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66" r:id="rId5"/>
    <p:sldId id="256" r:id="rId6"/>
    <p:sldId id="267" r:id="rId7"/>
    <p:sldId id="277" r:id="rId8"/>
    <p:sldId id="268" r:id="rId9"/>
    <p:sldId id="288" r:id="rId10"/>
    <p:sldId id="287" r:id="rId11"/>
    <p:sldId id="270" r:id="rId12"/>
    <p:sldId id="271" r:id="rId13"/>
    <p:sldId id="278" r:id="rId14"/>
    <p:sldId id="273" r:id="rId15"/>
    <p:sldId id="284" r:id="rId16"/>
    <p:sldId id="285" r:id="rId17"/>
    <p:sldId id="286" r:id="rId18"/>
    <p:sldId id="283" r:id="rId19"/>
    <p:sldId id="276" r:id="rId20"/>
    <p:sldId id="279" r:id="rId21"/>
    <p:sldId id="265"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0813"/>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50" autoAdjust="0"/>
    <p:restoredTop sz="94291" autoAdjust="0"/>
  </p:normalViewPr>
  <p:slideViewPr>
    <p:cSldViewPr snapToGrid="0" showGuides="1">
      <p:cViewPr>
        <p:scale>
          <a:sx n="64" d="100"/>
          <a:sy n="64" d="100"/>
        </p:scale>
        <p:origin x="300" y="9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myamehveen228@outlook.com" userId="b9626a02062bee58" providerId="LiveId" clId="{358E1963-4B2E-400B-99FB-245013AF5883}"/>
    <pc:docChg chg="undo redo custSel addSld delSld modSld sldOrd">
      <pc:chgData name="summyamehveen228@outlook.com" userId="b9626a02062bee58" providerId="LiveId" clId="{358E1963-4B2E-400B-99FB-245013AF5883}" dt="2022-11-18T15:39:11.194" v="965" actId="255"/>
      <pc:docMkLst>
        <pc:docMk/>
      </pc:docMkLst>
      <pc:sldChg chg="modSp mod ord">
        <pc:chgData name="summyamehveen228@outlook.com" userId="b9626a02062bee58" providerId="LiveId" clId="{358E1963-4B2E-400B-99FB-245013AF5883}" dt="2022-11-18T14:59:56.776" v="512" actId="255"/>
        <pc:sldMkLst>
          <pc:docMk/>
          <pc:sldMk cId="2971595786" sldId="256"/>
        </pc:sldMkLst>
        <pc:spChg chg="mod">
          <ac:chgData name="summyamehveen228@outlook.com" userId="b9626a02062bee58" providerId="LiveId" clId="{358E1963-4B2E-400B-99FB-245013AF5883}" dt="2022-11-18T14:59:56.776" v="512" actId="255"/>
          <ac:spMkLst>
            <pc:docMk/>
            <pc:sldMk cId="2971595786" sldId="256"/>
            <ac:spMk id="2" creationId="{F913A672-E2C9-49A3-B8D1-665F05ADB8BC}"/>
          </ac:spMkLst>
        </pc:spChg>
      </pc:sldChg>
      <pc:sldChg chg="addSp delSp modSp new mod ord">
        <pc:chgData name="summyamehveen228@outlook.com" userId="b9626a02062bee58" providerId="LiveId" clId="{358E1963-4B2E-400B-99FB-245013AF5883}" dt="2022-11-09T15:40:30.893" v="22" actId="14100"/>
        <pc:sldMkLst>
          <pc:docMk/>
          <pc:sldMk cId="445850431" sldId="266"/>
        </pc:sldMkLst>
        <pc:spChg chg="del mod">
          <ac:chgData name="summyamehveen228@outlook.com" userId="b9626a02062bee58" providerId="LiveId" clId="{358E1963-4B2E-400B-99FB-245013AF5883}" dt="2022-11-09T15:38:20.332" v="4" actId="478"/>
          <ac:spMkLst>
            <pc:docMk/>
            <pc:sldMk cId="445850431" sldId="266"/>
            <ac:spMk id="3" creationId="{A75F0910-41EA-069B-F004-144D42DC9872}"/>
          </ac:spMkLst>
        </pc:spChg>
        <pc:spChg chg="del mod">
          <ac:chgData name="summyamehveen228@outlook.com" userId="b9626a02062bee58" providerId="LiveId" clId="{358E1963-4B2E-400B-99FB-245013AF5883}" dt="2022-11-09T15:38:36.183" v="8" actId="478"/>
          <ac:spMkLst>
            <pc:docMk/>
            <pc:sldMk cId="445850431" sldId="266"/>
            <ac:spMk id="4" creationId="{014882EC-1DB0-305E-405B-75D3956D3C1C}"/>
          </ac:spMkLst>
        </pc:spChg>
        <pc:spChg chg="del mod">
          <ac:chgData name="summyamehveen228@outlook.com" userId="b9626a02062bee58" providerId="LiveId" clId="{358E1963-4B2E-400B-99FB-245013AF5883}" dt="2022-11-09T15:38:28.727" v="6" actId="478"/>
          <ac:spMkLst>
            <pc:docMk/>
            <pc:sldMk cId="445850431" sldId="266"/>
            <ac:spMk id="5" creationId="{3D610D8A-FFFE-3257-C605-BA27C91BB093}"/>
          </ac:spMkLst>
        </pc:spChg>
        <pc:picChg chg="add del mod">
          <ac:chgData name="summyamehveen228@outlook.com" userId="b9626a02062bee58" providerId="LiveId" clId="{358E1963-4B2E-400B-99FB-245013AF5883}" dt="2022-11-09T15:39:48.682" v="15" actId="478"/>
          <ac:picMkLst>
            <pc:docMk/>
            <pc:sldMk cId="445850431" sldId="266"/>
            <ac:picMk id="7" creationId="{0E07B8F4-08FF-9727-510B-3DDF73D1D32C}"/>
          </ac:picMkLst>
        </pc:picChg>
        <pc:picChg chg="add mod">
          <ac:chgData name="summyamehveen228@outlook.com" userId="b9626a02062bee58" providerId="LiveId" clId="{358E1963-4B2E-400B-99FB-245013AF5883}" dt="2022-11-09T15:40:30.893" v="22" actId="14100"/>
          <ac:picMkLst>
            <pc:docMk/>
            <pc:sldMk cId="445850431" sldId="266"/>
            <ac:picMk id="9" creationId="{1D0893D0-7F31-4595-6D8C-3A9BCA189788}"/>
          </ac:picMkLst>
        </pc:picChg>
      </pc:sldChg>
      <pc:sldChg chg="new del">
        <pc:chgData name="summyamehveen228@outlook.com" userId="b9626a02062bee58" providerId="LiveId" clId="{358E1963-4B2E-400B-99FB-245013AF5883}" dt="2022-11-09T16:00:25.541" v="24" actId="680"/>
        <pc:sldMkLst>
          <pc:docMk/>
          <pc:sldMk cId="2415920459" sldId="267"/>
        </pc:sldMkLst>
      </pc:sldChg>
      <pc:sldChg chg="addSp delSp modSp new mod">
        <pc:chgData name="summyamehveen228@outlook.com" userId="b9626a02062bee58" providerId="LiveId" clId="{358E1963-4B2E-400B-99FB-245013AF5883}" dt="2022-11-09T16:03:12.597" v="190" actId="20577"/>
        <pc:sldMkLst>
          <pc:docMk/>
          <pc:sldMk cId="3002839268" sldId="267"/>
        </pc:sldMkLst>
        <pc:spChg chg="del mod">
          <ac:chgData name="summyamehveen228@outlook.com" userId="b9626a02062bee58" providerId="LiveId" clId="{358E1963-4B2E-400B-99FB-245013AF5883}" dt="2022-11-09T16:01:10.630" v="34" actId="478"/>
          <ac:spMkLst>
            <pc:docMk/>
            <pc:sldMk cId="3002839268" sldId="267"/>
            <ac:spMk id="4" creationId="{917F50BE-9678-54EC-3265-5E123F1FD425}"/>
          </ac:spMkLst>
        </pc:spChg>
        <pc:spChg chg="mod">
          <ac:chgData name="summyamehveen228@outlook.com" userId="b9626a02062bee58" providerId="LiveId" clId="{358E1963-4B2E-400B-99FB-245013AF5883}" dt="2022-11-09T16:01:04.380" v="32" actId="20577"/>
          <ac:spMkLst>
            <pc:docMk/>
            <pc:sldMk cId="3002839268" sldId="267"/>
            <ac:spMk id="5" creationId="{600F8271-AFD4-54CB-F7BD-73E5195FE395}"/>
          </ac:spMkLst>
        </pc:spChg>
        <pc:spChg chg="del">
          <ac:chgData name="summyamehveen228@outlook.com" userId="b9626a02062bee58" providerId="LiveId" clId="{358E1963-4B2E-400B-99FB-245013AF5883}" dt="2022-11-09T16:01:25.612" v="35" actId="3680"/>
          <ac:spMkLst>
            <pc:docMk/>
            <pc:sldMk cId="3002839268" sldId="267"/>
            <ac:spMk id="6" creationId="{608CB26F-21A6-3CE7-53A9-D56A30BBDEEB}"/>
          </ac:spMkLst>
        </pc:spChg>
        <pc:graphicFrameChg chg="add mod ord modGraphic">
          <ac:chgData name="summyamehveen228@outlook.com" userId="b9626a02062bee58" providerId="LiveId" clId="{358E1963-4B2E-400B-99FB-245013AF5883}" dt="2022-11-09T16:03:12.597" v="190" actId="20577"/>
          <ac:graphicFrameMkLst>
            <pc:docMk/>
            <pc:sldMk cId="3002839268" sldId="267"/>
            <ac:graphicFrameMk id="7" creationId="{A79F69D0-AD5B-B867-2C13-0DB4011A5852}"/>
          </ac:graphicFrameMkLst>
        </pc:graphicFrameChg>
      </pc:sldChg>
      <pc:sldChg chg="modSp new mod ord">
        <pc:chgData name="summyamehveen228@outlook.com" userId="b9626a02062bee58" providerId="LiveId" clId="{358E1963-4B2E-400B-99FB-245013AF5883}" dt="2022-11-18T15:01:10.090" v="634" actId="20577"/>
        <pc:sldMkLst>
          <pc:docMk/>
          <pc:sldMk cId="1670224191" sldId="268"/>
        </pc:sldMkLst>
        <pc:spChg chg="mod">
          <ac:chgData name="summyamehveen228@outlook.com" userId="b9626a02062bee58" providerId="LiveId" clId="{358E1963-4B2E-400B-99FB-245013AF5883}" dt="2022-11-10T07:36:32.439" v="206" actId="255"/>
          <ac:spMkLst>
            <pc:docMk/>
            <pc:sldMk cId="1670224191" sldId="268"/>
            <ac:spMk id="3" creationId="{76B5BBCD-BC35-3B73-9695-1E96B7E06860}"/>
          </ac:spMkLst>
        </pc:spChg>
        <pc:spChg chg="mod">
          <ac:chgData name="summyamehveen228@outlook.com" userId="b9626a02062bee58" providerId="LiveId" clId="{358E1963-4B2E-400B-99FB-245013AF5883}" dt="2022-11-18T15:01:10.090" v="634" actId="20577"/>
          <ac:spMkLst>
            <pc:docMk/>
            <pc:sldMk cId="1670224191" sldId="268"/>
            <ac:spMk id="5" creationId="{3040D50E-37B7-19EE-7C8E-247FBCB10717}"/>
          </ac:spMkLst>
        </pc:spChg>
      </pc:sldChg>
      <pc:sldChg chg="addSp delSp modSp new del mod">
        <pc:chgData name="summyamehveen228@outlook.com" userId="b9626a02062bee58" providerId="LiveId" clId="{358E1963-4B2E-400B-99FB-245013AF5883}" dt="2022-11-18T15:37:19.963" v="916" actId="47"/>
        <pc:sldMkLst>
          <pc:docMk/>
          <pc:sldMk cId="3526017909" sldId="269"/>
        </pc:sldMkLst>
        <pc:spChg chg="mod">
          <ac:chgData name="summyamehveen228@outlook.com" userId="b9626a02062bee58" providerId="LiveId" clId="{358E1963-4B2E-400B-99FB-245013AF5883}" dt="2022-11-10T07:37:04.392" v="218" actId="20577"/>
          <ac:spMkLst>
            <pc:docMk/>
            <pc:sldMk cId="3526017909" sldId="269"/>
            <ac:spMk id="3" creationId="{410F138A-4A43-2887-0C9A-22B38F16BFC9}"/>
          </ac:spMkLst>
        </pc:spChg>
        <pc:spChg chg="del mod">
          <ac:chgData name="summyamehveen228@outlook.com" userId="b9626a02062bee58" providerId="LiveId" clId="{358E1963-4B2E-400B-99FB-245013AF5883}" dt="2022-11-10T07:37:09.763" v="220" actId="478"/>
          <ac:spMkLst>
            <pc:docMk/>
            <pc:sldMk cId="3526017909" sldId="269"/>
            <ac:spMk id="5" creationId="{9B94DFFC-C419-DBA7-F6D1-CBD354D2B8EF}"/>
          </ac:spMkLst>
        </pc:spChg>
        <pc:spChg chg="del mod">
          <ac:chgData name="summyamehveen228@outlook.com" userId="b9626a02062bee58" providerId="LiveId" clId="{358E1963-4B2E-400B-99FB-245013AF5883}" dt="2022-11-10T07:37:14.043" v="222" actId="478"/>
          <ac:spMkLst>
            <pc:docMk/>
            <pc:sldMk cId="3526017909" sldId="269"/>
            <ac:spMk id="6" creationId="{FD7A0BB2-B2BD-AD04-F633-B2B05B53DEF5}"/>
          </ac:spMkLst>
        </pc:spChg>
        <pc:spChg chg="del">
          <ac:chgData name="summyamehveen228@outlook.com" userId="b9626a02062bee58" providerId="LiveId" clId="{358E1963-4B2E-400B-99FB-245013AF5883}" dt="2022-11-18T15:34:53.240" v="907" actId="931"/>
          <ac:spMkLst>
            <pc:docMk/>
            <pc:sldMk cId="3526017909" sldId="269"/>
            <ac:spMk id="7" creationId="{5570DEEA-3458-A716-95AA-6C22A90A5E34}"/>
          </ac:spMkLst>
        </pc:spChg>
        <pc:spChg chg="add del mod">
          <ac:chgData name="summyamehveen228@outlook.com" userId="b9626a02062bee58" providerId="LiveId" clId="{358E1963-4B2E-400B-99FB-245013AF5883}" dt="2022-11-18T15:35:30.119" v="910" actId="22"/>
          <ac:spMkLst>
            <pc:docMk/>
            <pc:sldMk cId="3526017909" sldId="269"/>
            <ac:spMk id="9" creationId="{6C4756AE-9BF9-65EA-48E9-A80F4CB69F9B}"/>
          </ac:spMkLst>
        </pc:spChg>
        <pc:spChg chg="add del mod">
          <ac:chgData name="summyamehveen228@outlook.com" userId="b9626a02062bee58" providerId="LiveId" clId="{358E1963-4B2E-400B-99FB-245013AF5883}" dt="2022-11-18T15:37:00.489" v="913" actId="931"/>
          <ac:spMkLst>
            <pc:docMk/>
            <pc:sldMk cId="3526017909" sldId="269"/>
            <ac:spMk id="13" creationId="{2858FB40-D962-BBD6-647C-A46BF3415DC4}"/>
          </ac:spMkLst>
        </pc:spChg>
        <pc:spChg chg="add mod">
          <ac:chgData name="summyamehveen228@outlook.com" userId="b9626a02062bee58" providerId="LiveId" clId="{358E1963-4B2E-400B-99FB-245013AF5883}" dt="2022-11-18T15:37:15.206" v="915" actId="478"/>
          <ac:spMkLst>
            <pc:docMk/>
            <pc:sldMk cId="3526017909" sldId="269"/>
            <ac:spMk id="17" creationId="{081F1022-8CDF-3974-AE33-6172A7FECBF3}"/>
          </ac:spMkLst>
        </pc:spChg>
        <pc:picChg chg="add del mod">
          <ac:chgData name="summyamehveen228@outlook.com" userId="b9626a02062bee58" providerId="LiveId" clId="{358E1963-4B2E-400B-99FB-245013AF5883}" dt="2022-11-18T15:35:02.581" v="909" actId="478"/>
          <ac:picMkLst>
            <pc:docMk/>
            <pc:sldMk cId="3526017909" sldId="269"/>
            <ac:picMk id="6" creationId="{8AAB866E-C40C-D2AA-E637-F6752A1ABE6A}"/>
          </ac:picMkLst>
        </pc:picChg>
        <pc:picChg chg="add del mod">
          <ac:chgData name="summyamehveen228@outlook.com" userId="b9626a02062bee58" providerId="LiveId" clId="{358E1963-4B2E-400B-99FB-245013AF5883}" dt="2022-11-18T15:01:15.716" v="636" actId="478"/>
          <ac:picMkLst>
            <pc:docMk/>
            <pc:sldMk cId="3526017909" sldId="269"/>
            <ac:picMk id="8" creationId="{7B089353-4E98-7973-A5B5-380491BE8BEF}"/>
          </ac:picMkLst>
        </pc:picChg>
        <pc:picChg chg="add del mod ord modCrop">
          <ac:chgData name="summyamehveen228@outlook.com" userId="b9626a02062bee58" providerId="LiveId" clId="{358E1963-4B2E-400B-99FB-245013AF5883}" dt="2022-11-18T15:35:36.806" v="912" actId="478"/>
          <ac:picMkLst>
            <pc:docMk/>
            <pc:sldMk cId="3526017909" sldId="269"/>
            <ac:picMk id="11" creationId="{85B12119-6806-91AA-D780-E6BBC7B9FE98}"/>
          </ac:picMkLst>
        </pc:picChg>
        <pc:picChg chg="add del mod">
          <ac:chgData name="summyamehveen228@outlook.com" userId="b9626a02062bee58" providerId="LiveId" clId="{358E1963-4B2E-400B-99FB-245013AF5883}" dt="2022-11-18T15:37:15.206" v="915" actId="478"/>
          <ac:picMkLst>
            <pc:docMk/>
            <pc:sldMk cId="3526017909" sldId="269"/>
            <ac:picMk id="15" creationId="{8C8AFA18-1D2F-11A8-21B8-8C4499B7C2C6}"/>
          </ac:picMkLst>
        </pc:picChg>
      </pc:sldChg>
      <pc:sldChg chg="modSp new mod">
        <pc:chgData name="summyamehveen228@outlook.com" userId="b9626a02062bee58" providerId="LiveId" clId="{358E1963-4B2E-400B-99FB-245013AF5883}" dt="2022-11-18T15:04:24.257" v="679" actId="20577"/>
        <pc:sldMkLst>
          <pc:docMk/>
          <pc:sldMk cId="1210147436" sldId="270"/>
        </pc:sldMkLst>
        <pc:spChg chg="mod">
          <ac:chgData name="summyamehveen228@outlook.com" userId="b9626a02062bee58" providerId="LiveId" clId="{358E1963-4B2E-400B-99FB-245013AF5883}" dt="2022-11-10T07:38:12.917" v="248" actId="20577"/>
          <ac:spMkLst>
            <pc:docMk/>
            <pc:sldMk cId="1210147436" sldId="270"/>
            <ac:spMk id="2" creationId="{1DC41796-C09E-9078-1C49-694F2C2E87D3}"/>
          </ac:spMkLst>
        </pc:spChg>
        <pc:spChg chg="mod">
          <ac:chgData name="summyamehveen228@outlook.com" userId="b9626a02062bee58" providerId="LiveId" clId="{358E1963-4B2E-400B-99FB-245013AF5883}" dt="2022-11-18T15:03:52.170" v="662" actId="113"/>
          <ac:spMkLst>
            <pc:docMk/>
            <pc:sldMk cId="1210147436" sldId="270"/>
            <ac:spMk id="5" creationId="{04D0CB9F-435E-88E5-E72B-E6FECFF5C5B0}"/>
          </ac:spMkLst>
        </pc:spChg>
        <pc:spChg chg="mod">
          <ac:chgData name="summyamehveen228@outlook.com" userId="b9626a02062bee58" providerId="LiveId" clId="{358E1963-4B2E-400B-99FB-245013AF5883}" dt="2022-11-18T15:04:24.257" v="679" actId="20577"/>
          <ac:spMkLst>
            <pc:docMk/>
            <pc:sldMk cId="1210147436" sldId="270"/>
            <ac:spMk id="6" creationId="{A8458181-5CCF-C3E0-9B39-26BCFF971616}"/>
          </ac:spMkLst>
        </pc:spChg>
      </pc:sldChg>
      <pc:sldChg chg="new del">
        <pc:chgData name="summyamehveen228@outlook.com" userId="b9626a02062bee58" providerId="LiveId" clId="{358E1963-4B2E-400B-99FB-245013AF5883}" dt="2022-11-10T07:39:07.841" v="280" actId="47"/>
        <pc:sldMkLst>
          <pc:docMk/>
          <pc:sldMk cId="1930196535" sldId="271"/>
        </pc:sldMkLst>
      </pc:sldChg>
      <pc:sldChg chg="delSp modSp new mod">
        <pc:chgData name="summyamehveen228@outlook.com" userId="b9626a02062bee58" providerId="LiveId" clId="{358E1963-4B2E-400B-99FB-245013AF5883}" dt="2022-11-18T15:06:53.810" v="795" actId="255"/>
        <pc:sldMkLst>
          <pc:docMk/>
          <pc:sldMk cId="4177277671" sldId="271"/>
        </pc:sldMkLst>
        <pc:spChg chg="mod">
          <ac:chgData name="summyamehveen228@outlook.com" userId="b9626a02062bee58" providerId="LiveId" clId="{358E1963-4B2E-400B-99FB-245013AF5883}" dt="2022-11-10T07:42:15.465" v="328" actId="207"/>
          <ac:spMkLst>
            <pc:docMk/>
            <pc:sldMk cId="4177277671" sldId="271"/>
            <ac:spMk id="3" creationId="{9741271B-3BD3-3715-128A-5B07A2ECA3CB}"/>
          </ac:spMkLst>
        </pc:spChg>
        <pc:spChg chg="mod">
          <ac:chgData name="summyamehveen228@outlook.com" userId="b9626a02062bee58" providerId="LiveId" clId="{358E1963-4B2E-400B-99FB-245013AF5883}" dt="2022-11-18T15:06:53.810" v="795" actId="255"/>
          <ac:spMkLst>
            <pc:docMk/>
            <pc:sldMk cId="4177277671" sldId="271"/>
            <ac:spMk id="5" creationId="{AC9C2470-BCDE-035E-D291-32A2848E6ED8}"/>
          </ac:spMkLst>
        </pc:spChg>
        <pc:spChg chg="del mod">
          <ac:chgData name="summyamehveen228@outlook.com" userId="b9626a02062bee58" providerId="LiveId" clId="{358E1963-4B2E-400B-99FB-245013AF5883}" dt="2022-11-13T12:43:28.398" v="401" actId="478"/>
          <ac:spMkLst>
            <pc:docMk/>
            <pc:sldMk cId="4177277671" sldId="271"/>
            <ac:spMk id="6" creationId="{387A5F15-A2E4-E49E-C8E6-402D92850029}"/>
          </ac:spMkLst>
        </pc:spChg>
      </pc:sldChg>
      <pc:sldChg chg="addSp modSp new mod">
        <pc:chgData name="summyamehveen228@outlook.com" userId="b9626a02062bee58" providerId="LiveId" clId="{358E1963-4B2E-400B-99FB-245013AF5883}" dt="2022-11-10T07:43:04.329" v="347" actId="20577"/>
        <pc:sldMkLst>
          <pc:docMk/>
          <pc:sldMk cId="3602135014" sldId="272"/>
        </pc:sldMkLst>
        <pc:spChg chg="mod">
          <ac:chgData name="summyamehveen228@outlook.com" userId="b9626a02062bee58" providerId="LiveId" clId="{358E1963-4B2E-400B-99FB-245013AF5883}" dt="2022-11-10T07:43:04.329" v="347" actId="20577"/>
          <ac:spMkLst>
            <pc:docMk/>
            <pc:sldMk cId="3602135014" sldId="272"/>
            <ac:spMk id="6" creationId="{87190634-141D-159C-68D3-F19346DF7357}"/>
          </ac:spMkLst>
        </pc:spChg>
        <pc:picChg chg="add mod">
          <ac:chgData name="summyamehveen228@outlook.com" userId="b9626a02062bee58" providerId="LiveId" clId="{358E1963-4B2E-400B-99FB-245013AF5883}" dt="2022-11-10T07:42:57.845" v="334" actId="1076"/>
          <ac:picMkLst>
            <pc:docMk/>
            <pc:sldMk cId="3602135014" sldId="272"/>
            <ac:picMk id="7" creationId="{4C0BA5B9-5FF7-86E1-0287-F9E252F12A5B}"/>
          </ac:picMkLst>
        </pc:picChg>
      </pc:sldChg>
      <pc:sldChg chg="addSp delSp modSp new mod">
        <pc:chgData name="summyamehveen228@outlook.com" userId="b9626a02062bee58" providerId="LiveId" clId="{358E1963-4B2E-400B-99FB-245013AF5883}" dt="2022-11-18T15:09:47.140" v="819" actId="1076"/>
        <pc:sldMkLst>
          <pc:docMk/>
          <pc:sldMk cId="3024130252" sldId="273"/>
        </pc:sldMkLst>
        <pc:spChg chg="del">
          <ac:chgData name="summyamehveen228@outlook.com" userId="b9626a02062bee58" providerId="LiveId" clId="{358E1963-4B2E-400B-99FB-245013AF5883}" dt="2022-11-18T15:09:05.824" v="808" actId="931"/>
          <ac:spMkLst>
            <pc:docMk/>
            <pc:sldMk cId="3024130252" sldId="273"/>
            <ac:spMk id="2" creationId="{8739D39B-FB5D-D363-736A-80FD66823D55}"/>
          </ac:spMkLst>
        </pc:spChg>
        <pc:spChg chg="add del mod">
          <ac:chgData name="summyamehveen228@outlook.com" userId="b9626a02062bee58" providerId="LiveId" clId="{358E1963-4B2E-400B-99FB-245013AF5883}" dt="2022-11-18T15:09:20.660" v="810" actId="931"/>
          <ac:spMkLst>
            <pc:docMk/>
            <pc:sldMk cId="3024130252" sldId="273"/>
            <ac:spMk id="10" creationId="{84D5EFE5-BC76-C467-1DAF-BFA4F686B3F5}"/>
          </ac:spMkLst>
        </pc:spChg>
        <pc:spChg chg="add del mod">
          <ac:chgData name="summyamehveen228@outlook.com" userId="b9626a02062bee58" providerId="LiveId" clId="{358E1963-4B2E-400B-99FB-245013AF5883}" dt="2022-11-18T15:09:35.231" v="814" actId="931"/>
          <ac:spMkLst>
            <pc:docMk/>
            <pc:sldMk cId="3024130252" sldId="273"/>
            <ac:spMk id="14" creationId="{7B46FA62-A4BF-8448-B200-1CB88B472948}"/>
          </ac:spMkLst>
        </pc:spChg>
        <pc:picChg chg="add del mod">
          <ac:chgData name="summyamehveen228@outlook.com" userId="b9626a02062bee58" providerId="LiveId" clId="{358E1963-4B2E-400B-99FB-245013AF5883}" dt="2022-11-13T12:56:20.621" v="507" actId="478"/>
          <ac:picMkLst>
            <pc:docMk/>
            <pc:sldMk cId="3024130252" sldId="273"/>
            <ac:picMk id="7" creationId="{20C7B210-1CAE-DAEB-D677-3948F79ECF6E}"/>
          </ac:picMkLst>
        </pc:picChg>
        <pc:picChg chg="add del mod">
          <ac:chgData name="summyamehveen228@outlook.com" userId="b9626a02062bee58" providerId="LiveId" clId="{358E1963-4B2E-400B-99FB-245013AF5883}" dt="2022-11-18T15:09:11.612" v="809" actId="478"/>
          <ac:picMkLst>
            <pc:docMk/>
            <pc:sldMk cId="3024130252" sldId="273"/>
            <ac:picMk id="8" creationId="{A6F1F501-A265-6024-749E-761BC7E55D4B}"/>
          </ac:picMkLst>
        </pc:picChg>
        <pc:picChg chg="add del mod">
          <ac:chgData name="summyamehveen228@outlook.com" userId="b9626a02062bee58" providerId="LiveId" clId="{358E1963-4B2E-400B-99FB-245013AF5883}" dt="2022-11-18T15:09:28.408" v="813" actId="478"/>
          <ac:picMkLst>
            <pc:docMk/>
            <pc:sldMk cId="3024130252" sldId="273"/>
            <ac:picMk id="12" creationId="{3FC70DDF-7801-6FD6-E06A-43B961A6BE0A}"/>
          </ac:picMkLst>
        </pc:picChg>
        <pc:picChg chg="add mod">
          <ac:chgData name="summyamehveen228@outlook.com" userId="b9626a02062bee58" providerId="LiveId" clId="{358E1963-4B2E-400B-99FB-245013AF5883}" dt="2022-11-18T15:09:47.140" v="819" actId="1076"/>
          <ac:picMkLst>
            <pc:docMk/>
            <pc:sldMk cId="3024130252" sldId="273"/>
            <ac:picMk id="16" creationId="{3B9D5F03-7E52-EB60-63BF-1AC1ADC443C7}"/>
          </ac:picMkLst>
        </pc:picChg>
      </pc:sldChg>
      <pc:sldChg chg="addSp modSp new del">
        <pc:chgData name="summyamehveen228@outlook.com" userId="b9626a02062bee58" providerId="LiveId" clId="{358E1963-4B2E-400B-99FB-245013AF5883}" dt="2022-11-13T12:56:27.461" v="508" actId="47"/>
        <pc:sldMkLst>
          <pc:docMk/>
          <pc:sldMk cId="249177906" sldId="274"/>
        </pc:sldMkLst>
        <pc:picChg chg="add mod">
          <ac:chgData name="summyamehveen228@outlook.com" userId="b9626a02062bee58" providerId="LiveId" clId="{358E1963-4B2E-400B-99FB-245013AF5883}" dt="2022-11-10T07:43:39.016" v="349"/>
          <ac:picMkLst>
            <pc:docMk/>
            <pc:sldMk cId="249177906" sldId="274"/>
            <ac:picMk id="7" creationId="{38EFD024-6465-4E6E-F505-A17611E320A2}"/>
          </ac:picMkLst>
        </pc:picChg>
      </pc:sldChg>
      <pc:sldChg chg="addSp modSp new del mod">
        <pc:chgData name="summyamehveen228@outlook.com" userId="b9626a02062bee58" providerId="LiveId" clId="{358E1963-4B2E-400B-99FB-245013AF5883}" dt="2022-11-13T12:56:34.398" v="509" actId="47"/>
        <pc:sldMkLst>
          <pc:docMk/>
          <pc:sldMk cId="2884126093" sldId="275"/>
        </pc:sldMkLst>
        <pc:picChg chg="add mod">
          <ac:chgData name="summyamehveen228@outlook.com" userId="b9626a02062bee58" providerId="LiveId" clId="{358E1963-4B2E-400B-99FB-245013AF5883}" dt="2022-11-10T07:43:55.140" v="352" actId="1076"/>
          <ac:picMkLst>
            <pc:docMk/>
            <pc:sldMk cId="2884126093" sldId="275"/>
            <ac:picMk id="7" creationId="{DB355352-F022-5023-4296-3EAA4E9B2C4A}"/>
          </ac:picMkLst>
        </pc:picChg>
      </pc:sldChg>
      <pc:sldChg chg="modSp new mod ord">
        <pc:chgData name="summyamehveen228@outlook.com" userId="b9626a02062bee58" providerId="LiveId" clId="{358E1963-4B2E-400B-99FB-245013AF5883}" dt="2022-11-10T07:45:46.209" v="373"/>
        <pc:sldMkLst>
          <pc:docMk/>
          <pc:sldMk cId="1745690340" sldId="276"/>
        </pc:sldMkLst>
        <pc:spChg chg="mod">
          <ac:chgData name="summyamehveen228@outlook.com" userId="b9626a02062bee58" providerId="LiveId" clId="{358E1963-4B2E-400B-99FB-245013AF5883}" dt="2022-11-10T07:45:40.416" v="371" actId="255"/>
          <ac:spMkLst>
            <pc:docMk/>
            <pc:sldMk cId="1745690340" sldId="276"/>
            <ac:spMk id="3" creationId="{3BB1DCCE-CE91-EBA9-5F72-33FD9418B73D}"/>
          </ac:spMkLst>
        </pc:spChg>
      </pc:sldChg>
      <pc:sldChg chg="new del">
        <pc:chgData name="summyamehveen228@outlook.com" userId="b9626a02062bee58" providerId="LiveId" clId="{358E1963-4B2E-400B-99FB-245013AF5883}" dt="2022-11-10T07:44:52.957" v="354" actId="47"/>
        <pc:sldMkLst>
          <pc:docMk/>
          <pc:sldMk cId="2625889406" sldId="276"/>
        </pc:sldMkLst>
      </pc:sldChg>
      <pc:sldChg chg="modSp new mod">
        <pc:chgData name="summyamehveen228@outlook.com" userId="b9626a02062bee58" providerId="LiveId" clId="{358E1963-4B2E-400B-99FB-245013AF5883}" dt="2022-11-10T07:46:08.129" v="394" actId="255"/>
        <pc:sldMkLst>
          <pc:docMk/>
          <pc:sldMk cId="487981028" sldId="277"/>
        </pc:sldMkLst>
        <pc:spChg chg="mod">
          <ac:chgData name="summyamehveen228@outlook.com" userId="b9626a02062bee58" providerId="LiveId" clId="{358E1963-4B2E-400B-99FB-245013AF5883}" dt="2022-11-10T07:46:08.129" v="394" actId="255"/>
          <ac:spMkLst>
            <pc:docMk/>
            <pc:sldMk cId="487981028" sldId="277"/>
            <ac:spMk id="3" creationId="{DBE5409D-BD7E-84D5-7219-F6CD8667580F}"/>
          </ac:spMkLst>
        </pc:spChg>
      </pc:sldChg>
      <pc:sldChg chg="addSp delSp modSp mod">
        <pc:chgData name="summyamehveen228@outlook.com" userId="b9626a02062bee58" providerId="LiveId" clId="{358E1963-4B2E-400B-99FB-245013AF5883}" dt="2022-11-18T15:08:47.512" v="807" actId="931"/>
        <pc:sldMkLst>
          <pc:docMk/>
          <pc:sldMk cId="14795849" sldId="278"/>
        </pc:sldMkLst>
        <pc:spChg chg="add del mod">
          <ac:chgData name="summyamehveen228@outlook.com" userId="b9626a02062bee58" providerId="LiveId" clId="{358E1963-4B2E-400B-99FB-245013AF5883}" dt="2022-11-18T15:07:51.666" v="797" actId="931"/>
          <ac:spMkLst>
            <pc:docMk/>
            <pc:sldMk cId="14795849" sldId="278"/>
            <ac:spMk id="6" creationId="{DBE7A568-DED9-3AC0-92A4-73BC70381343}"/>
          </ac:spMkLst>
        </pc:spChg>
        <pc:spChg chg="add del mod">
          <ac:chgData name="summyamehveen228@outlook.com" userId="b9626a02062bee58" providerId="LiveId" clId="{358E1963-4B2E-400B-99FB-245013AF5883}" dt="2022-11-13T12:56:07.865" v="506" actId="931"/>
          <ac:spMkLst>
            <pc:docMk/>
            <pc:sldMk cId="14795849" sldId="278"/>
            <ac:spMk id="7" creationId="{E63463A0-9AFC-62E1-846F-386C3DE20E83}"/>
          </ac:spMkLst>
        </pc:spChg>
        <pc:spChg chg="add del mod">
          <ac:chgData name="summyamehveen228@outlook.com" userId="b9626a02062bee58" providerId="LiveId" clId="{358E1963-4B2E-400B-99FB-245013AF5883}" dt="2022-11-18T15:08:47.512" v="807" actId="931"/>
          <ac:spMkLst>
            <pc:docMk/>
            <pc:sldMk cId="14795849" sldId="278"/>
            <ac:spMk id="11" creationId="{108F6B7A-2454-7BFC-06EF-45FDE5BA11C3}"/>
          </ac:spMkLst>
        </pc:spChg>
        <pc:picChg chg="del">
          <ac:chgData name="summyamehveen228@outlook.com" userId="b9626a02062bee58" providerId="LiveId" clId="{358E1963-4B2E-400B-99FB-245013AF5883}" dt="2022-11-13T12:55:50.703" v="505" actId="478"/>
          <ac:picMkLst>
            <pc:docMk/>
            <pc:sldMk cId="14795849" sldId="278"/>
            <ac:picMk id="6" creationId="{E4053BC0-0212-6818-B449-8472F5A9B320}"/>
          </ac:picMkLst>
        </pc:picChg>
        <pc:picChg chg="add del mod">
          <ac:chgData name="summyamehveen228@outlook.com" userId="b9626a02062bee58" providerId="LiveId" clId="{358E1963-4B2E-400B-99FB-245013AF5883}" dt="2022-11-18T15:08:16.555" v="802" actId="21"/>
          <ac:picMkLst>
            <pc:docMk/>
            <pc:sldMk cId="14795849" sldId="278"/>
            <ac:picMk id="8" creationId="{E3D334E7-4096-EE00-F6CF-D20AB7874214}"/>
          </ac:picMkLst>
        </pc:picChg>
        <pc:picChg chg="add del mod">
          <ac:chgData name="summyamehveen228@outlook.com" userId="b9626a02062bee58" providerId="LiveId" clId="{358E1963-4B2E-400B-99FB-245013AF5883}" dt="2022-11-18T15:07:30.619" v="796" actId="478"/>
          <ac:picMkLst>
            <pc:docMk/>
            <pc:sldMk cId="14795849" sldId="278"/>
            <ac:picMk id="9" creationId="{35DAC887-70CF-E821-B163-285FB133F7BA}"/>
          </ac:picMkLst>
        </pc:picChg>
        <pc:picChg chg="add mod">
          <ac:chgData name="summyamehveen228@outlook.com" userId="b9626a02062bee58" providerId="LiveId" clId="{358E1963-4B2E-400B-99FB-245013AF5883}" dt="2022-11-18T15:08:47.512" v="807" actId="931"/>
          <ac:picMkLst>
            <pc:docMk/>
            <pc:sldMk cId="14795849" sldId="278"/>
            <ac:picMk id="13" creationId="{CD60890F-8B30-5121-80AD-5E5D3369B3F4}"/>
          </ac:picMkLst>
        </pc:picChg>
      </pc:sldChg>
      <pc:sldChg chg="delSp new del mod">
        <pc:chgData name="summyamehveen228@outlook.com" userId="b9626a02062bee58" providerId="LiveId" clId="{358E1963-4B2E-400B-99FB-245013AF5883}" dt="2022-11-18T15:10:11.669" v="821" actId="47"/>
        <pc:sldMkLst>
          <pc:docMk/>
          <pc:sldMk cId="3489088744" sldId="280"/>
        </pc:sldMkLst>
        <pc:spChg chg="del">
          <ac:chgData name="summyamehveen228@outlook.com" userId="b9626a02062bee58" providerId="LiveId" clId="{358E1963-4B2E-400B-99FB-245013AF5883}" dt="2022-11-18T15:10:09.314" v="820" actId="478"/>
          <ac:spMkLst>
            <pc:docMk/>
            <pc:sldMk cId="3489088744" sldId="280"/>
            <ac:spMk id="5" creationId="{85851845-7E28-C6DB-C6E8-B0CAFBBF0B16}"/>
          </ac:spMkLst>
        </pc:spChg>
      </pc:sldChg>
      <pc:sldChg chg="new del">
        <pc:chgData name="summyamehveen228@outlook.com" userId="b9626a02062bee58" providerId="LiveId" clId="{358E1963-4B2E-400B-99FB-245013AF5883}" dt="2022-11-18T15:10:13.851" v="822" actId="47"/>
        <pc:sldMkLst>
          <pc:docMk/>
          <pc:sldMk cId="1155001296" sldId="281"/>
        </pc:sldMkLst>
      </pc:sldChg>
      <pc:sldChg chg="new del">
        <pc:chgData name="summyamehveen228@outlook.com" userId="b9626a02062bee58" providerId="LiveId" clId="{358E1963-4B2E-400B-99FB-245013AF5883}" dt="2022-11-18T15:10:15.692" v="823" actId="47"/>
        <pc:sldMkLst>
          <pc:docMk/>
          <pc:sldMk cId="2094513134" sldId="282"/>
        </pc:sldMkLst>
      </pc:sldChg>
      <pc:sldChg chg="addSp delSp modSp new mod">
        <pc:chgData name="summyamehveen228@outlook.com" userId="b9626a02062bee58" providerId="LiveId" clId="{358E1963-4B2E-400B-99FB-245013AF5883}" dt="2022-11-18T15:08:29.928" v="806" actId="1076"/>
        <pc:sldMkLst>
          <pc:docMk/>
          <pc:sldMk cId="2235777375" sldId="283"/>
        </pc:sldMkLst>
        <pc:spChg chg="del">
          <ac:chgData name="summyamehveen228@outlook.com" userId="b9626a02062bee58" providerId="LiveId" clId="{358E1963-4B2E-400B-99FB-245013AF5883}" dt="2022-11-18T15:08:20.577" v="803"/>
          <ac:spMkLst>
            <pc:docMk/>
            <pc:sldMk cId="2235777375" sldId="283"/>
            <ac:spMk id="2" creationId="{2140E2C2-3AC4-E69D-9E32-D51BC7AA5F54}"/>
          </ac:spMkLst>
        </pc:spChg>
        <pc:picChg chg="add mod">
          <ac:chgData name="summyamehveen228@outlook.com" userId="b9626a02062bee58" providerId="LiveId" clId="{358E1963-4B2E-400B-99FB-245013AF5883}" dt="2022-11-18T15:08:29.928" v="806" actId="1076"/>
          <ac:picMkLst>
            <pc:docMk/>
            <pc:sldMk cId="2235777375" sldId="283"/>
            <ac:picMk id="7" creationId="{562FDCB0-199E-C5DC-807C-6BB0263E3720}"/>
          </ac:picMkLst>
        </pc:picChg>
      </pc:sldChg>
      <pc:sldChg chg="addSp delSp modSp new mod ord">
        <pc:chgData name="summyamehveen228@outlook.com" userId="b9626a02062bee58" providerId="LiveId" clId="{358E1963-4B2E-400B-99FB-245013AF5883}" dt="2022-11-18T15:11:12.159" v="833"/>
        <pc:sldMkLst>
          <pc:docMk/>
          <pc:sldMk cId="413262861" sldId="284"/>
        </pc:sldMkLst>
        <pc:spChg chg="del">
          <ac:chgData name="summyamehveen228@outlook.com" userId="b9626a02062bee58" providerId="LiveId" clId="{358E1963-4B2E-400B-99FB-245013AF5883}" dt="2022-11-18T15:10:27.956" v="825" actId="931"/>
          <ac:spMkLst>
            <pc:docMk/>
            <pc:sldMk cId="413262861" sldId="284"/>
            <ac:spMk id="2" creationId="{A46D1F89-194D-4E20-01A3-32C423F1A72B}"/>
          </ac:spMkLst>
        </pc:spChg>
        <pc:spChg chg="del mod">
          <ac:chgData name="summyamehveen228@outlook.com" userId="b9626a02062bee58" providerId="LiveId" clId="{358E1963-4B2E-400B-99FB-245013AF5883}" dt="2022-11-18T15:11:03.746" v="831" actId="478"/>
          <ac:spMkLst>
            <pc:docMk/>
            <pc:sldMk cId="413262861" sldId="284"/>
            <ac:spMk id="3" creationId="{0F8E098C-F295-73E4-5401-71723751113F}"/>
          </ac:spMkLst>
        </pc:spChg>
        <pc:picChg chg="add mod">
          <ac:chgData name="summyamehveen228@outlook.com" userId="b9626a02062bee58" providerId="LiveId" clId="{358E1963-4B2E-400B-99FB-245013AF5883}" dt="2022-11-18T15:10:48.243" v="828" actId="14100"/>
          <ac:picMkLst>
            <pc:docMk/>
            <pc:sldMk cId="413262861" sldId="284"/>
            <ac:picMk id="8" creationId="{93460816-4F82-17E9-75D7-1A79FAF8EAEE}"/>
          </ac:picMkLst>
        </pc:picChg>
      </pc:sldChg>
      <pc:sldChg chg="addSp delSp modSp new mod">
        <pc:chgData name="summyamehveen228@outlook.com" userId="b9626a02062bee58" providerId="LiveId" clId="{358E1963-4B2E-400B-99FB-245013AF5883}" dt="2022-11-18T15:14:41.465" v="896" actId="478"/>
        <pc:sldMkLst>
          <pc:docMk/>
          <pc:sldMk cId="1934874959" sldId="285"/>
        </pc:sldMkLst>
        <pc:spChg chg="del mod">
          <ac:chgData name="summyamehveen228@outlook.com" userId="b9626a02062bee58" providerId="LiveId" clId="{358E1963-4B2E-400B-99FB-245013AF5883}" dt="2022-11-18T15:11:26.891" v="836" actId="931"/>
          <ac:spMkLst>
            <pc:docMk/>
            <pc:sldMk cId="1934874959" sldId="285"/>
            <ac:spMk id="2" creationId="{0675F68B-F216-1D3A-70EB-FF261C237AD2}"/>
          </ac:spMkLst>
        </pc:spChg>
        <pc:spChg chg="del mod">
          <ac:chgData name="summyamehveen228@outlook.com" userId="b9626a02062bee58" providerId="LiveId" clId="{358E1963-4B2E-400B-99FB-245013AF5883}" dt="2022-11-18T15:14:41.465" v="896" actId="478"/>
          <ac:spMkLst>
            <pc:docMk/>
            <pc:sldMk cId="1934874959" sldId="285"/>
            <ac:spMk id="3" creationId="{DE93A08E-FDF4-F5E4-F332-C4E5AF552A88}"/>
          </ac:spMkLst>
        </pc:spChg>
        <pc:picChg chg="add mod">
          <ac:chgData name="summyamehveen228@outlook.com" userId="b9626a02062bee58" providerId="LiveId" clId="{358E1963-4B2E-400B-99FB-245013AF5883}" dt="2022-11-18T15:11:34.469" v="840" actId="14100"/>
          <ac:picMkLst>
            <pc:docMk/>
            <pc:sldMk cId="1934874959" sldId="285"/>
            <ac:picMk id="8" creationId="{E48EE6BF-5150-AA3C-45D9-5A0FA12303B2}"/>
          </ac:picMkLst>
        </pc:picChg>
        <pc:inkChg chg="add">
          <ac:chgData name="summyamehveen228@outlook.com" userId="b9626a02062bee58" providerId="LiveId" clId="{358E1963-4B2E-400B-99FB-245013AF5883}" dt="2022-11-18T15:11:57.229" v="841" actId="9405"/>
          <ac:inkMkLst>
            <pc:docMk/>
            <pc:sldMk cId="1934874959" sldId="285"/>
            <ac:inkMk id="9" creationId="{85A073DA-B363-DC3D-3FE4-C18C694C7C0A}"/>
          </ac:inkMkLst>
        </pc:inkChg>
        <pc:inkChg chg="add">
          <ac:chgData name="summyamehveen228@outlook.com" userId="b9626a02062bee58" providerId="LiveId" clId="{358E1963-4B2E-400B-99FB-245013AF5883}" dt="2022-11-18T15:11:59.136" v="842" actId="9405"/>
          <ac:inkMkLst>
            <pc:docMk/>
            <pc:sldMk cId="1934874959" sldId="285"/>
            <ac:inkMk id="10" creationId="{D0B925E3-8A14-DA9B-39C9-329B6B0421AD}"/>
          </ac:inkMkLst>
        </pc:inkChg>
        <pc:inkChg chg="add">
          <ac:chgData name="summyamehveen228@outlook.com" userId="b9626a02062bee58" providerId="LiveId" clId="{358E1963-4B2E-400B-99FB-245013AF5883}" dt="2022-11-18T15:11:59.885" v="843" actId="9405"/>
          <ac:inkMkLst>
            <pc:docMk/>
            <pc:sldMk cId="1934874959" sldId="285"/>
            <ac:inkMk id="11" creationId="{C956BC2E-5F58-E652-BF2D-3F7947B52065}"/>
          </ac:inkMkLst>
        </pc:inkChg>
        <pc:inkChg chg="add">
          <ac:chgData name="summyamehveen228@outlook.com" userId="b9626a02062bee58" providerId="LiveId" clId="{358E1963-4B2E-400B-99FB-245013AF5883}" dt="2022-11-18T15:12:03.477" v="844" actId="9405"/>
          <ac:inkMkLst>
            <pc:docMk/>
            <pc:sldMk cId="1934874959" sldId="285"/>
            <ac:inkMk id="12" creationId="{27CD956F-98C7-65D9-CF60-93F79338153C}"/>
          </ac:inkMkLst>
        </pc:inkChg>
        <pc:inkChg chg="add del">
          <ac:chgData name="summyamehveen228@outlook.com" userId="b9626a02062bee58" providerId="LiveId" clId="{358E1963-4B2E-400B-99FB-245013AF5883}" dt="2022-11-18T15:12:08.681" v="846" actId="9405"/>
          <ac:inkMkLst>
            <pc:docMk/>
            <pc:sldMk cId="1934874959" sldId="285"/>
            <ac:inkMk id="13" creationId="{FC122C16-FD4B-8DD1-A71D-598D683B3724}"/>
          </ac:inkMkLst>
        </pc:inkChg>
        <pc:inkChg chg="add del">
          <ac:chgData name="summyamehveen228@outlook.com" userId="b9626a02062bee58" providerId="LiveId" clId="{358E1963-4B2E-400B-99FB-245013AF5883}" dt="2022-11-18T15:12:13.247" v="848" actId="9405"/>
          <ac:inkMkLst>
            <pc:docMk/>
            <pc:sldMk cId="1934874959" sldId="285"/>
            <ac:inkMk id="14" creationId="{B2D08047-D6AB-6BF0-B4E2-EF242AC77850}"/>
          </ac:inkMkLst>
        </pc:inkChg>
        <pc:inkChg chg="add del">
          <ac:chgData name="summyamehveen228@outlook.com" userId="b9626a02062bee58" providerId="LiveId" clId="{358E1963-4B2E-400B-99FB-245013AF5883}" dt="2022-11-18T15:12:15.798" v="850" actId="9405"/>
          <ac:inkMkLst>
            <pc:docMk/>
            <pc:sldMk cId="1934874959" sldId="285"/>
            <ac:inkMk id="15" creationId="{26ADCA7C-95AA-D92F-D6F8-69D5DA1AD3DD}"/>
          </ac:inkMkLst>
        </pc:inkChg>
        <pc:inkChg chg="add del">
          <ac:chgData name="summyamehveen228@outlook.com" userId="b9626a02062bee58" providerId="LiveId" clId="{358E1963-4B2E-400B-99FB-245013AF5883}" dt="2022-11-18T15:12:32.197" v="854" actId="9405"/>
          <ac:inkMkLst>
            <pc:docMk/>
            <pc:sldMk cId="1934874959" sldId="285"/>
            <ac:inkMk id="16" creationId="{B6E0E07D-E32D-FBC3-65F5-C672FFC3F771}"/>
          </ac:inkMkLst>
        </pc:inkChg>
        <pc:inkChg chg="add del">
          <ac:chgData name="summyamehveen228@outlook.com" userId="b9626a02062bee58" providerId="LiveId" clId="{358E1963-4B2E-400B-99FB-245013AF5883}" dt="2022-11-18T15:12:29.805" v="853" actId="9405"/>
          <ac:inkMkLst>
            <pc:docMk/>
            <pc:sldMk cId="1934874959" sldId="285"/>
            <ac:inkMk id="17" creationId="{81EF36DD-2C32-93CC-B55E-909212FCAD03}"/>
          </ac:inkMkLst>
        </pc:inkChg>
      </pc:sldChg>
      <pc:sldChg chg="new del">
        <pc:chgData name="summyamehveen228@outlook.com" userId="b9626a02062bee58" providerId="LiveId" clId="{358E1963-4B2E-400B-99FB-245013AF5883}" dt="2022-11-18T15:15:08.402" v="901" actId="47"/>
        <pc:sldMkLst>
          <pc:docMk/>
          <pc:sldMk cId="467872653" sldId="286"/>
        </pc:sldMkLst>
      </pc:sldChg>
      <pc:sldChg chg="addSp delSp modSp new del mod">
        <pc:chgData name="summyamehveen228@outlook.com" userId="b9626a02062bee58" providerId="LiveId" clId="{358E1963-4B2E-400B-99FB-245013AF5883}" dt="2022-11-18T15:13:03.621" v="872" actId="47"/>
        <pc:sldMkLst>
          <pc:docMk/>
          <pc:sldMk cId="1092480209" sldId="286"/>
        </pc:sldMkLst>
        <pc:grpChg chg="mod">
          <ac:chgData name="summyamehveen228@outlook.com" userId="b9626a02062bee58" providerId="LiveId" clId="{358E1963-4B2E-400B-99FB-245013AF5883}" dt="2022-11-18T15:13:01.459" v="871"/>
          <ac:grpSpMkLst>
            <pc:docMk/>
            <pc:sldMk cId="1092480209" sldId="286"/>
            <ac:grpSpMk id="18" creationId="{7B7BF0F7-25DB-862F-B8C5-8AAD5F95B58C}"/>
          </ac:grpSpMkLst>
        </pc:grpChg>
        <pc:inkChg chg="add">
          <ac:chgData name="summyamehveen228@outlook.com" userId="b9626a02062bee58" providerId="LiveId" clId="{358E1963-4B2E-400B-99FB-245013AF5883}" dt="2022-11-18T15:12:42.708" v="856" actId="9405"/>
          <ac:inkMkLst>
            <pc:docMk/>
            <pc:sldMk cId="1092480209" sldId="286"/>
            <ac:inkMk id="7" creationId="{0BADCC2B-0F13-174F-C679-BDF3CE6FA418}"/>
          </ac:inkMkLst>
        </pc:inkChg>
        <pc:inkChg chg="add">
          <ac:chgData name="summyamehveen228@outlook.com" userId="b9626a02062bee58" providerId="LiveId" clId="{358E1963-4B2E-400B-99FB-245013AF5883}" dt="2022-11-18T15:12:43.971" v="857" actId="9405"/>
          <ac:inkMkLst>
            <pc:docMk/>
            <pc:sldMk cId="1092480209" sldId="286"/>
            <ac:inkMk id="8" creationId="{947D924C-0B41-6DED-F219-E9CB9FD24D7B}"/>
          </ac:inkMkLst>
        </pc:inkChg>
        <pc:inkChg chg="add del">
          <ac:chgData name="summyamehveen228@outlook.com" userId="b9626a02062bee58" providerId="LiveId" clId="{358E1963-4B2E-400B-99FB-245013AF5883}" dt="2022-11-18T15:12:48.460" v="865" actId="9405"/>
          <ac:inkMkLst>
            <pc:docMk/>
            <pc:sldMk cId="1092480209" sldId="286"/>
            <ac:inkMk id="9" creationId="{C6610C5A-CAA1-3621-433A-B2B424B15EA9}"/>
          </ac:inkMkLst>
        </pc:inkChg>
        <pc:inkChg chg="add del">
          <ac:chgData name="summyamehveen228@outlook.com" userId="b9626a02062bee58" providerId="LiveId" clId="{358E1963-4B2E-400B-99FB-245013AF5883}" dt="2022-11-18T15:12:47.998" v="864" actId="9405"/>
          <ac:inkMkLst>
            <pc:docMk/>
            <pc:sldMk cId="1092480209" sldId="286"/>
            <ac:inkMk id="10" creationId="{E0EE901E-EE65-002D-67B4-E3E49755CDC1}"/>
          </ac:inkMkLst>
        </pc:inkChg>
        <pc:inkChg chg="add del">
          <ac:chgData name="summyamehveen228@outlook.com" userId="b9626a02062bee58" providerId="LiveId" clId="{358E1963-4B2E-400B-99FB-245013AF5883}" dt="2022-11-18T15:12:47.601" v="863" actId="9405"/>
          <ac:inkMkLst>
            <pc:docMk/>
            <pc:sldMk cId="1092480209" sldId="286"/>
            <ac:inkMk id="11" creationId="{8141004A-0672-073D-9577-2802A8617DB7}"/>
          </ac:inkMkLst>
        </pc:inkChg>
        <pc:inkChg chg="add del">
          <ac:chgData name="summyamehveen228@outlook.com" userId="b9626a02062bee58" providerId="LiveId" clId="{358E1963-4B2E-400B-99FB-245013AF5883}" dt="2022-11-18T15:12:47.455" v="862" actId="9405"/>
          <ac:inkMkLst>
            <pc:docMk/>
            <pc:sldMk cId="1092480209" sldId="286"/>
            <ac:inkMk id="12" creationId="{8E444FB7-873E-47E5-09A9-4103AE218551}"/>
          </ac:inkMkLst>
        </pc:inkChg>
        <pc:inkChg chg="add">
          <ac:chgData name="summyamehveen228@outlook.com" userId="b9626a02062bee58" providerId="LiveId" clId="{358E1963-4B2E-400B-99FB-245013AF5883}" dt="2022-11-18T15:12:48.812" v="866" actId="9405"/>
          <ac:inkMkLst>
            <pc:docMk/>
            <pc:sldMk cId="1092480209" sldId="286"/>
            <ac:inkMk id="13" creationId="{5A7FDE29-BF0F-9A5D-443B-D6CDAAAB3281}"/>
          </ac:inkMkLst>
        </pc:inkChg>
        <pc:inkChg chg="add mod">
          <ac:chgData name="summyamehveen228@outlook.com" userId="b9626a02062bee58" providerId="LiveId" clId="{358E1963-4B2E-400B-99FB-245013AF5883}" dt="2022-11-18T15:13:01.459" v="871"/>
          <ac:inkMkLst>
            <pc:docMk/>
            <pc:sldMk cId="1092480209" sldId="286"/>
            <ac:inkMk id="14" creationId="{25FB644C-3E82-74EE-22BD-3C4390DB32CE}"/>
          </ac:inkMkLst>
        </pc:inkChg>
        <pc:inkChg chg="add mod">
          <ac:chgData name="summyamehveen228@outlook.com" userId="b9626a02062bee58" providerId="LiveId" clId="{358E1963-4B2E-400B-99FB-245013AF5883}" dt="2022-11-18T15:13:01.459" v="871"/>
          <ac:inkMkLst>
            <pc:docMk/>
            <pc:sldMk cId="1092480209" sldId="286"/>
            <ac:inkMk id="15" creationId="{3F14CD08-6350-E9FB-EB3D-8362D74DAF85}"/>
          </ac:inkMkLst>
        </pc:inkChg>
        <pc:inkChg chg="add mod">
          <ac:chgData name="summyamehveen228@outlook.com" userId="b9626a02062bee58" providerId="LiveId" clId="{358E1963-4B2E-400B-99FB-245013AF5883}" dt="2022-11-18T15:13:01.459" v="871"/>
          <ac:inkMkLst>
            <pc:docMk/>
            <pc:sldMk cId="1092480209" sldId="286"/>
            <ac:inkMk id="16" creationId="{8C0CB354-62A0-DFB2-A196-5104E1E09EAD}"/>
          </ac:inkMkLst>
        </pc:inkChg>
        <pc:inkChg chg="add mod">
          <ac:chgData name="summyamehveen228@outlook.com" userId="b9626a02062bee58" providerId="LiveId" clId="{358E1963-4B2E-400B-99FB-245013AF5883}" dt="2022-11-18T15:13:01.459" v="871"/>
          <ac:inkMkLst>
            <pc:docMk/>
            <pc:sldMk cId="1092480209" sldId="286"/>
            <ac:inkMk id="17" creationId="{7936D6A7-103B-EE86-27D8-F83DBDF8E82E}"/>
          </ac:inkMkLst>
        </pc:inkChg>
      </pc:sldChg>
      <pc:sldChg chg="addSp delSp modSp new mod">
        <pc:chgData name="summyamehveen228@outlook.com" userId="b9626a02062bee58" providerId="LiveId" clId="{358E1963-4B2E-400B-99FB-245013AF5883}" dt="2022-11-18T15:15:26.307" v="906" actId="478"/>
        <pc:sldMkLst>
          <pc:docMk/>
          <pc:sldMk cId="1742060502" sldId="286"/>
        </pc:sldMkLst>
        <pc:spChg chg="del">
          <ac:chgData name="summyamehveen228@outlook.com" userId="b9626a02062bee58" providerId="LiveId" clId="{358E1963-4B2E-400B-99FB-245013AF5883}" dt="2022-11-18T15:15:19.455" v="903" actId="931"/>
          <ac:spMkLst>
            <pc:docMk/>
            <pc:sldMk cId="1742060502" sldId="286"/>
            <ac:spMk id="2" creationId="{70D64448-3135-6A9A-9A04-60FE68908938}"/>
          </ac:spMkLst>
        </pc:spChg>
        <pc:spChg chg="del mod">
          <ac:chgData name="summyamehveen228@outlook.com" userId="b9626a02062bee58" providerId="LiveId" clId="{358E1963-4B2E-400B-99FB-245013AF5883}" dt="2022-11-18T15:15:26.307" v="906" actId="478"/>
          <ac:spMkLst>
            <pc:docMk/>
            <pc:sldMk cId="1742060502" sldId="286"/>
            <ac:spMk id="3" creationId="{95BF5DB8-1D4D-9825-E06F-5EDAB4ED7D37}"/>
          </ac:spMkLst>
        </pc:spChg>
        <pc:picChg chg="add mod">
          <ac:chgData name="summyamehveen228@outlook.com" userId="b9626a02062bee58" providerId="LiveId" clId="{358E1963-4B2E-400B-99FB-245013AF5883}" dt="2022-11-18T15:15:19.455" v="903" actId="931"/>
          <ac:picMkLst>
            <pc:docMk/>
            <pc:sldMk cId="1742060502" sldId="286"/>
            <ac:picMk id="8" creationId="{783499A3-4793-B928-0527-7BD928619C2B}"/>
          </ac:picMkLst>
        </pc:picChg>
      </pc:sldChg>
      <pc:sldChg chg="delSp new del mod">
        <pc:chgData name="summyamehveen228@outlook.com" userId="b9626a02062bee58" providerId="LiveId" clId="{358E1963-4B2E-400B-99FB-245013AF5883}" dt="2022-11-18T15:15:02.636" v="899" actId="47"/>
        <pc:sldMkLst>
          <pc:docMk/>
          <pc:sldMk cId="3468914510" sldId="286"/>
        </pc:sldMkLst>
        <pc:spChg chg="del">
          <ac:chgData name="summyamehveen228@outlook.com" userId="b9626a02062bee58" providerId="LiveId" clId="{358E1963-4B2E-400B-99FB-245013AF5883}" dt="2022-11-18T15:14:59.646" v="898" actId="478"/>
          <ac:spMkLst>
            <pc:docMk/>
            <pc:sldMk cId="3468914510" sldId="286"/>
            <ac:spMk id="5" creationId="{7B674E39-EBC4-D2ED-79C1-1FB078091DCA}"/>
          </ac:spMkLst>
        </pc:spChg>
      </pc:sldChg>
      <pc:sldChg chg="addSp delSp modSp new del mod">
        <pc:chgData name="summyamehveen228@outlook.com" userId="b9626a02062bee58" providerId="LiveId" clId="{358E1963-4B2E-400B-99FB-245013AF5883}" dt="2022-11-18T15:14:32.022" v="893" actId="47"/>
        <pc:sldMkLst>
          <pc:docMk/>
          <pc:sldMk cId="3807514122" sldId="286"/>
        </pc:sldMkLst>
        <pc:spChg chg="del">
          <ac:chgData name="summyamehveen228@outlook.com" userId="b9626a02062bee58" providerId="LiveId" clId="{358E1963-4B2E-400B-99FB-245013AF5883}" dt="2022-11-18T15:14:17.993" v="892" actId="931"/>
          <ac:spMkLst>
            <pc:docMk/>
            <pc:sldMk cId="3807514122" sldId="286"/>
            <ac:spMk id="2" creationId="{92EF564E-6679-0BC1-7DB0-0DF068338A2A}"/>
          </ac:spMkLst>
        </pc:spChg>
        <pc:grpChg chg="del mod">
          <ac:chgData name="summyamehveen228@outlook.com" userId="b9626a02062bee58" providerId="LiveId" clId="{358E1963-4B2E-400B-99FB-245013AF5883}" dt="2022-11-18T15:13:24.802" v="890"/>
          <ac:grpSpMkLst>
            <pc:docMk/>
            <pc:sldMk cId="3807514122" sldId="286"/>
            <ac:grpSpMk id="21" creationId="{D301577C-A97C-18C1-EEFB-EC82124D610E}"/>
          </ac:grpSpMkLst>
        </pc:grpChg>
        <pc:grpChg chg="del mod">
          <ac:chgData name="summyamehveen228@outlook.com" userId="b9626a02062bee58" providerId="LiveId" clId="{358E1963-4B2E-400B-99FB-245013AF5883}" dt="2022-11-18T15:13:45.018" v="891" actId="478"/>
          <ac:grpSpMkLst>
            <pc:docMk/>
            <pc:sldMk cId="3807514122" sldId="286"/>
            <ac:grpSpMk id="23" creationId="{E69086F1-9C11-A390-0FE3-624AEAA399CE}"/>
          </ac:grpSpMkLst>
        </pc:grpChg>
        <pc:picChg chg="add mod">
          <ac:chgData name="summyamehveen228@outlook.com" userId="b9626a02062bee58" providerId="LiveId" clId="{358E1963-4B2E-400B-99FB-245013AF5883}" dt="2022-11-18T15:14:17.993" v="892" actId="931"/>
          <ac:picMkLst>
            <pc:docMk/>
            <pc:sldMk cId="3807514122" sldId="286"/>
            <ac:picMk id="8" creationId="{01C67D12-40A4-6702-874E-C49E8EE76234}"/>
          </ac:picMkLst>
        </pc:picChg>
        <pc:inkChg chg="add mod">
          <ac:chgData name="summyamehveen228@outlook.com" userId="b9626a02062bee58" providerId="LiveId" clId="{358E1963-4B2E-400B-99FB-245013AF5883}" dt="2022-11-18T15:13:24.802" v="890"/>
          <ac:inkMkLst>
            <pc:docMk/>
            <pc:sldMk cId="3807514122" sldId="286"/>
            <ac:inkMk id="7" creationId="{0E1EF6B3-2544-30C0-7F8B-8158D02E4D5E}"/>
          </ac:inkMkLst>
        </pc:inkChg>
        <pc:inkChg chg="add mod">
          <ac:chgData name="summyamehveen228@outlook.com" userId="b9626a02062bee58" providerId="LiveId" clId="{358E1963-4B2E-400B-99FB-245013AF5883}" dt="2022-11-18T15:13:24.802" v="890"/>
          <ac:inkMkLst>
            <pc:docMk/>
            <pc:sldMk cId="3807514122" sldId="286"/>
            <ac:inkMk id="8" creationId="{7ACA602F-EA32-DE1B-B0D3-401030E055E8}"/>
          </ac:inkMkLst>
        </pc:inkChg>
        <pc:inkChg chg="add mod">
          <ac:chgData name="summyamehveen228@outlook.com" userId="b9626a02062bee58" providerId="LiveId" clId="{358E1963-4B2E-400B-99FB-245013AF5883}" dt="2022-11-18T15:13:24.802" v="890"/>
          <ac:inkMkLst>
            <pc:docMk/>
            <pc:sldMk cId="3807514122" sldId="286"/>
            <ac:inkMk id="9" creationId="{A4991E3F-6CDD-D072-82CE-31A019549F22}"/>
          </ac:inkMkLst>
        </pc:inkChg>
        <pc:inkChg chg="add mod">
          <ac:chgData name="summyamehveen228@outlook.com" userId="b9626a02062bee58" providerId="LiveId" clId="{358E1963-4B2E-400B-99FB-245013AF5883}" dt="2022-11-18T15:13:24.802" v="890"/>
          <ac:inkMkLst>
            <pc:docMk/>
            <pc:sldMk cId="3807514122" sldId="286"/>
            <ac:inkMk id="10" creationId="{1A0D88F0-8D31-BC26-EE3C-AED524B0EA8E}"/>
          </ac:inkMkLst>
        </pc:inkChg>
        <pc:inkChg chg="add mod">
          <ac:chgData name="summyamehveen228@outlook.com" userId="b9626a02062bee58" providerId="LiveId" clId="{358E1963-4B2E-400B-99FB-245013AF5883}" dt="2022-11-18T15:13:24.802" v="890"/>
          <ac:inkMkLst>
            <pc:docMk/>
            <pc:sldMk cId="3807514122" sldId="286"/>
            <ac:inkMk id="11" creationId="{EB80C0D8-0E66-E47C-A658-40AD0DF86539}"/>
          </ac:inkMkLst>
        </pc:inkChg>
        <pc:inkChg chg="add mod">
          <ac:chgData name="summyamehveen228@outlook.com" userId="b9626a02062bee58" providerId="LiveId" clId="{358E1963-4B2E-400B-99FB-245013AF5883}" dt="2022-11-18T15:13:24.802" v="890"/>
          <ac:inkMkLst>
            <pc:docMk/>
            <pc:sldMk cId="3807514122" sldId="286"/>
            <ac:inkMk id="12" creationId="{6AFB60B4-B944-7932-353D-9E10BA745577}"/>
          </ac:inkMkLst>
        </pc:inkChg>
        <pc:inkChg chg="add mod">
          <ac:chgData name="summyamehveen228@outlook.com" userId="b9626a02062bee58" providerId="LiveId" clId="{358E1963-4B2E-400B-99FB-245013AF5883}" dt="2022-11-18T15:13:24.802" v="890"/>
          <ac:inkMkLst>
            <pc:docMk/>
            <pc:sldMk cId="3807514122" sldId="286"/>
            <ac:inkMk id="13" creationId="{B3AC28A9-E49E-844B-AD90-7EA629764545}"/>
          </ac:inkMkLst>
        </pc:inkChg>
        <pc:inkChg chg="add mod">
          <ac:chgData name="summyamehveen228@outlook.com" userId="b9626a02062bee58" providerId="LiveId" clId="{358E1963-4B2E-400B-99FB-245013AF5883}" dt="2022-11-18T15:13:24.802" v="890"/>
          <ac:inkMkLst>
            <pc:docMk/>
            <pc:sldMk cId="3807514122" sldId="286"/>
            <ac:inkMk id="14" creationId="{637D0B61-6539-AF56-9D4C-66C0462CE90C}"/>
          </ac:inkMkLst>
        </pc:inkChg>
        <pc:inkChg chg="add mod">
          <ac:chgData name="summyamehveen228@outlook.com" userId="b9626a02062bee58" providerId="LiveId" clId="{358E1963-4B2E-400B-99FB-245013AF5883}" dt="2022-11-18T15:13:24.802" v="890"/>
          <ac:inkMkLst>
            <pc:docMk/>
            <pc:sldMk cId="3807514122" sldId="286"/>
            <ac:inkMk id="15" creationId="{9BF0D706-748D-370C-94C1-FBCFF9D4774F}"/>
          </ac:inkMkLst>
        </pc:inkChg>
        <pc:inkChg chg="add mod">
          <ac:chgData name="summyamehveen228@outlook.com" userId="b9626a02062bee58" providerId="LiveId" clId="{358E1963-4B2E-400B-99FB-245013AF5883}" dt="2022-11-18T15:13:24.802" v="890"/>
          <ac:inkMkLst>
            <pc:docMk/>
            <pc:sldMk cId="3807514122" sldId="286"/>
            <ac:inkMk id="16" creationId="{F23EA909-D28E-69C8-5731-1DD2C0FA1857}"/>
          </ac:inkMkLst>
        </pc:inkChg>
        <pc:inkChg chg="add mod">
          <ac:chgData name="summyamehveen228@outlook.com" userId="b9626a02062bee58" providerId="LiveId" clId="{358E1963-4B2E-400B-99FB-245013AF5883}" dt="2022-11-18T15:13:24.802" v="890"/>
          <ac:inkMkLst>
            <pc:docMk/>
            <pc:sldMk cId="3807514122" sldId="286"/>
            <ac:inkMk id="17" creationId="{34588DBD-8046-C05E-E222-E3A1D55CD0C4}"/>
          </ac:inkMkLst>
        </pc:inkChg>
        <pc:inkChg chg="add mod">
          <ac:chgData name="summyamehveen228@outlook.com" userId="b9626a02062bee58" providerId="LiveId" clId="{358E1963-4B2E-400B-99FB-245013AF5883}" dt="2022-11-18T15:13:24.802" v="890"/>
          <ac:inkMkLst>
            <pc:docMk/>
            <pc:sldMk cId="3807514122" sldId="286"/>
            <ac:inkMk id="18" creationId="{C6D2FFBB-E731-3799-BBF2-69ED25A2EAD1}"/>
          </ac:inkMkLst>
        </pc:inkChg>
        <pc:inkChg chg="add mod">
          <ac:chgData name="summyamehveen228@outlook.com" userId="b9626a02062bee58" providerId="LiveId" clId="{358E1963-4B2E-400B-99FB-245013AF5883}" dt="2022-11-18T15:13:24.802" v="890"/>
          <ac:inkMkLst>
            <pc:docMk/>
            <pc:sldMk cId="3807514122" sldId="286"/>
            <ac:inkMk id="19" creationId="{E071F55F-ABD2-4FB9-D930-3B36A68CABA0}"/>
          </ac:inkMkLst>
        </pc:inkChg>
        <pc:inkChg chg="add mod">
          <ac:chgData name="summyamehveen228@outlook.com" userId="b9626a02062bee58" providerId="LiveId" clId="{358E1963-4B2E-400B-99FB-245013AF5883}" dt="2022-11-18T15:13:24.802" v="890"/>
          <ac:inkMkLst>
            <pc:docMk/>
            <pc:sldMk cId="3807514122" sldId="286"/>
            <ac:inkMk id="20" creationId="{9B5E460E-E404-BDD2-69BD-BDD1E2C755EC}"/>
          </ac:inkMkLst>
        </pc:inkChg>
        <pc:inkChg chg="add mod">
          <ac:chgData name="summyamehveen228@outlook.com" userId="b9626a02062bee58" providerId="LiveId" clId="{358E1963-4B2E-400B-99FB-245013AF5883}" dt="2022-11-18T15:13:24.802" v="890"/>
          <ac:inkMkLst>
            <pc:docMk/>
            <pc:sldMk cId="3807514122" sldId="286"/>
            <ac:inkMk id="22" creationId="{6B47466D-EF8D-FFE4-0604-DD2CA072CE30}"/>
          </ac:inkMkLst>
        </pc:inkChg>
      </pc:sldChg>
      <pc:sldChg chg="addSp modSp new mod">
        <pc:chgData name="summyamehveen228@outlook.com" userId="b9626a02062bee58" providerId="LiveId" clId="{358E1963-4B2E-400B-99FB-245013AF5883}" dt="2022-11-18T15:38:25.577" v="950" actId="14100"/>
        <pc:sldMkLst>
          <pc:docMk/>
          <pc:sldMk cId="3188584826" sldId="287"/>
        </pc:sldMkLst>
        <pc:spChg chg="mod">
          <ac:chgData name="summyamehveen228@outlook.com" userId="b9626a02062bee58" providerId="LiveId" clId="{358E1963-4B2E-400B-99FB-245013AF5883}" dt="2022-11-18T15:38:20.827" v="949" actId="20577"/>
          <ac:spMkLst>
            <pc:docMk/>
            <pc:sldMk cId="3188584826" sldId="287"/>
            <ac:spMk id="3" creationId="{3B232835-5A52-A810-9774-6064AE30C0C2}"/>
          </ac:spMkLst>
        </pc:spChg>
        <pc:picChg chg="add mod">
          <ac:chgData name="summyamehveen228@outlook.com" userId="b9626a02062bee58" providerId="LiveId" clId="{358E1963-4B2E-400B-99FB-245013AF5883}" dt="2022-11-18T15:38:25.577" v="950" actId="14100"/>
          <ac:picMkLst>
            <pc:docMk/>
            <pc:sldMk cId="3188584826" sldId="287"/>
            <ac:picMk id="6" creationId="{AE2753A0-23EC-C16E-EE92-52656ABF26BA}"/>
          </ac:picMkLst>
        </pc:picChg>
      </pc:sldChg>
      <pc:sldChg chg="modSp new mod">
        <pc:chgData name="summyamehveen228@outlook.com" userId="b9626a02062bee58" providerId="LiveId" clId="{358E1963-4B2E-400B-99FB-245013AF5883}" dt="2022-11-18T15:39:11.194" v="965" actId="255"/>
        <pc:sldMkLst>
          <pc:docMk/>
          <pc:sldMk cId="1614191173" sldId="288"/>
        </pc:sldMkLst>
        <pc:spChg chg="mod">
          <ac:chgData name="summyamehveen228@outlook.com" userId="b9626a02062bee58" providerId="LiveId" clId="{358E1963-4B2E-400B-99FB-245013AF5883}" dt="2022-11-18T15:39:11.194" v="965" actId="255"/>
          <ac:spMkLst>
            <pc:docMk/>
            <pc:sldMk cId="1614191173" sldId="288"/>
            <ac:spMk id="6" creationId="{C529255F-4083-1BAE-0052-78A171AFC8D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11/25/2022</a:t>
            </a:fld>
            <a:endParaRPr lang="en-US" dirty="0"/>
          </a:p>
        </p:txBody>
      </p:sp>
      <p:sp>
        <p:nvSpPr>
          <p:cNvPr id="4" name="Footer Placeholder 3">
            <a:extLst>
              <a:ext uri="{FF2B5EF4-FFF2-40B4-BE49-F238E27FC236}">
                <a16:creationId xmlns:a16="http://schemas.microsoft.com/office/drawing/2014/main"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11:57.229"/>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4746 0,'-991'0,"969"2,0 0,-39 9,5 0,43-8,0 0,1 1,-1 1,1 0,0 0,1 1,-1 1,-17 13,28-19,-22 11,-1 0,-1-1,-43 12,49-18,0 0,0-1,-1-1,-22 0,-83-5,49 0,-1555 2,1614-1,0 0,0-2,-18-4,15 2,-34-3,-46 8,-13-1,106-1,-1 1,1-1,0-1,0 1,0-1,1 0,-1-1,1 0,-1 0,-8-8,9 7,-1 1,1-1,-1 1,0 0,-1 0,1 1,-1 0,-15-4,2 5,-34 0,39 3,0-1,0-1,0-1,-19-4,8 0,-1 0,-1 3,-29-1,-89 5,51 1,-166-2,245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11:59.136"/>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0 162,'24'-2,"0"0,-1-2,41-11,7-2,-9 9,1 3,87 4,-146 1,1 0,0 0,0 0,0 0,0-1,0 0,0 0,0-1,0 1,0-1,-1 0,1 0,-1-1,1 1,6-7,-4 5,0 0,0 0,1 1,-1 0,1 0,0 1,0 0,0 0,0 1,8-1,16 1,40 3,-23 0,89 2,188 29,-247-23,81 0,81-11,-81-1,666 2,-729-4,103-19,32-1,-122 21,-52 2,1-2,107-19,-116 12,2 2,61-2,104 9,-109 2,-95-1,0 1,1 0,-1 1,0 1,-1 0,1 0,23 10,-19-3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11:59.885"/>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1195 59,'-23'1,"-36"6,3 0,-398 4,361-11,73-1,0-2,-1 0,2 0,-1-2,-29-11,21 7,7 4,0 1,-1 1,1 1,0 1,-38 2,-37-1,91-1,0 1,0-1,0 0,1 0,-1-1,0 1,0-1,1 0,-1-1,-6-3,-1-5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12:03.477"/>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11/25/2022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609-6A41-45F4-9B8B-9A6DEABB9A21}"/>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B3E-9C3B-48E3-BA88-7B18BAC8BCD5}"/>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36D-E3BE-45DB-B625-753732F9F7F0}"/>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7916-404D-41BC-B080-9B6CBA9F95C2}"/>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id="{08EB3F0B-0F1D-42D2-B6C2-D4D6D82571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chart</a:t>
            </a:r>
            <a:endParaRPr lang="en-US" noProof="0"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customXml" Target="../ink/ink2.xml"/><Relationship Id="rId10" Type="http://schemas.openxmlformats.org/officeDocument/2006/relationships/image" Target="../media/image15.png"/><Relationship Id="rId4" Type="http://schemas.openxmlformats.org/officeDocument/2006/relationships/image" Target="../media/image120.png"/><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codeorg.com/" TargetMode="External"/><Relationship Id="rId2" Type="http://schemas.openxmlformats.org/officeDocument/2006/relationships/hyperlink" Target="https://geeksforgeeks.com/"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844F1A-1FE0-1461-F002-EDDA9DE175E5}"/>
              </a:ext>
            </a:extLst>
          </p:cNvPr>
          <p:cNvSpPr>
            <a:spLocks noGrp="1"/>
          </p:cNvSpPr>
          <p:nvPr>
            <p:ph type="sldNum" sz="quarter" idx="12"/>
          </p:nvPr>
        </p:nvSpPr>
        <p:spPr/>
        <p:txBody>
          <a:bodyPr/>
          <a:lstStyle/>
          <a:p>
            <a:fld id="{D495E168-DA5E-4888-8D8A-92B118324C14}" type="slidenum">
              <a:rPr lang="en-US" noProof="0" smtClean="0"/>
              <a:pPr/>
              <a:t>1</a:t>
            </a:fld>
            <a:endParaRPr lang="en-US" noProof="0" dirty="0"/>
          </a:p>
        </p:txBody>
      </p:sp>
      <p:pic>
        <p:nvPicPr>
          <p:cNvPr id="9" name="Picture 8">
            <a:extLst>
              <a:ext uri="{FF2B5EF4-FFF2-40B4-BE49-F238E27FC236}">
                <a16:creationId xmlns:a16="http://schemas.microsoft.com/office/drawing/2014/main" id="{1D0893D0-7F31-4595-6D8C-3A9BCA189788}"/>
              </a:ext>
            </a:extLst>
          </p:cNvPr>
          <p:cNvPicPr>
            <a:picLocks noChangeAspect="1"/>
          </p:cNvPicPr>
          <p:nvPr/>
        </p:nvPicPr>
        <p:blipFill>
          <a:blip r:embed="rId2"/>
          <a:stretch>
            <a:fillRect/>
          </a:stretch>
        </p:blipFill>
        <p:spPr>
          <a:xfrm>
            <a:off x="500513" y="471638"/>
            <a:ext cx="11184555" cy="5958037"/>
          </a:xfrm>
          <a:prstGeom prst="rect">
            <a:avLst/>
          </a:prstGeom>
        </p:spPr>
      </p:pic>
    </p:spTree>
    <p:extLst>
      <p:ext uri="{BB962C8B-B14F-4D97-AF65-F5344CB8AC3E}">
        <p14:creationId xmlns:p14="http://schemas.microsoft.com/office/powerpoint/2010/main" val="44585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A693-9270-00D5-31B4-97EB7F1C5095}"/>
              </a:ext>
            </a:extLst>
          </p:cNvPr>
          <p:cNvSpPr>
            <a:spLocks noGrp="1"/>
          </p:cNvSpPr>
          <p:nvPr>
            <p:ph type="title"/>
          </p:nvPr>
        </p:nvSpPr>
        <p:spPr/>
        <p:txBody>
          <a:bodyPr/>
          <a:lstStyle/>
          <a:p>
            <a:pPr algn="ctr"/>
            <a:r>
              <a:rPr lang="en-US" sz="7200" dirty="0">
                <a:solidFill>
                  <a:schemeClr val="tx1"/>
                </a:solidFill>
                <a:latin typeface="Times New Roman" panose="02020603050405020304" pitchFamily="18" charset="0"/>
                <a:cs typeface="Times New Roman" panose="02020603050405020304" pitchFamily="18" charset="0"/>
              </a:rPr>
              <a:t>Sample Output</a:t>
            </a:r>
            <a:endParaRPr lang="en-IN" sz="72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C70C3D9-9FFB-E751-AC04-D46636214C78}"/>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366CBB-5C97-E311-BDEF-14A7418EBD0E}"/>
              </a:ext>
            </a:extLst>
          </p:cNvPr>
          <p:cNvSpPr>
            <a:spLocks noGrp="1"/>
          </p:cNvSpPr>
          <p:nvPr>
            <p:ph type="sldNum" sz="quarter" idx="12"/>
          </p:nvPr>
        </p:nvSpPr>
        <p:spPr/>
        <p:txBody>
          <a:bodyPr/>
          <a:lstStyle/>
          <a:p>
            <a:fld id="{D495E168-DA5E-4888-8D8A-92B118324C14}" type="slidenum">
              <a:rPr lang="en-US" noProof="0" smtClean="0"/>
              <a:pPr/>
              <a:t>10</a:t>
            </a:fld>
            <a:endParaRPr lang="en-US" noProof="0" dirty="0"/>
          </a:p>
        </p:txBody>
      </p:sp>
      <p:pic>
        <p:nvPicPr>
          <p:cNvPr id="13" name="Content Placeholder 12">
            <a:extLst>
              <a:ext uri="{FF2B5EF4-FFF2-40B4-BE49-F238E27FC236}">
                <a16:creationId xmlns:a16="http://schemas.microsoft.com/office/drawing/2014/main" id="{CD60890F-8B30-5121-80AD-5E5D3369B3F4}"/>
              </a:ext>
            </a:extLst>
          </p:cNvPr>
          <p:cNvPicPr>
            <a:picLocks noGrp="1" noChangeAspect="1"/>
          </p:cNvPicPr>
          <p:nvPr>
            <p:ph idx="1"/>
          </p:nvPr>
        </p:nvPicPr>
        <p:blipFill>
          <a:blip r:embed="rId2"/>
          <a:stretch>
            <a:fillRect/>
          </a:stretch>
        </p:blipFill>
        <p:spPr>
          <a:xfrm>
            <a:off x="2429933" y="1825625"/>
            <a:ext cx="7332133" cy="4124325"/>
          </a:xfrm>
        </p:spPr>
      </p:pic>
    </p:spTree>
    <p:extLst>
      <p:ext uri="{BB962C8B-B14F-4D97-AF65-F5344CB8AC3E}">
        <p14:creationId xmlns:p14="http://schemas.microsoft.com/office/powerpoint/2010/main" val="1479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61274-F15E-FA65-01B9-852FEECAF723}"/>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940F2533-A556-1396-8FAC-C01CB3F4B040}"/>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F14CF657-2668-5E85-1935-05BEC75DE0F4}"/>
              </a:ext>
            </a:extLst>
          </p:cNvPr>
          <p:cNvSpPr>
            <a:spLocks noGrp="1"/>
          </p:cNvSpPr>
          <p:nvPr>
            <p:ph type="sldNum" sz="quarter" idx="12"/>
          </p:nvPr>
        </p:nvSpPr>
        <p:spPr/>
        <p:txBody>
          <a:bodyPr/>
          <a:lstStyle/>
          <a:p>
            <a:fld id="{D495E168-DA5E-4888-8D8A-92B118324C14}" type="slidenum">
              <a:rPr lang="en-US" noProof="0" smtClean="0"/>
              <a:pPr/>
              <a:t>11</a:t>
            </a:fld>
            <a:endParaRPr lang="en-US" noProof="0" dirty="0"/>
          </a:p>
        </p:txBody>
      </p:sp>
      <p:sp>
        <p:nvSpPr>
          <p:cNvPr id="6" name="Text Placeholder 5">
            <a:extLst>
              <a:ext uri="{FF2B5EF4-FFF2-40B4-BE49-F238E27FC236}">
                <a16:creationId xmlns:a16="http://schemas.microsoft.com/office/drawing/2014/main" id="{AC84485E-FF60-2E80-BDF9-29A319A4531A}"/>
              </a:ext>
            </a:extLst>
          </p:cNvPr>
          <p:cNvSpPr>
            <a:spLocks noGrp="1"/>
          </p:cNvSpPr>
          <p:nvPr>
            <p:ph type="body" sz="quarter" idx="16"/>
          </p:nvPr>
        </p:nvSpPr>
        <p:spPr/>
        <p:txBody>
          <a:bodyPr/>
          <a:lstStyle/>
          <a:p>
            <a:endParaRPr lang="en-IN"/>
          </a:p>
        </p:txBody>
      </p:sp>
      <p:pic>
        <p:nvPicPr>
          <p:cNvPr id="16" name="Picture Placeholder 15">
            <a:extLst>
              <a:ext uri="{FF2B5EF4-FFF2-40B4-BE49-F238E27FC236}">
                <a16:creationId xmlns:a16="http://schemas.microsoft.com/office/drawing/2014/main" id="{3B9D5F03-7E52-EB60-63BF-1AC1ADC443C7}"/>
              </a:ext>
            </a:extLst>
          </p:cNvPr>
          <p:cNvPicPr>
            <a:picLocks noGrp="1" noChangeAspect="1"/>
          </p:cNvPicPr>
          <p:nvPr>
            <p:ph type="pic" sz="quarter" idx="18"/>
          </p:nvPr>
        </p:nvPicPr>
        <p:blipFill>
          <a:blip r:embed="rId2"/>
          <a:srcRect t="14271" b="14271"/>
          <a:stretch>
            <a:fillRect/>
          </a:stretch>
        </p:blipFill>
        <p:spPr>
          <a:xfrm>
            <a:off x="1596590" y="978693"/>
            <a:ext cx="9548261" cy="4900613"/>
          </a:xfrm>
        </p:spPr>
      </p:pic>
    </p:spTree>
    <p:extLst>
      <p:ext uri="{BB962C8B-B14F-4D97-AF65-F5344CB8AC3E}">
        <p14:creationId xmlns:p14="http://schemas.microsoft.com/office/powerpoint/2010/main" val="302413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3460816-4F82-17E9-75D7-1A79FAF8EAEE}"/>
              </a:ext>
            </a:extLst>
          </p:cNvPr>
          <p:cNvPicPr>
            <a:picLocks noGrp="1" noChangeAspect="1"/>
          </p:cNvPicPr>
          <p:nvPr>
            <p:ph type="pic" sz="quarter" idx="18"/>
          </p:nvPr>
        </p:nvPicPr>
        <p:blipFill>
          <a:blip r:embed="rId2"/>
          <a:srcRect t="14271" b="14271"/>
          <a:stretch>
            <a:fillRect/>
          </a:stretch>
        </p:blipFill>
        <p:spPr>
          <a:xfrm>
            <a:off x="1001027" y="793750"/>
            <a:ext cx="10352774" cy="4900613"/>
          </a:xfrm>
        </p:spPr>
      </p:pic>
      <p:sp>
        <p:nvSpPr>
          <p:cNvPr id="4" name="Footer Placeholder 3">
            <a:extLst>
              <a:ext uri="{FF2B5EF4-FFF2-40B4-BE49-F238E27FC236}">
                <a16:creationId xmlns:a16="http://schemas.microsoft.com/office/drawing/2014/main" id="{B6BDFF44-F230-3874-45F2-E80539993C00}"/>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BA3343A-FD0D-AF34-B00D-ED1CA49622C2}"/>
              </a:ext>
            </a:extLst>
          </p:cNvPr>
          <p:cNvSpPr>
            <a:spLocks noGrp="1"/>
          </p:cNvSpPr>
          <p:nvPr>
            <p:ph type="sldNum" sz="quarter" idx="12"/>
          </p:nvPr>
        </p:nvSpPr>
        <p:spPr/>
        <p:txBody>
          <a:bodyPr/>
          <a:lstStyle/>
          <a:p>
            <a:fld id="{D495E168-DA5E-4888-8D8A-92B118324C14}" type="slidenum">
              <a:rPr lang="en-US" noProof="0" smtClean="0"/>
              <a:pPr/>
              <a:t>12</a:t>
            </a:fld>
            <a:endParaRPr lang="en-US" noProof="0" dirty="0"/>
          </a:p>
        </p:txBody>
      </p:sp>
      <p:sp>
        <p:nvSpPr>
          <p:cNvPr id="6" name="Text Placeholder 5">
            <a:extLst>
              <a:ext uri="{FF2B5EF4-FFF2-40B4-BE49-F238E27FC236}">
                <a16:creationId xmlns:a16="http://schemas.microsoft.com/office/drawing/2014/main" id="{E5857407-5FBD-9FD6-2265-91013F8DAAF9}"/>
              </a:ext>
            </a:extLst>
          </p:cNvPr>
          <p:cNvSpPr>
            <a:spLocks noGrp="1"/>
          </p:cNvSpPr>
          <p:nvPr>
            <p:ph type="body" sz="quarter" idx="16"/>
          </p:nvPr>
        </p:nvSpPr>
        <p:spPr/>
        <p:txBody>
          <a:bodyPr/>
          <a:lstStyle/>
          <a:p>
            <a:endParaRPr lang="en-IN"/>
          </a:p>
        </p:txBody>
      </p:sp>
    </p:spTree>
    <p:extLst>
      <p:ext uri="{BB962C8B-B14F-4D97-AF65-F5344CB8AC3E}">
        <p14:creationId xmlns:p14="http://schemas.microsoft.com/office/powerpoint/2010/main" val="41326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8EE6BF-5150-AA3C-45D9-5A0FA12303B2}"/>
              </a:ext>
            </a:extLst>
          </p:cNvPr>
          <p:cNvPicPr>
            <a:picLocks noGrp="1" noChangeAspect="1"/>
          </p:cNvPicPr>
          <p:nvPr>
            <p:ph type="pic" sz="quarter" idx="18"/>
          </p:nvPr>
        </p:nvPicPr>
        <p:blipFill>
          <a:blip r:embed="rId2"/>
          <a:srcRect t="14271" b="14271"/>
          <a:stretch>
            <a:fillRect/>
          </a:stretch>
        </p:blipFill>
        <p:spPr>
          <a:xfrm>
            <a:off x="1068403" y="889167"/>
            <a:ext cx="10164279" cy="4900613"/>
          </a:xfrm>
        </p:spPr>
      </p:pic>
      <p:sp>
        <p:nvSpPr>
          <p:cNvPr id="4" name="Footer Placeholder 3">
            <a:extLst>
              <a:ext uri="{FF2B5EF4-FFF2-40B4-BE49-F238E27FC236}">
                <a16:creationId xmlns:a16="http://schemas.microsoft.com/office/drawing/2014/main" id="{33523B50-5584-44A1-A481-4E2E3D374543}"/>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C99BAE0E-FA33-C632-C76B-40AFEEAA3F01}"/>
              </a:ext>
            </a:extLst>
          </p:cNvPr>
          <p:cNvSpPr>
            <a:spLocks noGrp="1"/>
          </p:cNvSpPr>
          <p:nvPr>
            <p:ph type="sldNum" sz="quarter" idx="12"/>
          </p:nvPr>
        </p:nvSpPr>
        <p:spPr/>
        <p:txBody>
          <a:bodyPr/>
          <a:lstStyle/>
          <a:p>
            <a:fld id="{D495E168-DA5E-4888-8D8A-92B118324C14}" type="slidenum">
              <a:rPr lang="en-US" noProof="0" smtClean="0"/>
              <a:pPr/>
              <a:t>13</a:t>
            </a:fld>
            <a:endParaRPr lang="en-US" noProof="0" dirty="0"/>
          </a:p>
        </p:txBody>
      </p:sp>
      <p:sp>
        <p:nvSpPr>
          <p:cNvPr id="6" name="Text Placeholder 5">
            <a:extLst>
              <a:ext uri="{FF2B5EF4-FFF2-40B4-BE49-F238E27FC236}">
                <a16:creationId xmlns:a16="http://schemas.microsoft.com/office/drawing/2014/main" id="{58E311C2-4E21-3452-BFFB-C9F31DEDC23B}"/>
              </a:ext>
            </a:extLst>
          </p:cNvPr>
          <p:cNvSpPr>
            <a:spLocks noGrp="1"/>
          </p:cNvSpPr>
          <p:nvPr>
            <p:ph type="body" sz="quarter" idx="16"/>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5A073DA-B363-DC3D-3FE4-C18C694C7C0A}"/>
                  </a:ext>
                </a:extLst>
              </p14:cNvPr>
              <p14:cNvContentPartPr/>
              <p14:nvPr/>
            </p14:nvContentPartPr>
            <p14:xfrm>
              <a:off x="3161861" y="3677002"/>
              <a:ext cx="1708920" cy="59040"/>
            </p14:xfrm>
          </p:contentPart>
        </mc:Choice>
        <mc:Fallback xmlns="">
          <p:pic>
            <p:nvPicPr>
              <p:cNvPr id="9" name="Ink 8">
                <a:extLst>
                  <a:ext uri="{FF2B5EF4-FFF2-40B4-BE49-F238E27FC236}">
                    <a16:creationId xmlns:a16="http://schemas.microsoft.com/office/drawing/2014/main" id="{85A073DA-B363-DC3D-3FE4-C18C694C7C0A}"/>
                  </a:ext>
                </a:extLst>
              </p:cNvPr>
              <p:cNvPicPr/>
              <p:nvPr/>
            </p:nvPicPr>
            <p:blipFill>
              <a:blip r:embed="rId4"/>
              <a:stretch>
                <a:fillRect/>
              </a:stretch>
            </p:blipFill>
            <p:spPr>
              <a:xfrm>
                <a:off x="3107861" y="3569002"/>
                <a:ext cx="18165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0B925E3-8A14-DA9B-39C9-329B6B0421AD}"/>
                  </a:ext>
                </a:extLst>
              </p14:cNvPr>
              <p14:cNvContentPartPr/>
              <p14:nvPr/>
            </p14:nvContentPartPr>
            <p14:xfrm>
              <a:off x="3156821" y="3628042"/>
              <a:ext cx="1564560" cy="58680"/>
            </p14:xfrm>
          </p:contentPart>
        </mc:Choice>
        <mc:Fallback xmlns="">
          <p:pic>
            <p:nvPicPr>
              <p:cNvPr id="10" name="Ink 9">
                <a:extLst>
                  <a:ext uri="{FF2B5EF4-FFF2-40B4-BE49-F238E27FC236}">
                    <a16:creationId xmlns:a16="http://schemas.microsoft.com/office/drawing/2014/main" id="{D0B925E3-8A14-DA9B-39C9-329B6B0421AD}"/>
                  </a:ext>
                </a:extLst>
              </p:cNvPr>
              <p:cNvPicPr/>
              <p:nvPr/>
            </p:nvPicPr>
            <p:blipFill>
              <a:blip r:embed="rId6"/>
              <a:stretch>
                <a:fillRect/>
              </a:stretch>
            </p:blipFill>
            <p:spPr>
              <a:xfrm>
                <a:off x="3102821" y="3520042"/>
                <a:ext cx="16722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956BC2E-5F58-E652-BF2D-3F7947B52065}"/>
                  </a:ext>
                </a:extLst>
              </p14:cNvPr>
              <p14:cNvContentPartPr/>
              <p14:nvPr/>
            </p14:nvContentPartPr>
            <p14:xfrm>
              <a:off x="4295501" y="3626962"/>
              <a:ext cx="430560" cy="30960"/>
            </p14:xfrm>
          </p:contentPart>
        </mc:Choice>
        <mc:Fallback xmlns="">
          <p:pic>
            <p:nvPicPr>
              <p:cNvPr id="11" name="Ink 10">
                <a:extLst>
                  <a:ext uri="{FF2B5EF4-FFF2-40B4-BE49-F238E27FC236}">
                    <a16:creationId xmlns:a16="http://schemas.microsoft.com/office/drawing/2014/main" id="{C956BC2E-5F58-E652-BF2D-3F7947B52065}"/>
                  </a:ext>
                </a:extLst>
              </p:cNvPr>
              <p:cNvPicPr/>
              <p:nvPr/>
            </p:nvPicPr>
            <p:blipFill>
              <a:blip r:embed="rId8"/>
              <a:stretch>
                <a:fillRect/>
              </a:stretch>
            </p:blipFill>
            <p:spPr>
              <a:xfrm>
                <a:off x="4241861" y="3518962"/>
                <a:ext cx="538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27CD956F-98C7-65D9-CF60-93F79338153C}"/>
                  </a:ext>
                </a:extLst>
              </p14:cNvPr>
              <p14:cNvContentPartPr/>
              <p14:nvPr/>
            </p14:nvContentPartPr>
            <p14:xfrm>
              <a:off x="7757621" y="5082082"/>
              <a:ext cx="360" cy="360"/>
            </p14:xfrm>
          </p:contentPart>
        </mc:Choice>
        <mc:Fallback xmlns="">
          <p:pic>
            <p:nvPicPr>
              <p:cNvPr id="12" name="Ink 11">
                <a:extLst>
                  <a:ext uri="{FF2B5EF4-FFF2-40B4-BE49-F238E27FC236}">
                    <a16:creationId xmlns:a16="http://schemas.microsoft.com/office/drawing/2014/main" id="{27CD956F-98C7-65D9-CF60-93F79338153C}"/>
                  </a:ext>
                </a:extLst>
              </p:cNvPr>
              <p:cNvPicPr/>
              <p:nvPr/>
            </p:nvPicPr>
            <p:blipFill>
              <a:blip r:embed="rId10"/>
              <a:stretch>
                <a:fillRect/>
              </a:stretch>
            </p:blipFill>
            <p:spPr>
              <a:xfrm>
                <a:off x="7703621" y="4974082"/>
                <a:ext cx="108000" cy="216000"/>
              </a:xfrm>
              <a:prstGeom prst="rect">
                <a:avLst/>
              </a:prstGeom>
            </p:spPr>
          </p:pic>
        </mc:Fallback>
      </mc:AlternateContent>
    </p:spTree>
    <p:extLst>
      <p:ext uri="{BB962C8B-B14F-4D97-AF65-F5344CB8AC3E}">
        <p14:creationId xmlns:p14="http://schemas.microsoft.com/office/powerpoint/2010/main" val="193487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83499A3-4793-B928-0527-7BD928619C2B}"/>
              </a:ext>
            </a:extLst>
          </p:cNvPr>
          <p:cNvPicPr>
            <a:picLocks noGrp="1" noChangeAspect="1"/>
          </p:cNvPicPr>
          <p:nvPr>
            <p:ph type="pic" sz="quarter" idx="18"/>
          </p:nvPr>
        </p:nvPicPr>
        <p:blipFill>
          <a:blip r:embed="rId2"/>
          <a:srcRect t="14271" b="14271"/>
          <a:stretch>
            <a:fillRect/>
          </a:stretch>
        </p:blipFill>
        <p:spPr/>
      </p:pic>
      <p:sp>
        <p:nvSpPr>
          <p:cNvPr id="4" name="Footer Placeholder 3">
            <a:extLst>
              <a:ext uri="{FF2B5EF4-FFF2-40B4-BE49-F238E27FC236}">
                <a16:creationId xmlns:a16="http://schemas.microsoft.com/office/drawing/2014/main" id="{93525A09-38EA-EA63-F354-7AAEBC5499EF}"/>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89CECB48-252C-04FF-C8AD-1BA5E7B87EC4}"/>
              </a:ext>
            </a:extLst>
          </p:cNvPr>
          <p:cNvSpPr>
            <a:spLocks noGrp="1"/>
          </p:cNvSpPr>
          <p:nvPr>
            <p:ph type="sldNum" sz="quarter" idx="12"/>
          </p:nvPr>
        </p:nvSpPr>
        <p:spPr/>
        <p:txBody>
          <a:bodyPr/>
          <a:lstStyle/>
          <a:p>
            <a:fld id="{D495E168-DA5E-4888-8D8A-92B118324C14}" type="slidenum">
              <a:rPr lang="en-US" noProof="0" smtClean="0"/>
              <a:pPr/>
              <a:t>14</a:t>
            </a:fld>
            <a:endParaRPr lang="en-US" noProof="0" dirty="0"/>
          </a:p>
        </p:txBody>
      </p:sp>
      <p:sp>
        <p:nvSpPr>
          <p:cNvPr id="6" name="Text Placeholder 5">
            <a:extLst>
              <a:ext uri="{FF2B5EF4-FFF2-40B4-BE49-F238E27FC236}">
                <a16:creationId xmlns:a16="http://schemas.microsoft.com/office/drawing/2014/main" id="{7C99C3D2-5859-554E-90A6-86DB885ECCCA}"/>
              </a:ext>
            </a:extLst>
          </p:cNvPr>
          <p:cNvSpPr>
            <a:spLocks noGrp="1"/>
          </p:cNvSpPr>
          <p:nvPr>
            <p:ph type="body" sz="quarter" idx="16"/>
          </p:nvPr>
        </p:nvSpPr>
        <p:spPr/>
        <p:txBody>
          <a:bodyPr/>
          <a:lstStyle/>
          <a:p>
            <a:endParaRPr lang="en-IN"/>
          </a:p>
        </p:txBody>
      </p:sp>
    </p:spTree>
    <p:extLst>
      <p:ext uri="{BB962C8B-B14F-4D97-AF65-F5344CB8AC3E}">
        <p14:creationId xmlns:p14="http://schemas.microsoft.com/office/powerpoint/2010/main" val="174206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F415F5-AB9F-F96E-9148-2BC9FF02C29A}"/>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57EB0ECA-26F7-78C0-9CAB-31DAA2A317DF}"/>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0B7776F5-05E6-C63F-F22F-1A7833D318C3}"/>
              </a:ext>
            </a:extLst>
          </p:cNvPr>
          <p:cNvSpPr>
            <a:spLocks noGrp="1"/>
          </p:cNvSpPr>
          <p:nvPr>
            <p:ph type="sldNum" sz="quarter" idx="12"/>
          </p:nvPr>
        </p:nvSpPr>
        <p:spPr/>
        <p:txBody>
          <a:bodyPr/>
          <a:lstStyle/>
          <a:p>
            <a:fld id="{D495E168-DA5E-4888-8D8A-92B118324C14}" type="slidenum">
              <a:rPr lang="en-US" noProof="0" smtClean="0"/>
              <a:pPr/>
              <a:t>15</a:t>
            </a:fld>
            <a:endParaRPr lang="en-US" noProof="0" dirty="0"/>
          </a:p>
        </p:txBody>
      </p:sp>
      <p:sp>
        <p:nvSpPr>
          <p:cNvPr id="6" name="Text Placeholder 5">
            <a:extLst>
              <a:ext uri="{FF2B5EF4-FFF2-40B4-BE49-F238E27FC236}">
                <a16:creationId xmlns:a16="http://schemas.microsoft.com/office/drawing/2014/main" id="{8CCD72EB-2CC1-7FF1-5D5A-18C4DC364FB5}"/>
              </a:ext>
            </a:extLst>
          </p:cNvPr>
          <p:cNvSpPr>
            <a:spLocks noGrp="1"/>
          </p:cNvSpPr>
          <p:nvPr>
            <p:ph type="body" sz="quarter" idx="16"/>
          </p:nvPr>
        </p:nvSpPr>
        <p:spPr/>
        <p:txBody>
          <a:bodyPr/>
          <a:lstStyle/>
          <a:p>
            <a:endParaRPr lang="en-IN"/>
          </a:p>
        </p:txBody>
      </p:sp>
      <p:pic>
        <p:nvPicPr>
          <p:cNvPr id="7" name="Content Placeholder 7">
            <a:extLst>
              <a:ext uri="{FF2B5EF4-FFF2-40B4-BE49-F238E27FC236}">
                <a16:creationId xmlns:a16="http://schemas.microsoft.com/office/drawing/2014/main" id="{562FDCB0-199E-C5DC-807C-6BB0263E3720}"/>
              </a:ext>
            </a:extLst>
          </p:cNvPr>
          <p:cNvPicPr>
            <a:picLocks noGrp="1" noChangeAspect="1"/>
          </p:cNvPicPr>
          <p:nvPr>
            <p:ph type="pic" sz="quarter" idx="18"/>
          </p:nvPr>
        </p:nvPicPr>
        <p:blipFill>
          <a:blip r:embed="rId2"/>
          <a:srcRect t="14271" b="14271"/>
          <a:stretch>
            <a:fillRect/>
          </a:stretch>
        </p:blipFill>
        <p:spPr>
          <a:xfrm>
            <a:off x="574134" y="839235"/>
            <a:ext cx="11043732" cy="4900613"/>
          </a:xfrm>
        </p:spPr>
      </p:pic>
    </p:spTree>
    <p:extLst>
      <p:ext uri="{BB962C8B-B14F-4D97-AF65-F5344CB8AC3E}">
        <p14:creationId xmlns:p14="http://schemas.microsoft.com/office/powerpoint/2010/main" val="223577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F5E47C-CBA5-0B53-47C5-C525BA833667}"/>
              </a:ext>
            </a:extLst>
          </p:cNvPr>
          <p:cNvSpPr>
            <a:spLocks noGrp="1"/>
          </p:cNvSpPr>
          <p:nvPr>
            <p:ph type="sldNum" sz="quarter" idx="12"/>
          </p:nvPr>
        </p:nvSpPr>
        <p:spPr/>
        <p:txBody>
          <a:bodyPr/>
          <a:lstStyle/>
          <a:p>
            <a:fld id="{D495E168-DA5E-4888-8D8A-92B118324C14}" type="slidenum">
              <a:rPr lang="en-US" noProof="0" smtClean="0"/>
              <a:pPr/>
              <a:t>16</a:t>
            </a:fld>
            <a:endParaRPr lang="en-US" noProof="0" dirty="0"/>
          </a:p>
        </p:txBody>
      </p:sp>
      <p:sp>
        <p:nvSpPr>
          <p:cNvPr id="3" name="Title 2">
            <a:extLst>
              <a:ext uri="{FF2B5EF4-FFF2-40B4-BE49-F238E27FC236}">
                <a16:creationId xmlns:a16="http://schemas.microsoft.com/office/drawing/2014/main" id="{3BB1DCCE-CE91-EBA9-5F72-33FD9418B73D}"/>
              </a:ext>
            </a:extLst>
          </p:cNvPr>
          <p:cNvSpPr>
            <a:spLocks noGrp="1"/>
          </p:cNvSpPr>
          <p:nvPr>
            <p:ph type="title"/>
          </p:nvPr>
        </p:nvSpPr>
        <p:spPr/>
        <p:txBody>
          <a:bodyPr>
            <a:noAutofit/>
          </a:bodyPr>
          <a:lstStyle/>
          <a:p>
            <a:r>
              <a:rPr lang="en-US" sz="5400" dirty="0">
                <a:latin typeface="Times New Roman" panose="02020603050405020304" pitchFamily="18" charset="0"/>
                <a:cs typeface="Times New Roman" panose="02020603050405020304" pitchFamily="18" charset="0"/>
              </a:rPr>
              <a:t>Conclusion</a:t>
            </a:r>
            <a:endParaRPr lang="en-IN" sz="5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19C99A2-1B7A-9D8B-07AE-FD4701F00253}"/>
              </a:ext>
            </a:extLst>
          </p:cNvPr>
          <p:cNvSpPr>
            <a:spLocks noGrp="1"/>
          </p:cNvSpPr>
          <p:nvPr>
            <p:ph type="ftr" sz="quarter" idx="11"/>
          </p:nvPr>
        </p:nvSpPr>
        <p:spPr/>
        <p:txBody>
          <a:bodyPr/>
          <a:lstStyle/>
          <a:p>
            <a:r>
              <a:rPr lang="en-US" noProof="0"/>
              <a:t>ADD A FOOTER</a:t>
            </a:r>
            <a:endParaRPr lang="en-US" noProof="0" dirty="0"/>
          </a:p>
        </p:txBody>
      </p:sp>
      <p:sp>
        <p:nvSpPr>
          <p:cNvPr id="5" name="Text Placeholder 4">
            <a:extLst>
              <a:ext uri="{FF2B5EF4-FFF2-40B4-BE49-F238E27FC236}">
                <a16:creationId xmlns:a16="http://schemas.microsoft.com/office/drawing/2014/main" id="{3C53360B-C3CA-736C-0CEA-637958B3E24E}"/>
              </a:ext>
            </a:extLst>
          </p:cNvPr>
          <p:cNvSpPr>
            <a:spLocks noGrp="1"/>
          </p:cNvSpPr>
          <p:nvPr>
            <p:ph type="body" sz="quarter" idx="13"/>
          </p:nvPr>
        </p:nvSpPr>
        <p:spPr/>
        <p:txBody>
          <a:bodyPr/>
          <a:lstStyle/>
          <a:p>
            <a:pPr marL="285750" lvl="1" indent="-285750" algn="just">
              <a:lnSpc>
                <a:spcPct val="150000"/>
              </a:lnSpc>
              <a:spcBef>
                <a:spcPts val="1000"/>
              </a:spcBef>
              <a:buClr>
                <a:schemeClr val="bg2"/>
              </a:buCl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By the project, I can conclude that we can add, delete, store and display the information of the accused FIR’s of a police station.</a:t>
            </a:r>
          </a:p>
          <a:p>
            <a:pPr marL="285750" lvl="1" indent="-285750" algn="just">
              <a:lnSpc>
                <a:spcPct val="150000"/>
              </a:lnSpc>
              <a:spcBef>
                <a:spcPts val="1000"/>
              </a:spcBef>
              <a:buClr>
                <a:schemeClr val="bg2"/>
              </a:buCl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project becomes a user friendly application for further purposes in future</a:t>
            </a:r>
            <a:r>
              <a:rPr lang="en-US" sz="2800" dirty="0">
                <a:solidFill>
                  <a:schemeClr val="tx1">
                    <a:lumMod val="95000"/>
                    <a:lumOff val="5000"/>
                  </a:schemeClr>
                </a:solidFill>
              </a:rPr>
              <a:t>.</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174569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FF93E-7B82-46FD-A3A0-A1A239194E34}"/>
              </a:ext>
            </a:extLst>
          </p:cNvPr>
          <p:cNvSpPr>
            <a:spLocks noGrp="1"/>
          </p:cNvSpPr>
          <p:nvPr>
            <p:ph type="sldNum" sz="quarter" idx="12"/>
          </p:nvPr>
        </p:nvSpPr>
        <p:spPr/>
        <p:txBody>
          <a:bodyPr/>
          <a:lstStyle/>
          <a:p>
            <a:fld id="{D495E168-DA5E-4888-8D8A-92B118324C14}" type="slidenum">
              <a:rPr lang="en-US" noProof="0" smtClean="0"/>
              <a:pPr/>
              <a:t>17</a:t>
            </a:fld>
            <a:endParaRPr lang="en-US" noProof="0" dirty="0"/>
          </a:p>
        </p:txBody>
      </p:sp>
      <p:sp>
        <p:nvSpPr>
          <p:cNvPr id="3" name="Title 2">
            <a:extLst>
              <a:ext uri="{FF2B5EF4-FFF2-40B4-BE49-F238E27FC236}">
                <a16:creationId xmlns:a16="http://schemas.microsoft.com/office/drawing/2014/main" id="{55BD4A37-95DC-CB2B-4CE8-CFB4841F73A9}"/>
              </a:ext>
            </a:extLst>
          </p:cNvPr>
          <p:cNvSpPr>
            <a:spLocks noGrp="1"/>
          </p:cNvSpPr>
          <p:nvPr>
            <p:ph type="title"/>
          </p:nvPr>
        </p:nvSpPr>
        <p:spPr/>
        <p:txBody>
          <a:bodyPr>
            <a:noAutofit/>
          </a:bodyPr>
          <a:lstStyle/>
          <a:p>
            <a:r>
              <a:rPr lang="en-US" sz="5400" dirty="0">
                <a:latin typeface="Times New Roman" panose="02020603050405020304" pitchFamily="18" charset="0"/>
                <a:cs typeface="Times New Roman" panose="02020603050405020304" pitchFamily="18" charset="0"/>
              </a:rPr>
              <a:t>References</a:t>
            </a:r>
            <a:endParaRPr lang="en-IN" sz="5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2A31A25-0C37-B9A3-C8CB-DA60F2BF6C54}"/>
              </a:ext>
            </a:extLst>
          </p:cNvPr>
          <p:cNvSpPr>
            <a:spLocks noGrp="1"/>
          </p:cNvSpPr>
          <p:nvPr>
            <p:ph type="ftr" sz="quarter" idx="11"/>
          </p:nvPr>
        </p:nvSpPr>
        <p:spPr/>
        <p:txBody>
          <a:bodyPr/>
          <a:lstStyle/>
          <a:p>
            <a:r>
              <a:rPr lang="en-US" noProof="0"/>
              <a:t>ADD A FOOTER</a:t>
            </a:r>
            <a:endParaRPr lang="en-US" noProof="0" dirty="0"/>
          </a:p>
        </p:txBody>
      </p:sp>
      <p:sp>
        <p:nvSpPr>
          <p:cNvPr id="5" name="Text Placeholder 4">
            <a:extLst>
              <a:ext uri="{FF2B5EF4-FFF2-40B4-BE49-F238E27FC236}">
                <a16:creationId xmlns:a16="http://schemas.microsoft.com/office/drawing/2014/main" id="{ECD731D2-89E4-FBB5-B6C8-F51C7938DDE9}"/>
              </a:ext>
            </a:extLst>
          </p:cNvPr>
          <p:cNvSpPr>
            <a:spLocks noGrp="1"/>
          </p:cNvSpPr>
          <p:nvPr>
            <p:ph type="body" sz="quarter" idx="13"/>
          </p:nvPr>
        </p:nvSpPr>
        <p:spPr/>
        <p:txBody>
          <a:bodyPr>
            <a:normAutofit/>
          </a:bodyPr>
          <a:lstStyle/>
          <a:p>
            <a:pPr marL="457200" lvl="1" indent="-457200" algn="just">
              <a:spcBef>
                <a:spcPts val="1000"/>
              </a:spcBef>
              <a:buClr>
                <a:schemeClr val="bg2"/>
              </a:buClr>
              <a:buFont typeface="Wingdings" panose="05000000000000000000" pitchFamily="2" charset="2"/>
              <a:buChar char="q"/>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https://geeksforgeeks.com/</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457200" algn="just">
              <a:spcBef>
                <a:spcPts val="1000"/>
              </a:spcBef>
              <a:buClr>
                <a:schemeClr val="bg2"/>
              </a:buClr>
              <a:buFont typeface="Wingdings" panose="05000000000000000000" pitchFamily="2" charset="2"/>
              <a:buChar char="q"/>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https://codeorg.com/</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457200" algn="just">
              <a:spcBef>
                <a:spcPts val="1000"/>
              </a:spcBef>
              <a:buClr>
                <a:schemeClr val="bg2"/>
              </a:buClr>
              <a:buFont typeface="Wingdings" panose="05000000000000000000" pitchFamily="2" charset="2"/>
              <a:buChar char="q"/>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Let us C by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Yashwanth</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katnekar</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457200" algn="just">
              <a:spcBef>
                <a:spcPts val="1000"/>
              </a:spcBef>
              <a:buClr>
                <a:schemeClr val="bg2"/>
              </a:buClr>
              <a:buFont typeface="Wingdings" panose="05000000000000000000" pitchFamily="2" charset="2"/>
              <a:buChar char="q"/>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Introduction to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datastructures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457200" algn="just">
              <a:spcBef>
                <a:spcPts val="1000"/>
              </a:spcBef>
              <a:buClr>
                <a:schemeClr val="bg2"/>
              </a:buClr>
              <a:buFont typeface="Wingdings" panose="05000000000000000000" pitchFamily="2" charset="2"/>
              <a:buChar char="q"/>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https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code-projects.org/police-fir-record-management-system-c-programming-source-code/</a:t>
            </a:r>
          </a:p>
          <a:p>
            <a:endParaRPr lang="en-IN" sz="2600" dirty="0">
              <a:solidFill>
                <a:schemeClr val="tx2"/>
              </a:solidFill>
            </a:endParaRPr>
          </a:p>
        </p:txBody>
      </p:sp>
    </p:spTree>
    <p:extLst>
      <p:ext uri="{BB962C8B-B14F-4D97-AF65-F5344CB8AC3E}">
        <p14:creationId xmlns:p14="http://schemas.microsoft.com/office/powerpoint/2010/main" val="90358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672-E2C9-49A3-B8D1-665F05ADB8BC}"/>
              </a:ext>
            </a:extLst>
          </p:cNvPr>
          <p:cNvSpPr>
            <a:spLocks noGrp="1"/>
          </p:cNvSpPr>
          <p:nvPr>
            <p:ph type="title"/>
          </p:nvPr>
        </p:nvSpPr>
        <p:spPr bwMode="grayWhite"/>
        <p:txBody>
          <a:bodyPr/>
          <a:lstStyle/>
          <a:p>
            <a:r>
              <a:rPr lang="en-US" sz="6000" dirty="0"/>
              <a:t>Police Fir Record Management System</a:t>
            </a:r>
            <a:endParaRPr lang="ru-RU" sz="6000" dirty="0"/>
          </a:p>
        </p:txBody>
      </p:sp>
      <p:sp>
        <p:nvSpPr>
          <p:cNvPr id="4" name="Text Placeholder 3">
            <a:extLst>
              <a:ext uri="{FF2B5EF4-FFF2-40B4-BE49-F238E27FC236}">
                <a16:creationId xmlns:a16="http://schemas.microsoft.com/office/drawing/2014/main" id="{8565D450-CF0E-4B12-945F-D0057946DD7C}"/>
              </a:ext>
            </a:extLst>
          </p:cNvPr>
          <p:cNvSpPr>
            <a:spLocks noGrp="1"/>
          </p:cNvSpPr>
          <p:nvPr>
            <p:ph type="body" sz="quarter" idx="13"/>
          </p:nvPr>
        </p:nvSpPr>
        <p:spPr bwMode="grayWhite"/>
        <p:txBody>
          <a:bodyPr/>
          <a:lstStyle/>
          <a:p>
            <a:r>
              <a:rPr lang="en-US" dirty="0">
                <a:latin typeface="Times New Roman" panose="02020603050405020304" pitchFamily="18" charset="0"/>
                <a:cs typeface="Times New Roman" panose="02020603050405020304" pitchFamily="18" charset="0"/>
              </a:rPr>
              <a:t>Summya Mehveen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[2103A51109]</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59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F8392-2F92-6285-1511-36D31271E724}"/>
              </a:ext>
            </a:extLst>
          </p:cNvPr>
          <p:cNvSpPr>
            <a:spLocks noGrp="1"/>
          </p:cNvSpPr>
          <p:nvPr>
            <p:ph type="sldNum" sz="quarter" idx="12"/>
          </p:nvPr>
        </p:nvSpPr>
        <p:spPr/>
        <p:txBody>
          <a:bodyPr/>
          <a:lstStyle/>
          <a:p>
            <a:fld id="{D495E168-DA5E-4888-8D8A-92B118324C14}"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54B435F2-8075-D974-9B98-9EE0067601F5}"/>
              </a:ext>
            </a:extLst>
          </p:cNvPr>
          <p:cNvSpPr>
            <a:spLocks noGrp="1"/>
          </p:cNvSpPr>
          <p:nvPr>
            <p:ph type="ftr" sz="quarter" idx="11"/>
          </p:nvPr>
        </p:nvSpPr>
        <p:spPr/>
        <p:txBody>
          <a:bodyPr/>
          <a:lstStyle/>
          <a:p>
            <a:r>
              <a:rPr lang="en-US" noProof="0"/>
              <a:t>ADD A FOOTER</a:t>
            </a:r>
            <a:endParaRPr lang="en-US" noProof="0" dirty="0"/>
          </a:p>
        </p:txBody>
      </p:sp>
      <p:sp>
        <p:nvSpPr>
          <p:cNvPr id="5" name="Title 4">
            <a:extLst>
              <a:ext uri="{FF2B5EF4-FFF2-40B4-BE49-F238E27FC236}">
                <a16:creationId xmlns:a16="http://schemas.microsoft.com/office/drawing/2014/main" id="{600F8271-AFD4-54CB-F7BD-73E5195FE395}"/>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79F69D0-AD5B-B867-2C13-0DB4011A5852}"/>
              </a:ext>
            </a:extLst>
          </p:cNvPr>
          <p:cNvGraphicFramePr>
            <a:graphicFrameLocks noGrp="1"/>
          </p:cNvGraphicFramePr>
          <p:nvPr>
            <p:ph type="tbl" sz="quarter" idx="17"/>
            <p:extLst>
              <p:ext uri="{D42A27DB-BD31-4B8C-83A1-F6EECF244321}">
                <p14:modId xmlns:p14="http://schemas.microsoft.com/office/powerpoint/2010/main" val="1076047704"/>
              </p:ext>
            </p:extLst>
          </p:nvPr>
        </p:nvGraphicFramePr>
        <p:xfrm>
          <a:off x="911225" y="1504950"/>
          <a:ext cx="6561138" cy="3337560"/>
        </p:xfrm>
        <a:graphic>
          <a:graphicData uri="http://schemas.openxmlformats.org/drawingml/2006/table">
            <a:tbl>
              <a:tblPr firstRow="1" bandRow="1">
                <a:tableStyleId>{F2DE63D5-997A-4646-A377-4702673A728D}</a:tableStyleId>
              </a:tblPr>
              <a:tblGrid>
                <a:gridCol w="6561138">
                  <a:extLst>
                    <a:ext uri="{9D8B030D-6E8A-4147-A177-3AD203B41FA5}">
                      <a16:colId xmlns:a16="http://schemas.microsoft.com/office/drawing/2014/main" val="2219082262"/>
                    </a:ext>
                  </a:extLst>
                </a:gridCol>
              </a:tblGrid>
              <a:tr h="370840">
                <a:tc>
                  <a:txBody>
                    <a:bodyPr/>
                    <a:lstStyle/>
                    <a:p>
                      <a:endParaRPr lang="en-IN"/>
                    </a:p>
                  </a:txBody>
                  <a:tcPr/>
                </a:tc>
                <a:extLst>
                  <a:ext uri="{0D108BD9-81ED-4DB2-BD59-A6C34878D82A}">
                    <a16:rowId xmlns:a16="http://schemas.microsoft.com/office/drawing/2014/main" val="3334943164"/>
                  </a:ext>
                </a:extLst>
              </a:tr>
              <a:tr h="370840">
                <a:tc>
                  <a: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5699987"/>
                  </a:ext>
                </a:extLst>
              </a:tr>
              <a:tr h="370840">
                <a:tc>
                  <a:txBody>
                    <a:bodyPr/>
                    <a:lstStyle/>
                    <a:p>
                      <a:r>
                        <a:rPr lang="en-US" dirty="0">
                          <a:latin typeface="Times New Roman" panose="02020603050405020304" pitchFamily="18" charset="0"/>
                          <a:cs typeface="Times New Roman" panose="02020603050405020304" pitchFamily="18" charset="0"/>
                        </a:rPr>
                        <a:t>Objective</a:t>
                      </a:r>
                    </a:p>
                  </a:txBody>
                  <a:tcPr/>
                </a:tc>
                <a:extLst>
                  <a:ext uri="{0D108BD9-81ED-4DB2-BD59-A6C34878D82A}">
                    <a16:rowId xmlns:a16="http://schemas.microsoft.com/office/drawing/2014/main" val="3798578077"/>
                  </a:ext>
                </a:extLst>
              </a:tr>
              <a:tr h="370840">
                <a:tc>
                  <a:txBody>
                    <a:bodyPr/>
                    <a:lstStyle/>
                    <a:p>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8707206"/>
                  </a:ext>
                </a:extLst>
              </a:tr>
              <a:tr h="370840">
                <a:tc>
                  <a:txBody>
                    <a:bodyPr/>
                    <a:lstStyle/>
                    <a:p>
                      <a:r>
                        <a:rPr lang="en-US" dirty="0">
                          <a:latin typeface="Times New Roman" panose="02020603050405020304" pitchFamily="18" charset="0"/>
                          <a:cs typeface="Times New Roman" panose="02020603050405020304" pitchFamily="18" charset="0"/>
                        </a:rPr>
                        <a:t>Hard ware &amp; soft ware Requirements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8115937"/>
                  </a:ext>
                </a:extLst>
              </a:tr>
              <a:tr h="370840">
                <a:tc>
                  <a:txBody>
                    <a:bodyPr/>
                    <a:lstStyle/>
                    <a:p>
                      <a:r>
                        <a:rPr lang="en-US" dirty="0">
                          <a:latin typeface="Times New Roman" panose="02020603050405020304" pitchFamily="18" charset="0"/>
                          <a:cs typeface="Times New Roman" panose="02020603050405020304" pitchFamily="18" charset="0"/>
                        </a:rPr>
                        <a:t>Sample code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6698315"/>
                  </a:ext>
                </a:extLst>
              </a:tr>
              <a:tr h="370840">
                <a:tc>
                  <a:txBody>
                    <a:bodyPr/>
                    <a:lstStyle/>
                    <a:p>
                      <a:r>
                        <a:rPr lang="en-US" dirty="0">
                          <a:latin typeface="Times New Roman" panose="02020603050405020304" pitchFamily="18" charset="0"/>
                          <a:cs typeface="Times New Roman" panose="02020603050405020304" pitchFamily="18" charset="0"/>
                        </a:rPr>
                        <a:t>Sample Output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0115716"/>
                  </a:ext>
                </a:extLst>
              </a:tr>
              <a:tr h="370840">
                <a:tc>
                  <a: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7114"/>
                  </a:ext>
                </a:extLst>
              </a:tr>
              <a:tr h="370840">
                <a:tc>
                  <a: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1186275"/>
                  </a:ext>
                </a:extLst>
              </a:tr>
            </a:tbl>
          </a:graphicData>
        </a:graphic>
      </p:graphicFrame>
    </p:spTree>
    <p:extLst>
      <p:ext uri="{BB962C8B-B14F-4D97-AF65-F5344CB8AC3E}">
        <p14:creationId xmlns:p14="http://schemas.microsoft.com/office/powerpoint/2010/main" val="300283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8903C-9C0F-1E47-5620-22B85E3663EF}"/>
              </a:ext>
            </a:extLst>
          </p:cNvPr>
          <p:cNvSpPr>
            <a:spLocks noGrp="1"/>
          </p:cNvSpPr>
          <p:nvPr>
            <p:ph type="sldNum" sz="quarter" idx="12"/>
          </p:nvPr>
        </p:nvSpPr>
        <p:spPr/>
        <p:txBody>
          <a:bodyPr/>
          <a:lstStyle/>
          <a:p>
            <a:fld id="{D495E168-DA5E-4888-8D8A-92B118324C14}" type="slidenum">
              <a:rPr lang="en-US" noProof="0" smtClean="0"/>
              <a:pPr/>
              <a:t>4</a:t>
            </a:fld>
            <a:endParaRPr lang="en-US" noProof="0" dirty="0"/>
          </a:p>
        </p:txBody>
      </p:sp>
      <p:sp>
        <p:nvSpPr>
          <p:cNvPr id="3" name="Title 2">
            <a:extLst>
              <a:ext uri="{FF2B5EF4-FFF2-40B4-BE49-F238E27FC236}">
                <a16:creationId xmlns:a16="http://schemas.microsoft.com/office/drawing/2014/main" id="{DBE5409D-BD7E-84D5-7219-F6CD8667580F}"/>
              </a:ext>
            </a:extLst>
          </p:cNvPr>
          <p:cNvSpPr>
            <a:spLocks noGrp="1"/>
          </p:cNvSpPr>
          <p:nvPr>
            <p:ph type="title"/>
          </p:nvPr>
        </p:nvSpPr>
        <p:spPr/>
        <p:txBody>
          <a:bodyPr>
            <a:noAutofit/>
          </a:bodyPr>
          <a:lstStyle/>
          <a:p>
            <a:r>
              <a:rPr lang="en-US" sz="8800" dirty="0">
                <a:latin typeface="Times New Roman" panose="02020603050405020304" pitchFamily="18" charset="0"/>
                <a:cs typeface="Times New Roman" panose="02020603050405020304" pitchFamily="18" charset="0"/>
              </a:rPr>
              <a:t>Introduction</a:t>
            </a:r>
            <a:endParaRPr lang="en-IN" sz="8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AB7A36-DD67-0D8D-6119-C132C18065B6}"/>
              </a:ext>
            </a:extLst>
          </p:cNvPr>
          <p:cNvSpPr>
            <a:spLocks noGrp="1"/>
          </p:cNvSpPr>
          <p:nvPr>
            <p:ph type="ftr" sz="quarter" idx="11"/>
          </p:nvPr>
        </p:nvSpPr>
        <p:spPr/>
        <p:txBody>
          <a:bodyPr/>
          <a:lstStyle/>
          <a:p>
            <a:r>
              <a:rPr lang="en-US" noProof="0"/>
              <a:t>ADD A FOOTER</a:t>
            </a:r>
            <a:endParaRPr lang="en-US" noProof="0" dirty="0"/>
          </a:p>
        </p:txBody>
      </p:sp>
      <p:sp>
        <p:nvSpPr>
          <p:cNvPr id="5" name="Text Placeholder 4">
            <a:extLst>
              <a:ext uri="{FF2B5EF4-FFF2-40B4-BE49-F238E27FC236}">
                <a16:creationId xmlns:a16="http://schemas.microsoft.com/office/drawing/2014/main" id="{335B1AC6-B236-F7BE-C594-FC29D3EEA872}"/>
              </a:ext>
            </a:extLst>
          </p:cNvPr>
          <p:cNvSpPr>
            <a:spLocks noGrp="1"/>
          </p:cNvSpPr>
          <p:nvPr>
            <p:ph type="body" sz="quarter" idx="13"/>
          </p:nvPr>
        </p:nvSpPr>
        <p:spPr/>
        <p:txBody>
          <a:bodyPr>
            <a:normAutofit fontScale="85000" lnSpcReduction="20000"/>
          </a:bodyPr>
          <a:lstStyle/>
          <a:p>
            <a:pPr marL="285750" lvl="1" indent="-285750" algn="just">
              <a:lnSpc>
                <a:spcPct val="150000"/>
              </a:lnSpc>
              <a:spcBef>
                <a:spcPts val="1000"/>
              </a:spcBef>
              <a:buClr>
                <a:schemeClr val="bg2"/>
              </a:buClr>
            </a:pPr>
            <a:r>
              <a:rPr lang="en-US" sz="2800" dirty="0">
                <a:solidFill>
                  <a:schemeClr val="tx1">
                    <a:lumMod val="95000"/>
                    <a:lumOff val="5000"/>
                  </a:schemeClr>
                </a:solidFill>
              </a:rPr>
              <a:t>Traditionally, it is a basic process to store the FIR records of the convicts and cases filed.</a:t>
            </a:r>
          </a:p>
          <a:p>
            <a:pPr marL="285750" lvl="1" indent="-285750" algn="just">
              <a:lnSpc>
                <a:spcPct val="150000"/>
              </a:lnSpc>
              <a:spcBef>
                <a:spcPts val="1000"/>
              </a:spcBef>
              <a:buClr>
                <a:schemeClr val="bg2"/>
              </a:buClr>
            </a:pPr>
            <a:r>
              <a:rPr lang="en-US" sz="2800" dirty="0">
                <a:solidFill>
                  <a:schemeClr val="tx1">
                    <a:lumMod val="95000"/>
                    <a:lumOff val="5000"/>
                  </a:schemeClr>
                </a:solidFill>
              </a:rPr>
              <a:t>But it is been a very complex task to maintain the all those records in a book as it consumes a lot of manual work and sometimes the data goes missed.</a:t>
            </a:r>
          </a:p>
          <a:p>
            <a:pPr marL="285750" lvl="1" indent="-285750" algn="just">
              <a:lnSpc>
                <a:spcPct val="150000"/>
              </a:lnSpc>
              <a:spcBef>
                <a:spcPts val="1000"/>
              </a:spcBef>
              <a:buClr>
                <a:schemeClr val="bg2"/>
              </a:buClr>
            </a:pPr>
            <a:r>
              <a:rPr lang="en-US" sz="2800" dirty="0">
                <a:solidFill>
                  <a:schemeClr val="tx1">
                    <a:lumMod val="95000"/>
                    <a:lumOff val="5000"/>
                  </a:schemeClr>
                </a:solidFill>
              </a:rPr>
              <a:t>To overcome this problem, I have come up with my project of </a:t>
            </a:r>
            <a:r>
              <a:rPr lang="en-US" sz="2800" b="1" u="sng" dirty="0">
                <a:latin typeface="Lucida Handwriting" panose="03010101010101010101" pitchFamily="66" charset="0"/>
              </a:rPr>
              <a:t>Police Fir Record Management System. </a:t>
            </a:r>
            <a:endParaRPr lang="en-IN" sz="2800" b="1" u="sng" dirty="0">
              <a:solidFill>
                <a:schemeClr val="tx1">
                  <a:lumMod val="95000"/>
                  <a:lumOff val="5000"/>
                </a:schemeClr>
              </a:solidFill>
              <a:latin typeface="Lucida Handwriting" panose="03010101010101010101" pitchFamily="66" charset="0"/>
            </a:endParaRPr>
          </a:p>
        </p:txBody>
      </p:sp>
    </p:spTree>
    <p:extLst>
      <p:ext uri="{BB962C8B-B14F-4D97-AF65-F5344CB8AC3E}">
        <p14:creationId xmlns:p14="http://schemas.microsoft.com/office/powerpoint/2010/main" val="48798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AAAA5-EDD8-5219-01AE-993FF511DA04}"/>
              </a:ext>
            </a:extLst>
          </p:cNvPr>
          <p:cNvSpPr>
            <a:spLocks noGrp="1"/>
          </p:cNvSpPr>
          <p:nvPr>
            <p:ph type="sldNum" sz="quarter" idx="12"/>
          </p:nvPr>
        </p:nvSpPr>
        <p:spPr/>
        <p:txBody>
          <a:bodyPr/>
          <a:lstStyle/>
          <a:p>
            <a:fld id="{D495E168-DA5E-4888-8D8A-92B118324C14}" type="slidenum">
              <a:rPr lang="en-US" noProof="0" smtClean="0"/>
              <a:pPr/>
              <a:t>5</a:t>
            </a:fld>
            <a:endParaRPr lang="en-US" noProof="0" dirty="0"/>
          </a:p>
        </p:txBody>
      </p:sp>
      <p:sp>
        <p:nvSpPr>
          <p:cNvPr id="3" name="Title 2">
            <a:extLst>
              <a:ext uri="{FF2B5EF4-FFF2-40B4-BE49-F238E27FC236}">
                <a16:creationId xmlns:a16="http://schemas.microsoft.com/office/drawing/2014/main" id="{76B5BBCD-BC35-3B73-9695-1E96B7E06860}"/>
              </a:ext>
            </a:extLst>
          </p:cNvPr>
          <p:cNvSpPr>
            <a:spLocks noGrp="1"/>
          </p:cNvSpPr>
          <p:nvPr>
            <p:ph type="title"/>
          </p:nvPr>
        </p:nvSpPr>
        <p:spPr>
          <a:xfrm>
            <a:off x="563479" y="313332"/>
            <a:ext cx="10515600" cy="904875"/>
          </a:xfrm>
        </p:spPr>
        <p:txBody>
          <a:bodyPr>
            <a:normAutofit fontScale="90000"/>
          </a:bodyPr>
          <a:lstStyle/>
          <a:p>
            <a:br>
              <a:rPr lang="en-IN" b="1" i="0" dirty="0">
                <a:solidFill>
                  <a:srgbClr val="000000"/>
                </a:solidFill>
                <a:effectLst/>
                <a:latin typeface="Open Sans" panose="020B0604020202020204" pitchFamily="34" charset="0"/>
              </a:rPr>
            </a:br>
            <a:r>
              <a:rPr lang="en-IN" sz="8000" dirty="0">
                <a:solidFill>
                  <a:schemeClr val="tx1"/>
                </a:solidFill>
                <a:latin typeface="Times New Roman" panose="02020603050405020304" pitchFamily="18" charset="0"/>
                <a:cs typeface="Times New Roman" panose="02020603050405020304" pitchFamily="18" charset="0"/>
              </a:rPr>
              <a:t>Objective</a:t>
            </a:r>
          </a:p>
        </p:txBody>
      </p:sp>
      <p:sp>
        <p:nvSpPr>
          <p:cNvPr id="5" name="Text Placeholder 4">
            <a:extLst>
              <a:ext uri="{FF2B5EF4-FFF2-40B4-BE49-F238E27FC236}">
                <a16:creationId xmlns:a16="http://schemas.microsoft.com/office/drawing/2014/main" id="{3040D50E-37B7-19EE-7C8E-247FBCB10717}"/>
              </a:ext>
            </a:extLst>
          </p:cNvPr>
          <p:cNvSpPr>
            <a:spLocks noGrp="1"/>
          </p:cNvSpPr>
          <p:nvPr>
            <p:ph type="body" sz="quarter" idx="13"/>
          </p:nvPr>
        </p:nvSpPr>
        <p:spPr/>
        <p:txBody>
          <a:bodyPr>
            <a:normAutofit lnSpcReduction="10000"/>
          </a:bodyPr>
          <a:lstStyle/>
          <a:p>
            <a:pPr algn="just">
              <a:lnSpc>
                <a:spcPct val="150000"/>
              </a:lnSpc>
            </a:pPr>
            <a:r>
              <a:rPr lang="en-US" sz="2800" dirty="0">
                <a:solidFill>
                  <a:srgbClr val="4A0813"/>
                </a:solidFill>
                <a:latin typeface="Times New Roman" panose="02020603050405020304" pitchFamily="18" charset="0"/>
                <a:cs typeface="Times New Roman" panose="02020603050405020304" pitchFamily="18" charset="0"/>
              </a:rPr>
              <a:t>This project is based on a concept to maintain all the Fir records of a police station. From this system, the user can easily add each and every convict’s detail such as convict’s id, name, age, gender, conviction etc. Apart from this, the user can view/check a list of the records, search all the records and also this application is password protected. Only authenticated users can use the application.</a:t>
            </a:r>
          </a:p>
          <a:p>
            <a:endParaRPr lang="en-IN" dirty="0"/>
          </a:p>
        </p:txBody>
      </p:sp>
    </p:spTree>
    <p:extLst>
      <p:ext uri="{BB962C8B-B14F-4D97-AF65-F5344CB8AC3E}">
        <p14:creationId xmlns:p14="http://schemas.microsoft.com/office/powerpoint/2010/main" val="16702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49F809-810E-380B-029B-C56BDA2B3F03}"/>
              </a:ext>
            </a:extLst>
          </p:cNvPr>
          <p:cNvSpPr>
            <a:spLocks noGrp="1"/>
          </p:cNvSpPr>
          <p:nvPr>
            <p:ph type="pic" sz="quarter" idx="18"/>
          </p:nvPr>
        </p:nvSpPr>
        <p:spPr/>
      </p:sp>
      <p:sp>
        <p:nvSpPr>
          <p:cNvPr id="3" name="Text Placeholder 2">
            <a:extLst>
              <a:ext uri="{FF2B5EF4-FFF2-40B4-BE49-F238E27FC236}">
                <a16:creationId xmlns:a16="http://schemas.microsoft.com/office/drawing/2014/main" id="{D301C3BD-83E7-C816-5384-8263CFF8B37C}"/>
              </a:ext>
            </a:extLst>
          </p:cNvPr>
          <p:cNvSpPr>
            <a:spLocks noGrp="1"/>
          </p:cNvSpPr>
          <p:nvPr>
            <p:ph type="body" sz="quarter" idx="21"/>
          </p:nvPr>
        </p:nvSpPr>
        <p:spPr/>
        <p:txBody>
          <a:bodyPr/>
          <a:lstStyle/>
          <a:p>
            <a:endParaRPr lang="en-IN"/>
          </a:p>
        </p:txBody>
      </p:sp>
      <p:sp>
        <p:nvSpPr>
          <p:cNvPr id="4" name="Title 3">
            <a:extLst>
              <a:ext uri="{FF2B5EF4-FFF2-40B4-BE49-F238E27FC236}">
                <a16:creationId xmlns:a16="http://schemas.microsoft.com/office/drawing/2014/main" id="{53DFCF4E-71DE-10DB-EC89-4E1796974751}"/>
              </a:ext>
            </a:extLst>
          </p:cNvPr>
          <p:cNvSpPr>
            <a:spLocks noGrp="1"/>
          </p:cNvSpPr>
          <p:nvPr>
            <p:ph type="title"/>
          </p:nvPr>
        </p:nvSpPr>
        <p:spPr/>
        <p:txBody>
          <a:bodyPr/>
          <a:lstStyle/>
          <a:p>
            <a:endParaRPr lang="en-IN" dirty="0"/>
          </a:p>
        </p:txBody>
      </p:sp>
      <p:sp>
        <p:nvSpPr>
          <p:cNvPr id="5" name="Text Placeholder 4">
            <a:extLst>
              <a:ext uri="{FF2B5EF4-FFF2-40B4-BE49-F238E27FC236}">
                <a16:creationId xmlns:a16="http://schemas.microsoft.com/office/drawing/2014/main" id="{CBC1D663-98A3-E840-EF57-40DD9788AC8A}"/>
              </a:ext>
            </a:extLst>
          </p:cNvPr>
          <p:cNvSpPr>
            <a:spLocks noGrp="1"/>
          </p:cNvSpPr>
          <p:nvPr>
            <p:ph type="body" sz="quarter" idx="20"/>
          </p:nvPr>
        </p:nvSpPr>
        <p:spPr/>
        <p:txBody>
          <a:bodyPr/>
          <a:lstStyle/>
          <a:p>
            <a:endParaRPr lang="en-IN"/>
          </a:p>
        </p:txBody>
      </p:sp>
      <p:sp>
        <p:nvSpPr>
          <p:cNvPr id="6" name="Text Placeholder 5">
            <a:extLst>
              <a:ext uri="{FF2B5EF4-FFF2-40B4-BE49-F238E27FC236}">
                <a16:creationId xmlns:a16="http://schemas.microsoft.com/office/drawing/2014/main" id="{C529255F-4083-1BAE-0052-78A171AFC8D4}"/>
              </a:ext>
            </a:extLst>
          </p:cNvPr>
          <p:cNvSpPr>
            <a:spLocks noGrp="1"/>
          </p:cNvSpPr>
          <p:nvPr>
            <p:ph type="body" sz="quarter" idx="13"/>
          </p:nvPr>
        </p:nvSpPr>
        <p:spPr/>
        <p:txBody>
          <a:bodyPr/>
          <a:lstStyle/>
          <a:p>
            <a:r>
              <a:rPr lang="en-US" sz="6600" dirty="0">
                <a:solidFill>
                  <a:schemeClr val="tx1"/>
                </a:solidFill>
              </a:rPr>
              <a:t>FLOW CHART</a:t>
            </a:r>
            <a:endParaRPr lang="en-IN" sz="6600" dirty="0">
              <a:solidFill>
                <a:schemeClr val="tx1"/>
              </a:solidFill>
            </a:endParaRPr>
          </a:p>
        </p:txBody>
      </p:sp>
    </p:spTree>
    <p:extLst>
      <p:ext uri="{BB962C8B-B14F-4D97-AF65-F5344CB8AC3E}">
        <p14:creationId xmlns:p14="http://schemas.microsoft.com/office/powerpoint/2010/main" val="161419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C24EA-CE8B-B667-49BC-69C0CC669293}"/>
              </a:ext>
            </a:extLst>
          </p:cNvPr>
          <p:cNvSpPr>
            <a:spLocks noGrp="1"/>
          </p:cNvSpPr>
          <p:nvPr>
            <p:ph type="sldNum" sz="quarter" idx="12"/>
          </p:nvPr>
        </p:nvSpPr>
        <p:spPr/>
        <p:txBody>
          <a:bodyPr/>
          <a:lstStyle/>
          <a:p>
            <a:fld id="{D495E168-DA5E-4888-8D8A-92B118324C14}" type="slidenum">
              <a:rPr lang="en-US" noProof="0" smtClean="0"/>
              <a:pPr/>
              <a:t>7</a:t>
            </a:fld>
            <a:endParaRPr lang="en-US" noProof="0" dirty="0"/>
          </a:p>
        </p:txBody>
      </p:sp>
      <p:sp>
        <p:nvSpPr>
          <p:cNvPr id="3" name="Title 2">
            <a:extLst>
              <a:ext uri="{FF2B5EF4-FFF2-40B4-BE49-F238E27FC236}">
                <a16:creationId xmlns:a16="http://schemas.microsoft.com/office/drawing/2014/main" id="{3B232835-5A52-A810-9774-6064AE30C0C2}"/>
              </a:ext>
            </a:extLst>
          </p:cNvPr>
          <p:cNvSpPr>
            <a:spLocks noGrp="1"/>
          </p:cNvSpPr>
          <p:nvPr>
            <p:ph type="title"/>
          </p:nvPr>
        </p:nvSpPr>
        <p:spPr/>
        <p:txBody>
          <a:bodyPr>
            <a:normAutofit fontScale="90000"/>
          </a:bodyPr>
          <a:lstStyle/>
          <a:p>
            <a:endParaRPr lang="en-IN" dirty="0"/>
          </a:p>
        </p:txBody>
      </p:sp>
      <p:sp>
        <p:nvSpPr>
          <p:cNvPr id="4" name="Footer Placeholder 3">
            <a:extLst>
              <a:ext uri="{FF2B5EF4-FFF2-40B4-BE49-F238E27FC236}">
                <a16:creationId xmlns:a16="http://schemas.microsoft.com/office/drawing/2014/main" id="{B9BB3B00-34F8-894B-E66D-8C6404A19A37}"/>
              </a:ext>
            </a:extLst>
          </p:cNvPr>
          <p:cNvSpPr>
            <a:spLocks noGrp="1"/>
          </p:cNvSpPr>
          <p:nvPr>
            <p:ph type="ftr" sz="quarter" idx="11"/>
          </p:nvPr>
        </p:nvSpPr>
        <p:spPr/>
        <p:txBody>
          <a:bodyPr/>
          <a:lstStyle/>
          <a:p>
            <a:r>
              <a:rPr lang="en-US" noProof="0"/>
              <a:t>ADD A FOOTER</a:t>
            </a:r>
            <a:endParaRPr lang="en-US" noProof="0" dirty="0"/>
          </a:p>
        </p:txBody>
      </p:sp>
      <p:sp>
        <p:nvSpPr>
          <p:cNvPr id="5" name="Text Placeholder 4">
            <a:extLst>
              <a:ext uri="{FF2B5EF4-FFF2-40B4-BE49-F238E27FC236}">
                <a16:creationId xmlns:a16="http://schemas.microsoft.com/office/drawing/2014/main" id="{518DD4E3-723D-7073-CBE8-4FB227115064}"/>
              </a:ext>
            </a:extLst>
          </p:cNvPr>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AE2753A0-23EC-C16E-EE92-52656ABF26BA}"/>
              </a:ext>
            </a:extLst>
          </p:cNvPr>
          <p:cNvPicPr>
            <a:picLocks noChangeAspect="1"/>
          </p:cNvPicPr>
          <p:nvPr/>
        </p:nvPicPr>
        <p:blipFill>
          <a:blip r:embed="rId2"/>
          <a:stretch>
            <a:fillRect/>
          </a:stretch>
        </p:blipFill>
        <p:spPr>
          <a:xfrm>
            <a:off x="548641" y="475986"/>
            <a:ext cx="10895798" cy="5729028"/>
          </a:xfrm>
          <a:prstGeom prst="rect">
            <a:avLst/>
          </a:prstGeom>
        </p:spPr>
      </p:pic>
    </p:spTree>
    <p:extLst>
      <p:ext uri="{BB962C8B-B14F-4D97-AF65-F5344CB8AC3E}">
        <p14:creationId xmlns:p14="http://schemas.microsoft.com/office/powerpoint/2010/main" val="318858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796-C09E-9078-1C49-694F2C2E87D3}"/>
              </a:ext>
            </a:extLst>
          </p:cNvPr>
          <p:cNvSpPr>
            <a:spLocks noGrp="1"/>
          </p:cNvSpPr>
          <p:nvPr>
            <p:ph type="title"/>
          </p:nvPr>
        </p:nvSpPr>
        <p:spPr/>
        <p:txBody>
          <a:bodyPr/>
          <a:lstStyle/>
          <a:p>
            <a:pPr algn="ctr"/>
            <a:r>
              <a:rPr lang="en-US" sz="7200" dirty="0">
                <a:solidFill>
                  <a:schemeClr val="tx1"/>
                </a:solidFill>
                <a:latin typeface="Times New Roman" panose="02020603050405020304" pitchFamily="18" charset="0"/>
                <a:cs typeface="Times New Roman" panose="02020603050405020304" pitchFamily="18" charset="0"/>
              </a:rPr>
              <a:t>Requirements</a:t>
            </a:r>
            <a:endParaRPr lang="en-IN" sz="72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D5B8D55-3F33-1DCA-70B4-051501C518B6}"/>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6AA03422-83B4-07AF-089C-3FE7C7D6F774}"/>
              </a:ext>
            </a:extLst>
          </p:cNvPr>
          <p:cNvSpPr>
            <a:spLocks noGrp="1"/>
          </p:cNvSpPr>
          <p:nvPr>
            <p:ph type="sldNum" sz="quarter" idx="12"/>
          </p:nvPr>
        </p:nvSpPr>
        <p:spPr/>
        <p:txBody>
          <a:bodyPr/>
          <a:lstStyle/>
          <a:p>
            <a:fld id="{D495E168-DA5E-4888-8D8A-92B118324C14}" type="slidenum">
              <a:rPr lang="en-US" noProof="0" smtClean="0"/>
              <a:pPr/>
              <a:t>8</a:t>
            </a:fld>
            <a:endParaRPr lang="en-US" noProof="0" dirty="0"/>
          </a:p>
        </p:txBody>
      </p:sp>
      <p:sp>
        <p:nvSpPr>
          <p:cNvPr id="5" name="Content Placeholder 4">
            <a:extLst>
              <a:ext uri="{FF2B5EF4-FFF2-40B4-BE49-F238E27FC236}">
                <a16:creationId xmlns:a16="http://schemas.microsoft.com/office/drawing/2014/main" id="{04D0CB9F-435E-88E5-E72B-E6FECFF5C5B0}"/>
              </a:ext>
            </a:extLst>
          </p:cNvPr>
          <p:cNvSpPr>
            <a:spLocks noGrp="1"/>
          </p:cNvSpPr>
          <p:nvPr>
            <p:ph sz="half" idx="1"/>
          </p:nvPr>
        </p:nvSpPr>
        <p:spPr/>
        <p:txBody>
          <a:bodyPr>
            <a:normAutofit fontScale="70000" lnSpcReduction="20000"/>
          </a:bodyPr>
          <a:lstStyle/>
          <a:p>
            <a:pPr marL="0" indent="0">
              <a:buNone/>
            </a:pPr>
            <a:r>
              <a:rPr lang="en-US" sz="4000" b="1" dirty="0">
                <a:latin typeface="Times New Roman" panose="02020603050405020304" pitchFamily="18" charset="0"/>
                <a:cs typeface="Times New Roman" panose="02020603050405020304" pitchFamily="18" charset="0"/>
              </a:rPr>
              <a:t>Hardware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Device name	Mehveen</a:t>
            </a:r>
          </a:p>
          <a:p>
            <a:r>
              <a:rPr lang="en-US" dirty="0">
                <a:latin typeface="Times New Roman" panose="02020603050405020304" pitchFamily="18" charset="0"/>
                <a:cs typeface="Times New Roman" panose="02020603050405020304" pitchFamily="18" charset="0"/>
              </a:rPr>
              <a:t>Processor	11th Gen Intel(R) Core(TM) i5-1155G7 @ 2.50GHz   2.50 GHz</a:t>
            </a:r>
          </a:p>
          <a:p>
            <a:r>
              <a:rPr lang="en-US" dirty="0">
                <a:latin typeface="Times New Roman" panose="02020603050405020304" pitchFamily="18" charset="0"/>
                <a:cs typeface="Times New Roman" panose="02020603050405020304" pitchFamily="18" charset="0"/>
              </a:rPr>
              <a:t>Installed RAM	8.00 GB (7.75 GB usable)</a:t>
            </a:r>
          </a:p>
          <a:p>
            <a:r>
              <a:rPr lang="en-US" dirty="0">
                <a:latin typeface="Times New Roman" panose="02020603050405020304" pitchFamily="18" charset="0"/>
                <a:cs typeface="Times New Roman" panose="02020603050405020304" pitchFamily="18" charset="0"/>
              </a:rPr>
              <a:t>Device ID	93D7640A-04AA-458F-8802-17FAF668D040</a:t>
            </a:r>
          </a:p>
          <a:p>
            <a:r>
              <a:rPr lang="en-US" dirty="0">
                <a:latin typeface="Times New Roman" panose="02020603050405020304" pitchFamily="18" charset="0"/>
                <a:cs typeface="Times New Roman" panose="02020603050405020304" pitchFamily="18" charset="0"/>
              </a:rPr>
              <a:t>Product ID	00356-24535-15794-AAOEM</a:t>
            </a:r>
          </a:p>
          <a:p>
            <a:r>
              <a:rPr lang="en-US" dirty="0">
                <a:latin typeface="Times New Roman" panose="02020603050405020304" pitchFamily="18" charset="0"/>
                <a:cs typeface="Times New Roman" panose="02020603050405020304" pitchFamily="18" charset="0"/>
              </a:rPr>
              <a:t>System type	64-bit operating system, x64-based processor</a:t>
            </a:r>
          </a:p>
          <a:p>
            <a:r>
              <a:rPr lang="en-US" dirty="0">
                <a:latin typeface="Times New Roman" panose="02020603050405020304" pitchFamily="18" charset="0"/>
                <a:cs typeface="Times New Roman" panose="02020603050405020304" pitchFamily="18" charset="0"/>
              </a:rPr>
              <a:t>Pen and touch	No pen or touch input is available for this display</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8458181-5CCF-C3E0-9B39-26BCFF971616}"/>
              </a:ext>
            </a:extLst>
          </p:cNvPr>
          <p:cNvSpPr>
            <a:spLocks noGrp="1"/>
          </p:cNvSpPr>
          <p:nvPr>
            <p:ph sz="half" idx="2"/>
          </p:nvPr>
        </p:nvSpPr>
        <p:spPr/>
        <p:txBody>
          <a:bodyPr>
            <a:normAutofit/>
          </a:bodyPr>
          <a:lstStyle/>
          <a:p>
            <a:pPr marL="0" indent="0">
              <a:lnSpc>
                <a:spcPct val="80000"/>
              </a:lnSpc>
              <a:buNone/>
            </a:pPr>
            <a:r>
              <a:rPr lang="en-US" b="1" dirty="0">
                <a:latin typeface="Times New Roman" panose="02020603050405020304" pitchFamily="18" charset="0"/>
                <a:cs typeface="Times New Roman" panose="02020603050405020304" pitchFamily="18" charset="0"/>
              </a:rPr>
              <a:t>Software</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Edition	Windows 11 Home Single Language</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Version	21H2</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Installed on	‎22-‎05-‎2022</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OS build	22000.1219</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Experience	Windows Feature Experience Pack 1000.22000.1219.0</a:t>
            </a:r>
          </a:p>
          <a:p>
            <a:pPr>
              <a:lnSpc>
                <a:spcPct val="8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Dev C++</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4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60EA9E-BB31-39BD-EFC4-8A2BA1D7991A}"/>
              </a:ext>
            </a:extLst>
          </p:cNvPr>
          <p:cNvSpPr>
            <a:spLocks noGrp="1"/>
          </p:cNvSpPr>
          <p:nvPr>
            <p:ph type="sldNum" sz="quarter" idx="12"/>
          </p:nvPr>
        </p:nvSpPr>
        <p:spPr/>
        <p:txBody>
          <a:bodyPr/>
          <a:lstStyle/>
          <a:p>
            <a:fld id="{D495E168-DA5E-4888-8D8A-92B118324C14}" type="slidenum">
              <a:rPr lang="en-US" noProof="0" smtClean="0"/>
              <a:pPr/>
              <a:t>9</a:t>
            </a:fld>
            <a:endParaRPr lang="en-US" noProof="0" dirty="0"/>
          </a:p>
        </p:txBody>
      </p:sp>
      <p:sp>
        <p:nvSpPr>
          <p:cNvPr id="3" name="Title 2">
            <a:extLst>
              <a:ext uri="{FF2B5EF4-FFF2-40B4-BE49-F238E27FC236}">
                <a16:creationId xmlns:a16="http://schemas.microsoft.com/office/drawing/2014/main" id="{9741271B-3BD3-3715-128A-5B07A2ECA3CB}"/>
              </a:ext>
            </a:extLst>
          </p:cNvPr>
          <p:cNvSpPr>
            <a:spLocks noGrp="1"/>
          </p:cNvSpPr>
          <p:nvPr>
            <p:ph type="title"/>
          </p:nvPr>
        </p:nvSpPr>
        <p:spPr/>
        <p:txBody>
          <a:bodyPr>
            <a:noAutofit/>
          </a:bodyPr>
          <a:lstStyle/>
          <a:p>
            <a:r>
              <a:rPr lang="en-US" sz="7200" dirty="0">
                <a:solidFill>
                  <a:schemeClr val="tx1"/>
                </a:solidFill>
                <a:latin typeface="Times New Roman" panose="02020603050405020304" pitchFamily="18" charset="0"/>
                <a:cs typeface="Times New Roman" panose="02020603050405020304" pitchFamily="18" charset="0"/>
              </a:rPr>
              <a:t>Source Code</a:t>
            </a:r>
            <a:endParaRPr lang="en-IN" sz="72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7BA5012-17F9-0023-713C-8976D55724C7}"/>
              </a:ext>
            </a:extLst>
          </p:cNvPr>
          <p:cNvSpPr>
            <a:spLocks noGrp="1"/>
          </p:cNvSpPr>
          <p:nvPr>
            <p:ph type="ftr" sz="quarter" idx="11"/>
          </p:nvPr>
        </p:nvSpPr>
        <p:spPr/>
        <p:txBody>
          <a:bodyPr/>
          <a:lstStyle/>
          <a:p>
            <a:r>
              <a:rPr lang="en-US" noProof="0"/>
              <a:t>ADD A FOOTER</a:t>
            </a:r>
            <a:endParaRPr lang="en-US" noProof="0" dirty="0"/>
          </a:p>
        </p:txBody>
      </p:sp>
      <p:sp>
        <p:nvSpPr>
          <p:cNvPr id="5" name="Text Placeholder 4">
            <a:extLst>
              <a:ext uri="{FF2B5EF4-FFF2-40B4-BE49-F238E27FC236}">
                <a16:creationId xmlns:a16="http://schemas.microsoft.com/office/drawing/2014/main" id="{AC9C2470-BCDE-035E-D291-32A2848E6ED8}"/>
              </a:ext>
            </a:extLst>
          </p:cNvPr>
          <p:cNvSpPr>
            <a:spLocks noGrp="1"/>
          </p:cNvSpPr>
          <p:nvPr>
            <p:ph type="body" sz="quarter" idx="13"/>
          </p:nvPr>
        </p:nvSpPr>
        <p:spPr>
          <a:xfrm>
            <a:off x="838200" y="1894089"/>
            <a:ext cx="10515600" cy="476476"/>
          </a:xfrm>
        </p:spPr>
        <p:txBody>
          <a:bodyPr>
            <a:normAutofit fontScale="25000" lnSpcReduction="20000"/>
          </a:bodyPr>
          <a:lstStyle/>
          <a:p>
            <a:pPr algn="just"/>
            <a:r>
              <a:rPr lang="en-IN" sz="4800" dirty="0">
                <a:latin typeface="Times New Roman" panose="02020603050405020304" pitchFamily="18" charset="0"/>
                <a:cs typeface="Times New Roman" panose="02020603050405020304" pitchFamily="18" charset="0"/>
              </a:rPr>
              <a:t>#include&lt;stdio.h&gt;</a:t>
            </a:r>
          </a:p>
          <a:p>
            <a:pPr algn="just"/>
            <a:r>
              <a:rPr lang="en-IN" sz="4800" dirty="0">
                <a:latin typeface="Times New Roman" panose="02020603050405020304" pitchFamily="18" charset="0"/>
                <a:cs typeface="Times New Roman" panose="02020603050405020304" pitchFamily="18" charset="0"/>
              </a:rPr>
              <a:t>#include&lt;conio.h&gt;</a:t>
            </a:r>
          </a:p>
          <a:p>
            <a:pPr algn="just"/>
            <a:r>
              <a:rPr lang="en-IN" sz="4800" dirty="0">
                <a:latin typeface="Times New Roman" panose="02020603050405020304" pitchFamily="18" charset="0"/>
                <a:cs typeface="Times New Roman" panose="02020603050405020304" pitchFamily="18" charset="0"/>
              </a:rPr>
              <a:t>#include&lt;string.h&gt;</a:t>
            </a:r>
          </a:p>
          <a:p>
            <a:pPr algn="just"/>
            <a:r>
              <a:rPr lang="en-IN" sz="4800" dirty="0">
                <a:latin typeface="Times New Roman" panose="02020603050405020304" pitchFamily="18" charset="0"/>
                <a:cs typeface="Times New Roman" panose="02020603050405020304" pitchFamily="18" charset="0"/>
              </a:rPr>
              <a:t>#include&lt;stdlib.h&gt;</a:t>
            </a:r>
          </a:p>
          <a:p>
            <a:pPr algn="just"/>
            <a:r>
              <a:rPr lang="en-IN" sz="4800" dirty="0">
                <a:latin typeface="Times New Roman" panose="02020603050405020304" pitchFamily="18" charset="0"/>
                <a:cs typeface="Times New Roman" panose="02020603050405020304" pitchFamily="18" charset="0"/>
              </a:rPr>
              <a:t>struct record</a:t>
            </a:r>
          </a:p>
          <a:p>
            <a:pPr algn="just"/>
            <a:r>
              <a:rPr lang="en-IN" sz="4800" dirty="0">
                <a:latin typeface="Times New Roman" panose="02020603050405020304" pitchFamily="18" charset="0"/>
                <a:cs typeface="Times New Roman" panose="02020603050405020304" pitchFamily="18" charset="0"/>
              </a:rPr>
              <a:t>{</a:t>
            </a:r>
          </a:p>
          <a:p>
            <a:pPr algn="just"/>
            <a:r>
              <a:rPr lang="en-IN" sz="4800" dirty="0">
                <a:latin typeface="Times New Roman" panose="02020603050405020304" pitchFamily="18" charset="0"/>
                <a:cs typeface="Times New Roman" panose="02020603050405020304" pitchFamily="18" charset="0"/>
              </a:rPr>
              <a:t>	char name[20], gender[7], complaint[50], court[50], details[50],crime[11],date[40];</a:t>
            </a:r>
          </a:p>
          <a:p>
            <a:pPr algn="just"/>
            <a:r>
              <a:rPr lang="en-IN" sz="4800" dirty="0">
                <a:latin typeface="Times New Roman" panose="02020603050405020304" pitchFamily="18" charset="0"/>
                <a:cs typeface="Times New Roman" panose="02020603050405020304" pitchFamily="18" charset="0"/>
              </a:rPr>
              <a:t>	int </a:t>
            </a:r>
            <a:r>
              <a:rPr lang="en-IN" sz="4800" dirty="0" err="1">
                <a:latin typeface="Times New Roman" panose="02020603050405020304" pitchFamily="18" charset="0"/>
                <a:cs typeface="Times New Roman" panose="02020603050405020304" pitchFamily="18" charset="0"/>
              </a:rPr>
              <a:t>age,appointment,id</a:t>
            </a:r>
            <a:r>
              <a:rPr lang="en-IN" sz="4800" dirty="0">
                <a:latin typeface="Times New Roman" panose="02020603050405020304" pitchFamily="18" charset="0"/>
                <a:cs typeface="Times New Roman" panose="02020603050405020304" pitchFamily="18" charset="0"/>
              </a:rPr>
              <a:t>;</a:t>
            </a:r>
          </a:p>
          <a:p>
            <a:pPr algn="just"/>
            <a:r>
              <a:rPr lang="en-IN" sz="4800" dirty="0">
                <a:latin typeface="Times New Roman" panose="02020603050405020304" pitchFamily="18" charset="0"/>
                <a:cs typeface="Times New Roman" panose="02020603050405020304" pitchFamily="18" charset="0"/>
              </a:rPr>
              <a:t>	struct record *next;</a:t>
            </a:r>
          </a:p>
          <a:p>
            <a:pPr algn="just"/>
            <a:r>
              <a:rPr lang="en-IN" sz="4800" dirty="0">
                <a:latin typeface="Times New Roman" panose="02020603050405020304" pitchFamily="18" charset="0"/>
                <a:cs typeface="Times New Roman" panose="02020603050405020304" pitchFamily="18" charset="0"/>
              </a:rPr>
              <a:t>}</a:t>
            </a:r>
          </a:p>
          <a:p>
            <a:pPr algn="just"/>
            <a:r>
              <a:rPr lang="en-IN" sz="4800" dirty="0">
                <a:latin typeface="Times New Roman" panose="02020603050405020304" pitchFamily="18" charset="0"/>
                <a:cs typeface="Times New Roman" panose="02020603050405020304" pitchFamily="18" charset="0"/>
              </a:rPr>
              <a:t>struct record *start=NULL;</a:t>
            </a:r>
          </a:p>
          <a:p>
            <a:pPr algn="just"/>
            <a:r>
              <a:rPr lang="en-IN" sz="4800" dirty="0">
                <a:latin typeface="Times New Roman" panose="02020603050405020304" pitchFamily="18" charset="0"/>
                <a:cs typeface="Times New Roman" panose="02020603050405020304" pitchFamily="18" charset="0"/>
              </a:rPr>
              <a:t>struct record *</a:t>
            </a:r>
            <a:r>
              <a:rPr lang="en-IN" sz="4800" dirty="0" err="1">
                <a:latin typeface="Times New Roman" panose="02020603050405020304" pitchFamily="18" charset="0"/>
                <a:cs typeface="Times New Roman" panose="02020603050405020304" pitchFamily="18" charset="0"/>
              </a:rPr>
              <a:t>addrecord</a:t>
            </a:r>
            <a:r>
              <a:rPr lang="en-IN" sz="4800" dirty="0">
                <a:latin typeface="Times New Roman" panose="02020603050405020304" pitchFamily="18" charset="0"/>
                <a:cs typeface="Times New Roman" panose="02020603050405020304" pitchFamily="18" charset="0"/>
              </a:rPr>
              <a:t>(struct record *start);</a:t>
            </a:r>
          </a:p>
          <a:p>
            <a:pPr algn="just"/>
            <a:r>
              <a:rPr lang="en-IN" sz="4800" dirty="0">
                <a:latin typeface="Times New Roman" panose="02020603050405020304" pitchFamily="18" charset="0"/>
                <a:cs typeface="Times New Roman" panose="02020603050405020304" pitchFamily="18" charset="0"/>
              </a:rPr>
              <a:t>struct record *display(struct record *start);</a:t>
            </a:r>
          </a:p>
          <a:p>
            <a:pPr algn="just"/>
            <a:r>
              <a:rPr lang="en-IN" sz="4800" dirty="0">
                <a:latin typeface="Times New Roman" panose="02020603050405020304" pitchFamily="18" charset="0"/>
                <a:cs typeface="Times New Roman" panose="02020603050405020304" pitchFamily="18" charset="0"/>
              </a:rPr>
              <a:t>struct record search(struct record *start);</a:t>
            </a:r>
          </a:p>
          <a:p>
            <a:pPr algn="just"/>
            <a:r>
              <a:rPr lang="en-IN" sz="4800" dirty="0">
                <a:latin typeface="Times New Roman" panose="02020603050405020304" pitchFamily="18" charset="0"/>
                <a:cs typeface="Times New Roman" panose="02020603050405020304" pitchFamily="18" charset="0"/>
              </a:rPr>
              <a:t>int </a:t>
            </a:r>
            <a:r>
              <a:rPr lang="en-IN" sz="4800" dirty="0" err="1">
                <a:latin typeface="Times New Roman" panose="02020603050405020304" pitchFamily="18" charset="0"/>
                <a:cs typeface="Times New Roman" panose="02020603050405020304" pitchFamily="18" charset="0"/>
              </a:rPr>
              <a:t>genereatefir</a:t>
            </a:r>
            <a:r>
              <a:rPr lang="en-IN" sz="4800" dirty="0">
                <a:latin typeface="Times New Roman" panose="02020603050405020304" pitchFamily="18" charset="0"/>
                <a:cs typeface="Times New Roman" panose="02020603050405020304" pitchFamily="18" charset="0"/>
              </a:rPr>
              <a:t>();</a:t>
            </a:r>
          </a:p>
          <a:p>
            <a:pPr algn="just"/>
            <a:r>
              <a:rPr lang="en-IN" sz="4800" dirty="0">
                <a:latin typeface="Times New Roman" panose="02020603050405020304" pitchFamily="18" charset="0"/>
                <a:cs typeface="Times New Roman" panose="02020603050405020304" pitchFamily="18" charset="0"/>
              </a:rPr>
              <a:t>void </a:t>
            </a:r>
            <a:r>
              <a:rPr lang="en-IN" sz="4800" dirty="0" err="1">
                <a:latin typeface="Times New Roman" panose="02020603050405020304" pitchFamily="18" charset="0"/>
                <a:cs typeface="Times New Roman" panose="02020603050405020304" pitchFamily="18" charset="0"/>
              </a:rPr>
              <a:t>mainmenu</a:t>
            </a:r>
            <a:r>
              <a:rPr lang="en-IN" sz="4800" dirty="0">
                <a:latin typeface="Times New Roman" panose="02020603050405020304" pitchFamily="18" charset="0"/>
                <a:cs typeface="Times New Roman" panose="02020603050405020304" pitchFamily="18" charset="0"/>
              </a:rPr>
              <a:t>();</a:t>
            </a:r>
          </a:p>
          <a:p>
            <a:pPr algn="just"/>
            <a:r>
              <a:rPr lang="en-IN" sz="4800" dirty="0">
                <a:latin typeface="Times New Roman" panose="02020603050405020304" pitchFamily="18" charset="0"/>
                <a:cs typeface="Times New Roman" panose="02020603050405020304" pitchFamily="18" charset="0"/>
              </a:rPr>
              <a:t>void </a:t>
            </a:r>
            <a:r>
              <a:rPr lang="en-IN" sz="4800" dirty="0" err="1">
                <a:latin typeface="Times New Roman" panose="02020603050405020304" pitchFamily="18" charset="0"/>
                <a:cs typeface="Times New Roman" panose="02020603050405020304" pitchFamily="18" charset="0"/>
              </a:rPr>
              <a:t>check_user</a:t>
            </a:r>
            <a:r>
              <a:rPr lang="en-IN" sz="4800" dirty="0">
                <a:latin typeface="Times New Roman" panose="02020603050405020304" pitchFamily="18" charset="0"/>
                <a:cs typeface="Times New Roman" panose="02020603050405020304" pitchFamily="18" charset="0"/>
              </a:rPr>
              <a:t>(char username[10], char password[10]);</a:t>
            </a:r>
          </a:p>
          <a:p>
            <a:pPr algn="just"/>
            <a:r>
              <a:rPr lang="en-IN" sz="4800" dirty="0">
                <a:latin typeface="Times New Roman" panose="02020603050405020304" pitchFamily="18" charset="0"/>
                <a:cs typeface="Times New Roman" panose="02020603050405020304" pitchFamily="18" charset="0"/>
              </a:rPr>
              <a:t>int main();</a:t>
            </a:r>
          </a:p>
          <a:p>
            <a:endParaRPr lang="en-IN" dirty="0"/>
          </a:p>
        </p:txBody>
      </p:sp>
    </p:spTree>
    <p:extLst>
      <p:ext uri="{BB962C8B-B14F-4D97-AF65-F5344CB8AC3E}">
        <p14:creationId xmlns:p14="http://schemas.microsoft.com/office/powerpoint/2010/main" val="4177277671"/>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80A15-7E49-40AD-A17E-9EA09874786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B73D12-7B2D-4DCB-83EA-85380446C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222</TotalTime>
  <Words>552</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 Antiqua</vt:lpstr>
      <vt:lpstr>Calibri</vt:lpstr>
      <vt:lpstr>Edwardian Script ITC</vt:lpstr>
      <vt:lpstr>Lucida Handwriting</vt:lpstr>
      <vt:lpstr>Open Sans</vt:lpstr>
      <vt:lpstr>Times New Roman</vt:lpstr>
      <vt:lpstr>Wingdings</vt:lpstr>
      <vt:lpstr>Office Theme</vt:lpstr>
      <vt:lpstr>PowerPoint Presentation</vt:lpstr>
      <vt:lpstr>Police Fir Record Management System</vt:lpstr>
      <vt:lpstr>Agenda</vt:lpstr>
      <vt:lpstr>Introduction</vt:lpstr>
      <vt:lpstr> Objective</vt:lpstr>
      <vt:lpstr>PowerPoint Presentation</vt:lpstr>
      <vt:lpstr>PowerPoint Presentation</vt:lpstr>
      <vt:lpstr>Requirements</vt:lpstr>
      <vt:lpstr>Source Code</vt:lpstr>
      <vt:lpstr>Sample Output</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Fir Record Management System</dc:title>
  <dc:creator>summyamehveen228@outlook.com</dc:creator>
  <cp:lastModifiedBy>summyamehveen228@outlook.com</cp:lastModifiedBy>
  <cp:revision>21</cp:revision>
  <dcterms:created xsi:type="dcterms:W3CDTF">2022-11-09T15:32:54Z</dcterms:created>
  <dcterms:modified xsi:type="dcterms:W3CDTF">2022-11-25T09:03:16Z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