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verag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b98cfd397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b98cfd397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b98cfd397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b98cfd397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b98cfd397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b98cfd39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b98cfd397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b98cfd397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b98cfd397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b98cfd397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b98cfd397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b98cfd397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b98cfd397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b98cfd397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b98cfd397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b98cfd397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b98cfd397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b98cfd39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b98cfd397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b98cfd397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Soluție de Mesagerie pentru Aplicațiile Mobile, cu Capabilități Offline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