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59" r:id="rId5"/>
    <p:sldId id="261" r:id="rId6"/>
    <p:sldId id="257"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81" d="100"/>
          <a:sy n="81" d="100"/>
        </p:scale>
        <p:origin x="3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037703-46E2-4621-B8C8-972C7F73FB33}"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4F27B-0E04-45B5-94A4-0044DCD4D304}" type="slidenum">
              <a:rPr lang="en-US" smtClean="0"/>
              <a:t>‹#›</a:t>
            </a:fld>
            <a:endParaRPr lang="en-US"/>
          </a:p>
        </p:txBody>
      </p:sp>
    </p:spTree>
    <p:extLst>
      <p:ext uri="{BB962C8B-B14F-4D97-AF65-F5344CB8AC3E}">
        <p14:creationId xmlns:p14="http://schemas.microsoft.com/office/powerpoint/2010/main" val="1183340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037703-46E2-4621-B8C8-972C7F73FB33}"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4F27B-0E04-45B5-94A4-0044DCD4D304}" type="slidenum">
              <a:rPr lang="en-US" smtClean="0"/>
              <a:t>‹#›</a:t>
            </a:fld>
            <a:endParaRPr lang="en-US"/>
          </a:p>
        </p:txBody>
      </p:sp>
    </p:spTree>
    <p:extLst>
      <p:ext uri="{BB962C8B-B14F-4D97-AF65-F5344CB8AC3E}">
        <p14:creationId xmlns:p14="http://schemas.microsoft.com/office/powerpoint/2010/main" val="1580704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037703-46E2-4621-B8C8-972C7F73FB33}"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4F27B-0E04-45B5-94A4-0044DCD4D30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04546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037703-46E2-4621-B8C8-972C7F73FB33}"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4F27B-0E04-45B5-94A4-0044DCD4D304}" type="slidenum">
              <a:rPr lang="en-US" smtClean="0"/>
              <a:t>‹#›</a:t>
            </a:fld>
            <a:endParaRPr lang="en-US"/>
          </a:p>
        </p:txBody>
      </p:sp>
    </p:spTree>
    <p:extLst>
      <p:ext uri="{BB962C8B-B14F-4D97-AF65-F5344CB8AC3E}">
        <p14:creationId xmlns:p14="http://schemas.microsoft.com/office/powerpoint/2010/main" val="1636673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037703-46E2-4621-B8C8-972C7F73FB33}"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4F27B-0E04-45B5-94A4-0044DCD4D30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70594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037703-46E2-4621-B8C8-972C7F73FB33}"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4F27B-0E04-45B5-94A4-0044DCD4D304}" type="slidenum">
              <a:rPr lang="en-US" smtClean="0"/>
              <a:t>‹#›</a:t>
            </a:fld>
            <a:endParaRPr lang="en-US"/>
          </a:p>
        </p:txBody>
      </p:sp>
    </p:spTree>
    <p:extLst>
      <p:ext uri="{BB962C8B-B14F-4D97-AF65-F5344CB8AC3E}">
        <p14:creationId xmlns:p14="http://schemas.microsoft.com/office/powerpoint/2010/main" val="3791128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037703-46E2-4621-B8C8-972C7F73FB33}"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4F27B-0E04-45B5-94A4-0044DCD4D304}" type="slidenum">
              <a:rPr lang="en-US" smtClean="0"/>
              <a:t>‹#›</a:t>
            </a:fld>
            <a:endParaRPr lang="en-US"/>
          </a:p>
        </p:txBody>
      </p:sp>
    </p:spTree>
    <p:extLst>
      <p:ext uri="{BB962C8B-B14F-4D97-AF65-F5344CB8AC3E}">
        <p14:creationId xmlns:p14="http://schemas.microsoft.com/office/powerpoint/2010/main" val="3617587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037703-46E2-4621-B8C8-972C7F73FB33}"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4F27B-0E04-45B5-94A4-0044DCD4D304}" type="slidenum">
              <a:rPr lang="en-US" smtClean="0"/>
              <a:t>‹#›</a:t>
            </a:fld>
            <a:endParaRPr lang="en-US"/>
          </a:p>
        </p:txBody>
      </p:sp>
    </p:spTree>
    <p:extLst>
      <p:ext uri="{BB962C8B-B14F-4D97-AF65-F5344CB8AC3E}">
        <p14:creationId xmlns:p14="http://schemas.microsoft.com/office/powerpoint/2010/main" val="3663376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037703-46E2-4621-B8C8-972C7F73FB33}"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4F27B-0E04-45B5-94A4-0044DCD4D304}" type="slidenum">
              <a:rPr lang="en-US" smtClean="0"/>
              <a:t>‹#›</a:t>
            </a:fld>
            <a:endParaRPr lang="en-US"/>
          </a:p>
        </p:txBody>
      </p:sp>
    </p:spTree>
    <p:extLst>
      <p:ext uri="{BB962C8B-B14F-4D97-AF65-F5344CB8AC3E}">
        <p14:creationId xmlns:p14="http://schemas.microsoft.com/office/powerpoint/2010/main" val="3868023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037703-46E2-4621-B8C8-972C7F73FB33}"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4F27B-0E04-45B5-94A4-0044DCD4D304}" type="slidenum">
              <a:rPr lang="en-US" smtClean="0"/>
              <a:t>‹#›</a:t>
            </a:fld>
            <a:endParaRPr lang="en-US"/>
          </a:p>
        </p:txBody>
      </p:sp>
    </p:spTree>
    <p:extLst>
      <p:ext uri="{BB962C8B-B14F-4D97-AF65-F5344CB8AC3E}">
        <p14:creationId xmlns:p14="http://schemas.microsoft.com/office/powerpoint/2010/main" val="792073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037703-46E2-4621-B8C8-972C7F73FB33}" type="datetimeFigureOut">
              <a:rPr lang="en-US" smtClean="0"/>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B4F27B-0E04-45B5-94A4-0044DCD4D304}" type="slidenum">
              <a:rPr lang="en-US" smtClean="0"/>
              <a:t>‹#›</a:t>
            </a:fld>
            <a:endParaRPr lang="en-US"/>
          </a:p>
        </p:txBody>
      </p:sp>
    </p:spTree>
    <p:extLst>
      <p:ext uri="{BB962C8B-B14F-4D97-AF65-F5344CB8AC3E}">
        <p14:creationId xmlns:p14="http://schemas.microsoft.com/office/powerpoint/2010/main" val="1963321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037703-46E2-4621-B8C8-972C7F73FB33}" type="datetimeFigureOut">
              <a:rPr lang="en-US" smtClean="0"/>
              <a:t>10/29/2021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B4F27B-0E04-45B5-94A4-0044DCD4D304}" type="slidenum">
              <a:rPr lang="en-US" smtClean="0"/>
              <a:t>‹#›</a:t>
            </a:fld>
            <a:endParaRPr lang="en-US"/>
          </a:p>
        </p:txBody>
      </p:sp>
    </p:spTree>
    <p:extLst>
      <p:ext uri="{BB962C8B-B14F-4D97-AF65-F5344CB8AC3E}">
        <p14:creationId xmlns:p14="http://schemas.microsoft.com/office/powerpoint/2010/main" val="4003988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037703-46E2-4621-B8C8-972C7F73FB33}" type="datetimeFigureOut">
              <a:rPr lang="en-US" smtClean="0"/>
              <a:t>10/29/2021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B4F27B-0E04-45B5-94A4-0044DCD4D304}" type="slidenum">
              <a:rPr lang="en-US" smtClean="0"/>
              <a:t>‹#›</a:t>
            </a:fld>
            <a:endParaRPr lang="en-US"/>
          </a:p>
        </p:txBody>
      </p:sp>
    </p:spTree>
    <p:extLst>
      <p:ext uri="{BB962C8B-B14F-4D97-AF65-F5344CB8AC3E}">
        <p14:creationId xmlns:p14="http://schemas.microsoft.com/office/powerpoint/2010/main" val="4045522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37703-46E2-4621-B8C8-972C7F73FB33}" type="datetimeFigureOut">
              <a:rPr lang="en-US" smtClean="0"/>
              <a:t>10/29/2021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B4F27B-0E04-45B5-94A4-0044DCD4D304}" type="slidenum">
              <a:rPr lang="en-US" smtClean="0"/>
              <a:t>‹#›</a:t>
            </a:fld>
            <a:endParaRPr lang="en-US"/>
          </a:p>
        </p:txBody>
      </p:sp>
    </p:spTree>
    <p:extLst>
      <p:ext uri="{BB962C8B-B14F-4D97-AF65-F5344CB8AC3E}">
        <p14:creationId xmlns:p14="http://schemas.microsoft.com/office/powerpoint/2010/main" val="3276302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037703-46E2-4621-B8C8-972C7F73FB33}" type="datetimeFigureOut">
              <a:rPr lang="en-US" smtClean="0"/>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B4F27B-0E04-45B5-94A4-0044DCD4D304}" type="slidenum">
              <a:rPr lang="en-US" smtClean="0"/>
              <a:t>‹#›</a:t>
            </a:fld>
            <a:endParaRPr lang="en-US"/>
          </a:p>
        </p:txBody>
      </p:sp>
    </p:spTree>
    <p:extLst>
      <p:ext uri="{BB962C8B-B14F-4D97-AF65-F5344CB8AC3E}">
        <p14:creationId xmlns:p14="http://schemas.microsoft.com/office/powerpoint/2010/main" val="1499235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4037703-46E2-4621-B8C8-972C7F73FB33}" type="datetimeFigureOut">
              <a:rPr lang="en-US" smtClean="0"/>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B4F27B-0E04-45B5-94A4-0044DCD4D304}" type="slidenum">
              <a:rPr lang="en-US" smtClean="0"/>
              <a:t>‹#›</a:t>
            </a:fld>
            <a:endParaRPr lang="en-US"/>
          </a:p>
        </p:txBody>
      </p:sp>
    </p:spTree>
    <p:extLst>
      <p:ext uri="{BB962C8B-B14F-4D97-AF65-F5344CB8AC3E}">
        <p14:creationId xmlns:p14="http://schemas.microsoft.com/office/powerpoint/2010/main" val="2876829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4037703-46E2-4621-B8C8-972C7F73FB33}" type="datetimeFigureOut">
              <a:rPr lang="en-US" smtClean="0"/>
              <a:t>10/29/2021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B4F27B-0E04-45B5-94A4-0044DCD4D304}" type="slidenum">
              <a:rPr lang="en-US" smtClean="0"/>
              <a:t>‹#›</a:t>
            </a:fld>
            <a:endParaRPr lang="en-US"/>
          </a:p>
        </p:txBody>
      </p:sp>
    </p:spTree>
    <p:extLst>
      <p:ext uri="{BB962C8B-B14F-4D97-AF65-F5344CB8AC3E}">
        <p14:creationId xmlns:p14="http://schemas.microsoft.com/office/powerpoint/2010/main" val="25506188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u="sng" dirty="0" smtClean="0"/>
              <a:t>APTECH VISION 2021</a:t>
            </a:r>
            <a:endParaRPr lang="en-US" b="1" u="sng" dirty="0"/>
          </a:p>
        </p:txBody>
      </p:sp>
      <p:sp>
        <p:nvSpPr>
          <p:cNvPr id="3" name="Subtitle 2"/>
          <p:cNvSpPr>
            <a:spLocks noGrp="1"/>
          </p:cNvSpPr>
          <p:nvPr>
            <p:ph type="subTitle" idx="1"/>
          </p:nvPr>
        </p:nvSpPr>
        <p:spPr>
          <a:xfrm>
            <a:off x="1507067" y="4050833"/>
            <a:ext cx="7766936" cy="1041867"/>
          </a:xfrm>
        </p:spPr>
        <p:txBody>
          <a:bodyPr>
            <a:normAutofit/>
          </a:bodyPr>
          <a:lstStyle/>
          <a:p>
            <a:pPr algn="ctr"/>
            <a:r>
              <a:rPr lang="en-US" sz="2000" b="1" u="sng" dirty="0" smtClean="0">
                <a:solidFill>
                  <a:schemeClr val="accent2"/>
                </a:solidFill>
              </a:rPr>
              <a:t>EXPLORING IDEAS FOR TOMORROW</a:t>
            </a:r>
            <a:endParaRPr lang="en-US" sz="2000" b="1" u="sng" dirty="0">
              <a:solidFill>
                <a:schemeClr val="accent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5700" y="431801"/>
            <a:ext cx="3270522" cy="25221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7150" y="4600236"/>
            <a:ext cx="1406769" cy="1499135"/>
          </a:xfrm>
          <a:prstGeom prst="rect">
            <a:avLst/>
          </a:prstGeom>
        </p:spPr>
      </p:pic>
    </p:spTree>
    <p:extLst>
      <p:ext uri="{BB962C8B-B14F-4D97-AF65-F5344CB8AC3E}">
        <p14:creationId xmlns:p14="http://schemas.microsoft.com/office/powerpoint/2010/main" val="38717888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426" y="328246"/>
            <a:ext cx="8596668" cy="543951"/>
          </a:xfrm>
        </p:spPr>
        <p:txBody>
          <a:bodyPr>
            <a:normAutofit/>
          </a:bodyPr>
          <a:lstStyle/>
          <a:p>
            <a:pPr algn="ctr"/>
            <a:r>
              <a:rPr lang="en-US" sz="2400" b="1" u="sng" dirty="0" smtClean="0">
                <a:solidFill>
                  <a:srgbClr val="7030A0"/>
                </a:solidFill>
                <a:effectLst>
                  <a:outerShdw blurRad="38100" dist="38100" dir="2700000" algn="tl">
                    <a:srgbClr val="000000">
                      <a:alpha val="43137"/>
                    </a:srgbClr>
                  </a:outerShdw>
                </a:effectLst>
              </a:rPr>
              <a:t>OUR SHOP PAGE</a:t>
            </a:r>
            <a:endParaRPr lang="en-US" sz="24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47181" y="872198"/>
            <a:ext cx="3981157" cy="5170148"/>
          </a:xfrm>
        </p:spPr>
      </p:pic>
    </p:spTree>
    <p:extLst>
      <p:ext uri="{BB962C8B-B14F-4D97-AF65-F5344CB8AC3E}">
        <p14:creationId xmlns:p14="http://schemas.microsoft.com/office/powerpoint/2010/main" val="239329369"/>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426" y="328246"/>
            <a:ext cx="8596668" cy="543951"/>
          </a:xfrm>
        </p:spPr>
        <p:txBody>
          <a:bodyPr>
            <a:normAutofit/>
          </a:bodyPr>
          <a:lstStyle/>
          <a:p>
            <a:pPr algn="ctr"/>
            <a:r>
              <a:rPr lang="en-US" sz="2400" b="1" u="sng" dirty="0" smtClean="0">
                <a:solidFill>
                  <a:srgbClr val="7030A0"/>
                </a:solidFill>
                <a:effectLst>
                  <a:outerShdw blurRad="38100" dist="38100" dir="2700000" algn="tl">
                    <a:srgbClr val="000000">
                      <a:alpha val="43137"/>
                    </a:srgbClr>
                  </a:outerShdw>
                </a:effectLst>
              </a:rPr>
              <a:t>CART</a:t>
            </a:r>
            <a:endParaRPr lang="en-US" sz="24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04382" y="872197"/>
            <a:ext cx="3962598" cy="5309263"/>
          </a:xfrm>
        </p:spPr>
      </p:pic>
    </p:spTree>
    <p:extLst>
      <p:ext uri="{BB962C8B-B14F-4D97-AF65-F5344CB8AC3E}">
        <p14:creationId xmlns:p14="http://schemas.microsoft.com/office/powerpoint/2010/main" val="27653034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426" y="328246"/>
            <a:ext cx="8596668" cy="543951"/>
          </a:xfrm>
        </p:spPr>
        <p:txBody>
          <a:bodyPr>
            <a:normAutofit/>
          </a:bodyPr>
          <a:lstStyle/>
          <a:p>
            <a:pPr algn="ctr"/>
            <a:r>
              <a:rPr lang="en-US" sz="2400" b="1" u="sng" dirty="0" smtClean="0">
                <a:solidFill>
                  <a:srgbClr val="7030A0"/>
                </a:solidFill>
                <a:effectLst>
                  <a:outerShdw blurRad="38100" dist="38100" dir="2700000" algn="tl">
                    <a:srgbClr val="000000">
                      <a:alpha val="43137"/>
                    </a:srgbClr>
                  </a:outerShdw>
                </a:effectLst>
              </a:rPr>
              <a:t>CHECK OUT</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8623" y="872197"/>
            <a:ext cx="3785191" cy="5820664"/>
          </a:xfrm>
        </p:spPr>
      </p:pic>
    </p:spTree>
    <p:extLst>
      <p:ext uri="{BB962C8B-B14F-4D97-AF65-F5344CB8AC3E}">
        <p14:creationId xmlns:p14="http://schemas.microsoft.com/office/powerpoint/2010/main" val="1941810408"/>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426" y="328246"/>
            <a:ext cx="8596668" cy="543951"/>
          </a:xfrm>
        </p:spPr>
        <p:txBody>
          <a:bodyPr>
            <a:normAutofit/>
          </a:bodyPr>
          <a:lstStyle/>
          <a:p>
            <a:pPr algn="ctr"/>
            <a:r>
              <a:rPr lang="en-US" sz="2400" b="1" u="sng" dirty="0" smtClean="0">
                <a:solidFill>
                  <a:srgbClr val="7030A0"/>
                </a:solidFill>
                <a:effectLst>
                  <a:outerShdw blurRad="38100" dist="38100" dir="2700000" algn="tl">
                    <a:srgbClr val="000000">
                      <a:alpha val="43137"/>
                    </a:srgbClr>
                  </a:outerShdw>
                </a:effectLst>
              </a:rPr>
              <a:t>ORDER RECEIVE RECEIPT</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6242" y="872197"/>
            <a:ext cx="5156791" cy="5820664"/>
          </a:xfrm>
        </p:spPr>
      </p:pic>
    </p:spTree>
    <p:extLst>
      <p:ext uri="{BB962C8B-B14F-4D97-AF65-F5344CB8AC3E}">
        <p14:creationId xmlns:p14="http://schemas.microsoft.com/office/powerpoint/2010/main" val="18270930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426" y="328246"/>
            <a:ext cx="8596668" cy="543951"/>
          </a:xfrm>
        </p:spPr>
        <p:txBody>
          <a:bodyPr>
            <a:normAutofit/>
          </a:bodyPr>
          <a:lstStyle/>
          <a:p>
            <a:pPr algn="ctr"/>
            <a:r>
              <a:rPr lang="en-US" sz="2400" u="sng" dirty="0">
                <a:solidFill>
                  <a:srgbClr val="7030A0"/>
                </a:solidFill>
                <a:effectLst>
                  <a:outerShdw blurRad="38100" dist="38100" dir="2700000" algn="tl">
                    <a:srgbClr val="000000">
                      <a:alpha val="43137"/>
                    </a:srgbClr>
                  </a:outerShdw>
                </a:effectLst>
              </a:rPr>
              <a:t>OUR FIRST </a:t>
            </a:r>
            <a:r>
              <a:rPr lang="en-US" sz="2400" u="sng" dirty="0" smtClean="0">
                <a:solidFill>
                  <a:srgbClr val="7030A0"/>
                </a:solidFill>
                <a:effectLst>
                  <a:outerShdw blurRad="38100" dist="38100" dir="2700000" algn="tl">
                    <a:srgbClr val="000000">
                      <a:alpha val="43137"/>
                    </a:srgbClr>
                  </a:outerShdw>
                </a:effectLst>
              </a:rPr>
              <a:t>CAMPAIGN </a:t>
            </a:r>
            <a:r>
              <a:rPr lang="en-US" sz="2400" u="sng" dirty="0">
                <a:solidFill>
                  <a:srgbClr val="7030A0"/>
                </a:solidFill>
                <a:effectLst>
                  <a:outerShdw blurRad="38100" dist="38100" dir="2700000" algn="tl">
                    <a:srgbClr val="000000">
                      <a:alpha val="43137"/>
                    </a:srgbClr>
                  </a:outerShdw>
                </a:effectLst>
              </a:rPr>
              <a:t>DONATION</a:t>
            </a:r>
            <a:endParaRPr lang="en-US" sz="2400" dirty="0">
              <a:solidFill>
                <a:srgbClr val="7030A0"/>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6242" y="872197"/>
            <a:ext cx="4742121" cy="5891003"/>
          </a:xfrm>
        </p:spPr>
      </p:pic>
    </p:spTree>
    <p:extLst>
      <p:ext uri="{BB962C8B-B14F-4D97-AF65-F5344CB8AC3E}">
        <p14:creationId xmlns:p14="http://schemas.microsoft.com/office/powerpoint/2010/main" val="835818102"/>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426" y="328246"/>
            <a:ext cx="8596668" cy="543951"/>
          </a:xfrm>
        </p:spPr>
        <p:txBody>
          <a:bodyPr>
            <a:normAutofit/>
          </a:bodyPr>
          <a:lstStyle/>
          <a:p>
            <a:pPr algn="ctr"/>
            <a:r>
              <a:rPr lang="en-US" sz="2400" u="sng" dirty="0" smtClean="0">
                <a:solidFill>
                  <a:srgbClr val="7030A0"/>
                </a:solidFill>
                <a:effectLst>
                  <a:outerShdw blurRad="38100" dist="38100" dir="2700000" algn="tl">
                    <a:srgbClr val="000000">
                      <a:alpha val="43137"/>
                    </a:srgbClr>
                  </a:outerShdw>
                </a:effectLst>
              </a:rPr>
              <a:t>DONATION RECEIPT</a:t>
            </a:r>
            <a:endParaRPr lang="en-US" sz="2400" dirty="0">
              <a:solidFill>
                <a:srgbClr val="7030A0"/>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57268" y="872197"/>
            <a:ext cx="4839285" cy="5891003"/>
          </a:xfrm>
        </p:spPr>
      </p:pic>
    </p:spTree>
    <p:extLst>
      <p:ext uri="{BB962C8B-B14F-4D97-AF65-F5344CB8AC3E}">
        <p14:creationId xmlns:p14="http://schemas.microsoft.com/office/powerpoint/2010/main" val="1898032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426" y="328246"/>
            <a:ext cx="8596668" cy="543951"/>
          </a:xfrm>
        </p:spPr>
        <p:txBody>
          <a:bodyPr>
            <a:normAutofit/>
          </a:bodyPr>
          <a:lstStyle/>
          <a:p>
            <a:pPr algn="ctr"/>
            <a:r>
              <a:rPr lang="en-US" sz="2400" u="sng" dirty="0" smtClean="0">
                <a:solidFill>
                  <a:srgbClr val="7030A0"/>
                </a:solidFill>
                <a:effectLst>
                  <a:outerShdw blurRad="38100" dist="38100" dir="2700000" algn="tl">
                    <a:srgbClr val="000000">
                      <a:alpha val="43137"/>
                    </a:srgbClr>
                  </a:outerShdw>
                </a:effectLst>
              </a:rPr>
              <a:t>OUR TEAM</a:t>
            </a:r>
            <a:endParaRPr lang="en-US" sz="2400" dirty="0">
              <a:solidFill>
                <a:srgbClr val="7030A0"/>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1693" y="872197"/>
            <a:ext cx="5539563" cy="5919138"/>
          </a:xfrm>
        </p:spPr>
      </p:pic>
    </p:spTree>
    <p:extLst>
      <p:ext uri="{BB962C8B-B14F-4D97-AF65-F5344CB8AC3E}">
        <p14:creationId xmlns:p14="http://schemas.microsoft.com/office/powerpoint/2010/main" val="10439814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426" y="328246"/>
            <a:ext cx="8596668" cy="543951"/>
          </a:xfrm>
        </p:spPr>
        <p:txBody>
          <a:bodyPr>
            <a:normAutofit/>
          </a:bodyPr>
          <a:lstStyle/>
          <a:p>
            <a:pPr algn="ctr"/>
            <a:r>
              <a:rPr lang="en-US" sz="2400" u="sng" dirty="0" smtClean="0">
                <a:solidFill>
                  <a:srgbClr val="7030A0"/>
                </a:solidFill>
                <a:effectLst>
                  <a:outerShdw blurRad="38100" dist="38100" dir="2700000" algn="tl">
                    <a:srgbClr val="000000">
                      <a:alpha val="43137"/>
                    </a:srgbClr>
                  </a:outerShdw>
                </a:effectLst>
              </a:rPr>
              <a:t>OUR VISION</a:t>
            </a:r>
            <a:endParaRPr lang="en-US" sz="2400" dirty="0">
              <a:solidFill>
                <a:srgbClr val="7030A0"/>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857" y="767828"/>
            <a:ext cx="5528930" cy="6023507"/>
          </a:xfrm>
        </p:spPr>
      </p:pic>
    </p:spTree>
    <p:extLst>
      <p:ext uri="{BB962C8B-B14F-4D97-AF65-F5344CB8AC3E}">
        <p14:creationId xmlns:p14="http://schemas.microsoft.com/office/powerpoint/2010/main" val="417959596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426" y="328246"/>
            <a:ext cx="8596668" cy="543951"/>
          </a:xfrm>
        </p:spPr>
        <p:txBody>
          <a:bodyPr>
            <a:normAutofit/>
          </a:bodyPr>
          <a:lstStyle/>
          <a:p>
            <a:pPr algn="ctr"/>
            <a:r>
              <a:rPr lang="en-US" sz="2400" u="sng" dirty="0" smtClean="0">
                <a:solidFill>
                  <a:srgbClr val="7030A0"/>
                </a:solidFill>
                <a:effectLst>
                  <a:outerShdw blurRad="38100" dist="38100" dir="2700000" algn="tl">
                    <a:srgbClr val="000000">
                      <a:alpha val="43137"/>
                    </a:srgbClr>
                  </a:outerShdw>
                </a:effectLst>
              </a:rPr>
              <a:t>PAST EVENTS</a:t>
            </a:r>
            <a:endParaRPr lang="en-US" sz="2400" dirty="0">
              <a:solidFill>
                <a:srgbClr val="7030A0"/>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3321" y="773723"/>
            <a:ext cx="4486939" cy="6028072"/>
          </a:xfrm>
        </p:spPr>
      </p:pic>
    </p:spTree>
    <p:extLst>
      <p:ext uri="{BB962C8B-B14F-4D97-AF65-F5344CB8AC3E}">
        <p14:creationId xmlns:p14="http://schemas.microsoft.com/office/powerpoint/2010/main" val="134879040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426" y="328246"/>
            <a:ext cx="8596668" cy="543951"/>
          </a:xfrm>
        </p:spPr>
        <p:txBody>
          <a:bodyPr>
            <a:normAutofit/>
          </a:bodyPr>
          <a:lstStyle/>
          <a:p>
            <a:pPr algn="ctr"/>
            <a:r>
              <a:rPr lang="en-US" sz="2400" u="sng" dirty="0" smtClean="0">
                <a:solidFill>
                  <a:srgbClr val="7030A0"/>
                </a:solidFill>
                <a:effectLst>
                  <a:outerShdw blurRad="38100" dist="38100" dir="2700000" algn="tl">
                    <a:srgbClr val="000000">
                      <a:alpha val="43137"/>
                    </a:srgbClr>
                  </a:outerShdw>
                </a:effectLst>
              </a:rPr>
              <a:t>UP COMING EVENTS</a:t>
            </a:r>
            <a:endParaRPr lang="en-US" sz="2400" dirty="0">
              <a:solidFill>
                <a:srgbClr val="7030A0"/>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6484" y="773723"/>
            <a:ext cx="4508203" cy="6028072"/>
          </a:xfrm>
        </p:spPr>
      </p:pic>
    </p:spTree>
    <p:extLst>
      <p:ext uri="{BB962C8B-B14F-4D97-AF65-F5344CB8AC3E}">
        <p14:creationId xmlns:p14="http://schemas.microsoft.com/office/powerpoint/2010/main" val="3992464174"/>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pPr algn="ctr"/>
            <a:r>
              <a:rPr lang="en-US" u="sng" dirty="0" smtClean="0">
                <a:solidFill>
                  <a:schemeClr val="accent2"/>
                </a:solidFill>
                <a:effectLst>
                  <a:outerShdw blurRad="38100" dist="38100" dir="2700000" algn="tl">
                    <a:srgbClr val="000000">
                      <a:alpha val="43137"/>
                    </a:srgbClr>
                  </a:outerShdw>
                </a:effectLst>
              </a:rPr>
              <a:t>GROUP MEMEBERS:</a:t>
            </a:r>
            <a:endParaRPr lang="en-US" u="sng" dirty="0">
              <a:solidFill>
                <a:schemeClr val="accent2"/>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7334" y="1536701"/>
            <a:ext cx="9241366" cy="4504662"/>
          </a:xfrm>
        </p:spPr>
        <p:txBody>
          <a:bodyPr numCol="2">
            <a:normAutofit/>
          </a:bodyPr>
          <a:lstStyle/>
          <a:p>
            <a:pPr marL="0" indent="0">
              <a:buNone/>
            </a:pPr>
            <a:r>
              <a:rPr lang="en-US" sz="2000" b="1" u="sng" dirty="0" smtClean="0">
                <a:effectLst>
                  <a:outerShdw blurRad="38100" dist="38100" dir="2700000" algn="tl">
                    <a:srgbClr val="000000">
                      <a:alpha val="43137"/>
                    </a:srgbClr>
                  </a:outerShdw>
                </a:effectLst>
              </a:rPr>
              <a:t>SYEDA FAZILA WALI :</a:t>
            </a:r>
          </a:p>
          <a:p>
            <a:pPr marL="0" indent="0">
              <a:buNone/>
            </a:pPr>
            <a:r>
              <a:rPr lang="en-US" sz="2200" dirty="0" smtClean="0"/>
              <a:t>Syeda Fazila Wali is completing her bachelor’s degree in software engineering from Virtual </a:t>
            </a:r>
            <a:r>
              <a:rPr lang="en-US" sz="2200" dirty="0"/>
              <a:t>U</a:t>
            </a:r>
            <a:r>
              <a:rPr lang="en-US" sz="2200" dirty="0" smtClean="0"/>
              <a:t>niversity-Karachi and also is enrolled in Aptech’s 3 year Software Program.</a:t>
            </a:r>
          </a:p>
          <a:p>
            <a:pPr marL="0" indent="0">
              <a:buNone/>
            </a:pPr>
            <a:r>
              <a:rPr lang="en-US" sz="2000" b="1" u="sng" dirty="0" smtClean="0">
                <a:effectLst>
                  <a:outerShdw blurRad="38100" dist="38100" dir="2700000" algn="tl">
                    <a:srgbClr val="000000">
                      <a:alpha val="43137"/>
                    </a:srgbClr>
                  </a:outerShdw>
                </a:effectLst>
              </a:rPr>
              <a:t>SUMNA IMRAN:</a:t>
            </a:r>
            <a:endParaRPr lang="en-US" sz="2000" b="1" u="sng" dirty="0">
              <a:effectLst>
                <a:outerShdw blurRad="38100" dist="38100" dir="2700000" algn="tl">
                  <a:srgbClr val="000000">
                    <a:alpha val="43137"/>
                  </a:srgbClr>
                </a:outerShdw>
              </a:effectLst>
            </a:endParaRPr>
          </a:p>
          <a:p>
            <a:pPr marL="0" indent="0">
              <a:buNone/>
            </a:pPr>
            <a:r>
              <a:rPr lang="en-US" sz="2200" dirty="0" smtClean="0"/>
              <a:t>Sumna Imran is </a:t>
            </a:r>
            <a:r>
              <a:rPr lang="en-US" sz="2200" dirty="0"/>
              <a:t>completing her bachelor’s degree in </a:t>
            </a:r>
            <a:r>
              <a:rPr lang="en-US" sz="2200" dirty="0" smtClean="0"/>
              <a:t>computer science </a:t>
            </a:r>
            <a:r>
              <a:rPr lang="en-US" sz="2200" dirty="0"/>
              <a:t>from </a:t>
            </a:r>
            <a:r>
              <a:rPr lang="en-US" sz="2200" dirty="0" smtClean="0"/>
              <a:t>UBIT-Karachi University </a:t>
            </a:r>
            <a:r>
              <a:rPr lang="en-US" sz="2200" dirty="0"/>
              <a:t>and also is enrolled in Aptech’s 3 year Software Program.</a:t>
            </a:r>
          </a:p>
          <a:p>
            <a:pPr marL="0" indent="0">
              <a:buNone/>
            </a:pPr>
            <a:endParaRPr lang="en-US" sz="2000" b="1" dirty="0" smtClean="0"/>
          </a:p>
        </p:txBody>
      </p:sp>
      <p:sp>
        <p:nvSpPr>
          <p:cNvPr id="5" name="Oval 4"/>
          <p:cNvSpPr/>
          <p:nvPr/>
        </p:nvSpPr>
        <p:spPr>
          <a:xfrm>
            <a:off x="6819900" y="1642732"/>
            <a:ext cx="2120900" cy="1938668"/>
          </a:xfrm>
          <a:prstGeom prst="ellipse">
            <a:avLst/>
          </a:prstGeom>
          <a:blipFill dpi="0" rotWithShape="1">
            <a:blip r:embed="rId2"/>
            <a:srcRect/>
            <a:stretch>
              <a:fillRect t="4000" b="-8000"/>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819900" y="4060164"/>
            <a:ext cx="2120900" cy="1981199"/>
          </a:xfrm>
          <a:prstGeom prst="ellipse">
            <a:avLst/>
          </a:prstGeom>
          <a:blipFill>
            <a:blip r:embed="rId2"/>
            <a:stretch>
              <a:fillRect t="4000" b="-8000"/>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689617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ircle(in)">
                                      <p:cBhvr>
                                        <p:cTn id="21" dur="20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426" y="328246"/>
            <a:ext cx="8596668" cy="543951"/>
          </a:xfrm>
        </p:spPr>
        <p:txBody>
          <a:bodyPr>
            <a:normAutofit/>
          </a:bodyPr>
          <a:lstStyle/>
          <a:p>
            <a:pPr algn="ctr"/>
            <a:r>
              <a:rPr lang="en-US" sz="2400" u="sng" dirty="0" smtClean="0">
                <a:solidFill>
                  <a:srgbClr val="7030A0"/>
                </a:solidFill>
                <a:effectLst>
                  <a:outerShdw blurRad="38100" dist="38100" dir="2700000" algn="tl">
                    <a:srgbClr val="000000">
                      <a:alpha val="43137"/>
                    </a:srgbClr>
                  </a:outerShdw>
                </a:effectLst>
              </a:rPr>
              <a:t>EDUCATION</a:t>
            </a:r>
            <a:endParaRPr lang="en-US" sz="2400" dirty="0">
              <a:solidFill>
                <a:srgbClr val="7030A0"/>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7386" y="829928"/>
            <a:ext cx="5263116" cy="6028072"/>
          </a:xfrm>
        </p:spPr>
      </p:pic>
    </p:spTree>
    <p:extLst>
      <p:ext uri="{BB962C8B-B14F-4D97-AF65-F5344CB8AC3E}">
        <p14:creationId xmlns:p14="http://schemas.microsoft.com/office/powerpoint/2010/main" val="36428646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426" y="328246"/>
            <a:ext cx="8596668" cy="543951"/>
          </a:xfrm>
        </p:spPr>
        <p:txBody>
          <a:bodyPr>
            <a:normAutofit fontScale="90000"/>
          </a:bodyPr>
          <a:lstStyle/>
          <a:p>
            <a:pPr algn="ctr"/>
            <a:r>
              <a:rPr lang="en-US" sz="2400" u="sng" dirty="0" smtClean="0">
                <a:solidFill>
                  <a:srgbClr val="7030A0"/>
                </a:solidFill>
                <a:effectLst>
                  <a:outerShdw blurRad="38100" dist="38100" dir="2700000" algn="tl">
                    <a:srgbClr val="000000">
                      <a:alpha val="43137"/>
                    </a:srgbClr>
                  </a:outerShdw>
                </a:effectLst>
              </a:rPr>
              <a:t>HUMAN SERVICES</a:t>
            </a:r>
            <a:br>
              <a:rPr lang="en-US" sz="2400" u="sng" dirty="0" smtClean="0">
                <a:solidFill>
                  <a:srgbClr val="7030A0"/>
                </a:solidFill>
                <a:effectLst>
                  <a:outerShdw blurRad="38100" dist="38100" dir="2700000" algn="tl">
                    <a:srgbClr val="000000">
                      <a:alpha val="43137"/>
                    </a:srgbClr>
                  </a:outerShdw>
                </a:effectLst>
              </a:rPr>
            </a:br>
            <a:endParaRPr lang="en-US" sz="2400" dirty="0">
              <a:solidFill>
                <a:srgbClr val="7030A0"/>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4735" y="872197"/>
            <a:ext cx="5507665" cy="5592958"/>
          </a:xfrm>
        </p:spPr>
      </p:pic>
    </p:spTree>
    <p:extLst>
      <p:ext uri="{BB962C8B-B14F-4D97-AF65-F5344CB8AC3E}">
        <p14:creationId xmlns:p14="http://schemas.microsoft.com/office/powerpoint/2010/main" val="3719654576"/>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426" y="328246"/>
            <a:ext cx="8596668" cy="543951"/>
          </a:xfrm>
        </p:spPr>
        <p:txBody>
          <a:bodyPr>
            <a:normAutofit fontScale="90000"/>
          </a:bodyPr>
          <a:lstStyle/>
          <a:p>
            <a:pPr algn="ctr"/>
            <a:r>
              <a:rPr lang="en-US" sz="2400" u="sng" dirty="0" smtClean="0">
                <a:solidFill>
                  <a:srgbClr val="7030A0"/>
                </a:solidFill>
                <a:effectLst>
                  <a:outerShdw blurRad="38100" dist="38100" dir="2700000" algn="tl">
                    <a:srgbClr val="000000">
                      <a:alpha val="43137"/>
                    </a:srgbClr>
                  </a:outerShdw>
                </a:effectLst>
              </a:rPr>
              <a:t>ADMIN PANEL</a:t>
            </a:r>
            <a:br>
              <a:rPr lang="en-US" sz="2400" u="sng" dirty="0" smtClean="0">
                <a:solidFill>
                  <a:srgbClr val="7030A0"/>
                </a:solidFill>
                <a:effectLst>
                  <a:outerShdw blurRad="38100" dist="38100" dir="2700000" algn="tl">
                    <a:srgbClr val="000000">
                      <a:alpha val="43137"/>
                    </a:srgbClr>
                  </a:outerShdw>
                </a:effectLst>
              </a:rPr>
            </a:br>
            <a:endParaRPr lang="en-US" sz="2400" dirty="0">
              <a:solidFill>
                <a:srgbClr val="7030A0"/>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9304" y="731520"/>
            <a:ext cx="5500468" cy="6045801"/>
          </a:xfrm>
        </p:spPr>
      </p:pic>
    </p:spTree>
    <p:extLst>
      <p:ext uri="{BB962C8B-B14F-4D97-AF65-F5344CB8AC3E}">
        <p14:creationId xmlns:p14="http://schemas.microsoft.com/office/powerpoint/2010/main" val="264981618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238" y="1716257"/>
            <a:ext cx="8596668" cy="1298135"/>
          </a:xfrm>
        </p:spPr>
        <p:txBody>
          <a:bodyPr>
            <a:normAutofit/>
          </a:bodyPr>
          <a:lstStyle/>
          <a:p>
            <a:pPr algn="ctr"/>
            <a:r>
              <a:rPr lang="en-US" sz="6000" b="1" dirty="0" smtClean="0">
                <a:solidFill>
                  <a:schemeClr val="accent2">
                    <a:lumMod val="75000"/>
                  </a:schemeClr>
                </a:solidFill>
                <a:effectLst>
                  <a:outerShdw blurRad="38100" dist="38100" dir="2700000" algn="tl">
                    <a:srgbClr val="000000">
                      <a:alpha val="43137"/>
                    </a:srgbClr>
                  </a:outerShdw>
                </a:effectLst>
                <a:latin typeface="Brush Script MT" panose="03060802040406070304" pitchFamily="66" charset="0"/>
              </a:rPr>
              <a:t>THE END</a:t>
            </a:r>
            <a:endParaRPr lang="en-US" sz="6000" b="1" dirty="0">
              <a:solidFill>
                <a:schemeClr val="accent2">
                  <a:lumMod val="75000"/>
                </a:schemeClr>
              </a:solidFill>
              <a:effectLst>
                <a:outerShdw blurRad="38100" dist="38100" dir="2700000" algn="tl">
                  <a:srgbClr val="000000">
                    <a:alpha val="43137"/>
                  </a:srgbClr>
                </a:outerShdw>
              </a:effectLst>
              <a:latin typeface="Brush Script MT" panose="03060802040406070304" pitchFamily="66" charset="0"/>
            </a:endParaRPr>
          </a:p>
        </p:txBody>
      </p:sp>
      <p:sp>
        <p:nvSpPr>
          <p:cNvPr id="3" name="Text Placeholder 2"/>
          <p:cNvSpPr>
            <a:spLocks noGrp="1"/>
          </p:cNvSpPr>
          <p:nvPr>
            <p:ph type="body" idx="1"/>
          </p:nvPr>
        </p:nvSpPr>
        <p:spPr>
          <a:xfrm>
            <a:off x="2264898" y="2845579"/>
            <a:ext cx="5683348" cy="1037104"/>
          </a:xfrm>
        </p:spPr>
        <p:txBody>
          <a:bodyPr>
            <a:noAutofit/>
          </a:bodyPr>
          <a:lstStyle/>
          <a:p>
            <a:pPr algn="ctr"/>
            <a:r>
              <a:rPr lang="en-US" sz="2800" b="1" dirty="0" smtClean="0">
                <a:solidFill>
                  <a:srgbClr val="7030A0"/>
                </a:solidFill>
              </a:rPr>
              <a:t>THANK YOU FOR YOUR ATTENTION! </a:t>
            </a:r>
            <a:endParaRPr lang="en-US" sz="2800" b="1" dirty="0">
              <a:solidFill>
                <a:srgbClr val="7030A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8822" y="4048661"/>
            <a:ext cx="2095500" cy="2095500"/>
          </a:xfrm>
          <a:prstGeom prst="rect">
            <a:avLst/>
          </a:prstGeom>
        </p:spPr>
      </p:pic>
    </p:spTree>
    <p:extLst>
      <p:ext uri="{BB962C8B-B14F-4D97-AF65-F5344CB8AC3E}">
        <p14:creationId xmlns:p14="http://schemas.microsoft.com/office/powerpoint/2010/main" val="954035662"/>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533378"/>
            <a:ext cx="9493608" cy="4507985"/>
          </a:xfrm>
        </p:spPr>
        <p:txBody>
          <a:bodyPr numCol="2"/>
          <a:lstStyle/>
          <a:p>
            <a:pPr marL="0" indent="0">
              <a:buNone/>
            </a:pPr>
            <a:r>
              <a:rPr lang="en-US" sz="2000" b="1" u="sng" dirty="0" smtClean="0">
                <a:effectLst>
                  <a:outerShdw blurRad="38100" dist="38100" dir="2700000" algn="tl">
                    <a:srgbClr val="000000">
                      <a:alpha val="43137"/>
                    </a:srgbClr>
                  </a:outerShdw>
                </a:effectLst>
              </a:rPr>
              <a:t>MOHAMMAD FAIZAN:</a:t>
            </a:r>
          </a:p>
          <a:p>
            <a:pPr marL="0" indent="0">
              <a:buNone/>
            </a:pPr>
            <a:r>
              <a:rPr lang="en-US" sz="2000" dirty="0" smtClean="0"/>
              <a:t>Graduated from Karachi University, 3 years Diploma from </a:t>
            </a:r>
            <a:r>
              <a:rPr lang="en-US" sz="2000" dirty="0" err="1" smtClean="0"/>
              <a:t>Aptech</a:t>
            </a:r>
            <a:r>
              <a:rPr lang="en-US" sz="2000" dirty="0" smtClean="0"/>
              <a:t>, MCS from Microsoft.</a:t>
            </a:r>
            <a:endParaRPr lang="en-US" sz="2000" dirty="0"/>
          </a:p>
          <a:p>
            <a:pPr marL="0" indent="0">
              <a:buNone/>
            </a:pPr>
            <a:endParaRPr lang="en-US" sz="2000" b="1" u="sng" dirty="0">
              <a:effectLst>
                <a:outerShdw blurRad="38100" dist="38100" dir="2700000" algn="tl">
                  <a:srgbClr val="000000">
                    <a:alpha val="43137"/>
                  </a:srgbClr>
                </a:outerShdw>
              </a:effectLst>
            </a:endParaRPr>
          </a:p>
          <a:p>
            <a:endParaRPr lang="en-US" dirty="0"/>
          </a:p>
        </p:txBody>
      </p:sp>
      <p:sp>
        <p:nvSpPr>
          <p:cNvPr id="4" name="Title 1"/>
          <p:cNvSpPr>
            <a:spLocks noGrp="1"/>
          </p:cNvSpPr>
          <p:nvPr>
            <p:ph type="title"/>
          </p:nvPr>
        </p:nvSpPr>
        <p:spPr>
          <a:xfrm>
            <a:off x="677334" y="609600"/>
            <a:ext cx="8596668" cy="797169"/>
          </a:xfrm>
        </p:spPr>
        <p:txBody>
          <a:bodyPr/>
          <a:lstStyle/>
          <a:p>
            <a:pPr algn="ctr"/>
            <a:r>
              <a:rPr lang="en-US" u="sng" dirty="0" smtClean="0">
                <a:solidFill>
                  <a:schemeClr val="accent2"/>
                </a:solidFill>
                <a:effectLst>
                  <a:outerShdw blurRad="38100" dist="38100" dir="2700000" algn="tl">
                    <a:srgbClr val="000000">
                      <a:alpha val="43137"/>
                    </a:srgbClr>
                  </a:outerShdw>
                </a:effectLst>
              </a:rPr>
              <a:t>INSTRUCTOR:</a:t>
            </a:r>
            <a:endParaRPr lang="en-US" u="sng" dirty="0">
              <a:solidFill>
                <a:schemeClr val="accent2"/>
              </a:solidFill>
              <a:effectLst>
                <a:outerShdw blurRad="38100" dist="38100" dir="2700000" algn="tl">
                  <a:srgbClr val="000000">
                    <a:alpha val="43137"/>
                  </a:srgbClr>
                </a:outerShdw>
              </a:effectLst>
            </a:endParaRPr>
          </a:p>
        </p:txBody>
      </p:sp>
      <p:sp>
        <p:nvSpPr>
          <p:cNvPr id="5" name="Oval 4"/>
          <p:cNvSpPr/>
          <p:nvPr/>
        </p:nvSpPr>
        <p:spPr>
          <a:xfrm>
            <a:off x="7153102" y="2261711"/>
            <a:ext cx="2120900" cy="1938668"/>
          </a:xfrm>
          <a:prstGeom prst="ellipse">
            <a:avLst/>
          </a:prstGeom>
          <a:blipFill dpi="0" rotWithShape="1">
            <a:blip r:embed="rId2"/>
            <a:srcRect/>
            <a:stretch>
              <a:fillRect t="4000" b="-8000"/>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3102" y="2261710"/>
            <a:ext cx="2120900" cy="2181501"/>
          </a:xfrm>
          <a:prstGeom prst="rect">
            <a:avLst/>
          </a:prstGeom>
        </p:spPr>
      </p:pic>
    </p:spTree>
    <p:extLst>
      <p:ext uri="{BB962C8B-B14F-4D97-AF65-F5344CB8AC3E}">
        <p14:creationId xmlns:p14="http://schemas.microsoft.com/office/powerpoint/2010/main" val="308318522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2763"/>
          </a:xfrm>
        </p:spPr>
        <p:txBody>
          <a:bodyPr/>
          <a:lstStyle/>
          <a:p>
            <a:pPr algn="ctr"/>
            <a:r>
              <a:rPr lang="en-US" u="sng" dirty="0" smtClean="0">
                <a:solidFill>
                  <a:schemeClr val="accent2"/>
                </a:solidFill>
                <a:effectLst>
                  <a:outerShdw blurRad="38100" dist="38100" dir="2700000" algn="tl">
                    <a:srgbClr val="000000">
                      <a:alpha val="43137"/>
                    </a:srgbClr>
                  </a:outerShdw>
                </a:effectLst>
              </a:rPr>
              <a:t>TECHNOLOGY USED:</a:t>
            </a:r>
            <a:endParaRPr lang="en-US" dirty="0"/>
          </a:p>
        </p:txBody>
      </p:sp>
      <p:sp>
        <p:nvSpPr>
          <p:cNvPr id="3" name="Content Placeholder 2"/>
          <p:cNvSpPr>
            <a:spLocks noGrp="1"/>
          </p:cNvSpPr>
          <p:nvPr>
            <p:ph idx="1"/>
          </p:nvPr>
        </p:nvSpPr>
        <p:spPr>
          <a:xfrm>
            <a:off x="677333" y="1463039"/>
            <a:ext cx="9704623" cy="5050303"/>
          </a:xfrm>
        </p:spPr>
        <p:txBody>
          <a:bodyPr numCol="1">
            <a:normAutofit/>
          </a:bodyPr>
          <a:lstStyle/>
          <a:p>
            <a:pPr marL="0" indent="0">
              <a:buNone/>
            </a:pPr>
            <a:r>
              <a:rPr lang="en-US" sz="2200" b="1" u="sng" dirty="0" smtClean="0">
                <a:effectLst>
                  <a:outerShdw blurRad="38100" dist="38100" dir="2700000" algn="tl">
                    <a:srgbClr val="000000">
                      <a:alpha val="43137"/>
                    </a:srgbClr>
                  </a:outerShdw>
                </a:effectLst>
              </a:rPr>
              <a:t>WORDPRESS:</a:t>
            </a:r>
          </a:p>
          <a:p>
            <a:pPr marL="0" indent="0">
              <a:buNone/>
            </a:pPr>
            <a:r>
              <a:rPr lang="en-US" sz="2000" dirty="0"/>
              <a:t>WordPress is a free and open-source content management system written in PHP and paired with a MySQL or MariaDB database. Features include a plugin architecture and a template system, referred to within WordPress as Themes</a:t>
            </a:r>
            <a:endParaRPr lang="en-US" sz="2000" b="1" u="sng" dirty="0">
              <a:effectLst>
                <a:outerShdw blurRad="38100" dist="38100" dir="2700000" algn="tl">
                  <a:srgbClr val="000000">
                    <a:alpha val="43137"/>
                  </a:srgbClr>
                </a:outerShdw>
              </a:effectLst>
            </a:endParaRPr>
          </a:p>
          <a:p>
            <a:pPr marL="0" indent="0">
              <a:buNone/>
            </a:pPr>
            <a:r>
              <a:rPr lang="en-US" sz="2200" b="1" u="sng" dirty="0" smtClean="0">
                <a:effectLst>
                  <a:outerShdw blurRad="38100" dist="38100" dir="2700000" algn="tl">
                    <a:srgbClr val="000000">
                      <a:alpha val="43137"/>
                    </a:srgbClr>
                  </a:outerShdw>
                </a:effectLst>
              </a:rPr>
              <a:t>XAMPP:</a:t>
            </a:r>
          </a:p>
          <a:p>
            <a:pPr marL="0" indent="0">
              <a:buNone/>
            </a:pPr>
            <a:r>
              <a:rPr lang="en-US" sz="2000" dirty="0"/>
              <a:t>XAMPP is a free and open-source cross-platform web server solution stack package developed by Apache Friends, consisting mainly of the Apache HTTP Server, MariaDB database, and interpreters for scripts written in the PHP and Perl programming languages.</a:t>
            </a:r>
            <a:endParaRPr lang="en-US" sz="2000" b="1" u="sng" dirty="0">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6888" y="4853354"/>
            <a:ext cx="3344755" cy="1659988"/>
          </a:xfrm>
          <a:prstGeom prst="rect">
            <a:avLst/>
          </a:prstGeom>
        </p:spPr>
      </p:pic>
    </p:spTree>
    <p:extLst>
      <p:ext uri="{BB962C8B-B14F-4D97-AF65-F5344CB8AC3E}">
        <p14:creationId xmlns:p14="http://schemas.microsoft.com/office/powerpoint/2010/main" val="3802632395"/>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arn(inVertical)">
                                      <p:cBhvr>
                                        <p:cTn id="3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23778"/>
          </a:xfrm>
        </p:spPr>
        <p:txBody>
          <a:bodyPr/>
          <a:lstStyle/>
          <a:p>
            <a:pPr algn="ctr"/>
            <a:r>
              <a:rPr lang="en-US" u="sng" dirty="0" smtClean="0">
                <a:solidFill>
                  <a:schemeClr val="accent2"/>
                </a:solidFill>
                <a:effectLst>
                  <a:outerShdw blurRad="38100" dist="38100" dir="2700000" algn="tl">
                    <a:srgbClr val="000000">
                      <a:alpha val="43137"/>
                    </a:srgbClr>
                  </a:outerShdw>
                </a:effectLst>
              </a:rPr>
              <a:t>OUR MOTIVE:</a:t>
            </a:r>
            <a:endParaRPr lang="en-US" dirty="0"/>
          </a:p>
        </p:txBody>
      </p:sp>
      <p:sp>
        <p:nvSpPr>
          <p:cNvPr id="3" name="Content Placeholder 2"/>
          <p:cNvSpPr>
            <a:spLocks noGrp="1"/>
          </p:cNvSpPr>
          <p:nvPr>
            <p:ph idx="1"/>
          </p:nvPr>
        </p:nvSpPr>
        <p:spPr>
          <a:xfrm>
            <a:off x="677334" y="1716258"/>
            <a:ext cx="8596668" cy="2897945"/>
          </a:xfrm>
        </p:spPr>
        <p:txBody>
          <a:bodyPr>
            <a:normAutofit/>
          </a:bodyPr>
          <a:lstStyle/>
          <a:p>
            <a:pPr marL="0" indent="0">
              <a:buNone/>
            </a:pPr>
            <a:r>
              <a:rPr lang="en-US" sz="2200" dirty="0" smtClean="0"/>
              <a:t>Our motive behind this project as a WordPress developers was to make use sure that the website is user friendly , responsive and user has the best experience using it.</a:t>
            </a:r>
          </a:p>
          <a:p>
            <a:pPr marL="0" indent="0">
              <a:buNone/>
            </a:pPr>
            <a:r>
              <a:rPr lang="en-US" sz="2200" dirty="0" smtClean="0"/>
              <a:t>Our aim also was to include different plugins in our website  and provide more than one functionality to user so that user can do what he wants to do like donate, add products to cart, become a volunteer etc. </a:t>
            </a:r>
            <a:endParaRPr lang="en-US" sz="2200" b="1" u="sng"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7918" y="4224118"/>
            <a:ext cx="2095500" cy="2095500"/>
          </a:xfrm>
          <a:prstGeom prst="rect">
            <a:avLst/>
          </a:prstGeom>
        </p:spPr>
      </p:pic>
    </p:spTree>
    <p:extLst>
      <p:ext uri="{BB962C8B-B14F-4D97-AF65-F5344CB8AC3E}">
        <p14:creationId xmlns:p14="http://schemas.microsoft.com/office/powerpoint/2010/main" val="37370641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smtClean="0">
                <a:solidFill>
                  <a:schemeClr val="accent2"/>
                </a:solidFill>
                <a:effectLst>
                  <a:outerShdw blurRad="38100" dist="38100" dir="2700000" algn="tl">
                    <a:srgbClr val="000000">
                      <a:alpha val="43137"/>
                    </a:srgbClr>
                  </a:outerShdw>
                </a:effectLst>
              </a:rPr>
              <a:t>OUR PROJECT FOR APTECH VISION 2021:</a:t>
            </a:r>
            <a:br>
              <a:rPr lang="en-US" b="1" u="sng" dirty="0" smtClean="0">
                <a:solidFill>
                  <a:schemeClr val="accent2"/>
                </a:solidFill>
                <a:effectLst>
                  <a:outerShdw blurRad="38100" dist="38100" dir="2700000" algn="tl">
                    <a:srgbClr val="000000">
                      <a:alpha val="43137"/>
                    </a:srgbClr>
                  </a:outerShdw>
                </a:effectLst>
              </a:rPr>
            </a:br>
            <a:r>
              <a:rPr lang="en-US" b="1" u="sng" dirty="0" smtClean="0">
                <a:solidFill>
                  <a:schemeClr val="accent2"/>
                </a:solidFill>
                <a:effectLst>
                  <a:outerShdw blurRad="38100" dist="38100" dir="2700000" algn="tl">
                    <a:srgbClr val="000000">
                      <a:alpha val="43137"/>
                    </a:srgbClr>
                  </a:outerShdw>
                </a:effectLst>
              </a:rPr>
              <a:t>“FS ORGANIZATION”</a:t>
            </a:r>
            <a:endParaRPr lang="en-US" b="1" u="sng" dirty="0">
              <a:solidFill>
                <a:schemeClr val="accent2"/>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34642" b="33620"/>
          <a:stretch/>
        </p:blipFill>
        <p:spPr>
          <a:xfrm>
            <a:off x="1701801" y="1930400"/>
            <a:ext cx="7225674" cy="3620300"/>
          </a:xfrm>
          <a:ln>
            <a:solidFill>
              <a:schemeClr val="tx1"/>
            </a:solidFill>
          </a:ln>
        </p:spPr>
      </p:pic>
    </p:spTree>
    <p:extLst>
      <p:ext uri="{BB962C8B-B14F-4D97-AF65-F5344CB8AC3E}">
        <p14:creationId xmlns:p14="http://schemas.microsoft.com/office/powerpoint/2010/main" val="749752783"/>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996" y="257908"/>
            <a:ext cx="8596668" cy="529883"/>
          </a:xfrm>
        </p:spPr>
        <p:txBody>
          <a:bodyPr>
            <a:normAutofit/>
          </a:bodyPr>
          <a:lstStyle/>
          <a:p>
            <a:pPr algn="ctr"/>
            <a:r>
              <a:rPr lang="en-US" sz="2400" b="1" u="sng" dirty="0" smtClean="0">
                <a:solidFill>
                  <a:srgbClr val="7030A0"/>
                </a:solidFill>
                <a:effectLst>
                  <a:outerShdw blurRad="38100" dist="38100" dir="2700000" algn="tl">
                    <a:srgbClr val="000000">
                      <a:alpha val="43137"/>
                    </a:srgbClr>
                  </a:outerShdw>
                </a:effectLst>
              </a:rPr>
              <a:t>HOME PAGE</a:t>
            </a:r>
            <a:endParaRPr lang="en-US" sz="2400" dirty="0">
              <a:solidFill>
                <a:srgbClr val="7030A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6605" y="787791"/>
            <a:ext cx="4008474" cy="6006147"/>
          </a:xfrm>
        </p:spPr>
      </p:pic>
    </p:spTree>
    <p:extLst>
      <p:ext uri="{BB962C8B-B14F-4D97-AF65-F5344CB8AC3E}">
        <p14:creationId xmlns:p14="http://schemas.microsoft.com/office/powerpoint/2010/main" val="347294150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426" y="328246"/>
            <a:ext cx="8596668" cy="543951"/>
          </a:xfrm>
        </p:spPr>
        <p:txBody>
          <a:bodyPr>
            <a:normAutofit/>
          </a:bodyPr>
          <a:lstStyle/>
          <a:p>
            <a:pPr algn="ctr"/>
            <a:r>
              <a:rPr lang="en-US" sz="2400" b="1" u="sng" dirty="0" smtClean="0">
                <a:solidFill>
                  <a:srgbClr val="7030A0"/>
                </a:solidFill>
                <a:effectLst>
                  <a:outerShdw blurRad="38100" dist="38100" dir="2700000" algn="tl">
                    <a:srgbClr val="000000">
                      <a:alpha val="43137"/>
                    </a:srgbClr>
                  </a:outerShdw>
                </a:effectLst>
              </a:rPr>
              <a:t>ABOUT US PAGE</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8381" y="872197"/>
            <a:ext cx="4518837" cy="5806596"/>
          </a:xfrm>
        </p:spPr>
      </p:pic>
    </p:spTree>
    <p:extLst>
      <p:ext uri="{BB962C8B-B14F-4D97-AF65-F5344CB8AC3E}">
        <p14:creationId xmlns:p14="http://schemas.microsoft.com/office/powerpoint/2010/main" val="1724645617"/>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426" y="328246"/>
            <a:ext cx="8596668" cy="543951"/>
          </a:xfrm>
        </p:spPr>
        <p:txBody>
          <a:bodyPr>
            <a:normAutofit/>
          </a:bodyPr>
          <a:lstStyle/>
          <a:p>
            <a:pPr algn="ctr"/>
            <a:r>
              <a:rPr lang="en-US" sz="2400" b="1" u="sng" dirty="0" smtClean="0">
                <a:solidFill>
                  <a:srgbClr val="7030A0"/>
                </a:solidFill>
                <a:effectLst>
                  <a:outerShdw blurRad="38100" dist="38100" dir="2700000" algn="tl">
                    <a:srgbClr val="000000">
                      <a:alpha val="43137"/>
                    </a:srgbClr>
                  </a:outerShdw>
                </a:effectLst>
              </a:rPr>
              <a:t>CONTACT US PAGE</a:t>
            </a:r>
            <a:endParaRPr lang="en-US" sz="24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17628" y="872197"/>
            <a:ext cx="4284921" cy="4949570"/>
          </a:xfrm>
        </p:spPr>
      </p:pic>
    </p:spTree>
    <p:extLst>
      <p:ext uri="{BB962C8B-B14F-4D97-AF65-F5344CB8AC3E}">
        <p14:creationId xmlns:p14="http://schemas.microsoft.com/office/powerpoint/2010/main" val="37244944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257</TotalTime>
  <Words>299</Words>
  <Application>Microsoft Office PowerPoint</Application>
  <PresentationFormat>Widescreen</PresentationFormat>
  <Paragraphs>37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Brush Script MT</vt:lpstr>
      <vt:lpstr>Trebuchet MS</vt:lpstr>
      <vt:lpstr>Wingdings 3</vt:lpstr>
      <vt:lpstr>Facet</vt:lpstr>
      <vt:lpstr>APTECH VISION 2021</vt:lpstr>
      <vt:lpstr>GROUP MEMEBERS:</vt:lpstr>
      <vt:lpstr>INSTRUCTOR:</vt:lpstr>
      <vt:lpstr>TECHNOLOGY USED:</vt:lpstr>
      <vt:lpstr>OUR MOTIVE:</vt:lpstr>
      <vt:lpstr>OUR PROJECT FOR APTECH VISION 2021: “FS ORGANIZATION”</vt:lpstr>
      <vt:lpstr>HOME PAGE</vt:lpstr>
      <vt:lpstr>ABOUT US PAGE</vt:lpstr>
      <vt:lpstr>CONTACT US PAGE</vt:lpstr>
      <vt:lpstr>OUR SHOP PAGE</vt:lpstr>
      <vt:lpstr>CART</vt:lpstr>
      <vt:lpstr>CHECK OUT</vt:lpstr>
      <vt:lpstr>ORDER RECEIVE RECEIPT</vt:lpstr>
      <vt:lpstr>OUR FIRST CAMPAIGN DONATION</vt:lpstr>
      <vt:lpstr>DONATION RECEIPT</vt:lpstr>
      <vt:lpstr>OUR TEAM</vt:lpstr>
      <vt:lpstr>OUR VISION</vt:lpstr>
      <vt:lpstr>PAST EVENTS</vt:lpstr>
      <vt:lpstr>UP COMING EVENTS</vt:lpstr>
      <vt:lpstr>EDUCATION</vt:lpstr>
      <vt:lpstr>HUMAN SERVICES </vt:lpstr>
      <vt:lpstr>ADMIN PANEL </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Windows User</cp:lastModifiedBy>
  <cp:revision>56</cp:revision>
  <dcterms:created xsi:type="dcterms:W3CDTF">2021-08-10T09:16:44Z</dcterms:created>
  <dcterms:modified xsi:type="dcterms:W3CDTF">2021-10-30T06:35:32Z</dcterms:modified>
</cp:coreProperties>
</file>