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CB8EF-5F6E-401E-900F-63B7F9B58C3E}" v="30" dt="2022-06-11T12:49:28.217"/>
    <p1510:client id="{25E44FD1-69DE-4B19-B011-6CA50579E189}" v="647" dt="2022-06-12T05:05:06.035"/>
    <p1510:client id="{2DF3B208-66C7-4F0F-B044-32F8B8C50CB8}" v="29" dt="2022-06-10T11:36:21.346"/>
    <p1510:client id="{824DEFF6-2552-452E-A3E8-336625821EE9}" v="274" dt="2022-06-10T11:18:43.052"/>
    <p1510:client id="{85336D84-F3F6-48E2-BD4D-6B3188D69BCA}" v="11" dt="2022-06-10T10:42:53.383"/>
    <p1510:client id="{995CAC4F-D219-4C81-8CC0-8014A76D4CB6}" v="2" dt="2022-06-13T09:07:23.348"/>
    <p1510:client id="{A2FCDEED-D48D-4C5B-AF70-CA1EE2CD71F4}" v="13" dt="2022-06-11T11:58:51.556"/>
    <p1510:client id="{A593AA34-81FA-4660-BEDA-23D208733592}" v="138" dt="2022-06-10T10:08:37.483"/>
    <p1510:client id="{A7B96DF8-94D7-4BA5-ACF1-CE9AC0B15EA0}" v="757" dt="2022-06-11T11:15:35.962"/>
    <p1510:client id="{C738E19C-AF30-443A-BC45-110B212E3BD4}" v="120" dt="2022-06-10T10:26:40.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 Pathak" userId="8dd82165ffae788f" providerId="Windows Live" clId="Web-{2DF3B208-66C7-4F0F-B044-32F8B8C50CB8}"/>
    <pc:docChg chg="modSld">
      <pc:chgData name="Sumant Pathak" userId="8dd82165ffae788f" providerId="Windows Live" clId="Web-{2DF3B208-66C7-4F0F-B044-32F8B8C50CB8}" dt="2022-06-10T11:36:21.346" v="47"/>
      <pc:docMkLst>
        <pc:docMk/>
      </pc:docMkLst>
      <pc:sldChg chg="addSp delSp modSp">
        <pc:chgData name="Sumant Pathak" userId="8dd82165ffae788f" providerId="Windows Live" clId="Web-{2DF3B208-66C7-4F0F-B044-32F8B8C50CB8}" dt="2022-06-10T11:28:11.783" v="18" actId="14100"/>
        <pc:sldMkLst>
          <pc:docMk/>
          <pc:sldMk cId="356326839" sldId="256"/>
        </pc:sldMkLst>
        <pc:spChg chg="mod">
          <ac:chgData name="Sumant Pathak" userId="8dd82165ffae788f" providerId="Windows Live" clId="Web-{2DF3B208-66C7-4F0F-B044-32F8B8C50CB8}" dt="2022-06-10T11:26:47.390" v="6"/>
          <ac:spMkLst>
            <pc:docMk/>
            <pc:sldMk cId="356326839" sldId="256"/>
            <ac:spMk id="2" creationId="{00000000-0000-0000-0000-000000000000}"/>
          </ac:spMkLst>
        </pc:spChg>
        <pc:spChg chg="mod">
          <ac:chgData name="Sumant Pathak" userId="8dd82165ffae788f" providerId="Windows Live" clId="Web-{2DF3B208-66C7-4F0F-B044-32F8B8C50CB8}" dt="2022-06-10T11:28:11.783" v="18" actId="14100"/>
          <ac:spMkLst>
            <pc:docMk/>
            <pc:sldMk cId="356326839" sldId="256"/>
            <ac:spMk id="3" creationId="{00000000-0000-0000-0000-000000000000}"/>
          </ac:spMkLst>
        </pc:spChg>
        <pc:spChg chg="del">
          <ac:chgData name="Sumant Pathak" userId="8dd82165ffae788f" providerId="Windows Live" clId="Web-{2DF3B208-66C7-4F0F-B044-32F8B8C50CB8}" dt="2022-06-10T11:26:47.390" v="6"/>
          <ac:spMkLst>
            <pc:docMk/>
            <pc:sldMk cId="356326839" sldId="256"/>
            <ac:spMk id="9" creationId="{2F23DF24-8E9A-4AD0-93DF-A82A41666725}"/>
          </ac:spMkLst>
        </pc:spChg>
        <pc:spChg chg="del">
          <ac:chgData name="Sumant Pathak" userId="8dd82165ffae788f" providerId="Windows Live" clId="Web-{2DF3B208-66C7-4F0F-B044-32F8B8C50CB8}" dt="2022-06-10T11:26:47.390" v="6"/>
          <ac:spMkLst>
            <pc:docMk/>
            <pc:sldMk cId="356326839" sldId="256"/>
            <ac:spMk id="11" creationId="{E728B9D0-05A6-4333-BB22-46585AA7706F}"/>
          </ac:spMkLst>
        </pc:spChg>
        <pc:spChg chg="del">
          <ac:chgData name="Sumant Pathak" userId="8dd82165ffae788f" providerId="Windows Live" clId="Web-{2DF3B208-66C7-4F0F-B044-32F8B8C50CB8}" dt="2022-06-10T11:26:47.390" v="6"/>
          <ac:spMkLst>
            <pc:docMk/>
            <pc:sldMk cId="356326839" sldId="256"/>
            <ac:spMk id="13" creationId="{E2BACE5B-B094-444A-A9B3-E31F591F377F}"/>
          </ac:spMkLst>
        </pc:spChg>
        <pc:spChg chg="del">
          <ac:chgData name="Sumant Pathak" userId="8dd82165ffae788f" providerId="Windows Live" clId="Web-{2DF3B208-66C7-4F0F-B044-32F8B8C50CB8}" dt="2022-06-10T11:26:47.390" v="6"/>
          <ac:spMkLst>
            <pc:docMk/>
            <pc:sldMk cId="356326839" sldId="256"/>
            <ac:spMk id="15" creationId="{AF8B47F9-648C-4086-8D7A-EA234E2EE800}"/>
          </ac:spMkLst>
        </pc:spChg>
        <pc:spChg chg="del">
          <ac:chgData name="Sumant Pathak" userId="8dd82165ffae788f" providerId="Windows Live" clId="Web-{2DF3B208-66C7-4F0F-B044-32F8B8C50CB8}" dt="2022-06-10T11:26:47.390" v="6"/>
          <ac:spMkLst>
            <pc:docMk/>
            <pc:sldMk cId="356326839" sldId="256"/>
            <ac:spMk id="17" creationId="{48844505-07B5-4F60-8809-3CA2D031ED6F}"/>
          </ac:spMkLst>
        </pc:spChg>
        <pc:spChg chg="add del">
          <ac:chgData name="Sumant Pathak" userId="8dd82165ffae788f" providerId="Windows Live" clId="Web-{2DF3B208-66C7-4F0F-B044-32F8B8C50CB8}" dt="2022-06-10T11:27:23.923" v="15"/>
          <ac:spMkLst>
            <pc:docMk/>
            <pc:sldMk cId="356326839" sldId="256"/>
            <ac:spMk id="22" creationId="{7404E292-5FAB-47E8-A663-A07530CED8FF}"/>
          </ac:spMkLst>
        </pc:spChg>
        <pc:spChg chg="add del">
          <ac:chgData name="Sumant Pathak" userId="8dd82165ffae788f" providerId="Windows Live" clId="Web-{2DF3B208-66C7-4F0F-B044-32F8B8C50CB8}" dt="2022-06-10T11:27:23.923" v="15"/>
          <ac:spMkLst>
            <pc:docMk/>
            <pc:sldMk cId="356326839" sldId="256"/>
            <ac:spMk id="24" creationId="{D80FF8ED-64CE-400C-A4D5-9F943FC264DE}"/>
          </ac:spMkLst>
        </pc:spChg>
        <pc:spChg chg="add del">
          <ac:chgData name="Sumant Pathak" userId="8dd82165ffae788f" providerId="Windows Live" clId="Web-{2DF3B208-66C7-4F0F-B044-32F8B8C50CB8}" dt="2022-06-10T11:27:23.923" v="15"/>
          <ac:spMkLst>
            <pc:docMk/>
            <pc:sldMk cId="356326839" sldId="256"/>
            <ac:spMk id="26" creationId="{568868AD-100D-45F3-B11E-8A2936712B9E}"/>
          </ac:spMkLst>
        </pc:spChg>
        <pc:spChg chg="add del">
          <ac:chgData name="Sumant Pathak" userId="8dd82165ffae788f" providerId="Windows Live" clId="Web-{2DF3B208-66C7-4F0F-B044-32F8B8C50CB8}" dt="2022-06-10T11:27:23.923" v="15"/>
          <ac:spMkLst>
            <pc:docMk/>
            <pc:sldMk cId="356326839" sldId="256"/>
            <ac:spMk id="28" creationId="{714742CC-05F9-44AC-AF98-AB6EF810E47D}"/>
          </ac:spMkLst>
        </pc:spChg>
        <pc:spChg chg="add del">
          <ac:chgData name="Sumant Pathak" userId="8dd82165ffae788f" providerId="Windows Live" clId="Web-{2DF3B208-66C7-4F0F-B044-32F8B8C50CB8}" dt="2022-06-10T11:27:23.923" v="15"/>
          <ac:spMkLst>
            <pc:docMk/>
            <pc:sldMk cId="356326839" sldId="256"/>
            <ac:spMk id="30" creationId="{853C77DB-C7E3-4B1F-9AD0-1EB2982A8659}"/>
          </ac:spMkLst>
        </pc:spChg>
        <pc:spChg chg="add">
          <ac:chgData name="Sumant Pathak" userId="8dd82165ffae788f" providerId="Windows Live" clId="Web-{2DF3B208-66C7-4F0F-B044-32F8B8C50CB8}" dt="2022-06-10T11:27:23.923" v="15"/>
          <ac:spMkLst>
            <pc:docMk/>
            <pc:sldMk cId="356326839" sldId="256"/>
            <ac:spMk id="35" creationId="{7404E292-5FAB-47E8-A663-A07530CED8FF}"/>
          </ac:spMkLst>
        </pc:spChg>
        <pc:spChg chg="add">
          <ac:chgData name="Sumant Pathak" userId="8dd82165ffae788f" providerId="Windows Live" clId="Web-{2DF3B208-66C7-4F0F-B044-32F8B8C50CB8}" dt="2022-06-10T11:27:23.923" v="15"/>
          <ac:spMkLst>
            <pc:docMk/>
            <pc:sldMk cId="356326839" sldId="256"/>
            <ac:spMk id="37" creationId="{D80FF8ED-64CE-400C-A4D5-9F943FC264DE}"/>
          </ac:spMkLst>
        </pc:spChg>
        <pc:spChg chg="add">
          <ac:chgData name="Sumant Pathak" userId="8dd82165ffae788f" providerId="Windows Live" clId="Web-{2DF3B208-66C7-4F0F-B044-32F8B8C50CB8}" dt="2022-06-10T11:27:23.923" v="15"/>
          <ac:spMkLst>
            <pc:docMk/>
            <pc:sldMk cId="356326839" sldId="256"/>
            <ac:spMk id="39" creationId="{568868AD-100D-45F3-B11E-8A2936712B9E}"/>
          </ac:spMkLst>
        </pc:spChg>
        <pc:spChg chg="add">
          <ac:chgData name="Sumant Pathak" userId="8dd82165ffae788f" providerId="Windows Live" clId="Web-{2DF3B208-66C7-4F0F-B044-32F8B8C50CB8}" dt="2022-06-10T11:27:23.923" v="15"/>
          <ac:spMkLst>
            <pc:docMk/>
            <pc:sldMk cId="356326839" sldId="256"/>
            <ac:spMk id="41" creationId="{714742CC-05F9-44AC-AF98-AB6EF810E47D}"/>
          </ac:spMkLst>
        </pc:spChg>
        <pc:spChg chg="add">
          <ac:chgData name="Sumant Pathak" userId="8dd82165ffae788f" providerId="Windows Live" clId="Web-{2DF3B208-66C7-4F0F-B044-32F8B8C50CB8}" dt="2022-06-10T11:27:23.923" v="15"/>
          <ac:spMkLst>
            <pc:docMk/>
            <pc:sldMk cId="356326839" sldId="256"/>
            <ac:spMk id="43" creationId="{853C77DB-C7E3-4B1F-9AD0-1EB2982A8659}"/>
          </ac:spMkLst>
        </pc:spChg>
      </pc:sldChg>
      <pc:sldChg chg="addSp delSp">
        <pc:chgData name="Sumant Pathak" userId="8dd82165ffae788f" providerId="Windows Live" clId="Web-{2DF3B208-66C7-4F0F-B044-32F8B8C50CB8}" dt="2022-06-10T11:28:40.940" v="19"/>
        <pc:sldMkLst>
          <pc:docMk/>
          <pc:sldMk cId="2683519871" sldId="257"/>
        </pc:sldMkLst>
        <pc:spChg chg="del">
          <ac:chgData name="Sumant Pathak" userId="8dd82165ffae788f" providerId="Windows Live" clId="Web-{2DF3B208-66C7-4F0F-B044-32F8B8C50CB8}" dt="2022-06-10T11:28:40.940" v="19"/>
          <ac:spMkLst>
            <pc:docMk/>
            <pc:sldMk cId="2683519871" sldId="257"/>
            <ac:spMk id="285" creationId="{3444573F-E1C4-2E7A-4A7C-45F43C3DD84F}"/>
          </ac:spMkLst>
        </pc:spChg>
        <pc:graphicFrameChg chg="add">
          <ac:chgData name="Sumant Pathak" userId="8dd82165ffae788f" providerId="Windows Live" clId="Web-{2DF3B208-66C7-4F0F-B044-32F8B8C50CB8}" dt="2022-06-10T11:28:40.940" v="19"/>
          <ac:graphicFrameMkLst>
            <pc:docMk/>
            <pc:sldMk cId="2683519871" sldId="257"/>
            <ac:graphicFrameMk id="287" creationId="{053474FA-D45A-AB4E-40A1-885A2C3AF77A}"/>
          </ac:graphicFrameMkLst>
        </pc:graphicFrameChg>
      </pc:sldChg>
      <pc:sldChg chg="modSp">
        <pc:chgData name="Sumant Pathak" userId="8dd82165ffae788f" providerId="Windows Live" clId="Web-{2DF3B208-66C7-4F0F-B044-32F8B8C50CB8}" dt="2022-06-10T11:33:06.357" v="33" actId="14100"/>
        <pc:sldMkLst>
          <pc:docMk/>
          <pc:sldMk cId="2157963501" sldId="259"/>
        </pc:sldMkLst>
        <pc:spChg chg="mod">
          <ac:chgData name="Sumant Pathak" userId="8dd82165ffae788f" providerId="Windows Live" clId="Web-{2DF3B208-66C7-4F0F-B044-32F8B8C50CB8}" dt="2022-06-10T11:33:06.357" v="33" actId="14100"/>
          <ac:spMkLst>
            <pc:docMk/>
            <pc:sldMk cId="2157963501" sldId="259"/>
            <ac:spMk id="4" creationId="{8C230DE5-EAF5-D70D-D48C-DDA36E3EC730}"/>
          </ac:spMkLst>
        </pc:spChg>
      </pc:sldChg>
      <pc:sldChg chg="addSp delSp modSp mod setBg">
        <pc:chgData name="Sumant Pathak" userId="8dd82165ffae788f" providerId="Windows Live" clId="Web-{2DF3B208-66C7-4F0F-B044-32F8B8C50CB8}" dt="2022-06-10T11:30:36.458" v="20"/>
        <pc:sldMkLst>
          <pc:docMk/>
          <pc:sldMk cId="1656868236" sldId="262"/>
        </pc:sldMkLst>
        <pc:spChg chg="mod">
          <ac:chgData name="Sumant Pathak" userId="8dd82165ffae788f" providerId="Windows Live" clId="Web-{2DF3B208-66C7-4F0F-B044-32F8B8C50CB8}" dt="2022-06-10T11:30:36.458" v="20"/>
          <ac:spMkLst>
            <pc:docMk/>
            <pc:sldMk cId="1656868236" sldId="262"/>
            <ac:spMk id="2" creationId="{FB529FE1-BC40-F8A9-9147-3B802902E105}"/>
          </ac:spMkLst>
        </pc:spChg>
        <pc:spChg chg="del">
          <ac:chgData name="Sumant Pathak" userId="8dd82165ffae788f" providerId="Windows Live" clId="Web-{2DF3B208-66C7-4F0F-B044-32F8B8C50CB8}" dt="2022-06-10T11:30:36.458" v="20"/>
          <ac:spMkLst>
            <pc:docMk/>
            <pc:sldMk cId="1656868236" sldId="262"/>
            <ac:spMk id="3" creationId="{DE7443D7-649C-5A47-C89A-B809A11D8D1D}"/>
          </ac:spMkLst>
        </pc:spChg>
        <pc:spChg chg="add">
          <ac:chgData name="Sumant Pathak" userId="8dd82165ffae788f" providerId="Windows Live" clId="Web-{2DF3B208-66C7-4F0F-B044-32F8B8C50CB8}" dt="2022-06-10T11:30:36.458" v="20"/>
          <ac:spMkLst>
            <pc:docMk/>
            <pc:sldMk cId="1656868236" sldId="262"/>
            <ac:spMk id="9" creationId="{06E6C0C3-A448-4D8B-86C7-3C83B7E4A600}"/>
          </ac:spMkLst>
        </pc:spChg>
        <pc:spChg chg="add">
          <ac:chgData name="Sumant Pathak" userId="8dd82165ffae788f" providerId="Windows Live" clId="Web-{2DF3B208-66C7-4F0F-B044-32F8B8C50CB8}" dt="2022-06-10T11:30:36.458" v="20"/>
          <ac:spMkLst>
            <pc:docMk/>
            <pc:sldMk cId="1656868236" sldId="262"/>
            <ac:spMk id="11" creationId="{EF1326A3-CBDD-4503-8C40-806B4ABF4F2A}"/>
          </ac:spMkLst>
        </pc:spChg>
        <pc:spChg chg="add">
          <ac:chgData name="Sumant Pathak" userId="8dd82165ffae788f" providerId="Windows Live" clId="Web-{2DF3B208-66C7-4F0F-B044-32F8B8C50CB8}" dt="2022-06-10T11:30:36.458" v="20"/>
          <ac:spMkLst>
            <pc:docMk/>
            <pc:sldMk cId="1656868236" sldId="262"/>
            <ac:spMk id="13" creationId="{5910698D-E436-464E-9DE4-F9FB349FD9E6}"/>
          </ac:spMkLst>
        </pc:spChg>
        <pc:graphicFrameChg chg="add">
          <ac:chgData name="Sumant Pathak" userId="8dd82165ffae788f" providerId="Windows Live" clId="Web-{2DF3B208-66C7-4F0F-B044-32F8B8C50CB8}" dt="2022-06-10T11:30:36.458" v="20"/>
          <ac:graphicFrameMkLst>
            <pc:docMk/>
            <pc:sldMk cId="1656868236" sldId="262"/>
            <ac:graphicFrameMk id="5" creationId="{E1B790B6-2A2F-8882-7F86-B5D4437B604B}"/>
          </ac:graphicFrameMkLst>
        </pc:graphicFrameChg>
      </pc:sldChg>
      <pc:sldChg chg="modSp">
        <pc:chgData name="Sumant Pathak" userId="8dd82165ffae788f" providerId="Windows Live" clId="Web-{2DF3B208-66C7-4F0F-B044-32F8B8C50CB8}" dt="2022-06-10T11:35:24.439" v="36" actId="1076"/>
        <pc:sldMkLst>
          <pc:docMk/>
          <pc:sldMk cId="3282661331" sldId="266"/>
        </pc:sldMkLst>
        <pc:spChg chg="mod">
          <ac:chgData name="Sumant Pathak" userId="8dd82165ffae788f" providerId="Windows Live" clId="Web-{2DF3B208-66C7-4F0F-B044-32F8B8C50CB8}" dt="2022-06-10T11:35:19.439" v="35" actId="1076"/>
          <ac:spMkLst>
            <pc:docMk/>
            <pc:sldMk cId="3282661331" sldId="266"/>
            <ac:spMk id="2" creationId="{BEF5CC7B-7D08-2890-2521-A1A1B284AC1F}"/>
          </ac:spMkLst>
        </pc:spChg>
        <pc:spChg chg="mod">
          <ac:chgData name="Sumant Pathak" userId="8dd82165ffae788f" providerId="Windows Live" clId="Web-{2DF3B208-66C7-4F0F-B044-32F8B8C50CB8}" dt="2022-06-10T11:35:16.251" v="34" actId="1076"/>
          <ac:spMkLst>
            <pc:docMk/>
            <pc:sldMk cId="3282661331" sldId="266"/>
            <ac:spMk id="3" creationId="{B44B36E7-64BD-D227-6F7C-4D2F989AAC6D}"/>
          </ac:spMkLst>
        </pc:spChg>
        <pc:spChg chg="mod">
          <ac:chgData name="Sumant Pathak" userId="8dd82165ffae788f" providerId="Windows Live" clId="Web-{2DF3B208-66C7-4F0F-B044-32F8B8C50CB8}" dt="2022-06-10T11:35:24.439" v="36" actId="1076"/>
          <ac:spMkLst>
            <pc:docMk/>
            <pc:sldMk cId="3282661331" sldId="266"/>
            <ac:spMk id="4" creationId="{9FB6C5B3-FA79-3607-1A16-8DBB278C5B9E}"/>
          </ac:spMkLst>
        </pc:spChg>
      </pc:sldChg>
      <pc:sldChg chg="addSp delSp modSp">
        <pc:chgData name="Sumant Pathak" userId="8dd82165ffae788f" providerId="Windows Live" clId="Web-{2DF3B208-66C7-4F0F-B044-32F8B8C50CB8}" dt="2022-06-10T11:32:49.180" v="32"/>
        <pc:sldMkLst>
          <pc:docMk/>
          <pc:sldMk cId="1910859689" sldId="268"/>
        </pc:sldMkLst>
        <pc:spChg chg="mod">
          <ac:chgData name="Sumant Pathak" userId="8dd82165ffae788f" providerId="Windows Live" clId="Web-{2DF3B208-66C7-4F0F-B044-32F8B8C50CB8}" dt="2022-06-10T11:32:49.180" v="32"/>
          <ac:spMkLst>
            <pc:docMk/>
            <pc:sldMk cId="1910859689" sldId="268"/>
            <ac:spMk id="2" creationId="{6E4A4BDE-C476-C5E6-6607-E2F81ACA20CB}"/>
          </ac:spMkLst>
        </pc:spChg>
        <pc:spChg chg="del">
          <ac:chgData name="Sumant Pathak" userId="8dd82165ffae788f" providerId="Windows Live" clId="Web-{2DF3B208-66C7-4F0F-B044-32F8B8C50CB8}" dt="2022-06-10T11:32:49.180" v="32"/>
          <ac:spMkLst>
            <pc:docMk/>
            <pc:sldMk cId="1910859689" sldId="268"/>
            <ac:spMk id="3" creationId="{1C1385A8-0493-0FF8-6784-AC8EA4203968}"/>
          </ac:spMkLst>
        </pc:spChg>
        <pc:spChg chg="del">
          <ac:chgData name="Sumant Pathak" userId="8dd82165ffae788f" providerId="Windows Live" clId="Web-{2DF3B208-66C7-4F0F-B044-32F8B8C50CB8}" dt="2022-06-10T11:32:49.180" v="32"/>
          <ac:spMkLst>
            <pc:docMk/>
            <pc:sldMk cId="1910859689" sldId="268"/>
            <ac:spMk id="8" creationId="{45C5CC17-FF17-43CF-B073-D9051465D5CC}"/>
          </ac:spMkLst>
        </pc:spChg>
        <pc:spChg chg="del">
          <ac:chgData name="Sumant Pathak" userId="8dd82165ffae788f" providerId="Windows Live" clId="Web-{2DF3B208-66C7-4F0F-B044-32F8B8C50CB8}" dt="2022-06-10T11:32:49.180" v="32"/>
          <ac:spMkLst>
            <pc:docMk/>
            <pc:sldMk cId="1910859689" sldId="268"/>
            <ac:spMk id="10" creationId="{1EBE2DDC-0D14-44E6-A1AB-2EEC09507435}"/>
          </ac:spMkLst>
        </pc:spChg>
        <pc:spChg chg="del">
          <ac:chgData name="Sumant Pathak" userId="8dd82165ffae788f" providerId="Windows Live" clId="Web-{2DF3B208-66C7-4F0F-B044-32F8B8C50CB8}" dt="2022-06-10T11:32:49.180" v="32"/>
          <ac:spMkLst>
            <pc:docMk/>
            <pc:sldMk cId="1910859689" sldId="268"/>
            <ac:spMk id="12" creationId="{A8543D98-0AA2-43B4-B508-DC1DB7F3DC9A}"/>
          </ac:spMkLst>
        </pc:spChg>
        <pc:spChg chg="del">
          <ac:chgData name="Sumant Pathak" userId="8dd82165ffae788f" providerId="Windows Live" clId="Web-{2DF3B208-66C7-4F0F-B044-32F8B8C50CB8}" dt="2022-06-10T11:32:49.180" v="32"/>
          <ac:spMkLst>
            <pc:docMk/>
            <pc:sldMk cId="1910859689" sldId="268"/>
            <ac:spMk id="14" creationId="{89723C1D-9A1A-465B-8164-483BF5426613}"/>
          </ac:spMkLst>
        </pc:spChg>
        <pc:spChg chg="del">
          <ac:chgData name="Sumant Pathak" userId="8dd82165ffae788f" providerId="Windows Live" clId="Web-{2DF3B208-66C7-4F0F-B044-32F8B8C50CB8}" dt="2022-06-10T11:32:49.180" v="32"/>
          <ac:spMkLst>
            <pc:docMk/>
            <pc:sldMk cId="1910859689" sldId="268"/>
            <ac:spMk id="16" creationId="{A6680484-5F73-4078-85C2-415205B1A4C0}"/>
          </ac:spMkLst>
        </pc:spChg>
        <pc:spChg chg="add">
          <ac:chgData name="Sumant Pathak" userId="8dd82165ffae788f" providerId="Windows Live" clId="Web-{2DF3B208-66C7-4F0F-B044-32F8B8C50CB8}" dt="2022-06-10T11:32:49.180" v="32"/>
          <ac:spMkLst>
            <pc:docMk/>
            <pc:sldMk cId="1910859689" sldId="268"/>
            <ac:spMk id="22" creationId="{06E6C0C3-A448-4D8B-86C7-3C83B7E4A600}"/>
          </ac:spMkLst>
        </pc:spChg>
        <pc:spChg chg="add">
          <ac:chgData name="Sumant Pathak" userId="8dd82165ffae788f" providerId="Windows Live" clId="Web-{2DF3B208-66C7-4F0F-B044-32F8B8C50CB8}" dt="2022-06-10T11:32:49.180" v="32"/>
          <ac:spMkLst>
            <pc:docMk/>
            <pc:sldMk cId="1910859689" sldId="268"/>
            <ac:spMk id="24" creationId="{EF1326A3-CBDD-4503-8C40-806B4ABF4F2A}"/>
          </ac:spMkLst>
        </pc:spChg>
        <pc:spChg chg="add">
          <ac:chgData name="Sumant Pathak" userId="8dd82165ffae788f" providerId="Windows Live" clId="Web-{2DF3B208-66C7-4F0F-B044-32F8B8C50CB8}" dt="2022-06-10T11:32:49.180" v="32"/>
          <ac:spMkLst>
            <pc:docMk/>
            <pc:sldMk cId="1910859689" sldId="268"/>
            <ac:spMk id="26" creationId="{5910698D-E436-464E-9DE4-F9FB349FD9E6}"/>
          </ac:spMkLst>
        </pc:spChg>
        <pc:graphicFrameChg chg="add">
          <ac:chgData name="Sumant Pathak" userId="8dd82165ffae788f" providerId="Windows Live" clId="Web-{2DF3B208-66C7-4F0F-B044-32F8B8C50CB8}" dt="2022-06-10T11:32:49.180" v="32"/>
          <ac:graphicFrameMkLst>
            <pc:docMk/>
            <pc:sldMk cId="1910859689" sldId="268"/>
            <ac:graphicFrameMk id="18" creationId="{5735FC39-6276-EFC3-A852-6155331E51E7}"/>
          </ac:graphicFrameMkLst>
        </pc:graphicFrameChg>
      </pc:sldChg>
      <pc:sldChg chg="addSp delSp modSp">
        <pc:chgData name="Sumant Pathak" userId="8dd82165ffae788f" providerId="Windows Live" clId="Web-{2DF3B208-66C7-4F0F-B044-32F8B8C50CB8}" dt="2022-06-10T11:36:21.346" v="47"/>
        <pc:sldMkLst>
          <pc:docMk/>
          <pc:sldMk cId="346218368" sldId="269"/>
        </pc:sldMkLst>
        <pc:spChg chg="mod">
          <ac:chgData name="Sumant Pathak" userId="8dd82165ffae788f" providerId="Windows Live" clId="Web-{2DF3B208-66C7-4F0F-B044-32F8B8C50CB8}" dt="2022-06-10T11:35:55.065" v="39"/>
          <ac:spMkLst>
            <pc:docMk/>
            <pc:sldMk cId="346218368" sldId="269"/>
            <ac:spMk id="2" creationId="{F450A09B-20E1-24CE-134C-D3636932D30E}"/>
          </ac:spMkLst>
        </pc:spChg>
        <pc:spChg chg="del mod">
          <ac:chgData name="Sumant Pathak" userId="8dd82165ffae788f" providerId="Windows Live" clId="Web-{2DF3B208-66C7-4F0F-B044-32F8B8C50CB8}" dt="2022-06-10T11:31:14.022" v="21"/>
          <ac:spMkLst>
            <pc:docMk/>
            <pc:sldMk cId="346218368" sldId="269"/>
            <ac:spMk id="4" creationId="{E55F3AB2-DD7A-13F9-2608-BA79E1D91793}"/>
          </ac:spMkLst>
        </pc:spChg>
        <pc:spChg chg="del">
          <ac:chgData name="Sumant Pathak" userId="8dd82165ffae788f" providerId="Windows Live" clId="Web-{2DF3B208-66C7-4F0F-B044-32F8B8C50CB8}" dt="2022-06-10T11:31:14.022" v="21"/>
          <ac:spMkLst>
            <pc:docMk/>
            <pc:sldMk cId="346218368" sldId="269"/>
            <ac:spMk id="22" creationId="{45C5CC17-FF17-43CF-B073-D9051465D5CC}"/>
          </ac:spMkLst>
        </pc:spChg>
        <pc:spChg chg="del">
          <ac:chgData name="Sumant Pathak" userId="8dd82165ffae788f" providerId="Windows Live" clId="Web-{2DF3B208-66C7-4F0F-B044-32F8B8C50CB8}" dt="2022-06-10T11:31:14.022" v="21"/>
          <ac:spMkLst>
            <pc:docMk/>
            <pc:sldMk cId="346218368" sldId="269"/>
            <ac:spMk id="24" creationId="{1EBE2DDC-0D14-44E6-A1AB-2EEC09507435}"/>
          </ac:spMkLst>
        </pc:spChg>
        <pc:spChg chg="add del mod">
          <ac:chgData name="Sumant Pathak" userId="8dd82165ffae788f" providerId="Windows Live" clId="Web-{2DF3B208-66C7-4F0F-B044-32F8B8C50CB8}" dt="2022-06-10T11:32:08.336" v="25"/>
          <ac:spMkLst>
            <pc:docMk/>
            <pc:sldMk cId="346218368" sldId="269"/>
            <ac:spMk id="25" creationId="{29E894D8-06BE-7939-4214-3321F2BEB88F}"/>
          </ac:spMkLst>
        </pc:spChg>
        <pc:spChg chg="del">
          <ac:chgData name="Sumant Pathak" userId="8dd82165ffae788f" providerId="Windows Live" clId="Web-{2DF3B208-66C7-4F0F-B044-32F8B8C50CB8}" dt="2022-06-10T11:31:14.022" v="21"/>
          <ac:spMkLst>
            <pc:docMk/>
            <pc:sldMk cId="346218368" sldId="269"/>
            <ac:spMk id="26" creationId="{A8543D98-0AA2-43B4-B508-DC1DB7F3DC9A}"/>
          </ac:spMkLst>
        </pc:spChg>
        <pc:spChg chg="del">
          <ac:chgData name="Sumant Pathak" userId="8dd82165ffae788f" providerId="Windows Live" clId="Web-{2DF3B208-66C7-4F0F-B044-32F8B8C50CB8}" dt="2022-06-10T11:31:14.022" v="21"/>
          <ac:spMkLst>
            <pc:docMk/>
            <pc:sldMk cId="346218368" sldId="269"/>
            <ac:spMk id="28" creationId="{89723C1D-9A1A-465B-8164-483BF5426613}"/>
          </ac:spMkLst>
        </pc:spChg>
        <pc:spChg chg="del">
          <ac:chgData name="Sumant Pathak" userId="8dd82165ffae788f" providerId="Windows Live" clId="Web-{2DF3B208-66C7-4F0F-B044-32F8B8C50CB8}" dt="2022-06-10T11:31:14.022" v="21"/>
          <ac:spMkLst>
            <pc:docMk/>
            <pc:sldMk cId="346218368" sldId="269"/>
            <ac:spMk id="30" creationId="{A6680484-5F73-4078-85C2-415205B1A4C0}"/>
          </ac:spMkLst>
        </pc:spChg>
        <pc:spChg chg="add del">
          <ac:chgData name="Sumant Pathak" userId="8dd82165ffae788f" providerId="Windows Live" clId="Web-{2DF3B208-66C7-4F0F-B044-32F8B8C50CB8}" dt="2022-06-10T11:32:19.992" v="26"/>
          <ac:spMkLst>
            <pc:docMk/>
            <pc:sldMk cId="346218368" sldId="269"/>
            <ac:spMk id="36" creationId="{06E6C0C3-A448-4D8B-86C7-3C83B7E4A600}"/>
          </ac:spMkLst>
        </pc:spChg>
        <pc:spChg chg="add del">
          <ac:chgData name="Sumant Pathak" userId="8dd82165ffae788f" providerId="Windows Live" clId="Web-{2DF3B208-66C7-4F0F-B044-32F8B8C50CB8}" dt="2022-06-10T11:32:19.992" v="26"/>
          <ac:spMkLst>
            <pc:docMk/>
            <pc:sldMk cId="346218368" sldId="269"/>
            <ac:spMk id="38" creationId="{EF1326A3-CBDD-4503-8C40-806B4ABF4F2A}"/>
          </ac:spMkLst>
        </pc:spChg>
        <pc:spChg chg="add del">
          <ac:chgData name="Sumant Pathak" userId="8dd82165ffae788f" providerId="Windows Live" clId="Web-{2DF3B208-66C7-4F0F-B044-32F8B8C50CB8}" dt="2022-06-10T11:32:19.992" v="26"/>
          <ac:spMkLst>
            <pc:docMk/>
            <pc:sldMk cId="346218368" sldId="269"/>
            <ac:spMk id="40" creationId="{5910698D-E436-464E-9DE4-F9FB349FD9E6}"/>
          </ac:spMkLst>
        </pc:spChg>
        <pc:spChg chg="add del">
          <ac:chgData name="Sumant Pathak" userId="8dd82165ffae788f" providerId="Windows Live" clId="Web-{2DF3B208-66C7-4F0F-B044-32F8B8C50CB8}" dt="2022-06-10T11:35:55.065" v="39"/>
          <ac:spMkLst>
            <pc:docMk/>
            <pc:sldMk cId="346218368" sldId="269"/>
            <ac:spMk id="45" creationId="{E383CC5D-71E8-4CB2-8E4A-F1E4FF6DC9D6}"/>
          </ac:spMkLst>
        </pc:spChg>
        <pc:spChg chg="add del">
          <ac:chgData name="Sumant Pathak" userId="8dd82165ffae788f" providerId="Windows Live" clId="Web-{2DF3B208-66C7-4F0F-B044-32F8B8C50CB8}" dt="2022-06-10T11:35:55.065" v="39"/>
          <ac:spMkLst>
            <pc:docMk/>
            <pc:sldMk cId="346218368" sldId="269"/>
            <ac:spMk id="47" creationId="{E2DA5AC1-43C5-4243-9028-07DBB80D0C95}"/>
          </ac:spMkLst>
        </pc:spChg>
        <pc:spChg chg="add del">
          <ac:chgData name="Sumant Pathak" userId="8dd82165ffae788f" providerId="Windows Live" clId="Web-{2DF3B208-66C7-4F0F-B044-32F8B8C50CB8}" dt="2022-06-10T11:35:55.065" v="39"/>
          <ac:spMkLst>
            <pc:docMk/>
            <pc:sldMk cId="346218368" sldId="269"/>
            <ac:spMk id="49" creationId="{8A4EDA1C-27A1-4C83-ACE4-6675EC9245B1}"/>
          </ac:spMkLst>
        </pc:spChg>
        <pc:spChg chg="add del">
          <ac:chgData name="Sumant Pathak" userId="8dd82165ffae788f" providerId="Windows Live" clId="Web-{2DF3B208-66C7-4F0F-B044-32F8B8C50CB8}" dt="2022-06-10T11:35:55.065" v="39"/>
          <ac:spMkLst>
            <pc:docMk/>
            <pc:sldMk cId="346218368" sldId="269"/>
            <ac:spMk id="51" creationId="{1C2185E4-B584-4B9D-9440-DEA0FB9D94DF}"/>
          </ac:spMkLst>
        </pc:spChg>
        <pc:spChg chg="add del">
          <ac:chgData name="Sumant Pathak" userId="8dd82165ffae788f" providerId="Windows Live" clId="Web-{2DF3B208-66C7-4F0F-B044-32F8B8C50CB8}" dt="2022-06-10T11:35:55.065" v="39"/>
          <ac:spMkLst>
            <pc:docMk/>
            <pc:sldMk cId="346218368" sldId="269"/>
            <ac:spMk id="53" creationId="{FF33EC8A-EE0A-4395-97E2-DAD467CF734C}"/>
          </ac:spMkLst>
        </pc:spChg>
        <pc:spChg chg="add del">
          <ac:chgData name="Sumant Pathak" userId="8dd82165ffae788f" providerId="Windows Live" clId="Web-{2DF3B208-66C7-4F0F-B044-32F8B8C50CB8}" dt="2022-06-10T11:35:55.065" v="39"/>
          <ac:spMkLst>
            <pc:docMk/>
            <pc:sldMk cId="346218368" sldId="269"/>
            <ac:spMk id="55" creationId="{FF85DA95-16A4-404E-9BFF-27F8E4FC78AA}"/>
          </ac:spMkLst>
        </pc:spChg>
        <pc:spChg chg="add del">
          <ac:chgData name="Sumant Pathak" userId="8dd82165ffae788f" providerId="Windows Live" clId="Web-{2DF3B208-66C7-4F0F-B044-32F8B8C50CB8}" dt="2022-06-10T11:35:55.018" v="38"/>
          <ac:spMkLst>
            <pc:docMk/>
            <pc:sldMk cId="346218368" sldId="269"/>
            <ac:spMk id="60" creationId="{E383CC5D-71E8-4CB2-8E4A-F1E4FF6DC9D6}"/>
          </ac:spMkLst>
        </pc:spChg>
        <pc:spChg chg="add del">
          <ac:chgData name="Sumant Pathak" userId="8dd82165ffae788f" providerId="Windows Live" clId="Web-{2DF3B208-66C7-4F0F-B044-32F8B8C50CB8}" dt="2022-06-10T11:35:55.018" v="38"/>
          <ac:spMkLst>
            <pc:docMk/>
            <pc:sldMk cId="346218368" sldId="269"/>
            <ac:spMk id="62" creationId="{E2DA5AC1-43C5-4243-9028-07DBB80D0C95}"/>
          </ac:spMkLst>
        </pc:spChg>
        <pc:spChg chg="add del">
          <ac:chgData name="Sumant Pathak" userId="8dd82165ffae788f" providerId="Windows Live" clId="Web-{2DF3B208-66C7-4F0F-B044-32F8B8C50CB8}" dt="2022-06-10T11:35:55.018" v="38"/>
          <ac:spMkLst>
            <pc:docMk/>
            <pc:sldMk cId="346218368" sldId="269"/>
            <ac:spMk id="64" creationId="{8A4EDA1C-27A1-4C83-ACE4-6675EC9245B1}"/>
          </ac:spMkLst>
        </pc:spChg>
        <pc:spChg chg="add del">
          <ac:chgData name="Sumant Pathak" userId="8dd82165ffae788f" providerId="Windows Live" clId="Web-{2DF3B208-66C7-4F0F-B044-32F8B8C50CB8}" dt="2022-06-10T11:35:55.018" v="38"/>
          <ac:spMkLst>
            <pc:docMk/>
            <pc:sldMk cId="346218368" sldId="269"/>
            <ac:spMk id="66" creationId="{1C2185E4-B584-4B9D-9440-DEA0FB9D94DF}"/>
          </ac:spMkLst>
        </pc:spChg>
        <pc:spChg chg="add del">
          <ac:chgData name="Sumant Pathak" userId="8dd82165ffae788f" providerId="Windows Live" clId="Web-{2DF3B208-66C7-4F0F-B044-32F8B8C50CB8}" dt="2022-06-10T11:35:55.018" v="38"/>
          <ac:spMkLst>
            <pc:docMk/>
            <pc:sldMk cId="346218368" sldId="269"/>
            <ac:spMk id="68" creationId="{FF33EC8A-EE0A-4395-97E2-DAD467CF734C}"/>
          </ac:spMkLst>
        </pc:spChg>
        <pc:spChg chg="add del">
          <ac:chgData name="Sumant Pathak" userId="8dd82165ffae788f" providerId="Windows Live" clId="Web-{2DF3B208-66C7-4F0F-B044-32F8B8C50CB8}" dt="2022-06-10T11:35:55.018" v="38"/>
          <ac:spMkLst>
            <pc:docMk/>
            <pc:sldMk cId="346218368" sldId="269"/>
            <ac:spMk id="70" creationId="{FF85DA95-16A4-404E-9BFF-27F8E4FC78AA}"/>
          </ac:spMkLst>
        </pc:spChg>
        <pc:spChg chg="add del">
          <ac:chgData name="Sumant Pathak" userId="8dd82165ffae788f" providerId="Windows Live" clId="Web-{2DF3B208-66C7-4F0F-B044-32F8B8C50CB8}" dt="2022-06-10T11:36:21.346" v="47"/>
          <ac:spMkLst>
            <pc:docMk/>
            <pc:sldMk cId="346218368" sldId="269"/>
            <ac:spMk id="72" creationId="{06E6C0C3-A448-4D8B-86C7-3C83B7E4A600}"/>
          </ac:spMkLst>
        </pc:spChg>
        <pc:spChg chg="add del">
          <ac:chgData name="Sumant Pathak" userId="8dd82165ffae788f" providerId="Windows Live" clId="Web-{2DF3B208-66C7-4F0F-B044-32F8B8C50CB8}" dt="2022-06-10T11:36:21.346" v="47"/>
          <ac:spMkLst>
            <pc:docMk/>
            <pc:sldMk cId="346218368" sldId="269"/>
            <ac:spMk id="73" creationId="{EF1326A3-CBDD-4503-8C40-806B4ABF4F2A}"/>
          </ac:spMkLst>
        </pc:spChg>
        <pc:spChg chg="add del">
          <ac:chgData name="Sumant Pathak" userId="8dd82165ffae788f" providerId="Windows Live" clId="Web-{2DF3B208-66C7-4F0F-B044-32F8B8C50CB8}" dt="2022-06-10T11:36:21.346" v="47"/>
          <ac:spMkLst>
            <pc:docMk/>
            <pc:sldMk cId="346218368" sldId="269"/>
            <ac:spMk id="74" creationId="{5910698D-E436-464E-9DE4-F9FB349FD9E6}"/>
          </ac:spMkLst>
        </pc:spChg>
        <pc:spChg chg="add">
          <ac:chgData name="Sumant Pathak" userId="8dd82165ffae788f" providerId="Windows Live" clId="Web-{2DF3B208-66C7-4F0F-B044-32F8B8C50CB8}" dt="2022-06-10T11:36:21.346" v="47"/>
          <ac:spMkLst>
            <pc:docMk/>
            <pc:sldMk cId="346218368" sldId="269"/>
            <ac:spMk id="79" creationId="{06E6C0C3-A448-4D8B-86C7-3C83B7E4A600}"/>
          </ac:spMkLst>
        </pc:spChg>
        <pc:spChg chg="add">
          <ac:chgData name="Sumant Pathak" userId="8dd82165ffae788f" providerId="Windows Live" clId="Web-{2DF3B208-66C7-4F0F-B044-32F8B8C50CB8}" dt="2022-06-10T11:36:21.346" v="47"/>
          <ac:spMkLst>
            <pc:docMk/>
            <pc:sldMk cId="346218368" sldId="269"/>
            <ac:spMk id="81" creationId="{EF1326A3-CBDD-4503-8C40-806B4ABF4F2A}"/>
          </ac:spMkLst>
        </pc:spChg>
        <pc:spChg chg="add">
          <ac:chgData name="Sumant Pathak" userId="8dd82165ffae788f" providerId="Windows Live" clId="Web-{2DF3B208-66C7-4F0F-B044-32F8B8C50CB8}" dt="2022-06-10T11:36:21.346" v="47"/>
          <ac:spMkLst>
            <pc:docMk/>
            <pc:sldMk cId="346218368" sldId="269"/>
            <ac:spMk id="83" creationId="{5910698D-E436-464E-9DE4-F9FB349FD9E6}"/>
          </ac:spMkLst>
        </pc:spChg>
        <pc:graphicFrameChg chg="add del mod modGraphic">
          <ac:chgData name="Sumant Pathak" userId="8dd82165ffae788f" providerId="Windows Live" clId="Web-{2DF3B208-66C7-4F0F-B044-32F8B8C50CB8}" dt="2022-06-10T11:36:21.346" v="47"/>
          <ac:graphicFrameMkLst>
            <pc:docMk/>
            <pc:sldMk cId="346218368" sldId="269"/>
            <ac:graphicFrameMk id="32" creationId="{C6616924-7D15-98B3-C4C1-0DBD16DCDF5C}"/>
          </ac:graphicFrameMkLst>
        </pc:graphicFrameChg>
      </pc:sldChg>
    </pc:docChg>
  </pc:docChgLst>
  <pc:docChgLst>
    <pc:chgData name="Sumant Pathak" userId="8dd82165ffae788f" providerId="Windows Live" clId="Web-{C738E19C-AF30-443A-BC45-110B212E3BD4}"/>
    <pc:docChg chg="addSld modSld">
      <pc:chgData name="Sumant Pathak" userId="8dd82165ffae788f" providerId="Windows Live" clId="Web-{C738E19C-AF30-443A-BC45-110B212E3BD4}" dt="2022-06-10T10:29:24.136" v="110" actId="20577"/>
      <pc:docMkLst>
        <pc:docMk/>
      </pc:docMkLst>
      <pc:sldChg chg="addSp delSp modSp">
        <pc:chgData name="Sumant Pathak" userId="8dd82165ffae788f" providerId="Windows Live" clId="Web-{C738E19C-AF30-443A-BC45-110B212E3BD4}" dt="2022-06-10T10:13:25.359" v="22"/>
        <pc:sldMkLst>
          <pc:docMk/>
          <pc:sldMk cId="1909063493" sldId="258"/>
        </pc:sldMkLst>
        <pc:spChg chg="del">
          <ac:chgData name="Sumant Pathak" userId="8dd82165ffae788f" providerId="Windows Live" clId="Web-{C738E19C-AF30-443A-BC45-110B212E3BD4}" dt="2022-06-10T10:13:25.359" v="22"/>
          <ac:spMkLst>
            <pc:docMk/>
            <pc:sldMk cId="1909063493" sldId="258"/>
            <ac:spMk id="4" creationId="{2C330741-A700-1E14-DC92-0DE85BF2863A}"/>
          </ac:spMkLst>
        </pc:spChg>
        <pc:picChg chg="add mod ord">
          <ac:chgData name="Sumant Pathak" userId="8dd82165ffae788f" providerId="Windows Live" clId="Web-{C738E19C-AF30-443A-BC45-110B212E3BD4}" dt="2022-06-10T10:13:25.359" v="22"/>
          <ac:picMkLst>
            <pc:docMk/>
            <pc:sldMk cId="1909063493" sldId="258"/>
            <ac:picMk id="3" creationId="{E7628B6E-CEF1-7767-4058-34C09993CFB0}"/>
          </ac:picMkLst>
        </pc:picChg>
      </pc:sldChg>
      <pc:sldChg chg="addSp modSp mod modClrScheme chgLayout">
        <pc:chgData name="Sumant Pathak" userId="8dd82165ffae788f" providerId="Windows Live" clId="Web-{C738E19C-AF30-443A-BC45-110B212E3BD4}" dt="2022-06-10T10:12:26.199" v="21" actId="14100"/>
        <pc:sldMkLst>
          <pc:docMk/>
          <pc:sldMk cId="2157963501" sldId="259"/>
        </pc:sldMkLst>
        <pc:spChg chg="mod ord">
          <ac:chgData name="Sumant Pathak" userId="8dd82165ffae788f" providerId="Windows Live" clId="Web-{C738E19C-AF30-443A-BC45-110B212E3BD4}" dt="2022-06-10T10:12:21.980" v="16" actId="1076"/>
          <ac:spMkLst>
            <pc:docMk/>
            <pc:sldMk cId="2157963501" sldId="259"/>
            <ac:spMk id="2" creationId="{4B57ABCC-43AE-843D-27A7-C947CC14EA9B}"/>
          </ac:spMkLst>
        </pc:spChg>
        <pc:spChg chg="mod ord">
          <ac:chgData name="Sumant Pathak" userId="8dd82165ffae788f" providerId="Windows Live" clId="Web-{C738E19C-AF30-443A-BC45-110B212E3BD4}" dt="2022-06-10T10:12:22.121" v="19" actId="20577"/>
          <ac:spMkLst>
            <pc:docMk/>
            <pc:sldMk cId="2157963501" sldId="259"/>
            <ac:spMk id="3" creationId="{597AA19F-4919-53AB-F601-195D6390D285}"/>
          </ac:spMkLst>
        </pc:spChg>
        <pc:spChg chg="add mod ord">
          <ac:chgData name="Sumant Pathak" userId="8dd82165ffae788f" providerId="Windows Live" clId="Web-{C738E19C-AF30-443A-BC45-110B212E3BD4}" dt="2022-06-10T10:12:26.199" v="21" actId="14100"/>
          <ac:spMkLst>
            <pc:docMk/>
            <pc:sldMk cId="2157963501" sldId="259"/>
            <ac:spMk id="4" creationId="{8C230DE5-EAF5-D70D-D48C-DDA36E3EC730}"/>
          </ac:spMkLst>
        </pc:spChg>
      </pc:sldChg>
      <pc:sldChg chg="addSp delSp modSp new mod modClrScheme chgLayout">
        <pc:chgData name="Sumant Pathak" userId="8dd82165ffae788f" providerId="Windows Live" clId="Web-{C738E19C-AF30-443A-BC45-110B212E3BD4}" dt="2022-06-10T10:16:49.949" v="35" actId="1076"/>
        <pc:sldMkLst>
          <pc:docMk/>
          <pc:sldMk cId="2394000853" sldId="260"/>
        </pc:sldMkLst>
        <pc:spChg chg="mod ord">
          <ac:chgData name="Sumant Pathak" userId="8dd82165ffae788f" providerId="Windows Live" clId="Web-{C738E19C-AF30-443A-BC45-110B212E3BD4}" dt="2022-06-10T10:16:09.588" v="32"/>
          <ac:spMkLst>
            <pc:docMk/>
            <pc:sldMk cId="2394000853" sldId="260"/>
            <ac:spMk id="2" creationId="{A9A1AC9C-CA81-1214-BE4A-75033CC5727F}"/>
          </ac:spMkLst>
        </pc:spChg>
        <pc:spChg chg="del">
          <ac:chgData name="Sumant Pathak" userId="8dd82165ffae788f" providerId="Windows Live" clId="Web-{C738E19C-AF30-443A-BC45-110B212E3BD4}" dt="2022-06-10T10:16:02.056" v="31"/>
          <ac:spMkLst>
            <pc:docMk/>
            <pc:sldMk cId="2394000853" sldId="260"/>
            <ac:spMk id="3" creationId="{B08A6F2D-88F6-AEAE-D458-C4C71D59F8AA}"/>
          </ac:spMkLst>
        </pc:spChg>
        <pc:spChg chg="mod ord">
          <ac:chgData name="Sumant Pathak" userId="8dd82165ffae788f" providerId="Windows Live" clId="Web-{C738E19C-AF30-443A-BC45-110B212E3BD4}" dt="2022-06-10T10:16:49.949" v="35" actId="1076"/>
          <ac:spMkLst>
            <pc:docMk/>
            <pc:sldMk cId="2394000853" sldId="260"/>
            <ac:spMk id="4" creationId="{3954059B-A9A8-A867-D841-6BA5909BCF81}"/>
          </ac:spMkLst>
        </pc:spChg>
        <pc:spChg chg="add mod ord">
          <ac:chgData name="Sumant Pathak" userId="8dd82165ffae788f" providerId="Windows Live" clId="Web-{C738E19C-AF30-443A-BC45-110B212E3BD4}" dt="2022-06-10T10:16:38.824" v="34" actId="14100"/>
          <ac:spMkLst>
            <pc:docMk/>
            <pc:sldMk cId="2394000853" sldId="260"/>
            <ac:spMk id="5" creationId="{AF830ADD-3D85-88A2-0FD9-B6FE20082074}"/>
          </ac:spMkLst>
        </pc:spChg>
      </pc:sldChg>
      <pc:sldChg chg="modSp new">
        <pc:chgData name="Sumant Pathak" userId="8dd82165ffae788f" providerId="Windows Live" clId="Web-{C738E19C-AF30-443A-BC45-110B212E3BD4}" dt="2022-06-10T10:20:31.010" v="60" actId="20577"/>
        <pc:sldMkLst>
          <pc:docMk/>
          <pc:sldMk cId="1025114596" sldId="261"/>
        </pc:sldMkLst>
        <pc:spChg chg="mod">
          <ac:chgData name="Sumant Pathak" userId="8dd82165ffae788f" providerId="Windows Live" clId="Web-{C738E19C-AF30-443A-BC45-110B212E3BD4}" dt="2022-06-10T10:18:36.128" v="49" actId="1076"/>
          <ac:spMkLst>
            <pc:docMk/>
            <pc:sldMk cId="1025114596" sldId="261"/>
            <ac:spMk id="2" creationId="{37D18E4A-44DF-B590-EC47-DB8F55B1F5BF}"/>
          </ac:spMkLst>
        </pc:spChg>
        <pc:spChg chg="mod">
          <ac:chgData name="Sumant Pathak" userId="8dd82165ffae788f" providerId="Windows Live" clId="Web-{C738E19C-AF30-443A-BC45-110B212E3BD4}" dt="2022-06-10T10:19:39.241" v="51" actId="20577"/>
          <ac:spMkLst>
            <pc:docMk/>
            <pc:sldMk cId="1025114596" sldId="261"/>
            <ac:spMk id="3" creationId="{7E628F70-0CCF-2622-B674-4A6CB4B68177}"/>
          </ac:spMkLst>
        </pc:spChg>
        <pc:spChg chg="mod">
          <ac:chgData name="Sumant Pathak" userId="8dd82165ffae788f" providerId="Windows Live" clId="Web-{C738E19C-AF30-443A-BC45-110B212E3BD4}" dt="2022-06-10T10:20:31.010" v="60" actId="20577"/>
          <ac:spMkLst>
            <pc:docMk/>
            <pc:sldMk cId="1025114596" sldId="261"/>
            <ac:spMk id="4" creationId="{C8B17A32-B01F-F24F-04A7-75F1EB4B9FD8}"/>
          </ac:spMkLst>
        </pc:spChg>
      </pc:sldChg>
      <pc:sldChg chg="delSp modSp new mod modClrScheme chgLayout">
        <pc:chgData name="Sumant Pathak" userId="8dd82165ffae788f" providerId="Windows Live" clId="Web-{C738E19C-AF30-443A-BC45-110B212E3BD4}" dt="2022-06-10T10:22:12.234" v="74" actId="1076"/>
        <pc:sldMkLst>
          <pc:docMk/>
          <pc:sldMk cId="1656868236" sldId="262"/>
        </pc:sldMkLst>
        <pc:spChg chg="mod ord">
          <ac:chgData name="Sumant Pathak" userId="8dd82165ffae788f" providerId="Windows Live" clId="Web-{C738E19C-AF30-443A-BC45-110B212E3BD4}" dt="2022-06-10T10:22:12.234" v="74" actId="1076"/>
          <ac:spMkLst>
            <pc:docMk/>
            <pc:sldMk cId="1656868236" sldId="262"/>
            <ac:spMk id="2" creationId="{FB529FE1-BC40-F8A9-9147-3B802902E105}"/>
          </ac:spMkLst>
        </pc:spChg>
        <pc:spChg chg="mod ord">
          <ac:chgData name="Sumant Pathak" userId="8dd82165ffae788f" providerId="Windows Live" clId="Web-{C738E19C-AF30-443A-BC45-110B212E3BD4}" dt="2022-06-10T10:21:54.546" v="70" actId="20577"/>
          <ac:spMkLst>
            <pc:docMk/>
            <pc:sldMk cId="1656868236" sldId="262"/>
            <ac:spMk id="3" creationId="{DE7443D7-649C-5A47-C89A-B809A11D8D1D}"/>
          </ac:spMkLst>
        </pc:spChg>
        <pc:spChg chg="del">
          <ac:chgData name="Sumant Pathak" userId="8dd82165ffae788f" providerId="Windows Live" clId="Web-{C738E19C-AF30-443A-BC45-110B212E3BD4}" dt="2022-06-10T10:21:00.277" v="62"/>
          <ac:spMkLst>
            <pc:docMk/>
            <pc:sldMk cId="1656868236" sldId="262"/>
            <ac:spMk id="4" creationId="{54DBDABE-32D0-FE8E-0212-8C6807F737BC}"/>
          </ac:spMkLst>
        </pc:spChg>
      </pc:sldChg>
      <pc:sldChg chg="addSp delSp modSp new mod modClrScheme chgLayout">
        <pc:chgData name="Sumant Pathak" userId="8dd82165ffae788f" providerId="Windows Live" clId="Web-{C738E19C-AF30-443A-BC45-110B212E3BD4}" dt="2022-06-10T10:29:24.136" v="110" actId="20577"/>
        <pc:sldMkLst>
          <pc:docMk/>
          <pc:sldMk cId="3026699145" sldId="263"/>
        </pc:sldMkLst>
        <pc:spChg chg="mod ord">
          <ac:chgData name="Sumant Pathak" userId="8dd82165ffae788f" providerId="Windows Live" clId="Web-{C738E19C-AF30-443A-BC45-110B212E3BD4}" dt="2022-06-10T10:24:49.901" v="92" actId="1076"/>
          <ac:spMkLst>
            <pc:docMk/>
            <pc:sldMk cId="3026699145" sldId="263"/>
            <ac:spMk id="2" creationId="{1DF49D63-5E81-8D30-76B1-74CC556A597E}"/>
          </ac:spMkLst>
        </pc:spChg>
        <pc:spChg chg="add mod">
          <ac:chgData name="Sumant Pathak" userId="8dd82165ffae788f" providerId="Windows Live" clId="Web-{C738E19C-AF30-443A-BC45-110B212E3BD4}" dt="2022-06-10T10:25:02.183" v="93" actId="1076"/>
          <ac:spMkLst>
            <pc:docMk/>
            <pc:sldMk cId="3026699145" sldId="263"/>
            <ac:spMk id="3" creationId="{FB3C6F75-C9E9-460B-DD2D-C33C07A58D24}"/>
          </ac:spMkLst>
        </pc:spChg>
        <pc:spChg chg="add del">
          <ac:chgData name="Sumant Pathak" userId="8dd82165ffae788f" providerId="Windows Live" clId="Web-{C738E19C-AF30-443A-BC45-110B212E3BD4}" dt="2022-06-10T10:24:00.194" v="82"/>
          <ac:spMkLst>
            <pc:docMk/>
            <pc:sldMk cId="3026699145" sldId="263"/>
            <ac:spMk id="4" creationId="{F062C7AD-F22E-F1F8-D6E1-DC7EEE8418CD}"/>
          </ac:spMkLst>
        </pc:spChg>
        <pc:spChg chg="add del mod ord">
          <ac:chgData name="Sumant Pathak" userId="8dd82165ffae788f" providerId="Windows Live" clId="Web-{C738E19C-AF30-443A-BC45-110B212E3BD4}" dt="2022-06-10T10:25:09.980" v="97"/>
          <ac:spMkLst>
            <pc:docMk/>
            <pc:sldMk cId="3026699145" sldId="263"/>
            <ac:spMk id="5" creationId="{3417BB0F-A121-88CC-E63B-5CC557E38B09}"/>
          </ac:spMkLst>
        </pc:spChg>
        <pc:spChg chg="add del mod">
          <ac:chgData name="Sumant Pathak" userId="8dd82165ffae788f" providerId="Windows Live" clId="Web-{C738E19C-AF30-443A-BC45-110B212E3BD4}" dt="2022-06-10T10:26:40.767" v="106"/>
          <ac:spMkLst>
            <pc:docMk/>
            <pc:sldMk cId="3026699145" sldId="263"/>
            <ac:spMk id="41" creationId="{1E4AB030-BC43-5672-6F91-B225FF9CB5EB}"/>
          </ac:spMkLst>
        </pc:spChg>
        <pc:spChg chg="add mod">
          <ac:chgData name="Sumant Pathak" userId="8dd82165ffae788f" providerId="Windows Live" clId="Web-{C738E19C-AF30-443A-BC45-110B212E3BD4}" dt="2022-06-10T10:26:34.376" v="104" actId="1076"/>
          <ac:spMkLst>
            <pc:docMk/>
            <pc:sldMk cId="3026699145" sldId="263"/>
            <ac:spMk id="42" creationId="{9894D550-BF97-32E1-4AEB-BC1C3F6C12B1}"/>
          </ac:spMkLst>
        </pc:spChg>
        <pc:graphicFrameChg chg="add del mod ord modGraphic">
          <ac:chgData name="Sumant Pathak" userId="8dd82165ffae788f" providerId="Windows Live" clId="Web-{C738E19C-AF30-443A-BC45-110B212E3BD4}" dt="2022-06-10T10:26:02.014" v="102"/>
          <ac:graphicFrameMkLst>
            <pc:docMk/>
            <pc:sldMk cId="3026699145" sldId="263"/>
            <ac:graphicFrameMk id="6" creationId="{A98711C8-64F6-CD6F-2959-DED01881FBF6}"/>
          </ac:graphicFrameMkLst>
        </pc:graphicFrameChg>
        <pc:graphicFrameChg chg="add mod ord modGraphic">
          <ac:chgData name="Sumant Pathak" userId="8dd82165ffae788f" providerId="Windows Live" clId="Web-{C738E19C-AF30-443A-BC45-110B212E3BD4}" dt="2022-06-10T10:29:24.136" v="110" actId="20577"/>
          <ac:graphicFrameMkLst>
            <pc:docMk/>
            <pc:sldMk cId="3026699145" sldId="263"/>
            <ac:graphicFrameMk id="43" creationId="{ACE03EE5-F14F-8410-768C-8006434D0D2E}"/>
          </ac:graphicFrameMkLst>
        </pc:graphicFrameChg>
      </pc:sldChg>
    </pc:docChg>
  </pc:docChgLst>
  <pc:docChgLst>
    <pc:chgData name="Sumant Pathak" userId="8dd82165ffae788f" providerId="Windows Live" clId="Web-{A7B96DF8-94D7-4BA5-ACF1-CE9AC0B15EA0}"/>
    <pc:docChg chg="addSld modSld">
      <pc:chgData name="Sumant Pathak" userId="8dd82165ffae788f" providerId="Windows Live" clId="Web-{A7B96DF8-94D7-4BA5-ACF1-CE9AC0B15EA0}" dt="2022-06-11T11:15:35.962" v="714" actId="20577"/>
      <pc:docMkLst>
        <pc:docMk/>
      </pc:docMkLst>
      <pc:sldChg chg="modSp">
        <pc:chgData name="Sumant Pathak" userId="8dd82165ffae788f" providerId="Windows Live" clId="Web-{A7B96DF8-94D7-4BA5-ACF1-CE9AC0B15EA0}" dt="2022-06-11T07:23:57.509" v="0" actId="1076"/>
        <pc:sldMkLst>
          <pc:docMk/>
          <pc:sldMk cId="1025114596" sldId="261"/>
        </pc:sldMkLst>
        <pc:spChg chg="mod">
          <ac:chgData name="Sumant Pathak" userId="8dd82165ffae788f" providerId="Windows Live" clId="Web-{A7B96DF8-94D7-4BA5-ACF1-CE9AC0B15EA0}" dt="2022-06-11T07:23:57.509" v="0" actId="1076"/>
          <ac:spMkLst>
            <pc:docMk/>
            <pc:sldMk cId="1025114596" sldId="261"/>
            <ac:spMk id="2" creationId="{37D18E4A-44DF-B590-EC47-DB8F55B1F5BF}"/>
          </ac:spMkLst>
        </pc:spChg>
      </pc:sldChg>
      <pc:sldChg chg="modSp mod modClrScheme chgLayout">
        <pc:chgData name="Sumant Pathak" userId="8dd82165ffae788f" providerId="Windows Live" clId="Web-{A7B96DF8-94D7-4BA5-ACF1-CE9AC0B15EA0}" dt="2022-06-11T10:05:09.559" v="359" actId="1076"/>
        <pc:sldMkLst>
          <pc:docMk/>
          <pc:sldMk cId="1265303393" sldId="264"/>
        </pc:sldMkLst>
        <pc:spChg chg="mod ord">
          <ac:chgData name="Sumant Pathak" userId="8dd82165ffae788f" providerId="Windows Live" clId="Web-{A7B96DF8-94D7-4BA5-ACF1-CE9AC0B15EA0}" dt="2022-06-11T10:05:00.606" v="358" actId="1076"/>
          <ac:spMkLst>
            <pc:docMk/>
            <pc:sldMk cId="1265303393" sldId="264"/>
            <ac:spMk id="2" creationId="{47593AF7-C14C-1874-3D24-428E4106BC9E}"/>
          </ac:spMkLst>
        </pc:spChg>
        <pc:spChg chg="mod ord">
          <ac:chgData name="Sumant Pathak" userId="8dd82165ffae788f" providerId="Windows Live" clId="Web-{A7B96DF8-94D7-4BA5-ACF1-CE9AC0B15EA0}" dt="2022-06-11T10:04:49.074" v="357"/>
          <ac:spMkLst>
            <pc:docMk/>
            <pc:sldMk cId="1265303393" sldId="264"/>
            <ac:spMk id="3" creationId="{8601D9D4-032A-FCFC-C724-B58D9C54F028}"/>
          </ac:spMkLst>
        </pc:spChg>
        <pc:spChg chg="mod ord">
          <ac:chgData name="Sumant Pathak" userId="8dd82165ffae788f" providerId="Windows Live" clId="Web-{A7B96DF8-94D7-4BA5-ACF1-CE9AC0B15EA0}" dt="2022-06-11T10:04:49.074" v="357"/>
          <ac:spMkLst>
            <pc:docMk/>
            <pc:sldMk cId="1265303393" sldId="264"/>
            <ac:spMk id="4" creationId="{F934C7BF-6354-C368-23D8-EEDF3BE6E6DE}"/>
          </ac:spMkLst>
        </pc:spChg>
        <pc:spChg chg="mod ord">
          <ac:chgData name="Sumant Pathak" userId="8dd82165ffae788f" providerId="Windows Live" clId="Web-{A7B96DF8-94D7-4BA5-ACF1-CE9AC0B15EA0}" dt="2022-06-11T10:05:09.559" v="359" actId="1076"/>
          <ac:spMkLst>
            <pc:docMk/>
            <pc:sldMk cId="1265303393" sldId="264"/>
            <ac:spMk id="5" creationId="{12B560E7-8A8A-C28D-1146-7EE13765E0C0}"/>
          </ac:spMkLst>
        </pc:spChg>
        <pc:spChg chg="mod ord">
          <ac:chgData name="Sumant Pathak" userId="8dd82165ffae788f" providerId="Windows Live" clId="Web-{A7B96DF8-94D7-4BA5-ACF1-CE9AC0B15EA0}" dt="2022-06-11T10:04:49.074" v="357"/>
          <ac:spMkLst>
            <pc:docMk/>
            <pc:sldMk cId="1265303393" sldId="264"/>
            <ac:spMk id="6" creationId="{47A8B079-22C7-5341-383B-2C4BA4277D36}"/>
          </ac:spMkLst>
        </pc:spChg>
      </pc:sldChg>
      <pc:sldChg chg="addSp modSp mod setBg">
        <pc:chgData name="Sumant Pathak" userId="8dd82165ffae788f" providerId="Windows Live" clId="Web-{A7B96DF8-94D7-4BA5-ACF1-CE9AC0B15EA0}" dt="2022-06-11T10:05:21.747" v="360"/>
        <pc:sldMkLst>
          <pc:docMk/>
          <pc:sldMk cId="2502115050" sldId="265"/>
        </pc:sldMkLst>
        <pc:spChg chg="mod">
          <ac:chgData name="Sumant Pathak" userId="8dd82165ffae788f" providerId="Windows Live" clId="Web-{A7B96DF8-94D7-4BA5-ACF1-CE9AC0B15EA0}" dt="2022-06-11T10:05:21.747" v="360"/>
          <ac:spMkLst>
            <pc:docMk/>
            <pc:sldMk cId="2502115050" sldId="265"/>
            <ac:spMk id="2" creationId="{68CE5E88-4BD7-61B2-379B-A9DD943DED9C}"/>
          </ac:spMkLst>
        </pc:spChg>
        <pc:spChg chg="mod">
          <ac:chgData name="Sumant Pathak" userId="8dd82165ffae788f" providerId="Windows Live" clId="Web-{A7B96DF8-94D7-4BA5-ACF1-CE9AC0B15EA0}" dt="2022-06-11T10:05:21.747" v="360"/>
          <ac:spMkLst>
            <pc:docMk/>
            <pc:sldMk cId="2502115050" sldId="265"/>
            <ac:spMk id="3" creationId="{CD169559-4E56-09DC-F744-16D0A0117F55}"/>
          </ac:spMkLst>
        </pc:spChg>
        <pc:spChg chg="add">
          <ac:chgData name="Sumant Pathak" userId="8dd82165ffae788f" providerId="Windows Live" clId="Web-{A7B96DF8-94D7-4BA5-ACF1-CE9AC0B15EA0}" dt="2022-06-11T10:05:21.747" v="360"/>
          <ac:spMkLst>
            <pc:docMk/>
            <pc:sldMk cId="2502115050" sldId="265"/>
            <ac:spMk id="8" creationId="{813A4003-1875-46E3-BBC1-9CF42E1331C2}"/>
          </ac:spMkLst>
        </pc:spChg>
        <pc:spChg chg="add">
          <ac:chgData name="Sumant Pathak" userId="8dd82165ffae788f" providerId="Windows Live" clId="Web-{A7B96DF8-94D7-4BA5-ACF1-CE9AC0B15EA0}" dt="2022-06-11T10:05:21.747" v="360"/>
          <ac:spMkLst>
            <pc:docMk/>
            <pc:sldMk cId="2502115050" sldId="265"/>
            <ac:spMk id="10" creationId="{ACDECF1C-4B20-4CD9-90C7-F85AAB3317B9}"/>
          </ac:spMkLst>
        </pc:spChg>
        <pc:spChg chg="add">
          <ac:chgData name="Sumant Pathak" userId="8dd82165ffae788f" providerId="Windows Live" clId="Web-{A7B96DF8-94D7-4BA5-ACF1-CE9AC0B15EA0}" dt="2022-06-11T10:05:21.747" v="360"/>
          <ac:spMkLst>
            <pc:docMk/>
            <pc:sldMk cId="2502115050" sldId="265"/>
            <ac:spMk id="12" creationId="{7CB46BEC-0E77-41F0-A7D5-D5B40D225581}"/>
          </ac:spMkLst>
        </pc:spChg>
        <pc:spChg chg="add">
          <ac:chgData name="Sumant Pathak" userId="8dd82165ffae788f" providerId="Windows Live" clId="Web-{A7B96DF8-94D7-4BA5-ACF1-CE9AC0B15EA0}" dt="2022-06-11T10:05:21.747" v="360"/>
          <ac:spMkLst>
            <pc:docMk/>
            <pc:sldMk cId="2502115050" sldId="265"/>
            <ac:spMk id="14" creationId="{B84D73B4-F569-4D64-BA77-14454E09F6BB}"/>
          </ac:spMkLst>
        </pc:spChg>
        <pc:spChg chg="add">
          <ac:chgData name="Sumant Pathak" userId="8dd82165ffae788f" providerId="Windows Live" clId="Web-{A7B96DF8-94D7-4BA5-ACF1-CE9AC0B15EA0}" dt="2022-06-11T10:05:21.747" v="360"/>
          <ac:spMkLst>
            <pc:docMk/>
            <pc:sldMk cId="2502115050" sldId="265"/>
            <ac:spMk id="16" creationId="{AD437E30-AED3-4732-B13B-17D277D8DF64}"/>
          </ac:spMkLst>
        </pc:spChg>
      </pc:sldChg>
      <pc:sldChg chg="addSp delSp modSp">
        <pc:chgData name="Sumant Pathak" userId="8dd82165ffae788f" providerId="Windows Live" clId="Web-{A7B96DF8-94D7-4BA5-ACF1-CE9AC0B15EA0}" dt="2022-06-11T10:05:58.935" v="367"/>
        <pc:sldMkLst>
          <pc:docMk/>
          <pc:sldMk cId="2899112847" sldId="267"/>
        </pc:sldMkLst>
        <pc:spChg chg="mod">
          <ac:chgData name="Sumant Pathak" userId="8dd82165ffae788f" providerId="Windows Live" clId="Web-{A7B96DF8-94D7-4BA5-ACF1-CE9AC0B15EA0}" dt="2022-06-11T10:05:52.670" v="364"/>
          <ac:spMkLst>
            <pc:docMk/>
            <pc:sldMk cId="2899112847" sldId="267"/>
            <ac:spMk id="2" creationId="{13125AA4-024C-DAF0-D5AE-B01B53B073EB}"/>
          </ac:spMkLst>
        </pc:spChg>
        <pc:spChg chg="mod">
          <ac:chgData name="Sumant Pathak" userId="8dd82165ffae788f" providerId="Windows Live" clId="Web-{A7B96DF8-94D7-4BA5-ACF1-CE9AC0B15EA0}" dt="2022-06-11T10:05:52.670" v="364"/>
          <ac:spMkLst>
            <pc:docMk/>
            <pc:sldMk cId="2899112847" sldId="267"/>
            <ac:spMk id="4" creationId="{DE8D0898-0BED-5C47-DCA4-627C5F55EB16}"/>
          </ac:spMkLst>
        </pc:spChg>
        <pc:spChg chg="add del">
          <ac:chgData name="Sumant Pathak" userId="8dd82165ffae788f" providerId="Windows Live" clId="Web-{A7B96DF8-94D7-4BA5-ACF1-CE9AC0B15EA0}" dt="2022-06-11T10:05:58.935" v="367"/>
          <ac:spMkLst>
            <pc:docMk/>
            <pc:sldMk cId="2899112847" sldId="267"/>
            <ac:spMk id="11" creationId="{BD4C0BBB-0042-4603-A226-6117F3FD5B3C}"/>
          </ac:spMkLst>
        </pc:spChg>
        <pc:spChg chg="add del">
          <ac:chgData name="Sumant Pathak" userId="8dd82165ffae788f" providerId="Windows Live" clId="Web-{A7B96DF8-94D7-4BA5-ACF1-CE9AC0B15EA0}" dt="2022-06-11T10:05:58.935" v="367"/>
          <ac:spMkLst>
            <pc:docMk/>
            <pc:sldMk cId="2899112847" sldId="267"/>
            <ac:spMk id="13" creationId="{EC44F520-2598-460E-9F91-B02F60830CA2}"/>
          </ac:spMkLst>
        </pc:spChg>
        <pc:spChg chg="add del">
          <ac:chgData name="Sumant Pathak" userId="8dd82165ffae788f" providerId="Windows Live" clId="Web-{A7B96DF8-94D7-4BA5-ACF1-CE9AC0B15EA0}" dt="2022-06-11T10:05:58.935" v="367"/>
          <ac:spMkLst>
            <pc:docMk/>
            <pc:sldMk cId="2899112847" sldId="267"/>
            <ac:spMk id="15" creationId="{93DAF4AA-9270-40B5-B73C-B11B9A92F0BC}"/>
          </ac:spMkLst>
        </pc:spChg>
        <pc:spChg chg="add del">
          <ac:chgData name="Sumant Pathak" userId="8dd82165ffae788f" providerId="Windows Live" clId="Web-{A7B96DF8-94D7-4BA5-ACF1-CE9AC0B15EA0}" dt="2022-06-11T10:05:58.935" v="367"/>
          <ac:spMkLst>
            <pc:docMk/>
            <pc:sldMk cId="2899112847" sldId="267"/>
            <ac:spMk id="17" creationId="{31D5E60A-D6B1-4F21-A993-313958AF0C00}"/>
          </ac:spMkLst>
        </pc:spChg>
        <pc:spChg chg="add del">
          <ac:chgData name="Sumant Pathak" userId="8dd82165ffae788f" providerId="Windows Live" clId="Web-{A7B96DF8-94D7-4BA5-ACF1-CE9AC0B15EA0}" dt="2022-06-11T10:05:58.935" v="367"/>
          <ac:spMkLst>
            <pc:docMk/>
            <pc:sldMk cId="2899112847" sldId="267"/>
            <ac:spMk id="19" creationId="{5B7BB16B-E108-4C64-97D5-7AC67CC5E2C7}"/>
          </ac:spMkLst>
        </pc:spChg>
        <pc:spChg chg="add del">
          <ac:chgData name="Sumant Pathak" userId="8dd82165ffae788f" providerId="Windows Live" clId="Web-{A7B96DF8-94D7-4BA5-ACF1-CE9AC0B15EA0}" dt="2022-06-11T10:05:58.935" v="367"/>
          <ac:spMkLst>
            <pc:docMk/>
            <pc:sldMk cId="2899112847" sldId="267"/>
            <ac:spMk id="21" creationId="{A5F6A003-4671-4F7B-A12E-2946D61E435F}"/>
          </ac:spMkLst>
        </pc:spChg>
        <pc:spChg chg="add del">
          <ac:chgData name="Sumant Pathak" userId="8dd82165ffae788f" providerId="Windows Live" clId="Web-{A7B96DF8-94D7-4BA5-ACF1-CE9AC0B15EA0}" dt="2022-06-11T10:05:45.638" v="362"/>
          <ac:spMkLst>
            <pc:docMk/>
            <pc:sldMk cId="2899112847" sldId="267"/>
            <ac:spMk id="26" creationId="{BD4C0BBB-0042-4603-A226-6117F3FD5B3C}"/>
          </ac:spMkLst>
        </pc:spChg>
        <pc:spChg chg="add del">
          <ac:chgData name="Sumant Pathak" userId="8dd82165ffae788f" providerId="Windows Live" clId="Web-{A7B96DF8-94D7-4BA5-ACF1-CE9AC0B15EA0}" dt="2022-06-11T10:05:45.638" v="362"/>
          <ac:spMkLst>
            <pc:docMk/>
            <pc:sldMk cId="2899112847" sldId="267"/>
            <ac:spMk id="28" creationId="{EC44F520-2598-460E-9F91-B02F60830CA2}"/>
          </ac:spMkLst>
        </pc:spChg>
        <pc:spChg chg="add del">
          <ac:chgData name="Sumant Pathak" userId="8dd82165ffae788f" providerId="Windows Live" clId="Web-{A7B96DF8-94D7-4BA5-ACF1-CE9AC0B15EA0}" dt="2022-06-11T10:05:45.638" v="362"/>
          <ac:spMkLst>
            <pc:docMk/>
            <pc:sldMk cId="2899112847" sldId="267"/>
            <ac:spMk id="30" creationId="{45E4AB72-1C42-427F-801C-32A12FD694C5}"/>
          </ac:spMkLst>
        </pc:spChg>
        <pc:spChg chg="add del">
          <ac:chgData name="Sumant Pathak" userId="8dd82165ffae788f" providerId="Windows Live" clId="Web-{A7B96DF8-94D7-4BA5-ACF1-CE9AC0B15EA0}" dt="2022-06-11T10:05:45.638" v="362"/>
          <ac:spMkLst>
            <pc:docMk/>
            <pc:sldMk cId="2899112847" sldId="267"/>
            <ac:spMk id="32" creationId="{4CC257D2-6895-4677-996F-1A5FBB7F7194}"/>
          </ac:spMkLst>
        </pc:spChg>
        <pc:spChg chg="add del">
          <ac:chgData name="Sumant Pathak" userId="8dd82165ffae788f" providerId="Windows Live" clId="Web-{A7B96DF8-94D7-4BA5-ACF1-CE9AC0B15EA0}" dt="2022-06-11T10:05:45.638" v="362"/>
          <ac:spMkLst>
            <pc:docMk/>
            <pc:sldMk cId="2899112847" sldId="267"/>
            <ac:spMk id="34" creationId="{4328FF51-22A9-49F6-8C79-1FFC470CA426}"/>
          </ac:spMkLst>
        </pc:spChg>
        <pc:spChg chg="add del">
          <ac:chgData name="Sumant Pathak" userId="8dd82165ffae788f" providerId="Windows Live" clId="Web-{A7B96DF8-94D7-4BA5-ACF1-CE9AC0B15EA0}" dt="2022-06-11T10:05:52.670" v="364"/>
          <ac:spMkLst>
            <pc:docMk/>
            <pc:sldMk cId="2899112847" sldId="267"/>
            <ac:spMk id="36" creationId="{BD4C0BBB-0042-4603-A226-6117F3FD5B3C}"/>
          </ac:spMkLst>
        </pc:spChg>
        <pc:spChg chg="add del">
          <ac:chgData name="Sumant Pathak" userId="8dd82165ffae788f" providerId="Windows Live" clId="Web-{A7B96DF8-94D7-4BA5-ACF1-CE9AC0B15EA0}" dt="2022-06-11T10:05:52.670" v="364"/>
          <ac:spMkLst>
            <pc:docMk/>
            <pc:sldMk cId="2899112847" sldId="267"/>
            <ac:spMk id="37" creationId="{EC44F520-2598-460E-9F91-B02F60830CA2}"/>
          </ac:spMkLst>
        </pc:spChg>
        <pc:spChg chg="add del">
          <ac:chgData name="Sumant Pathak" userId="8dd82165ffae788f" providerId="Windows Live" clId="Web-{A7B96DF8-94D7-4BA5-ACF1-CE9AC0B15EA0}" dt="2022-06-11T10:05:52.670" v="364"/>
          <ac:spMkLst>
            <pc:docMk/>
            <pc:sldMk cId="2899112847" sldId="267"/>
            <ac:spMk id="38" creationId="{11D6A2A3-F101-46F7-8B6F-1C699CAFE9AD}"/>
          </ac:spMkLst>
        </pc:spChg>
        <pc:spChg chg="add del">
          <ac:chgData name="Sumant Pathak" userId="8dd82165ffae788f" providerId="Windows Live" clId="Web-{A7B96DF8-94D7-4BA5-ACF1-CE9AC0B15EA0}" dt="2022-06-11T10:05:52.670" v="364"/>
          <ac:spMkLst>
            <pc:docMk/>
            <pc:sldMk cId="2899112847" sldId="267"/>
            <ac:spMk id="39" creationId="{529E760E-527D-4053-A309-F2BDE12501CD}"/>
          </ac:spMkLst>
        </pc:spChg>
        <pc:spChg chg="add del">
          <ac:chgData name="Sumant Pathak" userId="8dd82165ffae788f" providerId="Windows Live" clId="Web-{A7B96DF8-94D7-4BA5-ACF1-CE9AC0B15EA0}" dt="2022-06-11T10:05:52.670" v="364"/>
          <ac:spMkLst>
            <pc:docMk/>
            <pc:sldMk cId="2899112847" sldId="267"/>
            <ac:spMk id="40" creationId="{4153D448-4ED1-429A-A28C-8316DE7CAF7E}"/>
          </ac:spMkLst>
        </pc:spChg>
        <pc:spChg chg="add del">
          <ac:chgData name="Sumant Pathak" userId="8dd82165ffae788f" providerId="Windows Live" clId="Web-{A7B96DF8-94D7-4BA5-ACF1-CE9AC0B15EA0}" dt="2022-06-11T10:05:58.904" v="366"/>
          <ac:spMkLst>
            <pc:docMk/>
            <pc:sldMk cId="2899112847" sldId="267"/>
            <ac:spMk id="42" creationId="{BD4C0BBB-0042-4603-A226-6117F3FD5B3C}"/>
          </ac:spMkLst>
        </pc:spChg>
        <pc:spChg chg="add del">
          <ac:chgData name="Sumant Pathak" userId="8dd82165ffae788f" providerId="Windows Live" clId="Web-{A7B96DF8-94D7-4BA5-ACF1-CE9AC0B15EA0}" dt="2022-06-11T10:05:58.904" v="366"/>
          <ac:spMkLst>
            <pc:docMk/>
            <pc:sldMk cId="2899112847" sldId="267"/>
            <ac:spMk id="43" creationId="{EC44F520-2598-460E-9F91-B02F60830CA2}"/>
          </ac:spMkLst>
        </pc:spChg>
        <pc:spChg chg="add del">
          <ac:chgData name="Sumant Pathak" userId="8dd82165ffae788f" providerId="Windows Live" clId="Web-{A7B96DF8-94D7-4BA5-ACF1-CE9AC0B15EA0}" dt="2022-06-11T10:05:58.904" v="366"/>
          <ac:spMkLst>
            <pc:docMk/>
            <pc:sldMk cId="2899112847" sldId="267"/>
            <ac:spMk id="44" creationId="{93DAF4AA-9270-40B5-B73C-B11B9A92F0BC}"/>
          </ac:spMkLst>
        </pc:spChg>
        <pc:spChg chg="add del">
          <ac:chgData name="Sumant Pathak" userId="8dd82165ffae788f" providerId="Windows Live" clId="Web-{A7B96DF8-94D7-4BA5-ACF1-CE9AC0B15EA0}" dt="2022-06-11T10:05:58.904" v="366"/>
          <ac:spMkLst>
            <pc:docMk/>
            <pc:sldMk cId="2899112847" sldId="267"/>
            <ac:spMk id="45" creationId="{31D5E60A-D6B1-4F21-A993-313958AF0C00}"/>
          </ac:spMkLst>
        </pc:spChg>
        <pc:spChg chg="add del">
          <ac:chgData name="Sumant Pathak" userId="8dd82165ffae788f" providerId="Windows Live" clId="Web-{A7B96DF8-94D7-4BA5-ACF1-CE9AC0B15EA0}" dt="2022-06-11T10:05:58.904" v="366"/>
          <ac:spMkLst>
            <pc:docMk/>
            <pc:sldMk cId="2899112847" sldId="267"/>
            <ac:spMk id="46" creationId="{5B7BB16B-E108-4C64-97D5-7AC67CC5E2C7}"/>
          </ac:spMkLst>
        </pc:spChg>
        <pc:spChg chg="add del">
          <ac:chgData name="Sumant Pathak" userId="8dd82165ffae788f" providerId="Windows Live" clId="Web-{A7B96DF8-94D7-4BA5-ACF1-CE9AC0B15EA0}" dt="2022-06-11T10:05:58.904" v="366"/>
          <ac:spMkLst>
            <pc:docMk/>
            <pc:sldMk cId="2899112847" sldId="267"/>
            <ac:spMk id="47" creationId="{A5F6A003-4671-4F7B-A12E-2946D61E435F}"/>
          </ac:spMkLst>
        </pc:spChg>
        <pc:spChg chg="add">
          <ac:chgData name="Sumant Pathak" userId="8dd82165ffae788f" providerId="Windows Live" clId="Web-{A7B96DF8-94D7-4BA5-ACF1-CE9AC0B15EA0}" dt="2022-06-11T10:05:58.935" v="367"/>
          <ac:spMkLst>
            <pc:docMk/>
            <pc:sldMk cId="2899112847" sldId="267"/>
            <ac:spMk id="49" creationId="{BD4C0BBB-0042-4603-A226-6117F3FD5B3C}"/>
          </ac:spMkLst>
        </pc:spChg>
        <pc:spChg chg="add">
          <ac:chgData name="Sumant Pathak" userId="8dd82165ffae788f" providerId="Windows Live" clId="Web-{A7B96DF8-94D7-4BA5-ACF1-CE9AC0B15EA0}" dt="2022-06-11T10:05:58.935" v="367"/>
          <ac:spMkLst>
            <pc:docMk/>
            <pc:sldMk cId="2899112847" sldId="267"/>
            <ac:spMk id="50" creationId="{EC44F520-2598-460E-9F91-B02F60830CA2}"/>
          </ac:spMkLst>
        </pc:spChg>
        <pc:spChg chg="add">
          <ac:chgData name="Sumant Pathak" userId="8dd82165ffae788f" providerId="Windows Live" clId="Web-{A7B96DF8-94D7-4BA5-ACF1-CE9AC0B15EA0}" dt="2022-06-11T10:05:58.935" v="367"/>
          <ac:spMkLst>
            <pc:docMk/>
            <pc:sldMk cId="2899112847" sldId="267"/>
            <ac:spMk id="51" creationId="{93DAF4AA-9270-40B5-B73C-B11B9A92F0BC}"/>
          </ac:spMkLst>
        </pc:spChg>
        <pc:spChg chg="add">
          <ac:chgData name="Sumant Pathak" userId="8dd82165ffae788f" providerId="Windows Live" clId="Web-{A7B96DF8-94D7-4BA5-ACF1-CE9AC0B15EA0}" dt="2022-06-11T10:05:58.935" v="367"/>
          <ac:spMkLst>
            <pc:docMk/>
            <pc:sldMk cId="2899112847" sldId="267"/>
            <ac:spMk id="52" creationId="{31D5E60A-D6B1-4F21-A993-313958AF0C00}"/>
          </ac:spMkLst>
        </pc:spChg>
        <pc:spChg chg="add">
          <ac:chgData name="Sumant Pathak" userId="8dd82165ffae788f" providerId="Windows Live" clId="Web-{A7B96DF8-94D7-4BA5-ACF1-CE9AC0B15EA0}" dt="2022-06-11T10:05:58.935" v="367"/>
          <ac:spMkLst>
            <pc:docMk/>
            <pc:sldMk cId="2899112847" sldId="267"/>
            <ac:spMk id="53" creationId="{5B7BB16B-E108-4C64-97D5-7AC67CC5E2C7}"/>
          </ac:spMkLst>
        </pc:spChg>
        <pc:spChg chg="add">
          <ac:chgData name="Sumant Pathak" userId="8dd82165ffae788f" providerId="Windows Live" clId="Web-{A7B96DF8-94D7-4BA5-ACF1-CE9AC0B15EA0}" dt="2022-06-11T10:05:58.935" v="367"/>
          <ac:spMkLst>
            <pc:docMk/>
            <pc:sldMk cId="2899112847" sldId="267"/>
            <ac:spMk id="54" creationId="{A5F6A003-4671-4F7B-A12E-2946D61E435F}"/>
          </ac:spMkLst>
        </pc:spChg>
        <pc:graphicFrameChg chg="mod modGraphic">
          <ac:chgData name="Sumant Pathak" userId="8dd82165ffae788f" providerId="Windows Live" clId="Web-{A7B96DF8-94D7-4BA5-ACF1-CE9AC0B15EA0}" dt="2022-06-11T10:05:58.935" v="367"/>
          <ac:graphicFrameMkLst>
            <pc:docMk/>
            <pc:sldMk cId="2899112847" sldId="267"/>
            <ac:graphicFrameMk id="6" creationId="{681CB0BD-8BDC-ECBB-FD9C-0739FE046F67}"/>
          </ac:graphicFrameMkLst>
        </pc:graphicFrameChg>
      </pc:sldChg>
      <pc:sldChg chg="addSp delSp modSp">
        <pc:chgData name="Sumant Pathak" userId="8dd82165ffae788f" providerId="Windows Live" clId="Web-{A7B96DF8-94D7-4BA5-ACF1-CE9AC0B15EA0}" dt="2022-06-11T07:44:48.042" v="88"/>
        <pc:sldMkLst>
          <pc:docMk/>
          <pc:sldMk cId="346218368" sldId="269"/>
        </pc:sldMkLst>
        <pc:spChg chg="mod">
          <ac:chgData name="Sumant Pathak" userId="8dd82165ffae788f" providerId="Windows Live" clId="Web-{A7B96DF8-94D7-4BA5-ACF1-CE9AC0B15EA0}" dt="2022-06-11T07:44:48.042" v="88"/>
          <ac:spMkLst>
            <pc:docMk/>
            <pc:sldMk cId="346218368" sldId="269"/>
            <ac:spMk id="2" creationId="{F450A09B-20E1-24CE-134C-D3636932D30E}"/>
          </ac:spMkLst>
        </pc:spChg>
        <pc:spChg chg="del">
          <ac:chgData name="Sumant Pathak" userId="8dd82165ffae788f" providerId="Windows Live" clId="Web-{A7B96DF8-94D7-4BA5-ACF1-CE9AC0B15EA0}" dt="2022-06-11T07:44:48.042" v="88"/>
          <ac:spMkLst>
            <pc:docMk/>
            <pc:sldMk cId="346218368" sldId="269"/>
            <ac:spMk id="79" creationId="{06E6C0C3-A448-4D8B-86C7-3C83B7E4A600}"/>
          </ac:spMkLst>
        </pc:spChg>
        <pc:spChg chg="del">
          <ac:chgData name="Sumant Pathak" userId="8dd82165ffae788f" providerId="Windows Live" clId="Web-{A7B96DF8-94D7-4BA5-ACF1-CE9AC0B15EA0}" dt="2022-06-11T07:44:48.042" v="88"/>
          <ac:spMkLst>
            <pc:docMk/>
            <pc:sldMk cId="346218368" sldId="269"/>
            <ac:spMk id="81" creationId="{EF1326A3-CBDD-4503-8C40-806B4ABF4F2A}"/>
          </ac:spMkLst>
        </pc:spChg>
        <pc:spChg chg="del">
          <ac:chgData name="Sumant Pathak" userId="8dd82165ffae788f" providerId="Windows Live" clId="Web-{A7B96DF8-94D7-4BA5-ACF1-CE9AC0B15EA0}" dt="2022-06-11T07:44:48.042" v="88"/>
          <ac:spMkLst>
            <pc:docMk/>
            <pc:sldMk cId="346218368" sldId="269"/>
            <ac:spMk id="83" creationId="{5910698D-E436-464E-9DE4-F9FB349FD9E6}"/>
          </ac:spMkLst>
        </pc:spChg>
        <pc:spChg chg="add">
          <ac:chgData name="Sumant Pathak" userId="8dd82165ffae788f" providerId="Windows Live" clId="Web-{A7B96DF8-94D7-4BA5-ACF1-CE9AC0B15EA0}" dt="2022-06-11T07:44:48.042" v="88"/>
          <ac:spMkLst>
            <pc:docMk/>
            <pc:sldMk cId="346218368" sldId="269"/>
            <ac:spMk id="88" creationId="{BD4C0BBB-0042-4603-A226-6117F3FD5B3C}"/>
          </ac:spMkLst>
        </pc:spChg>
        <pc:spChg chg="add">
          <ac:chgData name="Sumant Pathak" userId="8dd82165ffae788f" providerId="Windows Live" clId="Web-{A7B96DF8-94D7-4BA5-ACF1-CE9AC0B15EA0}" dt="2022-06-11T07:44:48.042" v="88"/>
          <ac:spMkLst>
            <pc:docMk/>
            <pc:sldMk cId="346218368" sldId="269"/>
            <ac:spMk id="90" creationId="{EC44F520-2598-460E-9F91-B02F60830CA2}"/>
          </ac:spMkLst>
        </pc:spChg>
        <pc:spChg chg="add">
          <ac:chgData name="Sumant Pathak" userId="8dd82165ffae788f" providerId="Windows Live" clId="Web-{A7B96DF8-94D7-4BA5-ACF1-CE9AC0B15EA0}" dt="2022-06-11T07:44:48.042" v="88"/>
          <ac:spMkLst>
            <pc:docMk/>
            <pc:sldMk cId="346218368" sldId="269"/>
            <ac:spMk id="92" creationId="{1DBC8414-BE7E-4B6C-A114-B2C3795C883F}"/>
          </ac:spMkLst>
        </pc:spChg>
        <pc:spChg chg="add">
          <ac:chgData name="Sumant Pathak" userId="8dd82165ffae788f" providerId="Windows Live" clId="Web-{A7B96DF8-94D7-4BA5-ACF1-CE9AC0B15EA0}" dt="2022-06-11T07:44:48.042" v="88"/>
          <ac:spMkLst>
            <pc:docMk/>
            <pc:sldMk cId="346218368" sldId="269"/>
            <ac:spMk id="94" creationId="{0EC398C5-5C2E-4038-9DB3-DE2B5A9BEFFB}"/>
          </ac:spMkLst>
        </pc:spChg>
        <pc:spChg chg="add">
          <ac:chgData name="Sumant Pathak" userId="8dd82165ffae788f" providerId="Windows Live" clId="Web-{A7B96DF8-94D7-4BA5-ACF1-CE9AC0B15EA0}" dt="2022-06-11T07:44:48.042" v="88"/>
          <ac:spMkLst>
            <pc:docMk/>
            <pc:sldMk cId="346218368" sldId="269"/>
            <ac:spMk id="96" creationId="{A2F10B26-073B-4B10-8AAA-161242DD82B0}"/>
          </ac:spMkLst>
        </pc:spChg>
        <pc:spChg chg="add">
          <ac:chgData name="Sumant Pathak" userId="8dd82165ffae788f" providerId="Windows Live" clId="Web-{A7B96DF8-94D7-4BA5-ACF1-CE9AC0B15EA0}" dt="2022-06-11T07:44:48.042" v="88"/>
          <ac:spMkLst>
            <pc:docMk/>
            <pc:sldMk cId="346218368" sldId="269"/>
            <ac:spMk id="98" creationId="{610DBBC7-698F-4A54-B1CB-A99F9CC356DF}"/>
          </ac:spMkLst>
        </pc:spChg>
        <pc:spChg chg="add">
          <ac:chgData name="Sumant Pathak" userId="8dd82165ffae788f" providerId="Windows Live" clId="Web-{A7B96DF8-94D7-4BA5-ACF1-CE9AC0B15EA0}" dt="2022-06-11T07:44:48.042" v="88"/>
          <ac:spMkLst>
            <pc:docMk/>
            <pc:sldMk cId="346218368" sldId="269"/>
            <ac:spMk id="100" creationId="{DE6E822A-8BCF-432C-83E6-BBE821476CD4}"/>
          </ac:spMkLst>
        </pc:spChg>
      </pc:sldChg>
      <pc:sldChg chg="modSp new">
        <pc:chgData name="Sumant Pathak" userId="8dd82165ffae788f" providerId="Windows Live" clId="Web-{A7B96DF8-94D7-4BA5-ACF1-CE9AC0B15EA0}" dt="2022-06-11T07:34:28.385" v="18" actId="1076"/>
        <pc:sldMkLst>
          <pc:docMk/>
          <pc:sldMk cId="69524324" sldId="270"/>
        </pc:sldMkLst>
        <pc:spChg chg="mod">
          <ac:chgData name="Sumant Pathak" userId="8dd82165ffae788f" providerId="Windows Live" clId="Web-{A7B96DF8-94D7-4BA5-ACF1-CE9AC0B15EA0}" dt="2022-06-11T07:34:22.791" v="17" actId="1076"/>
          <ac:spMkLst>
            <pc:docMk/>
            <pc:sldMk cId="69524324" sldId="270"/>
            <ac:spMk id="2" creationId="{E517AC76-AF91-829E-4E91-36F48CD43008}"/>
          </ac:spMkLst>
        </pc:spChg>
        <pc:spChg chg="mod">
          <ac:chgData name="Sumant Pathak" userId="8dd82165ffae788f" providerId="Windows Live" clId="Web-{A7B96DF8-94D7-4BA5-ACF1-CE9AC0B15EA0}" dt="2022-06-11T07:34:13.337" v="16" actId="14100"/>
          <ac:spMkLst>
            <pc:docMk/>
            <pc:sldMk cId="69524324" sldId="270"/>
            <ac:spMk id="3" creationId="{12A89D65-4907-7BDA-8344-14CFDF80DD52}"/>
          </ac:spMkLst>
        </pc:spChg>
        <pc:spChg chg="mod">
          <ac:chgData name="Sumant Pathak" userId="8dd82165ffae788f" providerId="Windows Live" clId="Web-{A7B96DF8-94D7-4BA5-ACF1-CE9AC0B15EA0}" dt="2022-06-11T07:34:28.385" v="18" actId="1076"/>
          <ac:spMkLst>
            <pc:docMk/>
            <pc:sldMk cId="69524324" sldId="270"/>
            <ac:spMk id="4" creationId="{8575E010-FC31-342E-92B4-E24BA83BA706}"/>
          </ac:spMkLst>
        </pc:spChg>
      </pc:sldChg>
      <pc:sldChg chg="modSp new">
        <pc:chgData name="Sumant Pathak" userId="8dd82165ffae788f" providerId="Windows Live" clId="Web-{A7B96DF8-94D7-4BA5-ACF1-CE9AC0B15EA0}" dt="2022-06-11T07:38:34.913" v="45" actId="14100"/>
        <pc:sldMkLst>
          <pc:docMk/>
          <pc:sldMk cId="351529294" sldId="271"/>
        </pc:sldMkLst>
        <pc:spChg chg="mod">
          <ac:chgData name="Sumant Pathak" userId="8dd82165ffae788f" providerId="Windows Live" clId="Web-{A7B96DF8-94D7-4BA5-ACF1-CE9AC0B15EA0}" dt="2022-06-11T07:36:37.439" v="29" actId="1076"/>
          <ac:spMkLst>
            <pc:docMk/>
            <pc:sldMk cId="351529294" sldId="271"/>
            <ac:spMk id="2" creationId="{7C66795A-369D-156D-6019-48662E496F60}"/>
          </ac:spMkLst>
        </pc:spChg>
        <pc:spChg chg="mod">
          <ac:chgData name="Sumant Pathak" userId="8dd82165ffae788f" providerId="Windows Live" clId="Web-{A7B96DF8-94D7-4BA5-ACF1-CE9AC0B15EA0}" dt="2022-06-11T07:38:34.913" v="45" actId="14100"/>
          <ac:spMkLst>
            <pc:docMk/>
            <pc:sldMk cId="351529294" sldId="271"/>
            <ac:spMk id="3" creationId="{B6D19629-9F4A-4004-68B3-FFB445BA5628}"/>
          </ac:spMkLst>
        </pc:spChg>
        <pc:spChg chg="mod">
          <ac:chgData name="Sumant Pathak" userId="8dd82165ffae788f" providerId="Windows Live" clId="Web-{A7B96DF8-94D7-4BA5-ACF1-CE9AC0B15EA0}" dt="2022-06-11T07:37:33.551" v="36" actId="20577"/>
          <ac:spMkLst>
            <pc:docMk/>
            <pc:sldMk cId="351529294" sldId="271"/>
            <ac:spMk id="4" creationId="{2B227AC8-AB09-01A7-00FF-441705FFE80F}"/>
          </ac:spMkLst>
        </pc:spChg>
      </pc:sldChg>
      <pc:sldChg chg="modSp new">
        <pc:chgData name="Sumant Pathak" userId="8dd82165ffae788f" providerId="Windows Live" clId="Web-{A7B96DF8-94D7-4BA5-ACF1-CE9AC0B15EA0}" dt="2022-06-11T07:43:50.242" v="84" actId="20577"/>
        <pc:sldMkLst>
          <pc:docMk/>
          <pc:sldMk cId="3872805603" sldId="272"/>
        </pc:sldMkLst>
        <pc:spChg chg="mod">
          <ac:chgData name="Sumant Pathak" userId="8dd82165ffae788f" providerId="Windows Live" clId="Web-{A7B96DF8-94D7-4BA5-ACF1-CE9AC0B15EA0}" dt="2022-06-11T07:42:16.425" v="73" actId="1076"/>
          <ac:spMkLst>
            <pc:docMk/>
            <pc:sldMk cId="3872805603" sldId="272"/>
            <ac:spMk id="2" creationId="{55C79C53-0961-0884-0EB5-568AB1EE48C0}"/>
          </ac:spMkLst>
        </pc:spChg>
        <pc:spChg chg="mod">
          <ac:chgData name="Sumant Pathak" userId="8dd82165ffae788f" providerId="Windows Live" clId="Web-{A7B96DF8-94D7-4BA5-ACF1-CE9AC0B15EA0}" dt="2022-06-11T07:43:50.242" v="84" actId="20577"/>
          <ac:spMkLst>
            <pc:docMk/>
            <pc:sldMk cId="3872805603" sldId="272"/>
            <ac:spMk id="3" creationId="{EC116099-05F7-2C36-2C2B-EC188FFF2039}"/>
          </ac:spMkLst>
        </pc:spChg>
        <pc:spChg chg="mod">
          <ac:chgData name="Sumant Pathak" userId="8dd82165ffae788f" providerId="Windows Live" clId="Web-{A7B96DF8-94D7-4BA5-ACF1-CE9AC0B15EA0}" dt="2022-06-11T07:43:36.944" v="81" actId="14100"/>
          <ac:spMkLst>
            <pc:docMk/>
            <pc:sldMk cId="3872805603" sldId="272"/>
            <ac:spMk id="4" creationId="{D063EF7D-71C9-0061-8A46-21F886454013}"/>
          </ac:spMkLst>
        </pc:spChg>
      </pc:sldChg>
      <pc:sldChg chg="modSp new">
        <pc:chgData name="Sumant Pathak" userId="8dd82165ffae788f" providerId="Windows Live" clId="Web-{A7B96DF8-94D7-4BA5-ACF1-CE9AC0B15EA0}" dt="2022-06-11T08:04:00.431" v="232" actId="20577"/>
        <pc:sldMkLst>
          <pc:docMk/>
          <pc:sldMk cId="791582761" sldId="273"/>
        </pc:sldMkLst>
        <pc:spChg chg="mod">
          <ac:chgData name="Sumant Pathak" userId="8dd82165ffae788f" providerId="Windows Live" clId="Web-{A7B96DF8-94D7-4BA5-ACF1-CE9AC0B15EA0}" dt="2022-06-11T07:46:45.829" v="103" actId="1076"/>
          <ac:spMkLst>
            <pc:docMk/>
            <pc:sldMk cId="791582761" sldId="273"/>
            <ac:spMk id="2" creationId="{056A8F79-3235-5A25-2803-B81406900677}"/>
          </ac:spMkLst>
        </pc:spChg>
        <pc:spChg chg="mod">
          <ac:chgData name="Sumant Pathak" userId="8dd82165ffae788f" providerId="Windows Live" clId="Web-{A7B96DF8-94D7-4BA5-ACF1-CE9AC0B15EA0}" dt="2022-06-11T08:04:00.431" v="232" actId="20577"/>
          <ac:spMkLst>
            <pc:docMk/>
            <pc:sldMk cId="791582761" sldId="273"/>
            <ac:spMk id="3" creationId="{98C4970F-18B5-6311-22B1-A45C773747EA}"/>
          </ac:spMkLst>
        </pc:spChg>
        <pc:spChg chg="mod">
          <ac:chgData name="Sumant Pathak" userId="8dd82165ffae788f" providerId="Windows Live" clId="Web-{A7B96DF8-94D7-4BA5-ACF1-CE9AC0B15EA0}" dt="2022-06-11T07:47:39.832" v="107" actId="20577"/>
          <ac:spMkLst>
            <pc:docMk/>
            <pc:sldMk cId="791582761" sldId="273"/>
            <ac:spMk id="4" creationId="{EBEF8A73-7B2D-A121-4315-D7D84846B626}"/>
          </ac:spMkLst>
        </pc:spChg>
      </pc:sldChg>
      <pc:sldChg chg="modSp new">
        <pc:chgData name="Sumant Pathak" userId="8dd82165ffae788f" providerId="Windows Live" clId="Web-{A7B96DF8-94D7-4BA5-ACF1-CE9AC0B15EA0}" dt="2022-06-11T07:50:17.590" v="133" actId="20577"/>
        <pc:sldMkLst>
          <pc:docMk/>
          <pc:sldMk cId="3623658568" sldId="274"/>
        </pc:sldMkLst>
        <pc:spChg chg="mod">
          <ac:chgData name="Sumant Pathak" userId="8dd82165ffae788f" providerId="Windows Live" clId="Web-{A7B96DF8-94D7-4BA5-ACF1-CE9AC0B15EA0}" dt="2022-06-11T07:48:08.927" v="110" actId="20577"/>
          <ac:spMkLst>
            <pc:docMk/>
            <pc:sldMk cId="3623658568" sldId="274"/>
            <ac:spMk id="2" creationId="{0DC6BF31-CA2D-51E4-EE25-B34D2356113B}"/>
          </ac:spMkLst>
        </pc:spChg>
        <pc:spChg chg="mod">
          <ac:chgData name="Sumant Pathak" userId="8dd82165ffae788f" providerId="Windows Live" clId="Web-{A7B96DF8-94D7-4BA5-ACF1-CE9AC0B15EA0}" dt="2022-06-11T07:50:17.590" v="133" actId="20577"/>
          <ac:spMkLst>
            <pc:docMk/>
            <pc:sldMk cId="3623658568" sldId="274"/>
            <ac:spMk id="3" creationId="{B2592F81-D4D9-098B-BBFA-C36420DDE43B}"/>
          </ac:spMkLst>
        </pc:spChg>
        <pc:spChg chg="mod">
          <ac:chgData name="Sumant Pathak" userId="8dd82165ffae788f" providerId="Windows Live" clId="Web-{A7B96DF8-94D7-4BA5-ACF1-CE9AC0B15EA0}" dt="2022-06-11T07:48:41.132" v="115" actId="20577"/>
          <ac:spMkLst>
            <pc:docMk/>
            <pc:sldMk cId="3623658568" sldId="274"/>
            <ac:spMk id="4" creationId="{7810E0A9-0C5F-3751-665A-780DAC5690C4}"/>
          </ac:spMkLst>
        </pc:spChg>
      </pc:sldChg>
      <pc:sldChg chg="modSp new">
        <pc:chgData name="Sumant Pathak" userId="8dd82165ffae788f" providerId="Windows Live" clId="Web-{A7B96DF8-94D7-4BA5-ACF1-CE9AC0B15EA0}" dt="2022-06-11T07:52:53.989" v="161" actId="20577"/>
        <pc:sldMkLst>
          <pc:docMk/>
          <pc:sldMk cId="1795517050" sldId="275"/>
        </pc:sldMkLst>
        <pc:spChg chg="mod">
          <ac:chgData name="Sumant Pathak" userId="8dd82165ffae788f" providerId="Windows Live" clId="Web-{A7B96DF8-94D7-4BA5-ACF1-CE9AC0B15EA0}" dt="2022-06-11T07:51:24.984" v="150" actId="1076"/>
          <ac:spMkLst>
            <pc:docMk/>
            <pc:sldMk cId="1795517050" sldId="275"/>
            <ac:spMk id="2" creationId="{C239F708-C795-AA33-7E50-899FBC5AABC7}"/>
          </ac:spMkLst>
        </pc:spChg>
        <pc:spChg chg="mod">
          <ac:chgData name="Sumant Pathak" userId="8dd82165ffae788f" providerId="Windows Live" clId="Web-{A7B96DF8-94D7-4BA5-ACF1-CE9AC0B15EA0}" dt="2022-06-11T07:52:53.989" v="161" actId="20577"/>
          <ac:spMkLst>
            <pc:docMk/>
            <pc:sldMk cId="1795517050" sldId="275"/>
            <ac:spMk id="3" creationId="{F535A352-56E8-0B0E-DDB5-59CD11F1C0D5}"/>
          </ac:spMkLst>
        </pc:spChg>
        <pc:spChg chg="mod">
          <ac:chgData name="Sumant Pathak" userId="8dd82165ffae788f" providerId="Windows Live" clId="Web-{A7B96DF8-94D7-4BA5-ACF1-CE9AC0B15EA0}" dt="2022-06-11T07:51:19.328" v="149" actId="14100"/>
          <ac:spMkLst>
            <pc:docMk/>
            <pc:sldMk cId="1795517050" sldId="275"/>
            <ac:spMk id="4" creationId="{AD87BB22-0777-687E-E5EA-1CDFCC1ED594}"/>
          </ac:spMkLst>
        </pc:spChg>
      </pc:sldChg>
      <pc:sldChg chg="modSp new">
        <pc:chgData name="Sumant Pathak" userId="8dd82165ffae788f" providerId="Windows Live" clId="Web-{A7B96DF8-94D7-4BA5-ACF1-CE9AC0B15EA0}" dt="2022-06-11T07:56:09.109" v="178" actId="20577"/>
        <pc:sldMkLst>
          <pc:docMk/>
          <pc:sldMk cId="2690449678" sldId="276"/>
        </pc:sldMkLst>
        <pc:spChg chg="mod">
          <ac:chgData name="Sumant Pathak" userId="8dd82165ffae788f" providerId="Windows Live" clId="Web-{A7B96DF8-94D7-4BA5-ACF1-CE9AC0B15EA0}" dt="2022-06-11T07:54:06.820" v="169" actId="1076"/>
          <ac:spMkLst>
            <pc:docMk/>
            <pc:sldMk cId="2690449678" sldId="276"/>
            <ac:spMk id="2" creationId="{F12F7006-F158-85AE-5C0A-930C0106703F}"/>
          </ac:spMkLst>
        </pc:spChg>
        <pc:spChg chg="mod">
          <ac:chgData name="Sumant Pathak" userId="8dd82165ffae788f" providerId="Windows Live" clId="Web-{A7B96DF8-94D7-4BA5-ACF1-CE9AC0B15EA0}" dt="2022-06-11T07:56:09.109" v="178" actId="20577"/>
          <ac:spMkLst>
            <pc:docMk/>
            <pc:sldMk cId="2690449678" sldId="276"/>
            <ac:spMk id="3" creationId="{1885AFF3-6BFC-DE77-037E-6391F3E977A0}"/>
          </ac:spMkLst>
        </pc:spChg>
        <pc:spChg chg="mod">
          <ac:chgData name="Sumant Pathak" userId="8dd82165ffae788f" providerId="Windows Live" clId="Web-{A7B96DF8-94D7-4BA5-ACF1-CE9AC0B15EA0}" dt="2022-06-11T07:54:15.102" v="171" actId="14100"/>
          <ac:spMkLst>
            <pc:docMk/>
            <pc:sldMk cId="2690449678" sldId="276"/>
            <ac:spMk id="4" creationId="{869B965E-2BBB-E4C8-9DC0-8AB15375F9B7}"/>
          </ac:spMkLst>
        </pc:spChg>
      </pc:sldChg>
      <pc:sldChg chg="addSp delSp modSp new mod setBg modClrScheme chgLayout">
        <pc:chgData name="Sumant Pathak" userId="8dd82165ffae788f" providerId="Windows Live" clId="Web-{A7B96DF8-94D7-4BA5-ACF1-CE9AC0B15EA0}" dt="2022-06-11T07:58:45.071" v="192" actId="20577"/>
        <pc:sldMkLst>
          <pc:docMk/>
          <pc:sldMk cId="2898674955" sldId="277"/>
        </pc:sldMkLst>
        <pc:spChg chg="mod ord">
          <ac:chgData name="Sumant Pathak" userId="8dd82165ffae788f" providerId="Windows Live" clId="Web-{A7B96DF8-94D7-4BA5-ACF1-CE9AC0B15EA0}" dt="2022-06-11T07:58:45.071" v="192" actId="20577"/>
          <ac:spMkLst>
            <pc:docMk/>
            <pc:sldMk cId="2898674955" sldId="277"/>
            <ac:spMk id="2" creationId="{59F4DD2E-B86F-15DB-3072-9F0CBF0E076D}"/>
          </ac:spMkLst>
        </pc:spChg>
        <pc:spChg chg="mod ord">
          <ac:chgData name="Sumant Pathak" userId="8dd82165ffae788f" providerId="Windows Live" clId="Web-{A7B96DF8-94D7-4BA5-ACF1-CE9AC0B15EA0}" dt="2022-06-11T07:57:50.677" v="190" actId="14100"/>
          <ac:spMkLst>
            <pc:docMk/>
            <pc:sldMk cId="2898674955" sldId="277"/>
            <ac:spMk id="3" creationId="{0A7789F6-0F53-A49F-4636-991CF904DF68}"/>
          </ac:spMkLst>
        </pc:spChg>
        <pc:spChg chg="del">
          <ac:chgData name="Sumant Pathak" userId="8dd82165ffae788f" providerId="Windows Live" clId="Web-{A7B96DF8-94D7-4BA5-ACF1-CE9AC0B15EA0}" dt="2022-06-11T07:56:27.844" v="179"/>
          <ac:spMkLst>
            <pc:docMk/>
            <pc:sldMk cId="2898674955" sldId="277"/>
            <ac:spMk id="4" creationId="{72857ADA-F04A-328F-785E-BF44597AAE55}"/>
          </ac:spMkLst>
        </pc:spChg>
        <pc:spChg chg="add">
          <ac:chgData name="Sumant Pathak" userId="8dd82165ffae788f" providerId="Windows Live" clId="Web-{A7B96DF8-94D7-4BA5-ACF1-CE9AC0B15EA0}" dt="2022-06-11T07:57:15.769" v="185"/>
          <ac:spMkLst>
            <pc:docMk/>
            <pc:sldMk cId="2898674955" sldId="277"/>
            <ac:spMk id="8" creationId="{45C5CC17-FF17-43CF-B073-D9051465D5CC}"/>
          </ac:spMkLst>
        </pc:spChg>
        <pc:spChg chg="add">
          <ac:chgData name="Sumant Pathak" userId="8dd82165ffae788f" providerId="Windows Live" clId="Web-{A7B96DF8-94D7-4BA5-ACF1-CE9AC0B15EA0}" dt="2022-06-11T07:57:15.769" v="185"/>
          <ac:spMkLst>
            <pc:docMk/>
            <pc:sldMk cId="2898674955" sldId="277"/>
            <ac:spMk id="10" creationId="{1EBE2DDC-0D14-44E6-A1AB-2EEC09507435}"/>
          </ac:spMkLst>
        </pc:spChg>
        <pc:spChg chg="add">
          <ac:chgData name="Sumant Pathak" userId="8dd82165ffae788f" providerId="Windows Live" clId="Web-{A7B96DF8-94D7-4BA5-ACF1-CE9AC0B15EA0}" dt="2022-06-11T07:57:15.769" v="185"/>
          <ac:spMkLst>
            <pc:docMk/>
            <pc:sldMk cId="2898674955" sldId="277"/>
            <ac:spMk id="12" creationId="{A8543D98-0AA2-43B4-B508-DC1DB7F3DC9A}"/>
          </ac:spMkLst>
        </pc:spChg>
        <pc:spChg chg="add">
          <ac:chgData name="Sumant Pathak" userId="8dd82165ffae788f" providerId="Windows Live" clId="Web-{A7B96DF8-94D7-4BA5-ACF1-CE9AC0B15EA0}" dt="2022-06-11T07:57:15.769" v="185"/>
          <ac:spMkLst>
            <pc:docMk/>
            <pc:sldMk cId="2898674955" sldId="277"/>
            <ac:spMk id="14" creationId="{89723C1D-9A1A-465B-8164-483BF5426613}"/>
          </ac:spMkLst>
        </pc:spChg>
        <pc:spChg chg="add">
          <ac:chgData name="Sumant Pathak" userId="8dd82165ffae788f" providerId="Windows Live" clId="Web-{A7B96DF8-94D7-4BA5-ACF1-CE9AC0B15EA0}" dt="2022-06-11T07:57:15.769" v="185"/>
          <ac:spMkLst>
            <pc:docMk/>
            <pc:sldMk cId="2898674955" sldId="277"/>
            <ac:spMk id="16" creationId="{A6680484-5F73-4078-85C2-415205B1A4C0}"/>
          </ac:spMkLst>
        </pc:spChg>
      </pc:sldChg>
      <pc:sldChg chg="modSp new">
        <pc:chgData name="Sumant Pathak" userId="8dd82165ffae788f" providerId="Windows Live" clId="Web-{A7B96DF8-94D7-4BA5-ACF1-CE9AC0B15EA0}" dt="2022-06-11T07:59:30.964" v="201" actId="14100"/>
        <pc:sldMkLst>
          <pc:docMk/>
          <pc:sldMk cId="872671455" sldId="278"/>
        </pc:sldMkLst>
        <pc:spChg chg="mod">
          <ac:chgData name="Sumant Pathak" userId="8dd82165ffae788f" providerId="Windows Live" clId="Web-{A7B96DF8-94D7-4BA5-ACF1-CE9AC0B15EA0}" dt="2022-06-11T07:59:27.308" v="200" actId="1076"/>
          <ac:spMkLst>
            <pc:docMk/>
            <pc:sldMk cId="872671455" sldId="278"/>
            <ac:spMk id="2" creationId="{F7BDD15E-1FB9-5F43-E2D5-0E99FC871F36}"/>
          </ac:spMkLst>
        </pc:spChg>
        <pc:spChg chg="mod">
          <ac:chgData name="Sumant Pathak" userId="8dd82165ffae788f" providerId="Windows Live" clId="Web-{A7B96DF8-94D7-4BA5-ACF1-CE9AC0B15EA0}" dt="2022-06-11T07:59:30.964" v="201" actId="14100"/>
          <ac:spMkLst>
            <pc:docMk/>
            <pc:sldMk cId="872671455" sldId="278"/>
            <ac:spMk id="3" creationId="{5E94F68E-7D26-9F9E-42D4-EDFB367D3C16}"/>
          </ac:spMkLst>
        </pc:spChg>
      </pc:sldChg>
      <pc:sldChg chg="modSp add replId">
        <pc:chgData name="Sumant Pathak" userId="8dd82165ffae788f" providerId="Windows Live" clId="Web-{A7B96DF8-94D7-4BA5-ACF1-CE9AC0B15EA0}" dt="2022-06-11T08:00:22.998" v="207" actId="20577"/>
        <pc:sldMkLst>
          <pc:docMk/>
          <pc:sldMk cId="722230844" sldId="279"/>
        </pc:sldMkLst>
        <pc:spChg chg="mod">
          <ac:chgData name="Sumant Pathak" userId="8dd82165ffae788f" providerId="Windows Live" clId="Web-{A7B96DF8-94D7-4BA5-ACF1-CE9AC0B15EA0}" dt="2022-06-11T08:00:06.810" v="204" actId="20577"/>
          <ac:spMkLst>
            <pc:docMk/>
            <pc:sldMk cId="722230844" sldId="279"/>
            <ac:spMk id="2" creationId="{F7BDD15E-1FB9-5F43-E2D5-0E99FC871F36}"/>
          </ac:spMkLst>
        </pc:spChg>
        <pc:spChg chg="mod">
          <ac:chgData name="Sumant Pathak" userId="8dd82165ffae788f" providerId="Windows Live" clId="Web-{A7B96DF8-94D7-4BA5-ACF1-CE9AC0B15EA0}" dt="2022-06-11T08:00:22.998" v="207" actId="20577"/>
          <ac:spMkLst>
            <pc:docMk/>
            <pc:sldMk cId="722230844" sldId="279"/>
            <ac:spMk id="3" creationId="{5E94F68E-7D26-9F9E-42D4-EDFB367D3C16}"/>
          </ac:spMkLst>
        </pc:spChg>
      </pc:sldChg>
      <pc:sldChg chg="modSp add replId">
        <pc:chgData name="Sumant Pathak" userId="8dd82165ffae788f" providerId="Windows Live" clId="Web-{A7B96DF8-94D7-4BA5-ACF1-CE9AC0B15EA0}" dt="2022-06-11T08:00:50.484" v="214" actId="20577"/>
        <pc:sldMkLst>
          <pc:docMk/>
          <pc:sldMk cId="1339619632" sldId="280"/>
        </pc:sldMkLst>
        <pc:spChg chg="mod">
          <ac:chgData name="Sumant Pathak" userId="8dd82165ffae788f" providerId="Windows Live" clId="Web-{A7B96DF8-94D7-4BA5-ACF1-CE9AC0B15EA0}" dt="2022-06-11T08:00:38.061" v="211" actId="20577"/>
          <ac:spMkLst>
            <pc:docMk/>
            <pc:sldMk cId="1339619632" sldId="280"/>
            <ac:spMk id="2" creationId="{F7BDD15E-1FB9-5F43-E2D5-0E99FC871F36}"/>
          </ac:spMkLst>
        </pc:spChg>
        <pc:spChg chg="mod">
          <ac:chgData name="Sumant Pathak" userId="8dd82165ffae788f" providerId="Windows Live" clId="Web-{A7B96DF8-94D7-4BA5-ACF1-CE9AC0B15EA0}" dt="2022-06-11T08:00:50.484" v="214" actId="20577"/>
          <ac:spMkLst>
            <pc:docMk/>
            <pc:sldMk cId="1339619632" sldId="280"/>
            <ac:spMk id="3" creationId="{5E94F68E-7D26-9F9E-42D4-EDFB367D3C16}"/>
          </ac:spMkLst>
        </pc:spChg>
      </pc:sldChg>
      <pc:sldChg chg="addSp modSp add mod replId setBg">
        <pc:chgData name="Sumant Pathak" userId="8dd82165ffae788f" providerId="Windows Live" clId="Web-{A7B96DF8-94D7-4BA5-ACF1-CE9AC0B15EA0}" dt="2022-06-11T08:13:34.523" v="246" actId="20577"/>
        <pc:sldMkLst>
          <pc:docMk/>
          <pc:sldMk cId="1104697635" sldId="281"/>
        </pc:sldMkLst>
        <pc:spChg chg="mod">
          <ac:chgData name="Sumant Pathak" userId="8dd82165ffae788f" providerId="Windows Live" clId="Web-{A7B96DF8-94D7-4BA5-ACF1-CE9AC0B15EA0}" dt="2022-06-11T08:02:55.818" v="225"/>
          <ac:spMkLst>
            <pc:docMk/>
            <pc:sldMk cId="1104697635" sldId="281"/>
            <ac:spMk id="2" creationId="{F7BDD15E-1FB9-5F43-E2D5-0E99FC871F36}"/>
          </ac:spMkLst>
        </pc:spChg>
        <pc:spChg chg="mod">
          <ac:chgData name="Sumant Pathak" userId="8dd82165ffae788f" providerId="Windows Live" clId="Web-{A7B96DF8-94D7-4BA5-ACF1-CE9AC0B15EA0}" dt="2022-06-11T08:13:34.523" v="246" actId="20577"/>
          <ac:spMkLst>
            <pc:docMk/>
            <pc:sldMk cId="1104697635" sldId="281"/>
            <ac:spMk id="3" creationId="{5E94F68E-7D26-9F9E-42D4-EDFB367D3C16}"/>
          </ac:spMkLst>
        </pc:spChg>
        <pc:spChg chg="add">
          <ac:chgData name="Sumant Pathak" userId="8dd82165ffae788f" providerId="Windows Live" clId="Web-{A7B96DF8-94D7-4BA5-ACF1-CE9AC0B15EA0}" dt="2022-06-11T08:02:55.818" v="225"/>
          <ac:spMkLst>
            <pc:docMk/>
            <pc:sldMk cId="1104697635" sldId="281"/>
            <ac:spMk id="8" creationId="{45C5CC17-FF17-43CF-B073-D9051465D5CC}"/>
          </ac:spMkLst>
        </pc:spChg>
        <pc:spChg chg="add">
          <ac:chgData name="Sumant Pathak" userId="8dd82165ffae788f" providerId="Windows Live" clId="Web-{A7B96DF8-94D7-4BA5-ACF1-CE9AC0B15EA0}" dt="2022-06-11T08:02:55.818" v="225"/>
          <ac:spMkLst>
            <pc:docMk/>
            <pc:sldMk cId="1104697635" sldId="281"/>
            <ac:spMk id="10" creationId="{1EBE2DDC-0D14-44E6-A1AB-2EEC09507435}"/>
          </ac:spMkLst>
        </pc:spChg>
        <pc:spChg chg="add">
          <ac:chgData name="Sumant Pathak" userId="8dd82165ffae788f" providerId="Windows Live" clId="Web-{A7B96DF8-94D7-4BA5-ACF1-CE9AC0B15EA0}" dt="2022-06-11T08:02:55.818" v="225"/>
          <ac:spMkLst>
            <pc:docMk/>
            <pc:sldMk cId="1104697635" sldId="281"/>
            <ac:spMk id="12" creationId="{A8543D98-0AA2-43B4-B508-DC1DB7F3DC9A}"/>
          </ac:spMkLst>
        </pc:spChg>
        <pc:spChg chg="add">
          <ac:chgData name="Sumant Pathak" userId="8dd82165ffae788f" providerId="Windows Live" clId="Web-{A7B96DF8-94D7-4BA5-ACF1-CE9AC0B15EA0}" dt="2022-06-11T08:02:55.818" v="225"/>
          <ac:spMkLst>
            <pc:docMk/>
            <pc:sldMk cId="1104697635" sldId="281"/>
            <ac:spMk id="14" creationId="{89723C1D-9A1A-465B-8164-483BF5426613}"/>
          </ac:spMkLst>
        </pc:spChg>
        <pc:spChg chg="add">
          <ac:chgData name="Sumant Pathak" userId="8dd82165ffae788f" providerId="Windows Live" clId="Web-{A7B96DF8-94D7-4BA5-ACF1-CE9AC0B15EA0}" dt="2022-06-11T08:02:55.818" v="225"/>
          <ac:spMkLst>
            <pc:docMk/>
            <pc:sldMk cId="1104697635" sldId="281"/>
            <ac:spMk id="16" creationId="{A6680484-5F73-4078-85C2-415205B1A4C0}"/>
          </ac:spMkLst>
        </pc:spChg>
      </pc:sldChg>
      <pc:sldChg chg="addSp delSp modSp new mod setBg">
        <pc:chgData name="Sumant Pathak" userId="8dd82165ffae788f" providerId="Windows Live" clId="Web-{A7B96DF8-94D7-4BA5-ACF1-CE9AC0B15EA0}" dt="2022-06-11T08:15:35.248" v="272" actId="20577"/>
        <pc:sldMkLst>
          <pc:docMk/>
          <pc:sldMk cId="2077543090" sldId="282"/>
        </pc:sldMkLst>
        <pc:spChg chg="mod">
          <ac:chgData name="Sumant Pathak" userId="8dd82165ffae788f" providerId="Windows Live" clId="Web-{A7B96DF8-94D7-4BA5-ACF1-CE9AC0B15EA0}" dt="2022-06-11T08:15:35.248" v="272" actId="20577"/>
          <ac:spMkLst>
            <pc:docMk/>
            <pc:sldMk cId="2077543090" sldId="282"/>
            <ac:spMk id="2" creationId="{66B92E24-C0B8-9758-BCE3-BCFA41143488}"/>
          </ac:spMkLst>
        </pc:spChg>
        <pc:spChg chg="del">
          <ac:chgData name="Sumant Pathak" userId="8dd82165ffae788f" providerId="Windows Live" clId="Web-{A7B96DF8-94D7-4BA5-ACF1-CE9AC0B15EA0}" dt="2022-06-11T08:14:47.902" v="248"/>
          <ac:spMkLst>
            <pc:docMk/>
            <pc:sldMk cId="2077543090" sldId="282"/>
            <ac:spMk id="3" creationId="{D5235C38-6AA0-2D49-D7BC-3012B569085A}"/>
          </ac:spMkLst>
        </pc:spChg>
        <pc:spChg chg="add">
          <ac:chgData name="Sumant Pathak" userId="8dd82165ffae788f" providerId="Windows Live" clId="Web-{A7B96DF8-94D7-4BA5-ACF1-CE9AC0B15EA0}" dt="2022-06-11T08:14:47.902" v="248"/>
          <ac:spMkLst>
            <pc:docMk/>
            <pc:sldMk cId="2077543090" sldId="282"/>
            <ac:spMk id="8" creationId="{BD4C0BBB-0042-4603-A226-6117F3FD5B3C}"/>
          </ac:spMkLst>
        </pc:spChg>
        <pc:spChg chg="add">
          <ac:chgData name="Sumant Pathak" userId="8dd82165ffae788f" providerId="Windows Live" clId="Web-{A7B96DF8-94D7-4BA5-ACF1-CE9AC0B15EA0}" dt="2022-06-11T08:14:47.902" v="248"/>
          <ac:spMkLst>
            <pc:docMk/>
            <pc:sldMk cId="2077543090" sldId="282"/>
            <ac:spMk id="10" creationId="{EC44F520-2598-460E-9F91-B02F60830CA2}"/>
          </ac:spMkLst>
        </pc:spChg>
        <pc:spChg chg="add">
          <ac:chgData name="Sumant Pathak" userId="8dd82165ffae788f" providerId="Windows Live" clId="Web-{A7B96DF8-94D7-4BA5-ACF1-CE9AC0B15EA0}" dt="2022-06-11T08:14:47.902" v="248"/>
          <ac:spMkLst>
            <pc:docMk/>
            <pc:sldMk cId="2077543090" sldId="282"/>
            <ac:spMk id="12" creationId="{3698ABF1-2D7A-4C8C-A41A-095741274679}"/>
          </ac:spMkLst>
        </pc:spChg>
        <pc:spChg chg="add">
          <ac:chgData name="Sumant Pathak" userId="8dd82165ffae788f" providerId="Windows Live" clId="Web-{A7B96DF8-94D7-4BA5-ACF1-CE9AC0B15EA0}" dt="2022-06-11T08:14:47.902" v="248"/>
          <ac:spMkLst>
            <pc:docMk/>
            <pc:sldMk cId="2077543090" sldId="282"/>
            <ac:spMk id="14" creationId="{C5E160AE-3C66-4235-84C0-BD472DE6AC3E}"/>
          </ac:spMkLst>
        </pc:spChg>
        <pc:spChg chg="add">
          <ac:chgData name="Sumant Pathak" userId="8dd82165ffae788f" providerId="Windows Live" clId="Web-{A7B96DF8-94D7-4BA5-ACF1-CE9AC0B15EA0}" dt="2022-06-11T08:14:47.902" v="248"/>
          <ac:spMkLst>
            <pc:docMk/>
            <pc:sldMk cId="2077543090" sldId="282"/>
            <ac:spMk id="16" creationId="{A39CC7EE-929B-4FA6-BA5A-86D02B792418}"/>
          </ac:spMkLst>
        </pc:spChg>
        <pc:spChg chg="add">
          <ac:chgData name="Sumant Pathak" userId="8dd82165ffae788f" providerId="Windows Live" clId="Web-{A7B96DF8-94D7-4BA5-ACF1-CE9AC0B15EA0}" dt="2022-06-11T08:14:47.902" v="248"/>
          <ac:spMkLst>
            <pc:docMk/>
            <pc:sldMk cId="2077543090" sldId="282"/>
            <ac:spMk id="18" creationId="{94BB87F2-3BE0-433A-AD90-24CE82FBFE43}"/>
          </ac:spMkLst>
        </pc:spChg>
        <pc:spChg chg="add">
          <ac:chgData name="Sumant Pathak" userId="8dd82165ffae788f" providerId="Windows Live" clId="Web-{A7B96DF8-94D7-4BA5-ACF1-CE9AC0B15EA0}" dt="2022-06-11T08:14:47.902" v="248"/>
          <ac:spMkLst>
            <pc:docMk/>
            <pc:sldMk cId="2077543090" sldId="282"/>
            <ac:spMk id="20" creationId="{366B6A15-54B2-4DFA-B2EF-ED937D8CC3E7}"/>
          </ac:spMkLst>
        </pc:spChg>
        <pc:spChg chg="add">
          <ac:chgData name="Sumant Pathak" userId="8dd82165ffae788f" providerId="Windows Live" clId="Web-{A7B96DF8-94D7-4BA5-ACF1-CE9AC0B15EA0}" dt="2022-06-11T08:14:47.902" v="248"/>
          <ac:spMkLst>
            <pc:docMk/>
            <pc:sldMk cId="2077543090" sldId="282"/>
            <ac:spMk id="22" creationId="{A60DA6D8-1AE1-42F8-808F-E247404A4473}"/>
          </ac:spMkLst>
        </pc:spChg>
      </pc:sldChg>
      <pc:sldChg chg="addSp modSp new mod setBg">
        <pc:chgData name="Sumant Pathak" userId="8dd82165ffae788f" providerId="Windows Live" clId="Web-{A7B96DF8-94D7-4BA5-ACF1-CE9AC0B15EA0}" dt="2022-06-11T08:17:07.362" v="290"/>
        <pc:sldMkLst>
          <pc:docMk/>
          <pc:sldMk cId="2920311545" sldId="283"/>
        </pc:sldMkLst>
        <pc:spChg chg="mod">
          <ac:chgData name="Sumant Pathak" userId="8dd82165ffae788f" providerId="Windows Live" clId="Web-{A7B96DF8-94D7-4BA5-ACF1-CE9AC0B15EA0}" dt="2022-06-11T08:17:07.362" v="290"/>
          <ac:spMkLst>
            <pc:docMk/>
            <pc:sldMk cId="2920311545" sldId="283"/>
            <ac:spMk id="2" creationId="{4B48D860-E696-CE65-F8B2-D3E89E65A262}"/>
          </ac:spMkLst>
        </pc:spChg>
        <pc:spChg chg="mod">
          <ac:chgData name="Sumant Pathak" userId="8dd82165ffae788f" providerId="Windows Live" clId="Web-{A7B96DF8-94D7-4BA5-ACF1-CE9AC0B15EA0}" dt="2022-06-11T08:17:07.362" v="290"/>
          <ac:spMkLst>
            <pc:docMk/>
            <pc:sldMk cId="2920311545" sldId="283"/>
            <ac:spMk id="3" creationId="{AC8C293E-1EB7-7232-2622-0085DAE8DE94}"/>
          </ac:spMkLst>
        </pc:spChg>
        <pc:spChg chg="add">
          <ac:chgData name="Sumant Pathak" userId="8dd82165ffae788f" providerId="Windows Live" clId="Web-{A7B96DF8-94D7-4BA5-ACF1-CE9AC0B15EA0}" dt="2022-06-11T08:17:07.362" v="290"/>
          <ac:spMkLst>
            <pc:docMk/>
            <pc:sldMk cId="2920311545" sldId="283"/>
            <ac:spMk id="8" creationId="{45C5CC17-FF17-43CF-B073-D9051465D5CC}"/>
          </ac:spMkLst>
        </pc:spChg>
        <pc:spChg chg="add">
          <ac:chgData name="Sumant Pathak" userId="8dd82165ffae788f" providerId="Windows Live" clId="Web-{A7B96DF8-94D7-4BA5-ACF1-CE9AC0B15EA0}" dt="2022-06-11T08:17:07.362" v="290"/>
          <ac:spMkLst>
            <pc:docMk/>
            <pc:sldMk cId="2920311545" sldId="283"/>
            <ac:spMk id="10" creationId="{1EBE2DDC-0D14-44E6-A1AB-2EEC09507435}"/>
          </ac:spMkLst>
        </pc:spChg>
        <pc:spChg chg="add">
          <ac:chgData name="Sumant Pathak" userId="8dd82165ffae788f" providerId="Windows Live" clId="Web-{A7B96DF8-94D7-4BA5-ACF1-CE9AC0B15EA0}" dt="2022-06-11T08:17:07.362" v="290"/>
          <ac:spMkLst>
            <pc:docMk/>
            <pc:sldMk cId="2920311545" sldId="283"/>
            <ac:spMk id="12" creationId="{A8543D98-0AA2-43B4-B508-DC1DB7F3DC9A}"/>
          </ac:spMkLst>
        </pc:spChg>
        <pc:spChg chg="add">
          <ac:chgData name="Sumant Pathak" userId="8dd82165ffae788f" providerId="Windows Live" clId="Web-{A7B96DF8-94D7-4BA5-ACF1-CE9AC0B15EA0}" dt="2022-06-11T08:17:07.362" v="290"/>
          <ac:spMkLst>
            <pc:docMk/>
            <pc:sldMk cId="2920311545" sldId="283"/>
            <ac:spMk id="14" creationId="{89723C1D-9A1A-465B-8164-483BF5426613}"/>
          </ac:spMkLst>
        </pc:spChg>
        <pc:spChg chg="add">
          <ac:chgData name="Sumant Pathak" userId="8dd82165ffae788f" providerId="Windows Live" clId="Web-{A7B96DF8-94D7-4BA5-ACF1-CE9AC0B15EA0}" dt="2022-06-11T08:17:07.362" v="290"/>
          <ac:spMkLst>
            <pc:docMk/>
            <pc:sldMk cId="2920311545" sldId="283"/>
            <ac:spMk id="16" creationId="{A6680484-5F73-4078-85C2-415205B1A4C0}"/>
          </ac:spMkLst>
        </pc:spChg>
      </pc:sldChg>
      <pc:sldChg chg="addSp delSp modSp add replId">
        <pc:chgData name="Sumant Pathak" userId="8dd82165ffae788f" providerId="Windows Live" clId="Web-{A7B96DF8-94D7-4BA5-ACF1-CE9AC0B15EA0}" dt="2022-06-11T08:19:33.854" v="321" actId="20577"/>
        <pc:sldMkLst>
          <pc:docMk/>
          <pc:sldMk cId="3197833108" sldId="284"/>
        </pc:sldMkLst>
        <pc:spChg chg="mod">
          <ac:chgData name="Sumant Pathak" userId="8dd82165ffae788f" providerId="Windows Live" clId="Web-{A7B96DF8-94D7-4BA5-ACF1-CE9AC0B15EA0}" dt="2022-06-11T08:18:44.617" v="303"/>
          <ac:spMkLst>
            <pc:docMk/>
            <pc:sldMk cId="3197833108" sldId="284"/>
            <ac:spMk id="2" creationId="{4B48D860-E696-CE65-F8B2-D3E89E65A262}"/>
          </ac:spMkLst>
        </pc:spChg>
        <pc:spChg chg="mod">
          <ac:chgData name="Sumant Pathak" userId="8dd82165ffae788f" providerId="Windows Live" clId="Web-{A7B96DF8-94D7-4BA5-ACF1-CE9AC0B15EA0}" dt="2022-06-11T08:19:33.854" v="321" actId="20577"/>
          <ac:spMkLst>
            <pc:docMk/>
            <pc:sldMk cId="3197833108" sldId="284"/>
            <ac:spMk id="3" creationId="{AC8C293E-1EB7-7232-2622-0085DAE8DE94}"/>
          </ac:spMkLst>
        </pc:spChg>
        <pc:spChg chg="del">
          <ac:chgData name="Sumant Pathak" userId="8dd82165ffae788f" providerId="Windows Live" clId="Web-{A7B96DF8-94D7-4BA5-ACF1-CE9AC0B15EA0}" dt="2022-06-11T08:18:44.617" v="303"/>
          <ac:spMkLst>
            <pc:docMk/>
            <pc:sldMk cId="3197833108" sldId="284"/>
            <ac:spMk id="8" creationId="{45C5CC17-FF17-43CF-B073-D9051465D5CC}"/>
          </ac:spMkLst>
        </pc:spChg>
        <pc:spChg chg="del">
          <ac:chgData name="Sumant Pathak" userId="8dd82165ffae788f" providerId="Windows Live" clId="Web-{A7B96DF8-94D7-4BA5-ACF1-CE9AC0B15EA0}" dt="2022-06-11T08:18:44.617" v="303"/>
          <ac:spMkLst>
            <pc:docMk/>
            <pc:sldMk cId="3197833108" sldId="284"/>
            <ac:spMk id="10" creationId="{1EBE2DDC-0D14-44E6-A1AB-2EEC09507435}"/>
          </ac:spMkLst>
        </pc:spChg>
        <pc:spChg chg="del">
          <ac:chgData name="Sumant Pathak" userId="8dd82165ffae788f" providerId="Windows Live" clId="Web-{A7B96DF8-94D7-4BA5-ACF1-CE9AC0B15EA0}" dt="2022-06-11T08:18:44.617" v="303"/>
          <ac:spMkLst>
            <pc:docMk/>
            <pc:sldMk cId="3197833108" sldId="284"/>
            <ac:spMk id="12" creationId="{A8543D98-0AA2-43B4-B508-DC1DB7F3DC9A}"/>
          </ac:spMkLst>
        </pc:spChg>
        <pc:spChg chg="del">
          <ac:chgData name="Sumant Pathak" userId="8dd82165ffae788f" providerId="Windows Live" clId="Web-{A7B96DF8-94D7-4BA5-ACF1-CE9AC0B15EA0}" dt="2022-06-11T08:18:44.617" v="303"/>
          <ac:spMkLst>
            <pc:docMk/>
            <pc:sldMk cId="3197833108" sldId="284"/>
            <ac:spMk id="14" creationId="{89723C1D-9A1A-465B-8164-483BF5426613}"/>
          </ac:spMkLst>
        </pc:spChg>
        <pc:spChg chg="del">
          <ac:chgData name="Sumant Pathak" userId="8dd82165ffae788f" providerId="Windows Live" clId="Web-{A7B96DF8-94D7-4BA5-ACF1-CE9AC0B15EA0}" dt="2022-06-11T08:18:44.617" v="303"/>
          <ac:spMkLst>
            <pc:docMk/>
            <pc:sldMk cId="3197833108" sldId="284"/>
            <ac:spMk id="16" creationId="{A6680484-5F73-4078-85C2-415205B1A4C0}"/>
          </ac:spMkLst>
        </pc:spChg>
        <pc:spChg chg="add">
          <ac:chgData name="Sumant Pathak" userId="8dd82165ffae788f" providerId="Windows Live" clId="Web-{A7B96DF8-94D7-4BA5-ACF1-CE9AC0B15EA0}" dt="2022-06-11T08:18:44.617" v="303"/>
          <ac:spMkLst>
            <pc:docMk/>
            <pc:sldMk cId="3197833108" sldId="284"/>
            <ac:spMk id="21" creationId="{45C5CC17-FF17-43CF-B073-D9051465D5CC}"/>
          </ac:spMkLst>
        </pc:spChg>
        <pc:spChg chg="add">
          <ac:chgData name="Sumant Pathak" userId="8dd82165ffae788f" providerId="Windows Live" clId="Web-{A7B96DF8-94D7-4BA5-ACF1-CE9AC0B15EA0}" dt="2022-06-11T08:18:44.617" v="303"/>
          <ac:spMkLst>
            <pc:docMk/>
            <pc:sldMk cId="3197833108" sldId="284"/>
            <ac:spMk id="23" creationId="{1EBE2DDC-0D14-44E6-A1AB-2EEC09507435}"/>
          </ac:spMkLst>
        </pc:spChg>
        <pc:spChg chg="add">
          <ac:chgData name="Sumant Pathak" userId="8dd82165ffae788f" providerId="Windows Live" clId="Web-{A7B96DF8-94D7-4BA5-ACF1-CE9AC0B15EA0}" dt="2022-06-11T08:18:44.617" v="303"/>
          <ac:spMkLst>
            <pc:docMk/>
            <pc:sldMk cId="3197833108" sldId="284"/>
            <ac:spMk id="25" creationId="{A8543D98-0AA2-43B4-B508-DC1DB7F3DC9A}"/>
          </ac:spMkLst>
        </pc:spChg>
        <pc:spChg chg="add">
          <ac:chgData name="Sumant Pathak" userId="8dd82165ffae788f" providerId="Windows Live" clId="Web-{A7B96DF8-94D7-4BA5-ACF1-CE9AC0B15EA0}" dt="2022-06-11T08:18:44.617" v="303"/>
          <ac:spMkLst>
            <pc:docMk/>
            <pc:sldMk cId="3197833108" sldId="284"/>
            <ac:spMk id="27" creationId="{89723C1D-9A1A-465B-8164-483BF5426613}"/>
          </ac:spMkLst>
        </pc:spChg>
        <pc:spChg chg="add">
          <ac:chgData name="Sumant Pathak" userId="8dd82165ffae788f" providerId="Windows Live" clId="Web-{A7B96DF8-94D7-4BA5-ACF1-CE9AC0B15EA0}" dt="2022-06-11T08:18:44.617" v="303"/>
          <ac:spMkLst>
            <pc:docMk/>
            <pc:sldMk cId="3197833108" sldId="284"/>
            <ac:spMk id="29" creationId="{A6680484-5F73-4078-85C2-415205B1A4C0}"/>
          </ac:spMkLst>
        </pc:spChg>
      </pc:sldChg>
      <pc:sldChg chg="addSp delSp modSp add replId">
        <pc:chgData name="Sumant Pathak" userId="8dd82165ffae788f" providerId="Windows Live" clId="Web-{A7B96DF8-94D7-4BA5-ACF1-CE9AC0B15EA0}" dt="2022-06-11T08:24:34.041" v="356" actId="20577"/>
        <pc:sldMkLst>
          <pc:docMk/>
          <pc:sldMk cId="2845098070" sldId="285"/>
        </pc:sldMkLst>
        <pc:spChg chg="mod">
          <ac:chgData name="Sumant Pathak" userId="8dd82165ffae788f" providerId="Windows Live" clId="Web-{A7B96DF8-94D7-4BA5-ACF1-CE9AC0B15EA0}" dt="2022-06-11T08:20:22.512" v="330"/>
          <ac:spMkLst>
            <pc:docMk/>
            <pc:sldMk cId="2845098070" sldId="285"/>
            <ac:spMk id="2" creationId="{4B48D860-E696-CE65-F8B2-D3E89E65A262}"/>
          </ac:spMkLst>
        </pc:spChg>
        <pc:spChg chg="mod">
          <ac:chgData name="Sumant Pathak" userId="8dd82165ffae788f" providerId="Windows Live" clId="Web-{A7B96DF8-94D7-4BA5-ACF1-CE9AC0B15EA0}" dt="2022-06-11T08:24:34.041" v="356" actId="20577"/>
          <ac:spMkLst>
            <pc:docMk/>
            <pc:sldMk cId="2845098070" sldId="285"/>
            <ac:spMk id="3" creationId="{AC8C293E-1EB7-7232-2622-0085DAE8DE94}"/>
          </ac:spMkLst>
        </pc:spChg>
        <pc:spChg chg="del">
          <ac:chgData name="Sumant Pathak" userId="8dd82165ffae788f" providerId="Windows Live" clId="Web-{A7B96DF8-94D7-4BA5-ACF1-CE9AC0B15EA0}" dt="2022-06-11T08:20:22.512" v="330"/>
          <ac:spMkLst>
            <pc:docMk/>
            <pc:sldMk cId="2845098070" sldId="285"/>
            <ac:spMk id="21" creationId="{45C5CC17-FF17-43CF-B073-D9051465D5CC}"/>
          </ac:spMkLst>
        </pc:spChg>
        <pc:spChg chg="del">
          <ac:chgData name="Sumant Pathak" userId="8dd82165ffae788f" providerId="Windows Live" clId="Web-{A7B96DF8-94D7-4BA5-ACF1-CE9AC0B15EA0}" dt="2022-06-11T08:20:22.512" v="330"/>
          <ac:spMkLst>
            <pc:docMk/>
            <pc:sldMk cId="2845098070" sldId="285"/>
            <ac:spMk id="23" creationId="{1EBE2DDC-0D14-44E6-A1AB-2EEC09507435}"/>
          </ac:spMkLst>
        </pc:spChg>
        <pc:spChg chg="del">
          <ac:chgData name="Sumant Pathak" userId="8dd82165ffae788f" providerId="Windows Live" clId="Web-{A7B96DF8-94D7-4BA5-ACF1-CE9AC0B15EA0}" dt="2022-06-11T08:20:22.512" v="330"/>
          <ac:spMkLst>
            <pc:docMk/>
            <pc:sldMk cId="2845098070" sldId="285"/>
            <ac:spMk id="25" creationId="{A8543D98-0AA2-43B4-B508-DC1DB7F3DC9A}"/>
          </ac:spMkLst>
        </pc:spChg>
        <pc:spChg chg="del">
          <ac:chgData name="Sumant Pathak" userId="8dd82165ffae788f" providerId="Windows Live" clId="Web-{A7B96DF8-94D7-4BA5-ACF1-CE9AC0B15EA0}" dt="2022-06-11T08:20:22.512" v="330"/>
          <ac:spMkLst>
            <pc:docMk/>
            <pc:sldMk cId="2845098070" sldId="285"/>
            <ac:spMk id="27" creationId="{89723C1D-9A1A-465B-8164-483BF5426613}"/>
          </ac:spMkLst>
        </pc:spChg>
        <pc:spChg chg="del">
          <ac:chgData name="Sumant Pathak" userId="8dd82165ffae788f" providerId="Windows Live" clId="Web-{A7B96DF8-94D7-4BA5-ACF1-CE9AC0B15EA0}" dt="2022-06-11T08:20:22.512" v="330"/>
          <ac:spMkLst>
            <pc:docMk/>
            <pc:sldMk cId="2845098070" sldId="285"/>
            <ac:spMk id="29" creationId="{A6680484-5F73-4078-85C2-415205B1A4C0}"/>
          </ac:spMkLst>
        </pc:spChg>
        <pc:spChg chg="add">
          <ac:chgData name="Sumant Pathak" userId="8dd82165ffae788f" providerId="Windows Live" clId="Web-{A7B96DF8-94D7-4BA5-ACF1-CE9AC0B15EA0}" dt="2022-06-11T08:20:22.512" v="330"/>
          <ac:spMkLst>
            <pc:docMk/>
            <pc:sldMk cId="2845098070" sldId="285"/>
            <ac:spMk id="34" creationId="{45C5CC17-FF17-43CF-B073-D9051465D5CC}"/>
          </ac:spMkLst>
        </pc:spChg>
        <pc:spChg chg="add">
          <ac:chgData name="Sumant Pathak" userId="8dd82165ffae788f" providerId="Windows Live" clId="Web-{A7B96DF8-94D7-4BA5-ACF1-CE9AC0B15EA0}" dt="2022-06-11T08:20:22.512" v="330"/>
          <ac:spMkLst>
            <pc:docMk/>
            <pc:sldMk cId="2845098070" sldId="285"/>
            <ac:spMk id="36" creationId="{1EBE2DDC-0D14-44E6-A1AB-2EEC09507435}"/>
          </ac:spMkLst>
        </pc:spChg>
        <pc:spChg chg="add">
          <ac:chgData name="Sumant Pathak" userId="8dd82165ffae788f" providerId="Windows Live" clId="Web-{A7B96DF8-94D7-4BA5-ACF1-CE9AC0B15EA0}" dt="2022-06-11T08:20:22.512" v="330"/>
          <ac:spMkLst>
            <pc:docMk/>
            <pc:sldMk cId="2845098070" sldId="285"/>
            <ac:spMk id="38" creationId="{A8543D98-0AA2-43B4-B508-DC1DB7F3DC9A}"/>
          </ac:spMkLst>
        </pc:spChg>
        <pc:spChg chg="add">
          <ac:chgData name="Sumant Pathak" userId="8dd82165ffae788f" providerId="Windows Live" clId="Web-{A7B96DF8-94D7-4BA5-ACF1-CE9AC0B15EA0}" dt="2022-06-11T08:20:22.512" v="330"/>
          <ac:spMkLst>
            <pc:docMk/>
            <pc:sldMk cId="2845098070" sldId="285"/>
            <ac:spMk id="40" creationId="{89723C1D-9A1A-465B-8164-483BF5426613}"/>
          </ac:spMkLst>
        </pc:spChg>
        <pc:spChg chg="add">
          <ac:chgData name="Sumant Pathak" userId="8dd82165ffae788f" providerId="Windows Live" clId="Web-{A7B96DF8-94D7-4BA5-ACF1-CE9AC0B15EA0}" dt="2022-06-11T08:20:22.512" v="330"/>
          <ac:spMkLst>
            <pc:docMk/>
            <pc:sldMk cId="2845098070" sldId="285"/>
            <ac:spMk id="42" creationId="{A6680484-5F73-4078-85C2-415205B1A4C0}"/>
          </ac:spMkLst>
        </pc:spChg>
      </pc:sldChg>
      <pc:sldChg chg="modSp add replId">
        <pc:chgData name="Sumant Pathak" userId="8dd82165ffae788f" providerId="Windows Live" clId="Web-{A7B96DF8-94D7-4BA5-ACF1-CE9AC0B15EA0}" dt="2022-06-11T10:42:54.719" v="421" actId="20577"/>
        <pc:sldMkLst>
          <pc:docMk/>
          <pc:sldMk cId="3010555258" sldId="286"/>
        </pc:sldMkLst>
        <pc:spChg chg="mod">
          <ac:chgData name="Sumant Pathak" userId="8dd82165ffae788f" providerId="Windows Live" clId="Web-{A7B96DF8-94D7-4BA5-ACF1-CE9AC0B15EA0}" dt="2022-06-11T10:42:54.719" v="421" actId="20577"/>
          <ac:spMkLst>
            <pc:docMk/>
            <pc:sldMk cId="3010555258" sldId="286"/>
            <ac:spMk id="3" creationId="{AC8C293E-1EB7-7232-2622-0085DAE8DE94}"/>
          </ac:spMkLst>
        </pc:spChg>
      </pc:sldChg>
      <pc:sldChg chg="addSp delSp modSp add replId">
        <pc:chgData name="Sumant Pathak" userId="8dd82165ffae788f" providerId="Windows Live" clId="Web-{A7B96DF8-94D7-4BA5-ACF1-CE9AC0B15EA0}" dt="2022-06-11T10:52:10.121" v="504" actId="14100"/>
        <pc:sldMkLst>
          <pc:docMk/>
          <pc:sldMk cId="2176075699" sldId="287"/>
        </pc:sldMkLst>
        <pc:spChg chg="mod">
          <ac:chgData name="Sumant Pathak" userId="8dd82165ffae788f" providerId="Windows Live" clId="Web-{A7B96DF8-94D7-4BA5-ACF1-CE9AC0B15EA0}" dt="2022-06-11T10:45:15.143" v="448" actId="14100"/>
          <ac:spMkLst>
            <pc:docMk/>
            <pc:sldMk cId="2176075699" sldId="287"/>
            <ac:spMk id="2" creationId="{4B48D860-E696-CE65-F8B2-D3E89E65A262}"/>
          </ac:spMkLst>
        </pc:spChg>
        <pc:spChg chg="mod">
          <ac:chgData name="Sumant Pathak" userId="8dd82165ffae788f" providerId="Windows Live" clId="Web-{A7B96DF8-94D7-4BA5-ACF1-CE9AC0B15EA0}" dt="2022-06-11T10:50:57.103" v="489" actId="20577"/>
          <ac:spMkLst>
            <pc:docMk/>
            <pc:sldMk cId="2176075699" sldId="287"/>
            <ac:spMk id="3" creationId="{AC8C293E-1EB7-7232-2622-0085DAE8DE94}"/>
          </ac:spMkLst>
        </pc:spChg>
        <pc:spChg chg="add del">
          <ac:chgData name="Sumant Pathak" userId="8dd82165ffae788f" providerId="Windows Live" clId="Web-{A7B96DF8-94D7-4BA5-ACF1-CE9AC0B15EA0}" dt="2022-06-11T10:44:41.658" v="442"/>
          <ac:spMkLst>
            <pc:docMk/>
            <pc:sldMk cId="2176075699" sldId="287"/>
            <ac:spMk id="4" creationId="{46C8EEE4-A38F-CA15-A192-C8B87E150706}"/>
          </ac:spMkLst>
        </pc:spChg>
        <pc:spChg chg="add del">
          <ac:chgData name="Sumant Pathak" userId="8dd82165ffae788f" providerId="Windows Live" clId="Web-{A7B96DF8-94D7-4BA5-ACF1-CE9AC0B15EA0}" dt="2022-06-11T10:44:32.486" v="441"/>
          <ac:spMkLst>
            <pc:docMk/>
            <pc:sldMk cId="2176075699" sldId="287"/>
            <ac:spMk id="5" creationId="{C60C0ACE-17A6-50D8-B880-02E2AE241533}"/>
          </ac:spMkLst>
        </pc:spChg>
        <pc:spChg chg="add mod">
          <ac:chgData name="Sumant Pathak" userId="8dd82165ffae788f" providerId="Windows Live" clId="Web-{A7B96DF8-94D7-4BA5-ACF1-CE9AC0B15EA0}" dt="2022-06-11T10:49:59.384" v="479" actId="20577"/>
          <ac:spMkLst>
            <pc:docMk/>
            <pc:sldMk cId="2176075699" sldId="287"/>
            <ac:spMk id="6" creationId="{F8011722-0B1D-2117-15B1-29293B0F13AE}"/>
          </ac:spMkLst>
        </pc:spChg>
        <pc:spChg chg="add mod">
          <ac:chgData name="Sumant Pathak" userId="8dd82165ffae788f" providerId="Windows Live" clId="Web-{A7B96DF8-94D7-4BA5-ACF1-CE9AC0B15EA0}" dt="2022-06-11T10:52:10.121" v="504" actId="14100"/>
          <ac:spMkLst>
            <pc:docMk/>
            <pc:sldMk cId="2176075699" sldId="287"/>
            <ac:spMk id="7" creationId="{695B09F2-5B9D-D0E3-91A4-4337F1A89901}"/>
          </ac:spMkLst>
        </pc:spChg>
        <pc:spChg chg="add del">
          <ac:chgData name="Sumant Pathak" userId="8dd82165ffae788f" providerId="Windows Live" clId="Web-{A7B96DF8-94D7-4BA5-ACF1-CE9AC0B15EA0}" dt="2022-06-11T10:47:47.600" v="459"/>
          <ac:spMkLst>
            <pc:docMk/>
            <pc:sldMk cId="2176075699" sldId="287"/>
            <ac:spMk id="8" creationId="{9A3BDBE4-230C-FE0A-36EC-3A7BEED14113}"/>
          </ac:spMkLst>
        </pc:spChg>
      </pc:sldChg>
      <pc:sldChg chg="addSp delSp modSp add replId">
        <pc:chgData name="Sumant Pathak" userId="8dd82165ffae788f" providerId="Windows Live" clId="Web-{A7B96DF8-94D7-4BA5-ACF1-CE9AC0B15EA0}" dt="2022-06-11T10:57:58.300" v="574" actId="20577"/>
        <pc:sldMkLst>
          <pc:docMk/>
          <pc:sldMk cId="1800062575" sldId="288"/>
        </pc:sldMkLst>
        <pc:spChg chg="mod">
          <ac:chgData name="Sumant Pathak" userId="8dd82165ffae788f" providerId="Windows Live" clId="Web-{A7B96DF8-94D7-4BA5-ACF1-CE9AC0B15EA0}" dt="2022-06-11T10:53:17.263" v="518" actId="1076"/>
          <ac:spMkLst>
            <pc:docMk/>
            <pc:sldMk cId="1800062575" sldId="288"/>
            <ac:spMk id="2" creationId="{4B48D860-E696-CE65-F8B2-D3E89E65A262}"/>
          </ac:spMkLst>
        </pc:spChg>
        <pc:spChg chg="mod">
          <ac:chgData name="Sumant Pathak" userId="8dd82165ffae788f" providerId="Windows Live" clId="Web-{A7B96DF8-94D7-4BA5-ACF1-CE9AC0B15EA0}" dt="2022-06-11T10:53:55.951" v="525" actId="20577"/>
          <ac:spMkLst>
            <pc:docMk/>
            <pc:sldMk cId="1800062575" sldId="288"/>
            <ac:spMk id="3" creationId="{AC8C293E-1EB7-7232-2622-0085DAE8DE94}"/>
          </ac:spMkLst>
        </pc:spChg>
        <pc:spChg chg="add mod">
          <ac:chgData name="Sumant Pathak" userId="8dd82165ffae788f" providerId="Windows Live" clId="Web-{A7B96DF8-94D7-4BA5-ACF1-CE9AC0B15EA0}" dt="2022-06-11T10:57:58.300" v="574" actId="20577"/>
          <ac:spMkLst>
            <pc:docMk/>
            <pc:sldMk cId="1800062575" sldId="288"/>
            <ac:spMk id="4" creationId="{8A1539CF-4AB5-3E30-2301-93BF3F16DF0D}"/>
          </ac:spMkLst>
        </pc:spChg>
        <pc:spChg chg="del">
          <ac:chgData name="Sumant Pathak" userId="8dd82165ffae788f" providerId="Windows Live" clId="Web-{A7B96DF8-94D7-4BA5-ACF1-CE9AC0B15EA0}" dt="2022-06-11T10:53:26.763" v="519"/>
          <ac:spMkLst>
            <pc:docMk/>
            <pc:sldMk cId="1800062575" sldId="288"/>
            <ac:spMk id="6" creationId="{F8011722-0B1D-2117-15B1-29293B0F13AE}"/>
          </ac:spMkLst>
        </pc:spChg>
        <pc:spChg chg="mod">
          <ac:chgData name="Sumant Pathak" userId="8dd82165ffae788f" providerId="Windows Live" clId="Web-{A7B96DF8-94D7-4BA5-ACF1-CE9AC0B15EA0}" dt="2022-06-11T10:57:16.627" v="572" actId="20577"/>
          <ac:spMkLst>
            <pc:docMk/>
            <pc:sldMk cId="1800062575" sldId="288"/>
            <ac:spMk id="7" creationId="{695B09F2-5B9D-D0E3-91A4-4337F1A89901}"/>
          </ac:spMkLst>
        </pc:spChg>
      </pc:sldChg>
      <pc:sldChg chg="addSp delSp modSp new mod setBg">
        <pc:chgData name="Sumant Pathak" userId="8dd82165ffae788f" providerId="Windows Live" clId="Web-{A7B96DF8-94D7-4BA5-ACF1-CE9AC0B15EA0}" dt="2022-06-11T11:02:54.712" v="619"/>
        <pc:sldMkLst>
          <pc:docMk/>
          <pc:sldMk cId="2152931627" sldId="289"/>
        </pc:sldMkLst>
        <pc:spChg chg="mod">
          <ac:chgData name="Sumant Pathak" userId="8dd82165ffae788f" providerId="Windows Live" clId="Web-{A7B96DF8-94D7-4BA5-ACF1-CE9AC0B15EA0}" dt="2022-06-11T11:02:54.712" v="619"/>
          <ac:spMkLst>
            <pc:docMk/>
            <pc:sldMk cId="2152931627" sldId="289"/>
            <ac:spMk id="2" creationId="{01CEBE1F-2405-4D76-E6B1-F3582C6A0378}"/>
          </ac:spMkLst>
        </pc:spChg>
        <pc:spChg chg="del mod">
          <ac:chgData name="Sumant Pathak" userId="8dd82165ffae788f" providerId="Windows Live" clId="Web-{A7B96DF8-94D7-4BA5-ACF1-CE9AC0B15EA0}" dt="2022-06-11T11:00:31.006" v="588"/>
          <ac:spMkLst>
            <pc:docMk/>
            <pc:sldMk cId="2152931627" sldId="289"/>
            <ac:spMk id="3" creationId="{AE4C0BE6-EF2C-A4F6-5936-78B80D9A9375}"/>
          </ac:spMkLst>
        </pc:spChg>
        <pc:spChg chg="add mod">
          <ac:chgData name="Sumant Pathak" userId="8dd82165ffae788f" providerId="Windows Live" clId="Web-{A7B96DF8-94D7-4BA5-ACF1-CE9AC0B15EA0}" dt="2022-06-11T11:02:54.712" v="619"/>
          <ac:spMkLst>
            <pc:docMk/>
            <pc:sldMk cId="2152931627" sldId="289"/>
            <ac:spMk id="6" creationId="{F905EE47-FDE0-C16F-2B6F-9B63B35D8C19}"/>
          </ac:spMkLst>
        </pc:spChg>
        <pc:spChg chg="add del">
          <ac:chgData name="Sumant Pathak" userId="8dd82165ffae788f" providerId="Windows Live" clId="Web-{A7B96DF8-94D7-4BA5-ACF1-CE9AC0B15EA0}" dt="2022-06-11T11:02:49.196" v="616"/>
          <ac:spMkLst>
            <pc:docMk/>
            <pc:sldMk cId="2152931627" sldId="289"/>
            <ac:spMk id="11" creationId="{45E4AB72-1C42-427F-801C-32A12FD694C5}"/>
          </ac:spMkLst>
        </pc:spChg>
        <pc:spChg chg="add del">
          <ac:chgData name="Sumant Pathak" userId="8dd82165ffae788f" providerId="Windows Live" clId="Web-{A7B96DF8-94D7-4BA5-ACF1-CE9AC0B15EA0}" dt="2022-06-11T11:02:49.196" v="616"/>
          <ac:spMkLst>
            <pc:docMk/>
            <pc:sldMk cId="2152931627" sldId="289"/>
            <ac:spMk id="13" creationId="{4CC257D2-6895-4677-996F-1A5FBB7F7194}"/>
          </ac:spMkLst>
        </pc:spChg>
        <pc:spChg chg="add del">
          <ac:chgData name="Sumant Pathak" userId="8dd82165ffae788f" providerId="Windows Live" clId="Web-{A7B96DF8-94D7-4BA5-ACF1-CE9AC0B15EA0}" dt="2022-06-11T11:02:49.196" v="616"/>
          <ac:spMkLst>
            <pc:docMk/>
            <pc:sldMk cId="2152931627" sldId="289"/>
            <ac:spMk id="15" creationId="{4328FF51-22A9-49F6-8C79-1FFC470CA426}"/>
          </ac:spMkLst>
        </pc:spChg>
        <pc:spChg chg="add del">
          <ac:chgData name="Sumant Pathak" userId="8dd82165ffae788f" providerId="Windows Live" clId="Web-{A7B96DF8-94D7-4BA5-ACF1-CE9AC0B15EA0}" dt="2022-06-11T11:02:54.696" v="618"/>
          <ac:spMkLst>
            <pc:docMk/>
            <pc:sldMk cId="2152931627" sldId="289"/>
            <ac:spMk id="17" creationId="{A5F6A003-4671-4F7B-A12E-2946D61E435F}"/>
          </ac:spMkLst>
        </pc:spChg>
        <pc:spChg chg="add del">
          <ac:chgData name="Sumant Pathak" userId="8dd82165ffae788f" providerId="Windows Live" clId="Web-{A7B96DF8-94D7-4BA5-ACF1-CE9AC0B15EA0}" dt="2022-06-11T11:02:54.696" v="618"/>
          <ac:spMkLst>
            <pc:docMk/>
            <pc:sldMk cId="2152931627" sldId="289"/>
            <ac:spMk id="18" creationId="{93DAF4AA-9270-40B5-B73C-B11B9A92F0BC}"/>
          </ac:spMkLst>
        </pc:spChg>
        <pc:spChg chg="add del">
          <ac:chgData name="Sumant Pathak" userId="8dd82165ffae788f" providerId="Windows Live" clId="Web-{A7B96DF8-94D7-4BA5-ACF1-CE9AC0B15EA0}" dt="2022-06-11T11:02:54.696" v="618"/>
          <ac:spMkLst>
            <pc:docMk/>
            <pc:sldMk cId="2152931627" sldId="289"/>
            <ac:spMk id="19" creationId="{31D5E60A-D6B1-4F21-A993-313958AF0C00}"/>
          </ac:spMkLst>
        </pc:spChg>
        <pc:spChg chg="add del">
          <ac:chgData name="Sumant Pathak" userId="8dd82165ffae788f" providerId="Windows Live" clId="Web-{A7B96DF8-94D7-4BA5-ACF1-CE9AC0B15EA0}" dt="2022-06-11T11:02:54.696" v="618"/>
          <ac:spMkLst>
            <pc:docMk/>
            <pc:sldMk cId="2152931627" sldId="289"/>
            <ac:spMk id="20" creationId="{5B7BB16B-E108-4C64-97D5-7AC67CC5E2C7}"/>
          </ac:spMkLst>
        </pc:spChg>
        <pc:spChg chg="add">
          <ac:chgData name="Sumant Pathak" userId="8dd82165ffae788f" providerId="Windows Live" clId="Web-{A7B96DF8-94D7-4BA5-ACF1-CE9AC0B15EA0}" dt="2022-06-11T11:02:54.712" v="619"/>
          <ac:spMkLst>
            <pc:docMk/>
            <pc:sldMk cId="2152931627" sldId="289"/>
            <ac:spMk id="22" creationId="{93DAF4AA-9270-40B5-B73C-B11B9A92F0BC}"/>
          </ac:spMkLst>
        </pc:spChg>
        <pc:spChg chg="add">
          <ac:chgData name="Sumant Pathak" userId="8dd82165ffae788f" providerId="Windows Live" clId="Web-{A7B96DF8-94D7-4BA5-ACF1-CE9AC0B15EA0}" dt="2022-06-11T11:02:54.712" v="619"/>
          <ac:spMkLst>
            <pc:docMk/>
            <pc:sldMk cId="2152931627" sldId="289"/>
            <ac:spMk id="23" creationId="{31D5E60A-D6B1-4F21-A993-313958AF0C00}"/>
          </ac:spMkLst>
        </pc:spChg>
        <pc:spChg chg="add">
          <ac:chgData name="Sumant Pathak" userId="8dd82165ffae788f" providerId="Windows Live" clId="Web-{A7B96DF8-94D7-4BA5-ACF1-CE9AC0B15EA0}" dt="2022-06-11T11:02:54.712" v="619"/>
          <ac:spMkLst>
            <pc:docMk/>
            <pc:sldMk cId="2152931627" sldId="289"/>
            <ac:spMk id="24" creationId="{5B7BB16B-E108-4C64-97D5-7AC67CC5E2C7}"/>
          </ac:spMkLst>
        </pc:spChg>
        <pc:spChg chg="add">
          <ac:chgData name="Sumant Pathak" userId="8dd82165ffae788f" providerId="Windows Live" clId="Web-{A7B96DF8-94D7-4BA5-ACF1-CE9AC0B15EA0}" dt="2022-06-11T11:02:54.712" v="619"/>
          <ac:spMkLst>
            <pc:docMk/>
            <pc:sldMk cId="2152931627" sldId="289"/>
            <ac:spMk id="25" creationId="{A5F6A003-4671-4F7B-A12E-2946D61E435F}"/>
          </ac:spMkLst>
        </pc:spChg>
        <pc:graphicFrameChg chg="add mod ord modGraphic">
          <ac:chgData name="Sumant Pathak" userId="8dd82165ffae788f" providerId="Windows Live" clId="Web-{A7B96DF8-94D7-4BA5-ACF1-CE9AC0B15EA0}" dt="2022-06-11T11:02:54.712" v="619"/>
          <ac:graphicFrameMkLst>
            <pc:docMk/>
            <pc:sldMk cId="2152931627" sldId="289"/>
            <ac:graphicFrameMk id="5" creationId="{FE7B4772-E2B6-E750-E02C-DEE751A1AD74}"/>
          </ac:graphicFrameMkLst>
        </pc:graphicFrameChg>
      </pc:sldChg>
      <pc:sldChg chg="addSp delSp modSp add replId">
        <pc:chgData name="Sumant Pathak" userId="8dd82165ffae788f" providerId="Windows Live" clId="Web-{A7B96DF8-94D7-4BA5-ACF1-CE9AC0B15EA0}" dt="2022-06-11T11:14:04.538" v="703"/>
        <pc:sldMkLst>
          <pc:docMk/>
          <pc:sldMk cId="3572722309" sldId="290"/>
        </pc:sldMkLst>
        <pc:spChg chg="mod">
          <ac:chgData name="Sumant Pathak" userId="8dd82165ffae788f" providerId="Windows Live" clId="Web-{A7B96DF8-94D7-4BA5-ACF1-CE9AC0B15EA0}" dt="2022-06-11T11:10:41.190" v="679"/>
          <ac:spMkLst>
            <pc:docMk/>
            <pc:sldMk cId="3572722309" sldId="290"/>
            <ac:spMk id="2" creationId="{01CEBE1F-2405-4D76-E6B1-F3582C6A0378}"/>
          </ac:spMkLst>
        </pc:spChg>
        <pc:spChg chg="add del mod">
          <ac:chgData name="Sumant Pathak" userId="8dd82165ffae788f" providerId="Windows Live" clId="Web-{A7B96DF8-94D7-4BA5-ACF1-CE9AC0B15EA0}" dt="2022-06-11T11:11:21.878" v="680"/>
          <ac:spMkLst>
            <pc:docMk/>
            <pc:sldMk cId="3572722309" sldId="290"/>
            <ac:spMk id="4" creationId="{FD50E849-F40F-9EFC-8F64-033025EFA399}"/>
          </ac:spMkLst>
        </pc:spChg>
        <pc:spChg chg="del mod ord">
          <ac:chgData name="Sumant Pathak" userId="8dd82165ffae788f" providerId="Windows Live" clId="Web-{A7B96DF8-94D7-4BA5-ACF1-CE9AC0B15EA0}" dt="2022-06-11T11:11:47.379" v="681"/>
          <ac:spMkLst>
            <pc:docMk/>
            <pc:sldMk cId="3572722309" sldId="290"/>
            <ac:spMk id="6" creationId="{F905EE47-FDE0-C16F-2B6F-9B63B35D8C19}"/>
          </ac:spMkLst>
        </pc:spChg>
        <pc:spChg chg="add mod">
          <ac:chgData name="Sumant Pathak" userId="8dd82165ffae788f" providerId="Windows Live" clId="Web-{A7B96DF8-94D7-4BA5-ACF1-CE9AC0B15EA0}" dt="2022-06-11T11:14:04.538" v="703"/>
          <ac:spMkLst>
            <pc:docMk/>
            <pc:sldMk cId="3572722309" sldId="290"/>
            <ac:spMk id="10" creationId="{E935AD6C-9CDD-8F8A-E655-0AC3E1E77E93}"/>
          </ac:spMkLst>
        </pc:spChg>
        <pc:spChg chg="del">
          <ac:chgData name="Sumant Pathak" userId="8dd82165ffae788f" providerId="Windows Live" clId="Web-{A7B96DF8-94D7-4BA5-ACF1-CE9AC0B15EA0}" dt="2022-06-11T11:07:34.155" v="641"/>
          <ac:spMkLst>
            <pc:docMk/>
            <pc:sldMk cId="3572722309" sldId="290"/>
            <ac:spMk id="22" creationId="{93DAF4AA-9270-40B5-B73C-B11B9A92F0BC}"/>
          </ac:spMkLst>
        </pc:spChg>
        <pc:spChg chg="del">
          <ac:chgData name="Sumant Pathak" userId="8dd82165ffae788f" providerId="Windows Live" clId="Web-{A7B96DF8-94D7-4BA5-ACF1-CE9AC0B15EA0}" dt="2022-06-11T11:07:34.155" v="641"/>
          <ac:spMkLst>
            <pc:docMk/>
            <pc:sldMk cId="3572722309" sldId="290"/>
            <ac:spMk id="23" creationId="{31D5E60A-D6B1-4F21-A993-313958AF0C00}"/>
          </ac:spMkLst>
        </pc:spChg>
        <pc:spChg chg="del">
          <ac:chgData name="Sumant Pathak" userId="8dd82165ffae788f" providerId="Windows Live" clId="Web-{A7B96DF8-94D7-4BA5-ACF1-CE9AC0B15EA0}" dt="2022-06-11T11:07:34.155" v="641"/>
          <ac:spMkLst>
            <pc:docMk/>
            <pc:sldMk cId="3572722309" sldId="290"/>
            <ac:spMk id="24" creationId="{5B7BB16B-E108-4C64-97D5-7AC67CC5E2C7}"/>
          </ac:spMkLst>
        </pc:spChg>
        <pc:spChg chg="del">
          <ac:chgData name="Sumant Pathak" userId="8dd82165ffae788f" providerId="Windows Live" clId="Web-{A7B96DF8-94D7-4BA5-ACF1-CE9AC0B15EA0}" dt="2022-06-11T11:07:34.155" v="641"/>
          <ac:spMkLst>
            <pc:docMk/>
            <pc:sldMk cId="3572722309" sldId="290"/>
            <ac:spMk id="25" creationId="{A5F6A003-4671-4F7B-A12E-2946D61E435F}"/>
          </ac:spMkLst>
        </pc:spChg>
        <pc:spChg chg="add del">
          <ac:chgData name="Sumant Pathak" userId="8dd82165ffae788f" providerId="Windows Live" clId="Web-{A7B96DF8-94D7-4BA5-ACF1-CE9AC0B15EA0}" dt="2022-06-11T11:09:23.673" v="662"/>
          <ac:spMkLst>
            <pc:docMk/>
            <pc:sldMk cId="3572722309" sldId="290"/>
            <ac:spMk id="30" creationId="{040BF4A1-714C-419E-A19F-578DE93BE02F}"/>
          </ac:spMkLst>
        </pc:spChg>
        <pc:spChg chg="add del">
          <ac:chgData name="Sumant Pathak" userId="8dd82165ffae788f" providerId="Windows Live" clId="Web-{A7B96DF8-94D7-4BA5-ACF1-CE9AC0B15EA0}" dt="2022-06-11T11:09:23.673" v="662"/>
          <ac:spMkLst>
            <pc:docMk/>
            <pc:sldMk cId="3572722309" sldId="290"/>
            <ac:spMk id="32" creationId="{2F91A9BD-D57F-4941-931F-40597AB37017}"/>
          </ac:spMkLst>
        </pc:spChg>
        <pc:spChg chg="add del">
          <ac:chgData name="Sumant Pathak" userId="8dd82165ffae788f" providerId="Windows Live" clId="Web-{A7B96DF8-94D7-4BA5-ACF1-CE9AC0B15EA0}" dt="2022-06-11T11:09:23.673" v="662"/>
          <ac:spMkLst>
            <pc:docMk/>
            <pc:sldMk cId="3572722309" sldId="290"/>
            <ac:spMk id="34" creationId="{C54DB264-9467-4730-B9E9-C9A97DD66920}"/>
          </ac:spMkLst>
        </pc:spChg>
        <pc:spChg chg="add del">
          <ac:chgData name="Sumant Pathak" userId="8dd82165ffae788f" providerId="Windows Live" clId="Web-{A7B96DF8-94D7-4BA5-ACF1-CE9AC0B15EA0}" dt="2022-06-11T11:09:23.673" v="662"/>
          <ac:spMkLst>
            <pc:docMk/>
            <pc:sldMk cId="3572722309" sldId="290"/>
            <ac:spMk id="36" creationId="{BB097F88-2120-47B4-B891-5B28F66BBD4A}"/>
          </ac:spMkLst>
        </pc:spChg>
        <pc:spChg chg="add del">
          <ac:chgData name="Sumant Pathak" userId="8dd82165ffae788f" providerId="Windows Live" clId="Web-{A7B96DF8-94D7-4BA5-ACF1-CE9AC0B15EA0}" dt="2022-06-11T11:09:23.673" v="662"/>
          <ac:spMkLst>
            <pc:docMk/>
            <pc:sldMk cId="3572722309" sldId="290"/>
            <ac:spMk id="38" creationId="{BF9338F5-05AB-4DC5-BD1C-1A9F26C38A7A}"/>
          </ac:spMkLst>
        </pc:spChg>
        <pc:spChg chg="add del">
          <ac:chgData name="Sumant Pathak" userId="8dd82165ffae788f" providerId="Windows Live" clId="Web-{A7B96DF8-94D7-4BA5-ACF1-CE9AC0B15EA0}" dt="2022-06-11T11:10:41.190" v="679"/>
          <ac:spMkLst>
            <pc:docMk/>
            <pc:sldMk cId="3572722309" sldId="290"/>
            <ac:spMk id="43" creationId="{BD4C0BBB-0042-4603-A226-6117F3FD5B3C}"/>
          </ac:spMkLst>
        </pc:spChg>
        <pc:spChg chg="add del">
          <ac:chgData name="Sumant Pathak" userId="8dd82165ffae788f" providerId="Windows Live" clId="Web-{A7B96DF8-94D7-4BA5-ACF1-CE9AC0B15EA0}" dt="2022-06-11T11:10:41.190" v="679"/>
          <ac:spMkLst>
            <pc:docMk/>
            <pc:sldMk cId="3572722309" sldId="290"/>
            <ac:spMk id="45" creationId="{EC44F520-2598-460E-9F91-B02F60830CA2}"/>
          </ac:spMkLst>
        </pc:spChg>
        <pc:spChg chg="add del">
          <ac:chgData name="Sumant Pathak" userId="8dd82165ffae788f" providerId="Windows Live" clId="Web-{A7B96DF8-94D7-4BA5-ACF1-CE9AC0B15EA0}" dt="2022-06-11T11:10:41.190" v="679"/>
          <ac:spMkLst>
            <pc:docMk/>
            <pc:sldMk cId="3572722309" sldId="290"/>
            <ac:spMk id="47" creationId="{1DBC8414-BE7E-4B6C-A114-B2C3795C883F}"/>
          </ac:spMkLst>
        </pc:spChg>
        <pc:spChg chg="add del">
          <ac:chgData name="Sumant Pathak" userId="8dd82165ffae788f" providerId="Windows Live" clId="Web-{A7B96DF8-94D7-4BA5-ACF1-CE9AC0B15EA0}" dt="2022-06-11T11:10:41.190" v="679"/>
          <ac:spMkLst>
            <pc:docMk/>
            <pc:sldMk cId="3572722309" sldId="290"/>
            <ac:spMk id="49" creationId="{0EC398C5-5C2E-4038-9DB3-DE2B5A9BEFFB}"/>
          </ac:spMkLst>
        </pc:spChg>
        <pc:spChg chg="add del">
          <ac:chgData name="Sumant Pathak" userId="8dd82165ffae788f" providerId="Windows Live" clId="Web-{A7B96DF8-94D7-4BA5-ACF1-CE9AC0B15EA0}" dt="2022-06-11T11:10:41.190" v="679"/>
          <ac:spMkLst>
            <pc:docMk/>
            <pc:sldMk cId="3572722309" sldId="290"/>
            <ac:spMk id="51" creationId="{A2F10B26-073B-4B10-8AAA-161242DD82B0}"/>
          </ac:spMkLst>
        </pc:spChg>
        <pc:spChg chg="add del">
          <ac:chgData name="Sumant Pathak" userId="8dd82165ffae788f" providerId="Windows Live" clId="Web-{A7B96DF8-94D7-4BA5-ACF1-CE9AC0B15EA0}" dt="2022-06-11T11:10:41.190" v="679"/>
          <ac:spMkLst>
            <pc:docMk/>
            <pc:sldMk cId="3572722309" sldId="290"/>
            <ac:spMk id="53" creationId="{610DBBC7-698F-4A54-B1CB-A99F9CC356DF}"/>
          </ac:spMkLst>
        </pc:spChg>
        <pc:spChg chg="add del">
          <ac:chgData name="Sumant Pathak" userId="8dd82165ffae788f" providerId="Windows Live" clId="Web-{A7B96DF8-94D7-4BA5-ACF1-CE9AC0B15EA0}" dt="2022-06-11T11:10:41.190" v="679"/>
          <ac:spMkLst>
            <pc:docMk/>
            <pc:sldMk cId="3572722309" sldId="290"/>
            <ac:spMk id="55" creationId="{DE6E822A-8BCF-432C-83E6-BBE821476CD4}"/>
          </ac:spMkLst>
        </pc:spChg>
        <pc:spChg chg="add">
          <ac:chgData name="Sumant Pathak" userId="8dd82165ffae788f" providerId="Windows Live" clId="Web-{A7B96DF8-94D7-4BA5-ACF1-CE9AC0B15EA0}" dt="2022-06-11T11:10:41.190" v="679"/>
          <ac:spMkLst>
            <pc:docMk/>
            <pc:sldMk cId="3572722309" sldId="290"/>
            <ac:spMk id="60" creationId="{45C5CC17-FF17-43CF-B073-D9051465D5CC}"/>
          </ac:spMkLst>
        </pc:spChg>
        <pc:spChg chg="add">
          <ac:chgData name="Sumant Pathak" userId="8dd82165ffae788f" providerId="Windows Live" clId="Web-{A7B96DF8-94D7-4BA5-ACF1-CE9AC0B15EA0}" dt="2022-06-11T11:10:41.190" v="679"/>
          <ac:spMkLst>
            <pc:docMk/>
            <pc:sldMk cId="3572722309" sldId="290"/>
            <ac:spMk id="62" creationId="{1EBE2DDC-0D14-44E6-A1AB-2EEC09507435}"/>
          </ac:spMkLst>
        </pc:spChg>
        <pc:spChg chg="add">
          <ac:chgData name="Sumant Pathak" userId="8dd82165ffae788f" providerId="Windows Live" clId="Web-{A7B96DF8-94D7-4BA5-ACF1-CE9AC0B15EA0}" dt="2022-06-11T11:10:41.190" v="679"/>
          <ac:spMkLst>
            <pc:docMk/>
            <pc:sldMk cId="3572722309" sldId="290"/>
            <ac:spMk id="64" creationId="{A8543D98-0AA2-43B4-B508-DC1DB7F3DC9A}"/>
          </ac:spMkLst>
        </pc:spChg>
        <pc:spChg chg="add">
          <ac:chgData name="Sumant Pathak" userId="8dd82165ffae788f" providerId="Windows Live" clId="Web-{A7B96DF8-94D7-4BA5-ACF1-CE9AC0B15EA0}" dt="2022-06-11T11:10:41.190" v="679"/>
          <ac:spMkLst>
            <pc:docMk/>
            <pc:sldMk cId="3572722309" sldId="290"/>
            <ac:spMk id="66" creationId="{89723C1D-9A1A-465B-8164-483BF5426613}"/>
          </ac:spMkLst>
        </pc:spChg>
        <pc:spChg chg="add">
          <ac:chgData name="Sumant Pathak" userId="8dd82165ffae788f" providerId="Windows Live" clId="Web-{A7B96DF8-94D7-4BA5-ACF1-CE9AC0B15EA0}" dt="2022-06-11T11:10:41.190" v="679"/>
          <ac:spMkLst>
            <pc:docMk/>
            <pc:sldMk cId="3572722309" sldId="290"/>
            <ac:spMk id="68" creationId="{A6680484-5F73-4078-85C2-415205B1A4C0}"/>
          </ac:spMkLst>
        </pc:spChg>
        <pc:graphicFrameChg chg="del mod modGraphic">
          <ac:chgData name="Sumant Pathak" userId="8dd82165ffae788f" providerId="Windows Live" clId="Web-{A7B96DF8-94D7-4BA5-ACF1-CE9AC0B15EA0}" dt="2022-06-11T11:10:37.003" v="678"/>
          <ac:graphicFrameMkLst>
            <pc:docMk/>
            <pc:sldMk cId="3572722309" sldId="290"/>
            <ac:graphicFrameMk id="5" creationId="{FE7B4772-E2B6-E750-E02C-DEE751A1AD74}"/>
          </ac:graphicFrameMkLst>
        </pc:graphicFrameChg>
        <pc:graphicFrameChg chg="add del mod ord modGraphic">
          <ac:chgData name="Sumant Pathak" userId="8dd82165ffae788f" providerId="Windows Live" clId="Web-{A7B96DF8-94D7-4BA5-ACF1-CE9AC0B15EA0}" dt="2022-06-11T11:11:54.067" v="682"/>
          <ac:graphicFrameMkLst>
            <pc:docMk/>
            <pc:sldMk cId="3572722309" sldId="290"/>
            <ac:graphicFrameMk id="8" creationId="{F8BC516C-D5F8-B0D2-0F1C-2FE697064311}"/>
          </ac:graphicFrameMkLst>
        </pc:graphicFrameChg>
      </pc:sldChg>
      <pc:sldChg chg="modSp add replId">
        <pc:chgData name="Sumant Pathak" userId="8dd82165ffae788f" providerId="Windows Live" clId="Web-{A7B96DF8-94D7-4BA5-ACF1-CE9AC0B15EA0}" dt="2022-06-11T11:15:35.962" v="714" actId="20577"/>
        <pc:sldMkLst>
          <pc:docMk/>
          <pc:sldMk cId="1406602594" sldId="291"/>
        </pc:sldMkLst>
        <pc:spChg chg="mod">
          <ac:chgData name="Sumant Pathak" userId="8dd82165ffae788f" providerId="Windows Live" clId="Web-{A7B96DF8-94D7-4BA5-ACF1-CE9AC0B15EA0}" dt="2022-06-11T11:15:35.962" v="714" actId="20577"/>
          <ac:spMkLst>
            <pc:docMk/>
            <pc:sldMk cId="1406602594" sldId="291"/>
            <ac:spMk id="10" creationId="{E935AD6C-9CDD-8F8A-E655-0AC3E1E77E93}"/>
          </ac:spMkLst>
        </pc:spChg>
      </pc:sldChg>
    </pc:docChg>
  </pc:docChgLst>
  <pc:docChgLst>
    <pc:chgData name="Sumant Pathak" userId="8dd82165ffae788f" providerId="Windows Live" clId="Web-{A2FCDEED-D48D-4C5B-AF70-CA1EE2CD71F4}"/>
    <pc:docChg chg="modSld">
      <pc:chgData name="Sumant Pathak" userId="8dd82165ffae788f" providerId="Windows Live" clId="Web-{A2FCDEED-D48D-4C5B-AF70-CA1EE2CD71F4}" dt="2022-06-11T11:58:51.556" v="16" actId="20577"/>
      <pc:docMkLst>
        <pc:docMk/>
      </pc:docMkLst>
      <pc:sldChg chg="modSp">
        <pc:chgData name="Sumant Pathak" userId="8dd82165ffae788f" providerId="Windows Live" clId="Web-{A2FCDEED-D48D-4C5B-AF70-CA1EE2CD71F4}" dt="2022-06-11T11:57:41.789" v="5" actId="20577"/>
        <pc:sldMkLst>
          <pc:docMk/>
          <pc:sldMk cId="2898674955" sldId="277"/>
        </pc:sldMkLst>
        <pc:spChg chg="mod">
          <ac:chgData name="Sumant Pathak" userId="8dd82165ffae788f" providerId="Windows Live" clId="Web-{A2FCDEED-D48D-4C5B-AF70-CA1EE2CD71F4}" dt="2022-06-11T11:55:56.701" v="0" actId="20577"/>
          <ac:spMkLst>
            <pc:docMk/>
            <pc:sldMk cId="2898674955" sldId="277"/>
            <ac:spMk id="2" creationId="{59F4DD2E-B86F-15DB-3072-9F0CBF0E076D}"/>
          </ac:spMkLst>
        </pc:spChg>
        <pc:spChg chg="mod">
          <ac:chgData name="Sumant Pathak" userId="8dd82165ffae788f" providerId="Windows Live" clId="Web-{A2FCDEED-D48D-4C5B-AF70-CA1EE2CD71F4}" dt="2022-06-11T11:57:41.789" v="5" actId="20577"/>
          <ac:spMkLst>
            <pc:docMk/>
            <pc:sldMk cId="2898674955" sldId="277"/>
            <ac:spMk id="3" creationId="{0A7789F6-0F53-A49F-4636-991CF904DF68}"/>
          </ac:spMkLst>
        </pc:spChg>
      </pc:sldChg>
      <pc:sldChg chg="addSp modSp mod setBg">
        <pc:chgData name="Sumant Pathak" userId="8dd82165ffae788f" providerId="Windows Live" clId="Web-{A2FCDEED-D48D-4C5B-AF70-CA1EE2CD71F4}" dt="2022-06-11T11:58:04.946" v="8" actId="20577"/>
        <pc:sldMkLst>
          <pc:docMk/>
          <pc:sldMk cId="872671455" sldId="278"/>
        </pc:sldMkLst>
        <pc:spChg chg="mod">
          <ac:chgData name="Sumant Pathak" userId="8dd82165ffae788f" providerId="Windows Live" clId="Web-{A2FCDEED-D48D-4C5B-AF70-CA1EE2CD71F4}" dt="2022-06-11T11:57:51.164" v="6"/>
          <ac:spMkLst>
            <pc:docMk/>
            <pc:sldMk cId="872671455" sldId="278"/>
            <ac:spMk id="2" creationId="{F7BDD15E-1FB9-5F43-E2D5-0E99FC871F36}"/>
          </ac:spMkLst>
        </pc:spChg>
        <pc:spChg chg="mod">
          <ac:chgData name="Sumant Pathak" userId="8dd82165ffae788f" providerId="Windows Live" clId="Web-{A2FCDEED-D48D-4C5B-AF70-CA1EE2CD71F4}" dt="2022-06-11T11:58:04.946" v="8" actId="20577"/>
          <ac:spMkLst>
            <pc:docMk/>
            <pc:sldMk cId="872671455" sldId="278"/>
            <ac:spMk id="3" creationId="{5E94F68E-7D26-9F9E-42D4-EDFB367D3C16}"/>
          </ac:spMkLst>
        </pc:spChg>
        <pc:spChg chg="add">
          <ac:chgData name="Sumant Pathak" userId="8dd82165ffae788f" providerId="Windows Live" clId="Web-{A2FCDEED-D48D-4C5B-AF70-CA1EE2CD71F4}" dt="2022-06-11T11:57:51.164" v="6"/>
          <ac:spMkLst>
            <pc:docMk/>
            <pc:sldMk cId="872671455" sldId="278"/>
            <ac:spMk id="8" creationId="{45C5CC17-FF17-43CF-B073-D9051465D5CC}"/>
          </ac:spMkLst>
        </pc:spChg>
        <pc:spChg chg="add">
          <ac:chgData name="Sumant Pathak" userId="8dd82165ffae788f" providerId="Windows Live" clId="Web-{A2FCDEED-D48D-4C5B-AF70-CA1EE2CD71F4}" dt="2022-06-11T11:57:51.164" v="6"/>
          <ac:spMkLst>
            <pc:docMk/>
            <pc:sldMk cId="872671455" sldId="278"/>
            <ac:spMk id="10" creationId="{1EBE2DDC-0D14-44E6-A1AB-2EEC09507435}"/>
          </ac:spMkLst>
        </pc:spChg>
        <pc:spChg chg="add">
          <ac:chgData name="Sumant Pathak" userId="8dd82165ffae788f" providerId="Windows Live" clId="Web-{A2FCDEED-D48D-4C5B-AF70-CA1EE2CD71F4}" dt="2022-06-11T11:57:51.164" v="6"/>
          <ac:spMkLst>
            <pc:docMk/>
            <pc:sldMk cId="872671455" sldId="278"/>
            <ac:spMk id="12" creationId="{A8543D98-0AA2-43B4-B508-DC1DB7F3DC9A}"/>
          </ac:spMkLst>
        </pc:spChg>
        <pc:spChg chg="add">
          <ac:chgData name="Sumant Pathak" userId="8dd82165ffae788f" providerId="Windows Live" clId="Web-{A2FCDEED-D48D-4C5B-AF70-CA1EE2CD71F4}" dt="2022-06-11T11:57:51.164" v="6"/>
          <ac:spMkLst>
            <pc:docMk/>
            <pc:sldMk cId="872671455" sldId="278"/>
            <ac:spMk id="14" creationId="{89723C1D-9A1A-465B-8164-483BF5426613}"/>
          </ac:spMkLst>
        </pc:spChg>
        <pc:spChg chg="add">
          <ac:chgData name="Sumant Pathak" userId="8dd82165ffae788f" providerId="Windows Live" clId="Web-{A2FCDEED-D48D-4C5B-AF70-CA1EE2CD71F4}" dt="2022-06-11T11:57:51.164" v="6"/>
          <ac:spMkLst>
            <pc:docMk/>
            <pc:sldMk cId="872671455" sldId="278"/>
            <ac:spMk id="16" creationId="{A6680484-5F73-4078-85C2-415205B1A4C0}"/>
          </ac:spMkLst>
        </pc:spChg>
      </pc:sldChg>
      <pc:sldChg chg="addSp modSp mod setBg">
        <pc:chgData name="Sumant Pathak" userId="8dd82165ffae788f" providerId="Windows Live" clId="Web-{A2FCDEED-D48D-4C5B-AF70-CA1EE2CD71F4}" dt="2022-06-11T11:58:15.258" v="9"/>
        <pc:sldMkLst>
          <pc:docMk/>
          <pc:sldMk cId="722230844" sldId="279"/>
        </pc:sldMkLst>
        <pc:spChg chg="mod">
          <ac:chgData name="Sumant Pathak" userId="8dd82165ffae788f" providerId="Windows Live" clId="Web-{A2FCDEED-D48D-4C5B-AF70-CA1EE2CD71F4}" dt="2022-06-11T11:58:15.258" v="9"/>
          <ac:spMkLst>
            <pc:docMk/>
            <pc:sldMk cId="722230844" sldId="279"/>
            <ac:spMk id="2" creationId="{F7BDD15E-1FB9-5F43-E2D5-0E99FC871F36}"/>
          </ac:spMkLst>
        </pc:spChg>
        <pc:spChg chg="mod">
          <ac:chgData name="Sumant Pathak" userId="8dd82165ffae788f" providerId="Windows Live" clId="Web-{A2FCDEED-D48D-4C5B-AF70-CA1EE2CD71F4}" dt="2022-06-11T11:58:15.258" v="9"/>
          <ac:spMkLst>
            <pc:docMk/>
            <pc:sldMk cId="722230844" sldId="279"/>
            <ac:spMk id="3" creationId="{5E94F68E-7D26-9F9E-42D4-EDFB367D3C16}"/>
          </ac:spMkLst>
        </pc:spChg>
        <pc:spChg chg="add">
          <ac:chgData name="Sumant Pathak" userId="8dd82165ffae788f" providerId="Windows Live" clId="Web-{A2FCDEED-D48D-4C5B-AF70-CA1EE2CD71F4}" dt="2022-06-11T11:58:15.258" v="9"/>
          <ac:spMkLst>
            <pc:docMk/>
            <pc:sldMk cId="722230844" sldId="279"/>
            <ac:spMk id="8" creationId="{5BBEAF0E-7BC7-4BD0-B456-B28AA13AB47F}"/>
          </ac:spMkLst>
        </pc:spChg>
        <pc:spChg chg="add">
          <ac:chgData name="Sumant Pathak" userId="8dd82165ffae788f" providerId="Windows Live" clId="Web-{A2FCDEED-D48D-4C5B-AF70-CA1EE2CD71F4}" dt="2022-06-11T11:58:15.258" v="9"/>
          <ac:spMkLst>
            <pc:docMk/>
            <pc:sldMk cId="722230844" sldId="279"/>
            <ac:spMk id="10" creationId="{BD4C0BBB-0042-4603-A226-6117F3FD5B3C}"/>
          </ac:spMkLst>
        </pc:spChg>
        <pc:spChg chg="add">
          <ac:chgData name="Sumant Pathak" userId="8dd82165ffae788f" providerId="Windows Live" clId="Web-{A2FCDEED-D48D-4C5B-AF70-CA1EE2CD71F4}" dt="2022-06-11T11:58:15.258" v="9"/>
          <ac:spMkLst>
            <pc:docMk/>
            <pc:sldMk cId="722230844" sldId="279"/>
            <ac:spMk id="12" creationId="{EC44F520-2598-460E-9F91-B02F60830CA2}"/>
          </ac:spMkLst>
        </pc:spChg>
      </pc:sldChg>
      <pc:sldChg chg="addSp delSp modSp mod setBg">
        <pc:chgData name="Sumant Pathak" userId="8dd82165ffae788f" providerId="Windows Live" clId="Web-{A2FCDEED-D48D-4C5B-AF70-CA1EE2CD71F4}" dt="2022-06-11T11:58:51.556" v="16" actId="20577"/>
        <pc:sldMkLst>
          <pc:docMk/>
          <pc:sldMk cId="1339619632" sldId="280"/>
        </pc:sldMkLst>
        <pc:spChg chg="mod">
          <ac:chgData name="Sumant Pathak" userId="8dd82165ffae788f" providerId="Windows Live" clId="Web-{A2FCDEED-D48D-4C5B-AF70-CA1EE2CD71F4}" dt="2022-06-11T11:58:34.743" v="12"/>
          <ac:spMkLst>
            <pc:docMk/>
            <pc:sldMk cId="1339619632" sldId="280"/>
            <ac:spMk id="2" creationId="{F7BDD15E-1FB9-5F43-E2D5-0E99FC871F36}"/>
          </ac:spMkLst>
        </pc:spChg>
        <pc:spChg chg="mod">
          <ac:chgData name="Sumant Pathak" userId="8dd82165ffae788f" providerId="Windows Live" clId="Web-{A2FCDEED-D48D-4C5B-AF70-CA1EE2CD71F4}" dt="2022-06-11T11:58:51.556" v="16" actId="20577"/>
          <ac:spMkLst>
            <pc:docMk/>
            <pc:sldMk cId="1339619632" sldId="280"/>
            <ac:spMk id="3" creationId="{5E94F68E-7D26-9F9E-42D4-EDFB367D3C16}"/>
          </ac:spMkLst>
        </pc:spChg>
        <pc:spChg chg="add del">
          <ac:chgData name="Sumant Pathak" userId="8dd82165ffae788f" providerId="Windows Live" clId="Web-{A2FCDEED-D48D-4C5B-AF70-CA1EE2CD71F4}" dt="2022-06-11T11:58:34.728" v="11"/>
          <ac:spMkLst>
            <pc:docMk/>
            <pc:sldMk cId="1339619632" sldId="280"/>
            <ac:spMk id="8" creationId="{45C5CC17-FF17-43CF-B073-D9051465D5CC}"/>
          </ac:spMkLst>
        </pc:spChg>
        <pc:spChg chg="add del">
          <ac:chgData name="Sumant Pathak" userId="8dd82165ffae788f" providerId="Windows Live" clId="Web-{A2FCDEED-D48D-4C5B-AF70-CA1EE2CD71F4}" dt="2022-06-11T11:58:34.728" v="11"/>
          <ac:spMkLst>
            <pc:docMk/>
            <pc:sldMk cId="1339619632" sldId="280"/>
            <ac:spMk id="10" creationId="{1EBE2DDC-0D14-44E6-A1AB-2EEC09507435}"/>
          </ac:spMkLst>
        </pc:spChg>
        <pc:spChg chg="add del">
          <ac:chgData name="Sumant Pathak" userId="8dd82165ffae788f" providerId="Windows Live" clId="Web-{A2FCDEED-D48D-4C5B-AF70-CA1EE2CD71F4}" dt="2022-06-11T11:58:34.728" v="11"/>
          <ac:spMkLst>
            <pc:docMk/>
            <pc:sldMk cId="1339619632" sldId="280"/>
            <ac:spMk id="12" creationId="{A8543D98-0AA2-43B4-B508-DC1DB7F3DC9A}"/>
          </ac:spMkLst>
        </pc:spChg>
        <pc:spChg chg="add del">
          <ac:chgData name="Sumant Pathak" userId="8dd82165ffae788f" providerId="Windows Live" clId="Web-{A2FCDEED-D48D-4C5B-AF70-CA1EE2CD71F4}" dt="2022-06-11T11:58:34.728" v="11"/>
          <ac:spMkLst>
            <pc:docMk/>
            <pc:sldMk cId="1339619632" sldId="280"/>
            <ac:spMk id="14" creationId="{89723C1D-9A1A-465B-8164-483BF5426613}"/>
          </ac:spMkLst>
        </pc:spChg>
        <pc:spChg chg="add del">
          <ac:chgData name="Sumant Pathak" userId="8dd82165ffae788f" providerId="Windows Live" clId="Web-{A2FCDEED-D48D-4C5B-AF70-CA1EE2CD71F4}" dt="2022-06-11T11:58:34.728" v="11"/>
          <ac:spMkLst>
            <pc:docMk/>
            <pc:sldMk cId="1339619632" sldId="280"/>
            <ac:spMk id="16" creationId="{A6680484-5F73-4078-85C2-415205B1A4C0}"/>
          </ac:spMkLst>
        </pc:spChg>
        <pc:spChg chg="add">
          <ac:chgData name="Sumant Pathak" userId="8dd82165ffae788f" providerId="Windows Live" clId="Web-{A2FCDEED-D48D-4C5B-AF70-CA1EE2CD71F4}" dt="2022-06-11T11:58:34.743" v="12"/>
          <ac:spMkLst>
            <pc:docMk/>
            <pc:sldMk cId="1339619632" sldId="280"/>
            <ac:spMk id="18" creationId="{813A4003-1875-46E3-BBC1-9CF42E1331C2}"/>
          </ac:spMkLst>
        </pc:spChg>
        <pc:spChg chg="add">
          <ac:chgData name="Sumant Pathak" userId="8dd82165ffae788f" providerId="Windows Live" clId="Web-{A2FCDEED-D48D-4C5B-AF70-CA1EE2CD71F4}" dt="2022-06-11T11:58:34.743" v="12"/>
          <ac:spMkLst>
            <pc:docMk/>
            <pc:sldMk cId="1339619632" sldId="280"/>
            <ac:spMk id="19" creationId="{ACDECF1C-4B20-4CD9-90C7-F85AAB3317B9}"/>
          </ac:spMkLst>
        </pc:spChg>
        <pc:spChg chg="add">
          <ac:chgData name="Sumant Pathak" userId="8dd82165ffae788f" providerId="Windows Live" clId="Web-{A2FCDEED-D48D-4C5B-AF70-CA1EE2CD71F4}" dt="2022-06-11T11:58:34.743" v="12"/>
          <ac:spMkLst>
            <pc:docMk/>
            <pc:sldMk cId="1339619632" sldId="280"/>
            <ac:spMk id="20" creationId="{7CB46BEC-0E77-41F0-A7D5-D5B40D225581}"/>
          </ac:spMkLst>
        </pc:spChg>
        <pc:spChg chg="add">
          <ac:chgData name="Sumant Pathak" userId="8dd82165ffae788f" providerId="Windows Live" clId="Web-{A2FCDEED-D48D-4C5B-AF70-CA1EE2CD71F4}" dt="2022-06-11T11:58:34.743" v="12"/>
          <ac:spMkLst>
            <pc:docMk/>
            <pc:sldMk cId="1339619632" sldId="280"/>
            <ac:spMk id="21" creationId="{B84D73B4-F569-4D64-BA77-14454E09F6BB}"/>
          </ac:spMkLst>
        </pc:spChg>
        <pc:spChg chg="add">
          <ac:chgData name="Sumant Pathak" userId="8dd82165ffae788f" providerId="Windows Live" clId="Web-{A2FCDEED-D48D-4C5B-AF70-CA1EE2CD71F4}" dt="2022-06-11T11:58:34.743" v="12"/>
          <ac:spMkLst>
            <pc:docMk/>
            <pc:sldMk cId="1339619632" sldId="280"/>
            <ac:spMk id="22" creationId="{AD437E30-AED3-4732-B13B-17D277D8DF64}"/>
          </ac:spMkLst>
        </pc:spChg>
      </pc:sldChg>
    </pc:docChg>
  </pc:docChgLst>
  <pc:docChgLst>
    <pc:chgData name="Sumant Pathak" userId="8dd82165ffae788f" providerId="Windows Live" clId="Web-{824DEFF6-2552-452E-A3E8-336625821EE9}"/>
    <pc:docChg chg="addSld modSld">
      <pc:chgData name="Sumant Pathak" userId="8dd82165ffae788f" providerId="Windows Live" clId="Web-{824DEFF6-2552-452E-A3E8-336625821EE9}" dt="2022-06-10T11:18:42.755" v="193" actId="20577"/>
      <pc:docMkLst>
        <pc:docMk/>
      </pc:docMkLst>
      <pc:sldChg chg="delSp modSp">
        <pc:chgData name="Sumant Pathak" userId="8dd82165ffae788f" providerId="Windows Live" clId="Web-{824DEFF6-2552-452E-A3E8-336625821EE9}" dt="2022-06-10T10:51:15.776" v="6"/>
        <pc:sldMkLst>
          <pc:docMk/>
          <pc:sldMk cId="3026699145" sldId="263"/>
        </pc:sldMkLst>
        <pc:spChg chg="mod">
          <ac:chgData name="Sumant Pathak" userId="8dd82165ffae788f" providerId="Windows Live" clId="Web-{824DEFF6-2552-452E-A3E8-336625821EE9}" dt="2022-06-10T10:50:45.119" v="0" actId="20577"/>
          <ac:spMkLst>
            <pc:docMk/>
            <pc:sldMk cId="3026699145" sldId="263"/>
            <ac:spMk id="1038" creationId="{38176EE3-DA2B-9642-C358-4286481D8FC4}"/>
          </ac:spMkLst>
        </pc:spChg>
        <pc:spChg chg="del mod">
          <ac:chgData name="Sumant Pathak" userId="8dd82165ffae788f" providerId="Windows Live" clId="Web-{824DEFF6-2552-452E-A3E8-336625821EE9}" dt="2022-06-10T10:51:15.776" v="6"/>
          <ac:spMkLst>
            <pc:docMk/>
            <pc:sldMk cId="3026699145" sldId="263"/>
            <ac:spMk id="1046" creationId="{38176EE3-DA2B-9642-C358-4286481D8FC4}"/>
          </ac:spMkLst>
        </pc:spChg>
        <pc:graphicFrameChg chg="modGraphic">
          <ac:chgData name="Sumant Pathak" userId="8dd82165ffae788f" providerId="Windows Live" clId="Web-{824DEFF6-2552-452E-A3E8-336625821EE9}" dt="2022-06-10T10:51:10.433" v="4" actId="20577"/>
          <ac:graphicFrameMkLst>
            <pc:docMk/>
            <pc:sldMk cId="3026699145" sldId="263"/>
            <ac:graphicFrameMk id="43" creationId="{ACE03EE5-F14F-8410-768C-8006434D0D2E}"/>
          </ac:graphicFrameMkLst>
        </pc:graphicFrameChg>
      </pc:sldChg>
      <pc:sldChg chg="addSp modSp new mod modClrScheme chgLayout">
        <pc:chgData name="Sumant Pathak" userId="8dd82165ffae788f" providerId="Windows Live" clId="Web-{824DEFF6-2552-452E-A3E8-336625821EE9}" dt="2022-06-10T10:56:32.191" v="41" actId="1076"/>
        <pc:sldMkLst>
          <pc:docMk/>
          <pc:sldMk cId="1265303393" sldId="264"/>
        </pc:sldMkLst>
        <pc:spChg chg="mod ord">
          <ac:chgData name="Sumant Pathak" userId="8dd82165ffae788f" providerId="Windows Live" clId="Web-{824DEFF6-2552-452E-A3E8-336625821EE9}" dt="2022-06-10T10:54:53.844" v="30" actId="1076"/>
          <ac:spMkLst>
            <pc:docMk/>
            <pc:sldMk cId="1265303393" sldId="264"/>
            <ac:spMk id="2" creationId="{47593AF7-C14C-1874-3D24-428E4106BC9E}"/>
          </ac:spMkLst>
        </pc:spChg>
        <pc:spChg chg="mod ord">
          <ac:chgData name="Sumant Pathak" userId="8dd82165ffae788f" providerId="Windows Live" clId="Web-{824DEFF6-2552-452E-A3E8-336625821EE9}" dt="2022-06-10T10:55:24.720" v="33" actId="1076"/>
          <ac:spMkLst>
            <pc:docMk/>
            <pc:sldMk cId="1265303393" sldId="264"/>
            <ac:spMk id="3" creationId="{8601D9D4-032A-FCFC-C724-B58D9C54F028}"/>
          </ac:spMkLst>
        </pc:spChg>
        <pc:spChg chg="add mod ord">
          <ac:chgData name="Sumant Pathak" userId="8dd82165ffae788f" providerId="Windows Live" clId="Web-{824DEFF6-2552-452E-A3E8-336625821EE9}" dt="2022-06-10T10:55:02.751" v="31" actId="1076"/>
          <ac:spMkLst>
            <pc:docMk/>
            <pc:sldMk cId="1265303393" sldId="264"/>
            <ac:spMk id="4" creationId="{F934C7BF-6354-C368-23D8-EEDF3BE6E6DE}"/>
          </ac:spMkLst>
        </pc:spChg>
        <pc:spChg chg="add mod ord">
          <ac:chgData name="Sumant Pathak" userId="8dd82165ffae788f" providerId="Windows Live" clId="Web-{824DEFF6-2552-452E-A3E8-336625821EE9}" dt="2022-06-10T10:56:22.987" v="40" actId="20577"/>
          <ac:spMkLst>
            <pc:docMk/>
            <pc:sldMk cId="1265303393" sldId="264"/>
            <ac:spMk id="5" creationId="{12B560E7-8A8A-C28D-1146-7EE13765E0C0}"/>
          </ac:spMkLst>
        </pc:spChg>
        <pc:spChg chg="add mod ord">
          <ac:chgData name="Sumant Pathak" userId="8dd82165ffae788f" providerId="Windows Live" clId="Web-{824DEFF6-2552-452E-A3E8-336625821EE9}" dt="2022-06-10T10:56:32.191" v="41" actId="1076"/>
          <ac:spMkLst>
            <pc:docMk/>
            <pc:sldMk cId="1265303393" sldId="264"/>
            <ac:spMk id="6" creationId="{47A8B079-22C7-5341-383B-2C4BA4277D36}"/>
          </ac:spMkLst>
        </pc:spChg>
      </pc:sldChg>
      <pc:sldChg chg="modSp new">
        <pc:chgData name="Sumant Pathak" userId="8dd82165ffae788f" providerId="Windows Live" clId="Web-{824DEFF6-2552-452E-A3E8-336625821EE9}" dt="2022-06-10T10:58:22.834" v="54" actId="20577"/>
        <pc:sldMkLst>
          <pc:docMk/>
          <pc:sldMk cId="2502115050" sldId="265"/>
        </pc:sldMkLst>
        <pc:spChg chg="mod">
          <ac:chgData name="Sumant Pathak" userId="8dd82165ffae788f" providerId="Windows Live" clId="Web-{824DEFF6-2552-452E-A3E8-336625821EE9}" dt="2022-06-10T10:57:37.880" v="47" actId="1076"/>
          <ac:spMkLst>
            <pc:docMk/>
            <pc:sldMk cId="2502115050" sldId="265"/>
            <ac:spMk id="2" creationId="{68CE5E88-4BD7-61B2-379B-A9DD943DED9C}"/>
          </ac:spMkLst>
        </pc:spChg>
        <pc:spChg chg="mod">
          <ac:chgData name="Sumant Pathak" userId="8dd82165ffae788f" providerId="Windows Live" clId="Web-{824DEFF6-2552-452E-A3E8-336625821EE9}" dt="2022-06-10T10:58:22.834" v="54" actId="20577"/>
          <ac:spMkLst>
            <pc:docMk/>
            <pc:sldMk cId="2502115050" sldId="265"/>
            <ac:spMk id="3" creationId="{CD169559-4E56-09DC-F744-16D0A0117F55}"/>
          </ac:spMkLst>
        </pc:spChg>
      </pc:sldChg>
      <pc:sldChg chg="modSp new">
        <pc:chgData name="Sumant Pathak" userId="8dd82165ffae788f" providerId="Windows Live" clId="Web-{824DEFF6-2552-452E-A3E8-336625821EE9}" dt="2022-06-10T11:05:50.486" v="99" actId="20577"/>
        <pc:sldMkLst>
          <pc:docMk/>
          <pc:sldMk cId="3282661331" sldId="266"/>
        </pc:sldMkLst>
        <pc:spChg chg="mod">
          <ac:chgData name="Sumant Pathak" userId="8dd82165ffae788f" providerId="Windows Live" clId="Web-{824DEFF6-2552-452E-A3E8-336625821EE9}" dt="2022-06-10T11:00:22.290" v="57" actId="20577"/>
          <ac:spMkLst>
            <pc:docMk/>
            <pc:sldMk cId="3282661331" sldId="266"/>
            <ac:spMk id="2" creationId="{BEF5CC7B-7D08-2890-2521-A1A1B284AC1F}"/>
          </ac:spMkLst>
        </pc:spChg>
        <pc:spChg chg="mod">
          <ac:chgData name="Sumant Pathak" userId="8dd82165ffae788f" providerId="Windows Live" clId="Web-{824DEFF6-2552-452E-A3E8-336625821EE9}" dt="2022-06-10T11:05:50.486" v="99" actId="20577"/>
          <ac:spMkLst>
            <pc:docMk/>
            <pc:sldMk cId="3282661331" sldId="266"/>
            <ac:spMk id="3" creationId="{B44B36E7-64BD-D227-6F7C-4D2F989AAC6D}"/>
          </ac:spMkLst>
        </pc:spChg>
        <pc:spChg chg="mod">
          <ac:chgData name="Sumant Pathak" userId="8dd82165ffae788f" providerId="Windows Live" clId="Web-{824DEFF6-2552-452E-A3E8-336625821EE9}" dt="2022-06-10T11:05:44.470" v="98" actId="20577"/>
          <ac:spMkLst>
            <pc:docMk/>
            <pc:sldMk cId="3282661331" sldId="266"/>
            <ac:spMk id="4" creationId="{9FB6C5B3-FA79-3607-1A16-8DBB278C5B9E}"/>
          </ac:spMkLst>
        </pc:spChg>
      </pc:sldChg>
      <pc:sldChg chg="addSp delSp modSp new mod setBg modClrScheme chgLayout">
        <pc:chgData name="Sumant Pathak" userId="8dd82165ffae788f" providerId="Windows Live" clId="Web-{824DEFF6-2552-452E-A3E8-336625821EE9}" dt="2022-06-10T11:08:43.084" v="122"/>
        <pc:sldMkLst>
          <pc:docMk/>
          <pc:sldMk cId="2899112847" sldId="267"/>
        </pc:sldMkLst>
        <pc:spChg chg="mod ord">
          <ac:chgData name="Sumant Pathak" userId="8dd82165ffae788f" providerId="Windows Live" clId="Web-{824DEFF6-2552-452E-A3E8-336625821EE9}" dt="2022-06-10T11:08:18.912" v="117"/>
          <ac:spMkLst>
            <pc:docMk/>
            <pc:sldMk cId="2899112847" sldId="267"/>
            <ac:spMk id="2" creationId="{13125AA4-024C-DAF0-D5AE-B01B53B073EB}"/>
          </ac:spMkLst>
        </pc:spChg>
        <pc:spChg chg="del mod ord">
          <ac:chgData name="Sumant Pathak" userId="8dd82165ffae788f" providerId="Windows Live" clId="Web-{824DEFF6-2552-452E-A3E8-336625821EE9}" dt="2022-06-10T11:07:16.098" v="105"/>
          <ac:spMkLst>
            <pc:docMk/>
            <pc:sldMk cId="2899112847" sldId="267"/>
            <ac:spMk id="3" creationId="{11BAABD1-81D2-01DE-F114-ABF30F8D169A}"/>
          </ac:spMkLst>
        </pc:spChg>
        <pc:spChg chg="mod ord">
          <ac:chgData name="Sumant Pathak" userId="8dd82165ffae788f" providerId="Windows Live" clId="Web-{824DEFF6-2552-452E-A3E8-336625821EE9}" dt="2022-06-10T11:08:18.912" v="117"/>
          <ac:spMkLst>
            <pc:docMk/>
            <pc:sldMk cId="2899112847" sldId="267"/>
            <ac:spMk id="4" creationId="{DE8D0898-0BED-5C47-DCA4-627C5F55EB16}"/>
          </ac:spMkLst>
        </pc:spChg>
        <pc:spChg chg="add">
          <ac:chgData name="Sumant Pathak" userId="8dd82165ffae788f" providerId="Windows Live" clId="Web-{824DEFF6-2552-452E-A3E8-336625821EE9}" dt="2022-06-10T11:08:18.912" v="117"/>
          <ac:spMkLst>
            <pc:docMk/>
            <pc:sldMk cId="2899112847" sldId="267"/>
            <ac:spMk id="11" creationId="{BD4C0BBB-0042-4603-A226-6117F3FD5B3C}"/>
          </ac:spMkLst>
        </pc:spChg>
        <pc:spChg chg="add">
          <ac:chgData name="Sumant Pathak" userId="8dd82165ffae788f" providerId="Windows Live" clId="Web-{824DEFF6-2552-452E-A3E8-336625821EE9}" dt="2022-06-10T11:08:18.912" v="117"/>
          <ac:spMkLst>
            <pc:docMk/>
            <pc:sldMk cId="2899112847" sldId="267"/>
            <ac:spMk id="13" creationId="{EC44F520-2598-460E-9F91-B02F60830CA2}"/>
          </ac:spMkLst>
        </pc:spChg>
        <pc:spChg chg="add">
          <ac:chgData name="Sumant Pathak" userId="8dd82165ffae788f" providerId="Windows Live" clId="Web-{824DEFF6-2552-452E-A3E8-336625821EE9}" dt="2022-06-10T11:08:18.912" v="117"/>
          <ac:spMkLst>
            <pc:docMk/>
            <pc:sldMk cId="2899112847" sldId="267"/>
            <ac:spMk id="15" creationId="{93DAF4AA-9270-40B5-B73C-B11B9A92F0BC}"/>
          </ac:spMkLst>
        </pc:spChg>
        <pc:spChg chg="add">
          <ac:chgData name="Sumant Pathak" userId="8dd82165ffae788f" providerId="Windows Live" clId="Web-{824DEFF6-2552-452E-A3E8-336625821EE9}" dt="2022-06-10T11:08:18.912" v="117"/>
          <ac:spMkLst>
            <pc:docMk/>
            <pc:sldMk cId="2899112847" sldId="267"/>
            <ac:spMk id="17" creationId="{31D5E60A-D6B1-4F21-A993-313958AF0C00}"/>
          </ac:spMkLst>
        </pc:spChg>
        <pc:spChg chg="add">
          <ac:chgData name="Sumant Pathak" userId="8dd82165ffae788f" providerId="Windows Live" clId="Web-{824DEFF6-2552-452E-A3E8-336625821EE9}" dt="2022-06-10T11:08:18.912" v="117"/>
          <ac:spMkLst>
            <pc:docMk/>
            <pc:sldMk cId="2899112847" sldId="267"/>
            <ac:spMk id="19" creationId="{5B7BB16B-E108-4C64-97D5-7AC67CC5E2C7}"/>
          </ac:spMkLst>
        </pc:spChg>
        <pc:spChg chg="add">
          <ac:chgData name="Sumant Pathak" userId="8dd82165ffae788f" providerId="Windows Live" clId="Web-{824DEFF6-2552-452E-A3E8-336625821EE9}" dt="2022-06-10T11:08:18.912" v="117"/>
          <ac:spMkLst>
            <pc:docMk/>
            <pc:sldMk cId="2899112847" sldId="267"/>
            <ac:spMk id="21" creationId="{A5F6A003-4671-4F7B-A12E-2946D61E435F}"/>
          </ac:spMkLst>
        </pc:spChg>
        <pc:graphicFrameChg chg="add mod ord modGraphic">
          <ac:chgData name="Sumant Pathak" userId="8dd82165ffae788f" providerId="Windows Live" clId="Web-{824DEFF6-2552-452E-A3E8-336625821EE9}" dt="2022-06-10T11:08:43.084" v="122"/>
          <ac:graphicFrameMkLst>
            <pc:docMk/>
            <pc:sldMk cId="2899112847" sldId="267"/>
            <ac:graphicFrameMk id="6" creationId="{681CB0BD-8BDC-ECBB-FD9C-0739FE046F67}"/>
          </ac:graphicFrameMkLst>
        </pc:graphicFrameChg>
      </pc:sldChg>
      <pc:sldChg chg="addSp modSp new mod setBg">
        <pc:chgData name="Sumant Pathak" userId="8dd82165ffae788f" providerId="Windows Live" clId="Web-{824DEFF6-2552-452E-A3E8-336625821EE9}" dt="2022-06-10T11:12:37.590" v="148" actId="14100"/>
        <pc:sldMkLst>
          <pc:docMk/>
          <pc:sldMk cId="1910859689" sldId="268"/>
        </pc:sldMkLst>
        <pc:spChg chg="mod">
          <ac:chgData name="Sumant Pathak" userId="8dd82165ffae788f" providerId="Windows Live" clId="Web-{824DEFF6-2552-452E-A3E8-336625821EE9}" dt="2022-06-10T11:12:05.917" v="143"/>
          <ac:spMkLst>
            <pc:docMk/>
            <pc:sldMk cId="1910859689" sldId="268"/>
            <ac:spMk id="2" creationId="{6E4A4BDE-C476-C5E6-6607-E2F81ACA20CB}"/>
          </ac:spMkLst>
        </pc:spChg>
        <pc:spChg chg="mod">
          <ac:chgData name="Sumant Pathak" userId="8dd82165ffae788f" providerId="Windows Live" clId="Web-{824DEFF6-2552-452E-A3E8-336625821EE9}" dt="2022-06-10T11:12:37.590" v="148" actId="14100"/>
          <ac:spMkLst>
            <pc:docMk/>
            <pc:sldMk cId="1910859689" sldId="268"/>
            <ac:spMk id="3" creationId="{1C1385A8-0493-0FF8-6784-AC8EA4203968}"/>
          </ac:spMkLst>
        </pc:spChg>
        <pc:spChg chg="add">
          <ac:chgData name="Sumant Pathak" userId="8dd82165ffae788f" providerId="Windows Live" clId="Web-{824DEFF6-2552-452E-A3E8-336625821EE9}" dt="2022-06-10T11:12:05.917" v="143"/>
          <ac:spMkLst>
            <pc:docMk/>
            <pc:sldMk cId="1910859689" sldId="268"/>
            <ac:spMk id="8" creationId="{45C5CC17-FF17-43CF-B073-D9051465D5CC}"/>
          </ac:spMkLst>
        </pc:spChg>
        <pc:spChg chg="add">
          <ac:chgData name="Sumant Pathak" userId="8dd82165ffae788f" providerId="Windows Live" clId="Web-{824DEFF6-2552-452E-A3E8-336625821EE9}" dt="2022-06-10T11:12:05.917" v="143"/>
          <ac:spMkLst>
            <pc:docMk/>
            <pc:sldMk cId="1910859689" sldId="268"/>
            <ac:spMk id="10" creationId="{1EBE2DDC-0D14-44E6-A1AB-2EEC09507435}"/>
          </ac:spMkLst>
        </pc:spChg>
        <pc:spChg chg="add">
          <ac:chgData name="Sumant Pathak" userId="8dd82165ffae788f" providerId="Windows Live" clId="Web-{824DEFF6-2552-452E-A3E8-336625821EE9}" dt="2022-06-10T11:12:05.917" v="143"/>
          <ac:spMkLst>
            <pc:docMk/>
            <pc:sldMk cId="1910859689" sldId="268"/>
            <ac:spMk id="12" creationId="{A8543D98-0AA2-43B4-B508-DC1DB7F3DC9A}"/>
          </ac:spMkLst>
        </pc:spChg>
        <pc:spChg chg="add">
          <ac:chgData name="Sumant Pathak" userId="8dd82165ffae788f" providerId="Windows Live" clId="Web-{824DEFF6-2552-452E-A3E8-336625821EE9}" dt="2022-06-10T11:12:05.917" v="143"/>
          <ac:spMkLst>
            <pc:docMk/>
            <pc:sldMk cId="1910859689" sldId="268"/>
            <ac:spMk id="14" creationId="{89723C1D-9A1A-465B-8164-483BF5426613}"/>
          </ac:spMkLst>
        </pc:spChg>
        <pc:spChg chg="add">
          <ac:chgData name="Sumant Pathak" userId="8dd82165ffae788f" providerId="Windows Live" clId="Web-{824DEFF6-2552-452E-A3E8-336625821EE9}" dt="2022-06-10T11:12:05.917" v="143"/>
          <ac:spMkLst>
            <pc:docMk/>
            <pc:sldMk cId="1910859689" sldId="268"/>
            <ac:spMk id="16" creationId="{A6680484-5F73-4078-85C2-415205B1A4C0}"/>
          </ac:spMkLst>
        </pc:spChg>
      </pc:sldChg>
      <pc:sldChg chg="addSp delSp modSp new mod setBg modClrScheme chgLayout">
        <pc:chgData name="Sumant Pathak" userId="8dd82165ffae788f" providerId="Windows Live" clId="Web-{824DEFF6-2552-452E-A3E8-336625821EE9}" dt="2022-06-10T11:18:42.755" v="193" actId="20577"/>
        <pc:sldMkLst>
          <pc:docMk/>
          <pc:sldMk cId="346218368" sldId="269"/>
        </pc:sldMkLst>
        <pc:spChg chg="mod ord">
          <ac:chgData name="Sumant Pathak" userId="8dd82165ffae788f" providerId="Windows Live" clId="Web-{824DEFF6-2552-452E-A3E8-336625821EE9}" dt="2022-06-10T11:14:58.109" v="170"/>
          <ac:spMkLst>
            <pc:docMk/>
            <pc:sldMk cId="346218368" sldId="269"/>
            <ac:spMk id="2" creationId="{F450A09B-20E1-24CE-134C-D3636932D30E}"/>
          </ac:spMkLst>
        </pc:spChg>
        <pc:spChg chg="add del mod">
          <ac:chgData name="Sumant Pathak" userId="8dd82165ffae788f" providerId="Windows Live" clId="Web-{824DEFF6-2552-452E-A3E8-336625821EE9}" dt="2022-06-10T11:14:12.624" v="164"/>
          <ac:spMkLst>
            <pc:docMk/>
            <pc:sldMk cId="346218368" sldId="269"/>
            <ac:spMk id="3" creationId="{1897D9DA-57EC-FAB5-F5EF-8CA968F557DE}"/>
          </ac:spMkLst>
        </pc:spChg>
        <pc:spChg chg="add mod ord">
          <ac:chgData name="Sumant Pathak" userId="8dd82165ffae788f" providerId="Windows Live" clId="Web-{824DEFF6-2552-452E-A3E8-336625821EE9}" dt="2022-06-10T11:18:42.755" v="193" actId="20577"/>
          <ac:spMkLst>
            <pc:docMk/>
            <pc:sldMk cId="346218368" sldId="269"/>
            <ac:spMk id="4" creationId="{E55F3AB2-DD7A-13F9-2608-BA79E1D91793}"/>
          </ac:spMkLst>
        </pc:spChg>
        <pc:spChg chg="add del">
          <ac:chgData name="Sumant Pathak" userId="8dd82165ffae788f" providerId="Windows Live" clId="Web-{824DEFF6-2552-452E-A3E8-336625821EE9}" dt="2022-06-10T11:18:10.520" v="187"/>
          <ac:spMkLst>
            <pc:docMk/>
            <pc:sldMk cId="346218368" sldId="269"/>
            <ac:spMk id="9" creationId="{45C5CC17-FF17-43CF-B073-D9051465D5CC}"/>
          </ac:spMkLst>
        </pc:spChg>
        <pc:spChg chg="add del">
          <ac:chgData name="Sumant Pathak" userId="8dd82165ffae788f" providerId="Windows Live" clId="Web-{824DEFF6-2552-452E-A3E8-336625821EE9}" dt="2022-06-10T11:18:10.520" v="187"/>
          <ac:spMkLst>
            <pc:docMk/>
            <pc:sldMk cId="346218368" sldId="269"/>
            <ac:spMk id="11" creationId="{1EBE2DDC-0D14-44E6-A1AB-2EEC09507435}"/>
          </ac:spMkLst>
        </pc:spChg>
        <pc:spChg chg="add del">
          <ac:chgData name="Sumant Pathak" userId="8dd82165ffae788f" providerId="Windows Live" clId="Web-{824DEFF6-2552-452E-A3E8-336625821EE9}" dt="2022-06-10T11:18:10.520" v="187"/>
          <ac:spMkLst>
            <pc:docMk/>
            <pc:sldMk cId="346218368" sldId="269"/>
            <ac:spMk id="13" creationId="{A8543D98-0AA2-43B4-B508-DC1DB7F3DC9A}"/>
          </ac:spMkLst>
        </pc:spChg>
        <pc:spChg chg="add del">
          <ac:chgData name="Sumant Pathak" userId="8dd82165ffae788f" providerId="Windows Live" clId="Web-{824DEFF6-2552-452E-A3E8-336625821EE9}" dt="2022-06-10T11:18:10.520" v="187"/>
          <ac:spMkLst>
            <pc:docMk/>
            <pc:sldMk cId="346218368" sldId="269"/>
            <ac:spMk id="15" creationId="{89723C1D-9A1A-465B-8164-483BF5426613}"/>
          </ac:spMkLst>
        </pc:spChg>
        <pc:spChg chg="add del">
          <ac:chgData name="Sumant Pathak" userId="8dd82165ffae788f" providerId="Windows Live" clId="Web-{824DEFF6-2552-452E-A3E8-336625821EE9}" dt="2022-06-10T11:18:10.520" v="187"/>
          <ac:spMkLst>
            <pc:docMk/>
            <pc:sldMk cId="346218368" sldId="269"/>
            <ac:spMk id="17" creationId="{A6680484-5F73-4078-85C2-415205B1A4C0}"/>
          </ac:spMkLst>
        </pc:spChg>
        <pc:spChg chg="add">
          <ac:chgData name="Sumant Pathak" userId="8dd82165ffae788f" providerId="Windows Live" clId="Web-{824DEFF6-2552-452E-A3E8-336625821EE9}" dt="2022-06-10T11:18:10.520" v="187"/>
          <ac:spMkLst>
            <pc:docMk/>
            <pc:sldMk cId="346218368" sldId="269"/>
            <ac:spMk id="22" creationId="{45C5CC17-FF17-43CF-B073-D9051465D5CC}"/>
          </ac:spMkLst>
        </pc:spChg>
        <pc:spChg chg="add">
          <ac:chgData name="Sumant Pathak" userId="8dd82165ffae788f" providerId="Windows Live" clId="Web-{824DEFF6-2552-452E-A3E8-336625821EE9}" dt="2022-06-10T11:18:10.520" v="187"/>
          <ac:spMkLst>
            <pc:docMk/>
            <pc:sldMk cId="346218368" sldId="269"/>
            <ac:spMk id="24" creationId="{1EBE2DDC-0D14-44E6-A1AB-2EEC09507435}"/>
          </ac:spMkLst>
        </pc:spChg>
        <pc:spChg chg="add">
          <ac:chgData name="Sumant Pathak" userId="8dd82165ffae788f" providerId="Windows Live" clId="Web-{824DEFF6-2552-452E-A3E8-336625821EE9}" dt="2022-06-10T11:18:10.520" v="187"/>
          <ac:spMkLst>
            <pc:docMk/>
            <pc:sldMk cId="346218368" sldId="269"/>
            <ac:spMk id="26" creationId="{A8543D98-0AA2-43B4-B508-DC1DB7F3DC9A}"/>
          </ac:spMkLst>
        </pc:spChg>
        <pc:spChg chg="add">
          <ac:chgData name="Sumant Pathak" userId="8dd82165ffae788f" providerId="Windows Live" clId="Web-{824DEFF6-2552-452E-A3E8-336625821EE9}" dt="2022-06-10T11:18:10.520" v="187"/>
          <ac:spMkLst>
            <pc:docMk/>
            <pc:sldMk cId="346218368" sldId="269"/>
            <ac:spMk id="28" creationId="{89723C1D-9A1A-465B-8164-483BF5426613}"/>
          </ac:spMkLst>
        </pc:spChg>
        <pc:spChg chg="add">
          <ac:chgData name="Sumant Pathak" userId="8dd82165ffae788f" providerId="Windows Live" clId="Web-{824DEFF6-2552-452E-A3E8-336625821EE9}" dt="2022-06-10T11:18:10.520" v="187"/>
          <ac:spMkLst>
            <pc:docMk/>
            <pc:sldMk cId="346218368" sldId="269"/>
            <ac:spMk id="30" creationId="{A6680484-5F73-4078-85C2-415205B1A4C0}"/>
          </ac:spMkLst>
        </pc:spChg>
      </pc:sldChg>
    </pc:docChg>
  </pc:docChgLst>
  <pc:docChgLst>
    <pc:chgData name="Sumant Pathak" userId="8dd82165ffae788f" providerId="Windows Live" clId="Web-{05DCB8EF-5F6E-401E-900F-63B7F9B58C3E}"/>
    <pc:docChg chg="addSld modSld">
      <pc:chgData name="Sumant Pathak" userId="8dd82165ffae788f" providerId="Windows Live" clId="Web-{05DCB8EF-5F6E-401E-900F-63B7F9B58C3E}" dt="2022-06-11T12:49:28.217" v="30" actId="20577"/>
      <pc:docMkLst>
        <pc:docMk/>
      </pc:docMkLst>
      <pc:sldChg chg="modSp">
        <pc:chgData name="Sumant Pathak" userId="8dd82165ffae788f" providerId="Windows Live" clId="Web-{05DCB8EF-5F6E-401E-900F-63B7F9B58C3E}" dt="2022-06-11T12:01:09.640" v="3" actId="14100"/>
        <pc:sldMkLst>
          <pc:docMk/>
          <pc:sldMk cId="69524324" sldId="270"/>
        </pc:sldMkLst>
        <pc:spChg chg="mod">
          <ac:chgData name="Sumant Pathak" userId="8dd82165ffae788f" providerId="Windows Live" clId="Web-{05DCB8EF-5F6E-401E-900F-63B7F9B58C3E}" dt="2022-06-11T12:01:09.640" v="3" actId="14100"/>
          <ac:spMkLst>
            <pc:docMk/>
            <pc:sldMk cId="69524324" sldId="270"/>
            <ac:spMk id="3" creationId="{12A89D65-4907-7BDA-8344-14CFDF80DD52}"/>
          </ac:spMkLst>
        </pc:spChg>
      </pc:sldChg>
      <pc:sldChg chg="modSp">
        <pc:chgData name="Sumant Pathak" userId="8dd82165ffae788f" providerId="Windows Live" clId="Web-{05DCB8EF-5F6E-401E-900F-63B7F9B58C3E}" dt="2022-06-11T12:01:32.219" v="6" actId="20577"/>
        <pc:sldMkLst>
          <pc:docMk/>
          <pc:sldMk cId="351529294" sldId="271"/>
        </pc:sldMkLst>
        <pc:spChg chg="mod">
          <ac:chgData name="Sumant Pathak" userId="8dd82165ffae788f" providerId="Windows Live" clId="Web-{05DCB8EF-5F6E-401E-900F-63B7F9B58C3E}" dt="2022-06-11T12:01:32.219" v="6" actId="20577"/>
          <ac:spMkLst>
            <pc:docMk/>
            <pc:sldMk cId="351529294" sldId="271"/>
            <ac:spMk id="3" creationId="{B6D19629-9F4A-4004-68B3-FFB445BA5628}"/>
          </ac:spMkLst>
        </pc:spChg>
      </pc:sldChg>
      <pc:sldChg chg="modSp">
        <pc:chgData name="Sumant Pathak" userId="8dd82165ffae788f" providerId="Windows Live" clId="Web-{05DCB8EF-5F6E-401E-900F-63B7F9B58C3E}" dt="2022-06-11T12:01:58.329" v="7" actId="1076"/>
        <pc:sldMkLst>
          <pc:docMk/>
          <pc:sldMk cId="2690449678" sldId="276"/>
        </pc:sldMkLst>
        <pc:spChg chg="mod">
          <ac:chgData name="Sumant Pathak" userId="8dd82165ffae788f" providerId="Windows Live" clId="Web-{05DCB8EF-5F6E-401E-900F-63B7F9B58C3E}" dt="2022-06-11T12:01:58.329" v="7" actId="1076"/>
          <ac:spMkLst>
            <pc:docMk/>
            <pc:sldMk cId="2690449678" sldId="276"/>
            <ac:spMk id="3" creationId="{1885AFF3-6BFC-DE77-037E-6391F3E977A0}"/>
          </ac:spMkLst>
        </pc:spChg>
      </pc:sldChg>
      <pc:sldChg chg="modSp">
        <pc:chgData name="Sumant Pathak" userId="8dd82165ffae788f" providerId="Windows Live" clId="Web-{05DCB8EF-5F6E-401E-900F-63B7F9B58C3E}" dt="2022-06-11T12:02:23.142" v="9" actId="14100"/>
        <pc:sldMkLst>
          <pc:docMk/>
          <pc:sldMk cId="1339619632" sldId="280"/>
        </pc:sldMkLst>
        <pc:spChg chg="mod">
          <ac:chgData name="Sumant Pathak" userId="8dd82165ffae788f" providerId="Windows Live" clId="Web-{05DCB8EF-5F6E-401E-900F-63B7F9B58C3E}" dt="2022-06-11T12:02:23.142" v="9" actId="14100"/>
          <ac:spMkLst>
            <pc:docMk/>
            <pc:sldMk cId="1339619632" sldId="280"/>
            <ac:spMk id="3" creationId="{5E94F68E-7D26-9F9E-42D4-EDFB367D3C16}"/>
          </ac:spMkLst>
        </pc:spChg>
      </pc:sldChg>
      <pc:sldChg chg="modSp">
        <pc:chgData name="Sumant Pathak" userId="8dd82165ffae788f" providerId="Windows Live" clId="Web-{05DCB8EF-5F6E-401E-900F-63B7F9B58C3E}" dt="2022-06-11T12:03:13.206" v="17" actId="20577"/>
        <pc:sldMkLst>
          <pc:docMk/>
          <pc:sldMk cId="1104697635" sldId="281"/>
        </pc:sldMkLst>
        <pc:spChg chg="mod">
          <ac:chgData name="Sumant Pathak" userId="8dd82165ffae788f" providerId="Windows Live" clId="Web-{05DCB8EF-5F6E-401E-900F-63B7F9B58C3E}" dt="2022-06-11T12:03:13.206" v="17" actId="20577"/>
          <ac:spMkLst>
            <pc:docMk/>
            <pc:sldMk cId="1104697635" sldId="281"/>
            <ac:spMk id="3" creationId="{5E94F68E-7D26-9F9E-42D4-EDFB367D3C16}"/>
          </ac:spMkLst>
        </pc:spChg>
      </pc:sldChg>
      <pc:sldChg chg="addSp delSp modSp add replId">
        <pc:chgData name="Sumant Pathak" userId="8dd82165ffae788f" providerId="Windows Live" clId="Web-{05DCB8EF-5F6E-401E-900F-63B7F9B58C3E}" dt="2022-06-11T12:49:28.217" v="30" actId="20577"/>
        <pc:sldMkLst>
          <pc:docMk/>
          <pc:sldMk cId="3913489772" sldId="292"/>
        </pc:sldMkLst>
        <pc:spChg chg="mod">
          <ac:chgData name="Sumant Pathak" userId="8dd82165ffae788f" providerId="Windows Live" clId="Web-{05DCB8EF-5F6E-401E-900F-63B7F9B58C3E}" dt="2022-06-11T12:48:35.419" v="27"/>
          <ac:spMkLst>
            <pc:docMk/>
            <pc:sldMk cId="3913489772" sldId="292"/>
            <ac:spMk id="2" creationId="{01CEBE1F-2405-4D76-E6B1-F3582C6A0378}"/>
          </ac:spMkLst>
        </pc:spChg>
        <pc:spChg chg="mod">
          <ac:chgData name="Sumant Pathak" userId="8dd82165ffae788f" providerId="Windows Live" clId="Web-{05DCB8EF-5F6E-401E-900F-63B7F9B58C3E}" dt="2022-06-11T12:49:28.217" v="30" actId="20577"/>
          <ac:spMkLst>
            <pc:docMk/>
            <pc:sldMk cId="3913489772" sldId="292"/>
            <ac:spMk id="10" creationId="{E935AD6C-9CDD-8F8A-E655-0AC3E1E77E93}"/>
          </ac:spMkLst>
        </pc:spChg>
        <pc:spChg chg="del">
          <ac:chgData name="Sumant Pathak" userId="8dd82165ffae788f" providerId="Windows Live" clId="Web-{05DCB8EF-5F6E-401E-900F-63B7F9B58C3E}" dt="2022-06-11T12:48:35.419" v="27"/>
          <ac:spMkLst>
            <pc:docMk/>
            <pc:sldMk cId="3913489772" sldId="292"/>
            <ac:spMk id="60" creationId="{45C5CC17-FF17-43CF-B073-D9051465D5CC}"/>
          </ac:spMkLst>
        </pc:spChg>
        <pc:spChg chg="del">
          <ac:chgData name="Sumant Pathak" userId="8dd82165ffae788f" providerId="Windows Live" clId="Web-{05DCB8EF-5F6E-401E-900F-63B7F9B58C3E}" dt="2022-06-11T12:48:35.419" v="27"/>
          <ac:spMkLst>
            <pc:docMk/>
            <pc:sldMk cId="3913489772" sldId="292"/>
            <ac:spMk id="62" creationId="{1EBE2DDC-0D14-44E6-A1AB-2EEC09507435}"/>
          </ac:spMkLst>
        </pc:spChg>
        <pc:spChg chg="del">
          <ac:chgData name="Sumant Pathak" userId="8dd82165ffae788f" providerId="Windows Live" clId="Web-{05DCB8EF-5F6E-401E-900F-63B7F9B58C3E}" dt="2022-06-11T12:48:35.419" v="27"/>
          <ac:spMkLst>
            <pc:docMk/>
            <pc:sldMk cId="3913489772" sldId="292"/>
            <ac:spMk id="64" creationId="{A8543D98-0AA2-43B4-B508-DC1DB7F3DC9A}"/>
          </ac:spMkLst>
        </pc:spChg>
        <pc:spChg chg="del">
          <ac:chgData name="Sumant Pathak" userId="8dd82165ffae788f" providerId="Windows Live" clId="Web-{05DCB8EF-5F6E-401E-900F-63B7F9B58C3E}" dt="2022-06-11T12:48:35.419" v="27"/>
          <ac:spMkLst>
            <pc:docMk/>
            <pc:sldMk cId="3913489772" sldId="292"/>
            <ac:spMk id="66" creationId="{89723C1D-9A1A-465B-8164-483BF5426613}"/>
          </ac:spMkLst>
        </pc:spChg>
        <pc:spChg chg="del">
          <ac:chgData name="Sumant Pathak" userId="8dd82165ffae788f" providerId="Windows Live" clId="Web-{05DCB8EF-5F6E-401E-900F-63B7F9B58C3E}" dt="2022-06-11T12:48:35.419" v="27"/>
          <ac:spMkLst>
            <pc:docMk/>
            <pc:sldMk cId="3913489772" sldId="292"/>
            <ac:spMk id="68" creationId="{A6680484-5F73-4078-85C2-415205B1A4C0}"/>
          </ac:spMkLst>
        </pc:spChg>
        <pc:spChg chg="add">
          <ac:chgData name="Sumant Pathak" userId="8dd82165ffae788f" providerId="Windows Live" clId="Web-{05DCB8EF-5F6E-401E-900F-63B7F9B58C3E}" dt="2022-06-11T12:48:35.419" v="27"/>
          <ac:spMkLst>
            <pc:docMk/>
            <pc:sldMk cId="3913489772" sldId="292"/>
            <ac:spMk id="73" creationId="{3E355B3C-C21C-4CED-96E5-68A42FCE722E}"/>
          </ac:spMkLst>
        </pc:spChg>
        <pc:spChg chg="add">
          <ac:chgData name="Sumant Pathak" userId="8dd82165ffae788f" providerId="Windows Live" clId="Web-{05DCB8EF-5F6E-401E-900F-63B7F9B58C3E}" dt="2022-06-11T12:48:35.419" v="27"/>
          <ac:spMkLst>
            <pc:docMk/>
            <pc:sldMk cId="3913489772" sldId="292"/>
            <ac:spMk id="75" creationId="{3901532A-A6DC-4220-97C8-129DCA3A74B8}"/>
          </ac:spMkLst>
        </pc:spChg>
        <pc:spChg chg="add">
          <ac:chgData name="Sumant Pathak" userId="8dd82165ffae788f" providerId="Windows Live" clId="Web-{05DCB8EF-5F6E-401E-900F-63B7F9B58C3E}" dt="2022-06-11T12:48:35.419" v="27"/>
          <ac:spMkLst>
            <pc:docMk/>
            <pc:sldMk cId="3913489772" sldId="292"/>
            <ac:spMk id="77" creationId="{112B6480-5131-4F3F-B6E3-CB1AB0E6B099}"/>
          </ac:spMkLst>
        </pc:spChg>
      </pc:sldChg>
    </pc:docChg>
  </pc:docChgLst>
  <pc:docChgLst>
    <pc:chgData name="Sumant Pathak" userId="8dd82165ffae788f" providerId="Windows Live" clId="Web-{995CAC4F-D219-4C81-8CC0-8014A76D4CB6}"/>
    <pc:docChg chg="modSld">
      <pc:chgData name="Sumant Pathak" userId="8dd82165ffae788f" providerId="Windows Live" clId="Web-{995CAC4F-D219-4C81-8CC0-8014A76D4CB6}" dt="2022-06-13T09:07:23.348" v="1" actId="20577"/>
      <pc:docMkLst>
        <pc:docMk/>
      </pc:docMkLst>
      <pc:sldChg chg="modSp">
        <pc:chgData name="Sumant Pathak" userId="8dd82165ffae788f" providerId="Windows Live" clId="Web-{995CAC4F-D219-4C81-8CC0-8014A76D4CB6}" dt="2022-06-13T09:07:23.348" v="1" actId="20577"/>
        <pc:sldMkLst>
          <pc:docMk/>
          <pc:sldMk cId="3197833108" sldId="284"/>
        </pc:sldMkLst>
        <pc:spChg chg="mod">
          <ac:chgData name="Sumant Pathak" userId="8dd82165ffae788f" providerId="Windows Live" clId="Web-{995CAC4F-D219-4C81-8CC0-8014A76D4CB6}" dt="2022-06-13T09:07:23.348" v="1" actId="20577"/>
          <ac:spMkLst>
            <pc:docMk/>
            <pc:sldMk cId="3197833108" sldId="284"/>
            <ac:spMk id="3" creationId="{AC8C293E-1EB7-7232-2622-0085DAE8DE94}"/>
          </ac:spMkLst>
        </pc:spChg>
      </pc:sldChg>
    </pc:docChg>
  </pc:docChgLst>
  <pc:docChgLst>
    <pc:chgData clId="Web-{A593AA34-81FA-4660-BEDA-23D208733592}"/>
    <pc:docChg chg="modSld">
      <pc:chgData name="" userId="" providerId="" clId="Web-{A593AA34-81FA-4660-BEDA-23D208733592}" dt="2022-06-10T08:14:12.555" v="1" actId="20577"/>
      <pc:docMkLst>
        <pc:docMk/>
      </pc:docMkLst>
      <pc:sldChg chg="modSp">
        <pc:chgData name="" userId="" providerId="" clId="Web-{A593AA34-81FA-4660-BEDA-23D208733592}" dt="2022-06-10T08:14:12.555" v="1" actId="20577"/>
        <pc:sldMkLst>
          <pc:docMk/>
          <pc:sldMk cId="356326839" sldId="256"/>
        </pc:sldMkLst>
        <pc:spChg chg="mod">
          <ac:chgData name="" userId="" providerId="" clId="Web-{A593AA34-81FA-4660-BEDA-23D208733592}" dt="2022-06-10T08:14:12.508" v="0" actId="20577"/>
          <ac:spMkLst>
            <pc:docMk/>
            <pc:sldMk cId="356326839" sldId="256"/>
            <ac:spMk id="2" creationId="{00000000-0000-0000-0000-000000000000}"/>
          </ac:spMkLst>
        </pc:spChg>
        <pc:spChg chg="mod">
          <ac:chgData name="" userId="" providerId="" clId="Web-{A593AA34-81FA-4660-BEDA-23D208733592}" dt="2022-06-10T08:14:12.555" v="1" actId="20577"/>
          <ac:spMkLst>
            <pc:docMk/>
            <pc:sldMk cId="356326839" sldId="256"/>
            <ac:spMk id="3" creationId="{00000000-0000-0000-0000-000000000000}"/>
          </ac:spMkLst>
        </pc:spChg>
      </pc:sldChg>
    </pc:docChg>
  </pc:docChgLst>
  <pc:docChgLst>
    <pc:chgData name="Sumant Pathak" userId="8dd82165ffae788f" providerId="Windows Live" clId="Web-{85336D84-F3F6-48E2-BD4D-6B3188D69BCA}"/>
    <pc:docChg chg="modSld">
      <pc:chgData name="Sumant Pathak" userId="8dd82165ffae788f" providerId="Windows Live" clId="Web-{85336D84-F3F6-48E2-BD4D-6B3188D69BCA}" dt="2022-06-10T10:43:14.696" v="142" actId="20577"/>
      <pc:docMkLst>
        <pc:docMk/>
      </pc:docMkLst>
      <pc:sldChg chg="modSp">
        <pc:chgData name="Sumant Pathak" userId="8dd82165ffae788f" providerId="Windows Live" clId="Web-{85336D84-F3F6-48E2-BD4D-6B3188D69BCA}" dt="2022-06-10T10:31:39.956" v="13" actId="14100"/>
        <pc:sldMkLst>
          <pc:docMk/>
          <pc:sldMk cId="1025114596" sldId="261"/>
        </pc:sldMkLst>
        <pc:spChg chg="mod">
          <ac:chgData name="Sumant Pathak" userId="8dd82165ffae788f" providerId="Windows Live" clId="Web-{85336D84-F3F6-48E2-BD4D-6B3188D69BCA}" dt="2022-06-10T10:31:39.956" v="13" actId="14100"/>
          <ac:spMkLst>
            <pc:docMk/>
            <pc:sldMk cId="1025114596" sldId="261"/>
            <ac:spMk id="4" creationId="{C8B17A32-B01F-F24F-04A7-75F1EB4B9FD8}"/>
          </ac:spMkLst>
        </pc:spChg>
      </pc:sldChg>
      <pc:sldChg chg="addSp delSp modSp">
        <pc:chgData name="Sumant Pathak" userId="8dd82165ffae788f" providerId="Windows Live" clId="Web-{85336D84-F3F6-48E2-BD4D-6B3188D69BCA}" dt="2022-06-10T10:43:14.696" v="142" actId="20577"/>
        <pc:sldMkLst>
          <pc:docMk/>
          <pc:sldMk cId="3026699145" sldId="263"/>
        </pc:sldMkLst>
        <pc:spChg chg="del">
          <ac:chgData name="Sumant Pathak" userId="8dd82165ffae788f" providerId="Windows Live" clId="Web-{85336D84-F3F6-48E2-BD4D-6B3188D69BCA}" dt="2022-06-10T10:41:46.726" v="132"/>
          <ac:spMkLst>
            <pc:docMk/>
            <pc:sldMk cId="3026699145" sldId="263"/>
            <ac:spMk id="42" creationId="{9894D550-BF97-32E1-4AEB-BC1C3F6C12B1}"/>
          </ac:spMkLst>
        </pc:spChg>
        <pc:spChg chg="add del mod">
          <ac:chgData name="Sumant Pathak" userId="8dd82165ffae788f" providerId="Windows Live" clId="Web-{85336D84-F3F6-48E2-BD4D-6B3188D69BCA}" dt="2022-06-10T10:35:47.914" v="62"/>
          <ac:spMkLst>
            <pc:docMk/>
            <pc:sldMk cId="3026699145" sldId="263"/>
            <ac:spMk id="406" creationId="{FDC97FFF-9989-C36E-931B-4D1E605755AC}"/>
          </ac:spMkLst>
        </pc:spChg>
        <pc:spChg chg="add">
          <ac:chgData name="Sumant Pathak" userId="8dd82165ffae788f" providerId="Windows Live" clId="Web-{85336D84-F3F6-48E2-BD4D-6B3188D69BCA}" dt="2022-06-10T10:42:09.023" v="135"/>
          <ac:spMkLst>
            <pc:docMk/>
            <pc:sldMk cId="3026699145" sldId="263"/>
            <ac:spMk id="1038" creationId="{38176EE3-DA2B-9642-C358-4286481D8FC4}"/>
          </ac:spMkLst>
        </pc:spChg>
        <pc:spChg chg="add mod">
          <ac:chgData name="Sumant Pathak" userId="8dd82165ffae788f" providerId="Windows Live" clId="Web-{85336D84-F3F6-48E2-BD4D-6B3188D69BCA}" dt="2022-06-10T10:42:45.992" v="139" actId="20577"/>
          <ac:spMkLst>
            <pc:docMk/>
            <pc:sldMk cId="3026699145" sldId="263"/>
            <ac:spMk id="1046" creationId="{38176EE3-DA2B-9642-C358-4286481D8FC4}"/>
          </ac:spMkLst>
        </pc:spChg>
        <pc:graphicFrameChg chg="add del mod modGraphic">
          <ac:chgData name="Sumant Pathak" userId="8dd82165ffae788f" providerId="Windows Live" clId="Web-{85336D84-F3F6-48E2-BD4D-6B3188D69BCA}" dt="2022-06-10T10:43:14.696" v="142" actId="20577"/>
          <ac:graphicFrameMkLst>
            <pc:docMk/>
            <pc:sldMk cId="3026699145" sldId="263"/>
            <ac:graphicFrameMk id="43" creationId="{ACE03EE5-F14F-8410-768C-8006434D0D2E}"/>
          </ac:graphicFrameMkLst>
        </pc:graphicFrameChg>
      </pc:sldChg>
    </pc:docChg>
  </pc:docChgLst>
  <pc:docChgLst>
    <pc:chgData clId="Web-{2DF3B208-66C7-4F0F-B044-32F8B8C50CB8}"/>
    <pc:docChg chg="modSld">
      <pc:chgData name="" userId="" providerId="" clId="Web-{2DF3B208-66C7-4F0F-B044-32F8B8C50CB8}" dt="2022-06-10T11:23:25.307" v="1" actId="20577"/>
      <pc:docMkLst>
        <pc:docMk/>
      </pc:docMkLst>
      <pc:sldChg chg="modSp">
        <pc:chgData name="" userId="" providerId="" clId="Web-{2DF3B208-66C7-4F0F-B044-32F8B8C50CB8}" dt="2022-06-10T11:23:25.307" v="1" actId="20577"/>
        <pc:sldMkLst>
          <pc:docMk/>
          <pc:sldMk cId="346218368" sldId="269"/>
        </pc:sldMkLst>
        <pc:spChg chg="mod">
          <ac:chgData name="" userId="" providerId="" clId="Web-{2DF3B208-66C7-4F0F-B044-32F8B8C50CB8}" dt="2022-06-10T11:23:25.307" v="1" actId="20577"/>
          <ac:spMkLst>
            <pc:docMk/>
            <pc:sldMk cId="346218368" sldId="269"/>
            <ac:spMk id="4" creationId="{E55F3AB2-DD7A-13F9-2608-BA79E1D91793}"/>
          </ac:spMkLst>
        </pc:spChg>
      </pc:sldChg>
    </pc:docChg>
  </pc:docChgLst>
  <pc:docChgLst>
    <pc:chgData name="Sumant Pathak" userId="8dd82165ffae788f" providerId="Windows Live" clId="Web-{25E44FD1-69DE-4B19-B011-6CA50579E189}"/>
    <pc:docChg chg="addSld delSld modSld sldOrd">
      <pc:chgData name="Sumant Pathak" userId="8dd82165ffae788f" providerId="Windows Live" clId="Web-{25E44FD1-69DE-4B19-B011-6CA50579E189}" dt="2022-06-12T05:05:06.035" v="650" actId="20577"/>
      <pc:docMkLst>
        <pc:docMk/>
      </pc:docMkLst>
      <pc:sldChg chg="modSp">
        <pc:chgData name="Sumant Pathak" userId="8dd82165ffae788f" providerId="Windows Live" clId="Web-{25E44FD1-69DE-4B19-B011-6CA50579E189}" dt="2022-06-11T13:32:22.758" v="44" actId="1076"/>
        <pc:sldMkLst>
          <pc:docMk/>
          <pc:sldMk cId="69524324" sldId="270"/>
        </pc:sldMkLst>
        <pc:spChg chg="mod">
          <ac:chgData name="Sumant Pathak" userId="8dd82165ffae788f" providerId="Windows Live" clId="Web-{25E44FD1-69DE-4B19-B011-6CA50579E189}" dt="2022-06-11T13:32:22.758" v="44" actId="1076"/>
          <ac:spMkLst>
            <pc:docMk/>
            <pc:sldMk cId="69524324" sldId="270"/>
            <ac:spMk id="3" creationId="{12A89D65-4907-7BDA-8344-14CFDF80DD52}"/>
          </ac:spMkLst>
        </pc:spChg>
      </pc:sldChg>
      <pc:sldChg chg="addSp delSp modSp mod modClrScheme chgLayout">
        <pc:chgData name="Sumant Pathak" userId="8dd82165ffae788f" providerId="Windows Live" clId="Web-{25E44FD1-69DE-4B19-B011-6CA50579E189}" dt="2022-06-11T13:37:35.109" v="68"/>
        <pc:sldMkLst>
          <pc:docMk/>
          <pc:sldMk cId="351529294" sldId="271"/>
        </pc:sldMkLst>
        <pc:spChg chg="mod ord">
          <ac:chgData name="Sumant Pathak" userId="8dd82165ffae788f" providerId="Windows Live" clId="Web-{25E44FD1-69DE-4B19-B011-6CA50579E189}" dt="2022-06-11T13:37:00.999" v="60" actId="1076"/>
          <ac:spMkLst>
            <pc:docMk/>
            <pc:sldMk cId="351529294" sldId="271"/>
            <ac:spMk id="2" creationId="{7C66795A-369D-156D-6019-48662E496F60}"/>
          </ac:spMkLst>
        </pc:spChg>
        <pc:spChg chg="mod ord">
          <ac:chgData name="Sumant Pathak" userId="8dd82165ffae788f" providerId="Windows Live" clId="Web-{25E44FD1-69DE-4B19-B011-6CA50579E189}" dt="2022-06-11T13:37:35.109" v="68"/>
          <ac:spMkLst>
            <pc:docMk/>
            <pc:sldMk cId="351529294" sldId="271"/>
            <ac:spMk id="3" creationId="{B6D19629-9F4A-4004-68B3-FFB445BA5628}"/>
          </ac:spMkLst>
        </pc:spChg>
        <pc:spChg chg="mod ord">
          <ac:chgData name="Sumant Pathak" userId="8dd82165ffae788f" providerId="Windows Live" clId="Web-{25E44FD1-69DE-4B19-B011-6CA50579E189}" dt="2022-06-11T13:37:14.983" v="63" actId="14100"/>
          <ac:spMkLst>
            <pc:docMk/>
            <pc:sldMk cId="351529294" sldId="271"/>
            <ac:spMk id="4" creationId="{2B227AC8-AB09-01A7-00FF-441705FFE80F}"/>
          </ac:spMkLst>
        </pc:spChg>
        <pc:spChg chg="add del mod ord">
          <ac:chgData name="Sumant Pathak" userId="8dd82165ffae788f" providerId="Windows Live" clId="Web-{25E44FD1-69DE-4B19-B011-6CA50579E189}" dt="2022-06-11T13:36:22.170" v="56"/>
          <ac:spMkLst>
            <pc:docMk/>
            <pc:sldMk cId="351529294" sldId="271"/>
            <ac:spMk id="5" creationId="{D534F625-F8B8-01E5-2CDF-240CBA1B7155}"/>
          </ac:spMkLst>
        </pc:spChg>
      </pc:sldChg>
      <pc:sldChg chg="modSp mod modClrScheme chgLayout">
        <pc:chgData name="Sumant Pathak" userId="8dd82165ffae788f" providerId="Windows Live" clId="Web-{25E44FD1-69DE-4B19-B011-6CA50579E189}" dt="2022-06-11T13:39:11.345" v="81" actId="20577"/>
        <pc:sldMkLst>
          <pc:docMk/>
          <pc:sldMk cId="791582761" sldId="273"/>
        </pc:sldMkLst>
        <pc:spChg chg="mod ord">
          <ac:chgData name="Sumant Pathak" userId="8dd82165ffae788f" providerId="Windows Live" clId="Web-{25E44FD1-69DE-4B19-B011-6CA50579E189}" dt="2022-06-11T13:38:49.673" v="75" actId="14100"/>
          <ac:spMkLst>
            <pc:docMk/>
            <pc:sldMk cId="791582761" sldId="273"/>
            <ac:spMk id="2" creationId="{056A8F79-3235-5A25-2803-B81406900677}"/>
          </ac:spMkLst>
        </pc:spChg>
        <pc:spChg chg="mod ord">
          <ac:chgData name="Sumant Pathak" userId="8dd82165ffae788f" providerId="Windows Live" clId="Web-{25E44FD1-69DE-4B19-B011-6CA50579E189}" dt="2022-06-11T13:39:11.345" v="81" actId="20577"/>
          <ac:spMkLst>
            <pc:docMk/>
            <pc:sldMk cId="791582761" sldId="273"/>
            <ac:spMk id="3" creationId="{98C4970F-18B5-6311-22B1-A45C773747EA}"/>
          </ac:spMkLst>
        </pc:spChg>
        <pc:spChg chg="mod ord">
          <ac:chgData name="Sumant Pathak" userId="8dd82165ffae788f" providerId="Windows Live" clId="Web-{25E44FD1-69DE-4B19-B011-6CA50579E189}" dt="2022-06-11T13:38:39.126" v="73" actId="14100"/>
          <ac:spMkLst>
            <pc:docMk/>
            <pc:sldMk cId="791582761" sldId="273"/>
            <ac:spMk id="4" creationId="{EBEF8A73-7B2D-A121-4315-D7D84846B626}"/>
          </ac:spMkLst>
        </pc:spChg>
      </pc:sldChg>
      <pc:sldChg chg="modSp">
        <pc:chgData name="Sumant Pathak" userId="8dd82165ffae788f" providerId="Windows Live" clId="Web-{25E44FD1-69DE-4B19-B011-6CA50579E189}" dt="2022-06-11T17:20:05.543" v="466" actId="20577"/>
        <pc:sldMkLst>
          <pc:docMk/>
          <pc:sldMk cId="2898674955" sldId="277"/>
        </pc:sldMkLst>
        <pc:spChg chg="mod">
          <ac:chgData name="Sumant Pathak" userId="8dd82165ffae788f" providerId="Windows Live" clId="Web-{25E44FD1-69DE-4B19-B011-6CA50579E189}" dt="2022-06-11T17:20:05.543" v="466" actId="20577"/>
          <ac:spMkLst>
            <pc:docMk/>
            <pc:sldMk cId="2898674955" sldId="277"/>
            <ac:spMk id="3" creationId="{0A7789F6-0F53-A49F-4636-991CF904DF68}"/>
          </ac:spMkLst>
        </pc:spChg>
      </pc:sldChg>
      <pc:sldChg chg="addSp delSp modSp">
        <pc:chgData name="Sumant Pathak" userId="8dd82165ffae788f" providerId="Windows Live" clId="Web-{25E44FD1-69DE-4B19-B011-6CA50579E189}" dt="2022-06-11T13:50:47.002" v="144" actId="14100"/>
        <pc:sldMkLst>
          <pc:docMk/>
          <pc:sldMk cId="2845098070" sldId="285"/>
        </pc:sldMkLst>
        <pc:spChg chg="mod">
          <ac:chgData name="Sumant Pathak" userId="8dd82165ffae788f" providerId="Windows Live" clId="Web-{25E44FD1-69DE-4B19-B011-6CA50579E189}" dt="2022-06-11T13:50:35.377" v="142"/>
          <ac:spMkLst>
            <pc:docMk/>
            <pc:sldMk cId="2845098070" sldId="285"/>
            <ac:spMk id="2" creationId="{4B48D860-E696-CE65-F8B2-D3E89E65A262}"/>
          </ac:spMkLst>
        </pc:spChg>
        <pc:spChg chg="mod">
          <ac:chgData name="Sumant Pathak" userId="8dd82165ffae788f" providerId="Windows Live" clId="Web-{25E44FD1-69DE-4B19-B011-6CA50579E189}" dt="2022-06-11T13:50:47.002" v="144" actId="14100"/>
          <ac:spMkLst>
            <pc:docMk/>
            <pc:sldMk cId="2845098070" sldId="285"/>
            <ac:spMk id="3" creationId="{AC8C293E-1EB7-7232-2622-0085DAE8DE94}"/>
          </ac:spMkLst>
        </pc:spChg>
        <pc:spChg chg="add del">
          <ac:chgData name="Sumant Pathak" userId="8dd82165ffae788f" providerId="Windows Live" clId="Web-{25E44FD1-69DE-4B19-B011-6CA50579E189}" dt="2022-06-11T13:44:12.946" v="103"/>
          <ac:spMkLst>
            <pc:docMk/>
            <pc:sldMk cId="2845098070" sldId="285"/>
            <ac:spMk id="34" creationId="{45C5CC17-FF17-43CF-B073-D9051465D5CC}"/>
          </ac:spMkLst>
        </pc:spChg>
        <pc:spChg chg="add del">
          <ac:chgData name="Sumant Pathak" userId="8dd82165ffae788f" providerId="Windows Live" clId="Web-{25E44FD1-69DE-4B19-B011-6CA50579E189}" dt="2022-06-11T13:44:12.946" v="103"/>
          <ac:spMkLst>
            <pc:docMk/>
            <pc:sldMk cId="2845098070" sldId="285"/>
            <ac:spMk id="36" creationId="{1EBE2DDC-0D14-44E6-A1AB-2EEC09507435}"/>
          </ac:spMkLst>
        </pc:spChg>
        <pc:spChg chg="add del">
          <ac:chgData name="Sumant Pathak" userId="8dd82165ffae788f" providerId="Windows Live" clId="Web-{25E44FD1-69DE-4B19-B011-6CA50579E189}" dt="2022-06-11T13:44:12.946" v="103"/>
          <ac:spMkLst>
            <pc:docMk/>
            <pc:sldMk cId="2845098070" sldId="285"/>
            <ac:spMk id="38" creationId="{A8543D98-0AA2-43B4-B508-DC1DB7F3DC9A}"/>
          </ac:spMkLst>
        </pc:spChg>
        <pc:spChg chg="add del">
          <ac:chgData name="Sumant Pathak" userId="8dd82165ffae788f" providerId="Windows Live" clId="Web-{25E44FD1-69DE-4B19-B011-6CA50579E189}" dt="2022-06-11T13:44:12.946" v="103"/>
          <ac:spMkLst>
            <pc:docMk/>
            <pc:sldMk cId="2845098070" sldId="285"/>
            <ac:spMk id="40" creationId="{89723C1D-9A1A-465B-8164-483BF5426613}"/>
          </ac:spMkLst>
        </pc:spChg>
        <pc:spChg chg="add del">
          <ac:chgData name="Sumant Pathak" userId="8dd82165ffae788f" providerId="Windows Live" clId="Web-{25E44FD1-69DE-4B19-B011-6CA50579E189}" dt="2022-06-11T13:44:12.946" v="103"/>
          <ac:spMkLst>
            <pc:docMk/>
            <pc:sldMk cId="2845098070" sldId="285"/>
            <ac:spMk id="42" creationId="{A6680484-5F73-4078-85C2-415205B1A4C0}"/>
          </ac:spMkLst>
        </pc:spChg>
        <pc:spChg chg="add del">
          <ac:chgData name="Sumant Pathak" userId="8dd82165ffae788f" providerId="Windows Live" clId="Web-{25E44FD1-69DE-4B19-B011-6CA50579E189}" dt="2022-06-11T13:44:12.930" v="102"/>
          <ac:spMkLst>
            <pc:docMk/>
            <pc:sldMk cId="2845098070" sldId="285"/>
            <ac:spMk id="47" creationId="{8BEAC55E-FD3E-4A90-B4E2-D197D8038366}"/>
          </ac:spMkLst>
        </pc:spChg>
        <pc:spChg chg="add del">
          <ac:chgData name="Sumant Pathak" userId="8dd82165ffae788f" providerId="Windows Live" clId="Web-{25E44FD1-69DE-4B19-B011-6CA50579E189}" dt="2022-06-11T13:44:12.930" v="102"/>
          <ac:spMkLst>
            <pc:docMk/>
            <pc:sldMk cId="2845098070" sldId="285"/>
            <ac:spMk id="49" creationId="{282DCAD1-D7F2-4CA8-960C-526B7DB37A82}"/>
          </ac:spMkLst>
        </pc:spChg>
        <pc:spChg chg="add del">
          <ac:chgData name="Sumant Pathak" userId="8dd82165ffae788f" providerId="Windows Live" clId="Web-{25E44FD1-69DE-4B19-B011-6CA50579E189}" dt="2022-06-11T13:44:12.930" v="102"/>
          <ac:spMkLst>
            <pc:docMk/>
            <pc:sldMk cId="2845098070" sldId="285"/>
            <ac:spMk id="51" creationId="{0009AC7F-1347-41C8-8BEB-47473A21A696}"/>
          </ac:spMkLst>
        </pc:spChg>
        <pc:spChg chg="add del">
          <ac:chgData name="Sumant Pathak" userId="8dd82165ffae788f" providerId="Windows Live" clId="Web-{25E44FD1-69DE-4B19-B011-6CA50579E189}" dt="2022-06-11T13:45:14.291" v="113"/>
          <ac:spMkLst>
            <pc:docMk/>
            <pc:sldMk cId="2845098070" sldId="285"/>
            <ac:spMk id="53" creationId="{5BBEAF0E-7BC7-4BD0-B456-B28AA13AB47F}"/>
          </ac:spMkLst>
        </pc:spChg>
        <pc:spChg chg="add del">
          <ac:chgData name="Sumant Pathak" userId="8dd82165ffae788f" providerId="Windows Live" clId="Web-{25E44FD1-69DE-4B19-B011-6CA50579E189}" dt="2022-06-11T13:45:14.291" v="113"/>
          <ac:spMkLst>
            <pc:docMk/>
            <pc:sldMk cId="2845098070" sldId="285"/>
            <ac:spMk id="54" creationId="{BD4C0BBB-0042-4603-A226-6117F3FD5B3C}"/>
          </ac:spMkLst>
        </pc:spChg>
        <pc:spChg chg="add del">
          <ac:chgData name="Sumant Pathak" userId="8dd82165ffae788f" providerId="Windows Live" clId="Web-{25E44FD1-69DE-4B19-B011-6CA50579E189}" dt="2022-06-11T13:45:14.291" v="113"/>
          <ac:spMkLst>
            <pc:docMk/>
            <pc:sldMk cId="2845098070" sldId="285"/>
            <ac:spMk id="55" creationId="{EC44F520-2598-460E-9F91-B02F60830CA2}"/>
          </ac:spMkLst>
        </pc:spChg>
        <pc:spChg chg="add del">
          <ac:chgData name="Sumant Pathak" userId="8dd82165ffae788f" providerId="Windows Live" clId="Web-{25E44FD1-69DE-4B19-B011-6CA50579E189}" dt="2022-06-11T13:47:06.153" v="127"/>
          <ac:spMkLst>
            <pc:docMk/>
            <pc:sldMk cId="2845098070" sldId="285"/>
            <ac:spMk id="60" creationId="{3E355B3C-C21C-4CED-96E5-68A42FCE722E}"/>
          </ac:spMkLst>
        </pc:spChg>
        <pc:spChg chg="add del">
          <ac:chgData name="Sumant Pathak" userId="8dd82165ffae788f" providerId="Windows Live" clId="Web-{25E44FD1-69DE-4B19-B011-6CA50579E189}" dt="2022-06-11T13:47:06.153" v="127"/>
          <ac:spMkLst>
            <pc:docMk/>
            <pc:sldMk cId="2845098070" sldId="285"/>
            <ac:spMk id="62" creationId="{3901532A-A6DC-4220-97C8-129DCA3A74B8}"/>
          </ac:spMkLst>
        </pc:spChg>
        <pc:spChg chg="add del">
          <ac:chgData name="Sumant Pathak" userId="8dd82165ffae788f" providerId="Windows Live" clId="Web-{25E44FD1-69DE-4B19-B011-6CA50579E189}" dt="2022-06-11T13:47:06.153" v="127"/>
          <ac:spMkLst>
            <pc:docMk/>
            <pc:sldMk cId="2845098070" sldId="285"/>
            <ac:spMk id="64" creationId="{112B6480-5131-4F3F-B6E3-CB1AB0E6B099}"/>
          </ac:spMkLst>
        </pc:spChg>
        <pc:spChg chg="add del">
          <ac:chgData name="Sumant Pathak" userId="8dd82165ffae788f" providerId="Windows Live" clId="Web-{25E44FD1-69DE-4B19-B011-6CA50579E189}" dt="2022-06-11T13:50:35.377" v="142"/>
          <ac:spMkLst>
            <pc:docMk/>
            <pc:sldMk cId="2845098070" sldId="285"/>
            <ac:spMk id="69" creationId="{0700C571-846B-4306-AEF1-A2DF61F02487}"/>
          </ac:spMkLst>
        </pc:spChg>
        <pc:spChg chg="add del">
          <ac:chgData name="Sumant Pathak" userId="8dd82165ffae788f" providerId="Windows Live" clId="Web-{25E44FD1-69DE-4B19-B011-6CA50579E189}" dt="2022-06-11T13:50:35.377" v="142"/>
          <ac:spMkLst>
            <pc:docMk/>
            <pc:sldMk cId="2845098070" sldId="285"/>
            <ac:spMk id="71" creationId="{996D093C-29FB-4E3D-9DBB-F237109575AF}"/>
          </ac:spMkLst>
        </pc:spChg>
        <pc:spChg chg="add del">
          <ac:chgData name="Sumant Pathak" userId="8dd82165ffae788f" providerId="Windows Live" clId="Web-{25E44FD1-69DE-4B19-B011-6CA50579E189}" dt="2022-06-11T13:50:35.377" v="142"/>
          <ac:spMkLst>
            <pc:docMk/>
            <pc:sldMk cId="2845098070" sldId="285"/>
            <ac:spMk id="73" creationId="{A5F13265-BEA0-4856-9FFF-9156F3F52C8D}"/>
          </ac:spMkLst>
        </pc:spChg>
        <pc:spChg chg="add">
          <ac:chgData name="Sumant Pathak" userId="8dd82165ffae788f" providerId="Windows Live" clId="Web-{25E44FD1-69DE-4B19-B011-6CA50579E189}" dt="2022-06-11T13:50:35.377" v="142"/>
          <ac:spMkLst>
            <pc:docMk/>
            <pc:sldMk cId="2845098070" sldId="285"/>
            <ac:spMk id="78" creationId="{45C5CC17-FF17-43CF-B073-D9051465D5CC}"/>
          </ac:spMkLst>
        </pc:spChg>
        <pc:spChg chg="add">
          <ac:chgData name="Sumant Pathak" userId="8dd82165ffae788f" providerId="Windows Live" clId="Web-{25E44FD1-69DE-4B19-B011-6CA50579E189}" dt="2022-06-11T13:50:35.377" v="142"/>
          <ac:spMkLst>
            <pc:docMk/>
            <pc:sldMk cId="2845098070" sldId="285"/>
            <ac:spMk id="80" creationId="{1EBE2DDC-0D14-44E6-A1AB-2EEC09507435}"/>
          </ac:spMkLst>
        </pc:spChg>
        <pc:spChg chg="add">
          <ac:chgData name="Sumant Pathak" userId="8dd82165ffae788f" providerId="Windows Live" clId="Web-{25E44FD1-69DE-4B19-B011-6CA50579E189}" dt="2022-06-11T13:50:35.377" v="142"/>
          <ac:spMkLst>
            <pc:docMk/>
            <pc:sldMk cId="2845098070" sldId="285"/>
            <ac:spMk id="82" creationId="{A8543D98-0AA2-43B4-B508-DC1DB7F3DC9A}"/>
          </ac:spMkLst>
        </pc:spChg>
        <pc:spChg chg="add">
          <ac:chgData name="Sumant Pathak" userId="8dd82165ffae788f" providerId="Windows Live" clId="Web-{25E44FD1-69DE-4B19-B011-6CA50579E189}" dt="2022-06-11T13:50:35.377" v="142"/>
          <ac:spMkLst>
            <pc:docMk/>
            <pc:sldMk cId="2845098070" sldId="285"/>
            <ac:spMk id="84" creationId="{89723C1D-9A1A-465B-8164-483BF5426613}"/>
          </ac:spMkLst>
        </pc:spChg>
        <pc:spChg chg="add">
          <ac:chgData name="Sumant Pathak" userId="8dd82165ffae788f" providerId="Windows Live" clId="Web-{25E44FD1-69DE-4B19-B011-6CA50579E189}" dt="2022-06-11T13:50:35.377" v="142"/>
          <ac:spMkLst>
            <pc:docMk/>
            <pc:sldMk cId="2845098070" sldId="285"/>
            <ac:spMk id="86" creationId="{A6680484-5F73-4078-85C2-415205B1A4C0}"/>
          </ac:spMkLst>
        </pc:spChg>
      </pc:sldChg>
      <pc:sldChg chg="modSp">
        <pc:chgData name="Sumant Pathak" userId="8dd82165ffae788f" providerId="Windows Live" clId="Web-{25E44FD1-69DE-4B19-B011-6CA50579E189}" dt="2022-06-11T13:31:01.428" v="40" actId="20577"/>
        <pc:sldMkLst>
          <pc:docMk/>
          <pc:sldMk cId="3010555258" sldId="286"/>
        </pc:sldMkLst>
        <pc:spChg chg="mod">
          <ac:chgData name="Sumant Pathak" userId="8dd82165ffae788f" providerId="Windows Live" clId="Web-{25E44FD1-69DE-4B19-B011-6CA50579E189}" dt="2022-06-11T13:31:01.428" v="40" actId="20577"/>
          <ac:spMkLst>
            <pc:docMk/>
            <pc:sldMk cId="3010555258" sldId="286"/>
            <ac:spMk id="3" creationId="{AC8C293E-1EB7-7232-2622-0085DAE8DE94}"/>
          </ac:spMkLst>
        </pc:spChg>
      </pc:sldChg>
      <pc:sldChg chg="modSp">
        <pc:chgData name="Sumant Pathak" userId="8dd82165ffae788f" providerId="Windows Live" clId="Web-{25E44FD1-69DE-4B19-B011-6CA50579E189}" dt="2022-06-11T13:49:43.954" v="136" actId="20577"/>
        <pc:sldMkLst>
          <pc:docMk/>
          <pc:sldMk cId="2176075699" sldId="287"/>
        </pc:sldMkLst>
        <pc:spChg chg="mod">
          <ac:chgData name="Sumant Pathak" userId="8dd82165ffae788f" providerId="Windows Live" clId="Web-{25E44FD1-69DE-4B19-B011-6CA50579E189}" dt="2022-06-11T13:49:43.954" v="136" actId="20577"/>
          <ac:spMkLst>
            <pc:docMk/>
            <pc:sldMk cId="2176075699" sldId="287"/>
            <ac:spMk id="3" creationId="{AC8C293E-1EB7-7232-2622-0085DAE8DE94}"/>
          </ac:spMkLst>
        </pc:spChg>
        <pc:spChg chg="mod">
          <ac:chgData name="Sumant Pathak" userId="8dd82165ffae788f" providerId="Windows Live" clId="Web-{25E44FD1-69DE-4B19-B011-6CA50579E189}" dt="2022-06-11T13:49:31.750" v="134" actId="1076"/>
          <ac:spMkLst>
            <pc:docMk/>
            <pc:sldMk cId="2176075699" sldId="287"/>
            <ac:spMk id="7" creationId="{695B09F2-5B9D-D0E3-91A4-4337F1A89901}"/>
          </ac:spMkLst>
        </pc:spChg>
      </pc:sldChg>
      <pc:sldChg chg="addSp delSp modSp">
        <pc:chgData name="Sumant Pathak" userId="8dd82165ffae788f" providerId="Windows Live" clId="Web-{25E44FD1-69DE-4B19-B011-6CA50579E189}" dt="2022-06-11T13:42:35.678" v="96" actId="20577"/>
        <pc:sldMkLst>
          <pc:docMk/>
          <pc:sldMk cId="3572722309" sldId="290"/>
        </pc:sldMkLst>
        <pc:spChg chg="mod">
          <ac:chgData name="Sumant Pathak" userId="8dd82165ffae788f" providerId="Windows Live" clId="Web-{25E44FD1-69DE-4B19-B011-6CA50579E189}" dt="2022-06-11T13:42:19.412" v="93"/>
          <ac:spMkLst>
            <pc:docMk/>
            <pc:sldMk cId="3572722309" sldId="290"/>
            <ac:spMk id="2" creationId="{01CEBE1F-2405-4D76-E6B1-F3582C6A0378}"/>
          </ac:spMkLst>
        </pc:spChg>
        <pc:spChg chg="mod">
          <ac:chgData name="Sumant Pathak" userId="8dd82165ffae788f" providerId="Windows Live" clId="Web-{25E44FD1-69DE-4B19-B011-6CA50579E189}" dt="2022-06-11T13:42:35.678" v="96" actId="20577"/>
          <ac:spMkLst>
            <pc:docMk/>
            <pc:sldMk cId="3572722309" sldId="290"/>
            <ac:spMk id="10" creationId="{E935AD6C-9CDD-8F8A-E655-0AC3E1E77E93}"/>
          </ac:spMkLst>
        </pc:spChg>
        <pc:spChg chg="del">
          <ac:chgData name="Sumant Pathak" userId="8dd82165ffae788f" providerId="Windows Live" clId="Web-{25E44FD1-69DE-4B19-B011-6CA50579E189}" dt="2022-06-11T13:42:19.412" v="93"/>
          <ac:spMkLst>
            <pc:docMk/>
            <pc:sldMk cId="3572722309" sldId="290"/>
            <ac:spMk id="60" creationId="{45C5CC17-FF17-43CF-B073-D9051465D5CC}"/>
          </ac:spMkLst>
        </pc:spChg>
        <pc:spChg chg="del">
          <ac:chgData name="Sumant Pathak" userId="8dd82165ffae788f" providerId="Windows Live" clId="Web-{25E44FD1-69DE-4B19-B011-6CA50579E189}" dt="2022-06-11T13:42:19.412" v="93"/>
          <ac:spMkLst>
            <pc:docMk/>
            <pc:sldMk cId="3572722309" sldId="290"/>
            <ac:spMk id="62" creationId="{1EBE2DDC-0D14-44E6-A1AB-2EEC09507435}"/>
          </ac:spMkLst>
        </pc:spChg>
        <pc:spChg chg="del">
          <ac:chgData name="Sumant Pathak" userId="8dd82165ffae788f" providerId="Windows Live" clId="Web-{25E44FD1-69DE-4B19-B011-6CA50579E189}" dt="2022-06-11T13:42:19.412" v="93"/>
          <ac:spMkLst>
            <pc:docMk/>
            <pc:sldMk cId="3572722309" sldId="290"/>
            <ac:spMk id="64" creationId="{A8543D98-0AA2-43B4-B508-DC1DB7F3DC9A}"/>
          </ac:spMkLst>
        </pc:spChg>
        <pc:spChg chg="del">
          <ac:chgData name="Sumant Pathak" userId="8dd82165ffae788f" providerId="Windows Live" clId="Web-{25E44FD1-69DE-4B19-B011-6CA50579E189}" dt="2022-06-11T13:42:19.412" v="93"/>
          <ac:spMkLst>
            <pc:docMk/>
            <pc:sldMk cId="3572722309" sldId="290"/>
            <ac:spMk id="66" creationId="{89723C1D-9A1A-465B-8164-483BF5426613}"/>
          </ac:spMkLst>
        </pc:spChg>
        <pc:spChg chg="del">
          <ac:chgData name="Sumant Pathak" userId="8dd82165ffae788f" providerId="Windows Live" clId="Web-{25E44FD1-69DE-4B19-B011-6CA50579E189}" dt="2022-06-11T13:42:19.412" v="93"/>
          <ac:spMkLst>
            <pc:docMk/>
            <pc:sldMk cId="3572722309" sldId="290"/>
            <ac:spMk id="68" creationId="{A6680484-5F73-4078-85C2-415205B1A4C0}"/>
          </ac:spMkLst>
        </pc:spChg>
        <pc:spChg chg="add">
          <ac:chgData name="Sumant Pathak" userId="8dd82165ffae788f" providerId="Windows Live" clId="Web-{25E44FD1-69DE-4B19-B011-6CA50579E189}" dt="2022-06-11T13:42:19.412" v="93"/>
          <ac:spMkLst>
            <pc:docMk/>
            <pc:sldMk cId="3572722309" sldId="290"/>
            <ac:spMk id="73" creationId="{5BBEAF0E-7BC7-4BD0-B456-B28AA13AB47F}"/>
          </ac:spMkLst>
        </pc:spChg>
        <pc:spChg chg="add">
          <ac:chgData name="Sumant Pathak" userId="8dd82165ffae788f" providerId="Windows Live" clId="Web-{25E44FD1-69DE-4B19-B011-6CA50579E189}" dt="2022-06-11T13:42:19.412" v="93"/>
          <ac:spMkLst>
            <pc:docMk/>
            <pc:sldMk cId="3572722309" sldId="290"/>
            <ac:spMk id="75" creationId="{BD4C0BBB-0042-4603-A226-6117F3FD5B3C}"/>
          </ac:spMkLst>
        </pc:spChg>
        <pc:spChg chg="add">
          <ac:chgData name="Sumant Pathak" userId="8dd82165ffae788f" providerId="Windows Live" clId="Web-{25E44FD1-69DE-4B19-B011-6CA50579E189}" dt="2022-06-11T13:42:19.412" v="93"/>
          <ac:spMkLst>
            <pc:docMk/>
            <pc:sldMk cId="3572722309" sldId="290"/>
            <ac:spMk id="77" creationId="{EC44F520-2598-460E-9F91-B02F60830CA2}"/>
          </ac:spMkLst>
        </pc:spChg>
      </pc:sldChg>
      <pc:sldChg chg="modSp">
        <pc:chgData name="Sumant Pathak" userId="8dd82165ffae788f" providerId="Windows Live" clId="Web-{25E44FD1-69DE-4B19-B011-6CA50579E189}" dt="2022-06-11T13:42:51.882" v="97" actId="20577"/>
        <pc:sldMkLst>
          <pc:docMk/>
          <pc:sldMk cId="1406602594" sldId="291"/>
        </pc:sldMkLst>
        <pc:spChg chg="mod">
          <ac:chgData name="Sumant Pathak" userId="8dd82165ffae788f" providerId="Windows Live" clId="Web-{25E44FD1-69DE-4B19-B011-6CA50579E189}" dt="2022-06-11T13:42:51.882" v="97" actId="20577"/>
          <ac:spMkLst>
            <pc:docMk/>
            <pc:sldMk cId="1406602594" sldId="291"/>
            <ac:spMk id="10" creationId="{E935AD6C-9CDD-8F8A-E655-0AC3E1E77E93}"/>
          </ac:spMkLst>
        </pc:spChg>
      </pc:sldChg>
      <pc:sldChg chg="addSp delSp modSp">
        <pc:chgData name="Sumant Pathak" userId="8dd82165ffae788f" providerId="Windows Live" clId="Web-{25E44FD1-69DE-4B19-B011-6CA50579E189}" dt="2022-06-11T12:55:09.393" v="4"/>
        <pc:sldMkLst>
          <pc:docMk/>
          <pc:sldMk cId="3913489772" sldId="292"/>
        </pc:sldMkLst>
        <pc:spChg chg="mod">
          <ac:chgData name="Sumant Pathak" userId="8dd82165ffae788f" providerId="Windows Live" clId="Web-{25E44FD1-69DE-4B19-B011-6CA50579E189}" dt="2022-06-11T12:55:09.393" v="4"/>
          <ac:spMkLst>
            <pc:docMk/>
            <pc:sldMk cId="3913489772" sldId="292"/>
            <ac:spMk id="2" creationId="{01CEBE1F-2405-4D76-E6B1-F3582C6A0378}"/>
          </ac:spMkLst>
        </pc:spChg>
        <pc:spChg chg="mod">
          <ac:chgData name="Sumant Pathak" userId="8dd82165ffae788f" providerId="Windows Live" clId="Web-{25E44FD1-69DE-4B19-B011-6CA50579E189}" dt="2022-06-11T12:55:09.393" v="4"/>
          <ac:spMkLst>
            <pc:docMk/>
            <pc:sldMk cId="3913489772" sldId="292"/>
            <ac:spMk id="10" creationId="{E935AD6C-9CDD-8F8A-E655-0AC3E1E77E93}"/>
          </ac:spMkLst>
        </pc:spChg>
        <pc:spChg chg="add del">
          <ac:chgData name="Sumant Pathak" userId="8dd82165ffae788f" providerId="Windows Live" clId="Web-{25E44FD1-69DE-4B19-B011-6CA50579E189}" dt="2022-06-11T12:55:09.393" v="4"/>
          <ac:spMkLst>
            <pc:docMk/>
            <pc:sldMk cId="3913489772" sldId="292"/>
            <ac:spMk id="73" creationId="{3E355B3C-C21C-4CED-96E5-68A42FCE722E}"/>
          </ac:spMkLst>
        </pc:spChg>
        <pc:spChg chg="add del">
          <ac:chgData name="Sumant Pathak" userId="8dd82165ffae788f" providerId="Windows Live" clId="Web-{25E44FD1-69DE-4B19-B011-6CA50579E189}" dt="2022-06-11T12:55:09.393" v="4"/>
          <ac:spMkLst>
            <pc:docMk/>
            <pc:sldMk cId="3913489772" sldId="292"/>
            <ac:spMk id="75" creationId="{3901532A-A6DC-4220-97C8-129DCA3A74B8}"/>
          </ac:spMkLst>
        </pc:spChg>
        <pc:spChg chg="add del">
          <ac:chgData name="Sumant Pathak" userId="8dd82165ffae788f" providerId="Windows Live" clId="Web-{25E44FD1-69DE-4B19-B011-6CA50579E189}" dt="2022-06-11T12:55:09.393" v="4"/>
          <ac:spMkLst>
            <pc:docMk/>
            <pc:sldMk cId="3913489772" sldId="292"/>
            <ac:spMk id="77" creationId="{112B6480-5131-4F3F-B6E3-CB1AB0E6B099}"/>
          </ac:spMkLst>
        </pc:spChg>
        <pc:spChg chg="add del">
          <ac:chgData name="Sumant Pathak" userId="8dd82165ffae788f" providerId="Windows Live" clId="Web-{25E44FD1-69DE-4B19-B011-6CA50579E189}" dt="2022-06-11T12:55:00.689" v="1"/>
          <ac:spMkLst>
            <pc:docMk/>
            <pc:sldMk cId="3913489772" sldId="292"/>
            <ac:spMk id="82" creationId="{813A4003-1875-46E3-BBC1-9CF42E1331C2}"/>
          </ac:spMkLst>
        </pc:spChg>
        <pc:spChg chg="add del">
          <ac:chgData name="Sumant Pathak" userId="8dd82165ffae788f" providerId="Windows Live" clId="Web-{25E44FD1-69DE-4B19-B011-6CA50579E189}" dt="2022-06-11T12:55:00.689" v="1"/>
          <ac:spMkLst>
            <pc:docMk/>
            <pc:sldMk cId="3913489772" sldId="292"/>
            <ac:spMk id="84" creationId="{ACDECF1C-4B20-4CD9-90C7-F85AAB3317B9}"/>
          </ac:spMkLst>
        </pc:spChg>
        <pc:spChg chg="add del">
          <ac:chgData name="Sumant Pathak" userId="8dd82165ffae788f" providerId="Windows Live" clId="Web-{25E44FD1-69DE-4B19-B011-6CA50579E189}" dt="2022-06-11T12:55:00.689" v="1"/>
          <ac:spMkLst>
            <pc:docMk/>
            <pc:sldMk cId="3913489772" sldId="292"/>
            <ac:spMk id="86" creationId="{7CB46BEC-0E77-41F0-A7D5-D5B40D225581}"/>
          </ac:spMkLst>
        </pc:spChg>
        <pc:spChg chg="add del">
          <ac:chgData name="Sumant Pathak" userId="8dd82165ffae788f" providerId="Windows Live" clId="Web-{25E44FD1-69DE-4B19-B011-6CA50579E189}" dt="2022-06-11T12:55:00.689" v="1"/>
          <ac:spMkLst>
            <pc:docMk/>
            <pc:sldMk cId="3913489772" sldId="292"/>
            <ac:spMk id="88" creationId="{B84D73B4-F569-4D64-BA77-14454E09F6BB}"/>
          </ac:spMkLst>
        </pc:spChg>
        <pc:spChg chg="add del">
          <ac:chgData name="Sumant Pathak" userId="8dd82165ffae788f" providerId="Windows Live" clId="Web-{25E44FD1-69DE-4B19-B011-6CA50579E189}" dt="2022-06-11T12:55:00.689" v="1"/>
          <ac:spMkLst>
            <pc:docMk/>
            <pc:sldMk cId="3913489772" sldId="292"/>
            <ac:spMk id="90" creationId="{AD437E30-AED3-4732-B13B-17D277D8DF64}"/>
          </ac:spMkLst>
        </pc:spChg>
        <pc:spChg chg="add del">
          <ac:chgData name="Sumant Pathak" userId="8dd82165ffae788f" providerId="Windows Live" clId="Web-{25E44FD1-69DE-4B19-B011-6CA50579E189}" dt="2022-06-11T12:55:09.377" v="3"/>
          <ac:spMkLst>
            <pc:docMk/>
            <pc:sldMk cId="3913489772" sldId="292"/>
            <ac:spMk id="92" creationId="{45C5CC17-FF17-43CF-B073-D9051465D5CC}"/>
          </ac:spMkLst>
        </pc:spChg>
        <pc:spChg chg="add del">
          <ac:chgData name="Sumant Pathak" userId="8dd82165ffae788f" providerId="Windows Live" clId="Web-{25E44FD1-69DE-4B19-B011-6CA50579E189}" dt="2022-06-11T12:55:09.377" v="3"/>
          <ac:spMkLst>
            <pc:docMk/>
            <pc:sldMk cId="3913489772" sldId="292"/>
            <ac:spMk id="93" creationId="{1EBE2DDC-0D14-44E6-A1AB-2EEC09507435}"/>
          </ac:spMkLst>
        </pc:spChg>
        <pc:spChg chg="add del">
          <ac:chgData name="Sumant Pathak" userId="8dd82165ffae788f" providerId="Windows Live" clId="Web-{25E44FD1-69DE-4B19-B011-6CA50579E189}" dt="2022-06-11T12:55:09.377" v="3"/>
          <ac:spMkLst>
            <pc:docMk/>
            <pc:sldMk cId="3913489772" sldId="292"/>
            <ac:spMk id="94" creationId="{A8543D98-0AA2-43B4-B508-DC1DB7F3DC9A}"/>
          </ac:spMkLst>
        </pc:spChg>
        <pc:spChg chg="add del">
          <ac:chgData name="Sumant Pathak" userId="8dd82165ffae788f" providerId="Windows Live" clId="Web-{25E44FD1-69DE-4B19-B011-6CA50579E189}" dt="2022-06-11T12:55:09.377" v="3"/>
          <ac:spMkLst>
            <pc:docMk/>
            <pc:sldMk cId="3913489772" sldId="292"/>
            <ac:spMk id="95" creationId="{89723C1D-9A1A-465B-8164-483BF5426613}"/>
          </ac:spMkLst>
        </pc:spChg>
        <pc:spChg chg="add del">
          <ac:chgData name="Sumant Pathak" userId="8dd82165ffae788f" providerId="Windows Live" clId="Web-{25E44FD1-69DE-4B19-B011-6CA50579E189}" dt="2022-06-11T12:55:09.377" v="3"/>
          <ac:spMkLst>
            <pc:docMk/>
            <pc:sldMk cId="3913489772" sldId="292"/>
            <ac:spMk id="96" creationId="{A6680484-5F73-4078-85C2-415205B1A4C0}"/>
          </ac:spMkLst>
        </pc:spChg>
        <pc:spChg chg="add">
          <ac:chgData name="Sumant Pathak" userId="8dd82165ffae788f" providerId="Windows Live" clId="Web-{25E44FD1-69DE-4B19-B011-6CA50579E189}" dt="2022-06-11T12:55:09.393" v="4"/>
          <ac:spMkLst>
            <pc:docMk/>
            <pc:sldMk cId="3913489772" sldId="292"/>
            <ac:spMk id="98" creationId="{813A4003-1875-46E3-BBC1-9CF42E1331C2}"/>
          </ac:spMkLst>
        </pc:spChg>
        <pc:spChg chg="add">
          <ac:chgData name="Sumant Pathak" userId="8dd82165ffae788f" providerId="Windows Live" clId="Web-{25E44FD1-69DE-4B19-B011-6CA50579E189}" dt="2022-06-11T12:55:09.393" v="4"/>
          <ac:spMkLst>
            <pc:docMk/>
            <pc:sldMk cId="3913489772" sldId="292"/>
            <ac:spMk id="99" creationId="{ACDECF1C-4B20-4CD9-90C7-F85AAB3317B9}"/>
          </ac:spMkLst>
        </pc:spChg>
        <pc:spChg chg="add">
          <ac:chgData name="Sumant Pathak" userId="8dd82165ffae788f" providerId="Windows Live" clId="Web-{25E44FD1-69DE-4B19-B011-6CA50579E189}" dt="2022-06-11T12:55:09.393" v="4"/>
          <ac:spMkLst>
            <pc:docMk/>
            <pc:sldMk cId="3913489772" sldId="292"/>
            <ac:spMk id="100" creationId="{7CB46BEC-0E77-41F0-A7D5-D5B40D225581}"/>
          </ac:spMkLst>
        </pc:spChg>
        <pc:spChg chg="add">
          <ac:chgData name="Sumant Pathak" userId="8dd82165ffae788f" providerId="Windows Live" clId="Web-{25E44FD1-69DE-4B19-B011-6CA50579E189}" dt="2022-06-11T12:55:09.393" v="4"/>
          <ac:spMkLst>
            <pc:docMk/>
            <pc:sldMk cId="3913489772" sldId="292"/>
            <ac:spMk id="101" creationId="{B84D73B4-F569-4D64-BA77-14454E09F6BB}"/>
          </ac:spMkLst>
        </pc:spChg>
        <pc:spChg chg="add">
          <ac:chgData name="Sumant Pathak" userId="8dd82165ffae788f" providerId="Windows Live" clId="Web-{25E44FD1-69DE-4B19-B011-6CA50579E189}" dt="2022-06-11T12:55:09.393" v="4"/>
          <ac:spMkLst>
            <pc:docMk/>
            <pc:sldMk cId="3913489772" sldId="292"/>
            <ac:spMk id="102" creationId="{AD437E30-AED3-4732-B13B-17D277D8DF64}"/>
          </ac:spMkLst>
        </pc:spChg>
      </pc:sldChg>
      <pc:sldChg chg="addSp delSp modSp add replId">
        <pc:chgData name="Sumant Pathak" userId="8dd82165ffae788f" providerId="Windows Live" clId="Web-{25E44FD1-69DE-4B19-B011-6CA50579E189}" dt="2022-06-11T13:57:14.011" v="146"/>
        <pc:sldMkLst>
          <pc:docMk/>
          <pc:sldMk cId="2181621430" sldId="293"/>
        </pc:sldMkLst>
        <pc:spChg chg="mod">
          <ac:chgData name="Sumant Pathak" userId="8dd82165ffae788f" providerId="Windows Live" clId="Web-{25E44FD1-69DE-4B19-B011-6CA50579E189}" dt="2022-06-11T13:57:14.011" v="146"/>
          <ac:spMkLst>
            <pc:docMk/>
            <pc:sldMk cId="2181621430" sldId="293"/>
            <ac:spMk id="2" creationId="{01CEBE1F-2405-4D76-E6B1-F3582C6A0378}"/>
          </ac:spMkLst>
        </pc:spChg>
        <pc:spChg chg="mod">
          <ac:chgData name="Sumant Pathak" userId="8dd82165ffae788f" providerId="Windows Live" clId="Web-{25E44FD1-69DE-4B19-B011-6CA50579E189}" dt="2022-06-11T13:57:14.011" v="146"/>
          <ac:spMkLst>
            <pc:docMk/>
            <pc:sldMk cId="2181621430" sldId="293"/>
            <ac:spMk id="10" creationId="{E935AD6C-9CDD-8F8A-E655-0AC3E1E77E93}"/>
          </ac:spMkLst>
        </pc:spChg>
        <pc:spChg chg="del">
          <ac:chgData name="Sumant Pathak" userId="8dd82165ffae788f" providerId="Windows Live" clId="Web-{25E44FD1-69DE-4B19-B011-6CA50579E189}" dt="2022-06-11T13:40:16.191" v="86"/>
          <ac:spMkLst>
            <pc:docMk/>
            <pc:sldMk cId="2181621430" sldId="293"/>
            <ac:spMk id="98" creationId="{813A4003-1875-46E3-BBC1-9CF42E1331C2}"/>
          </ac:spMkLst>
        </pc:spChg>
        <pc:spChg chg="del">
          <ac:chgData name="Sumant Pathak" userId="8dd82165ffae788f" providerId="Windows Live" clId="Web-{25E44FD1-69DE-4B19-B011-6CA50579E189}" dt="2022-06-11T13:40:16.191" v="86"/>
          <ac:spMkLst>
            <pc:docMk/>
            <pc:sldMk cId="2181621430" sldId="293"/>
            <ac:spMk id="99" creationId="{ACDECF1C-4B20-4CD9-90C7-F85AAB3317B9}"/>
          </ac:spMkLst>
        </pc:spChg>
        <pc:spChg chg="del">
          <ac:chgData name="Sumant Pathak" userId="8dd82165ffae788f" providerId="Windows Live" clId="Web-{25E44FD1-69DE-4B19-B011-6CA50579E189}" dt="2022-06-11T13:40:16.191" v="86"/>
          <ac:spMkLst>
            <pc:docMk/>
            <pc:sldMk cId="2181621430" sldId="293"/>
            <ac:spMk id="100" creationId="{7CB46BEC-0E77-41F0-A7D5-D5B40D225581}"/>
          </ac:spMkLst>
        </pc:spChg>
        <pc:spChg chg="del">
          <ac:chgData name="Sumant Pathak" userId="8dd82165ffae788f" providerId="Windows Live" clId="Web-{25E44FD1-69DE-4B19-B011-6CA50579E189}" dt="2022-06-11T13:40:16.191" v="86"/>
          <ac:spMkLst>
            <pc:docMk/>
            <pc:sldMk cId="2181621430" sldId="293"/>
            <ac:spMk id="101" creationId="{B84D73B4-F569-4D64-BA77-14454E09F6BB}"/>
          </ac:spMkLst>
        </pc:spChg>
        <pc:spChg chg="del">
          <ac:chgData name="Sumant Pathak" userId="8dd82165ffae788f" providerId="Windows Live" clId="Web-{25E44FD1-69DE-4B19-B011-6CA50579E189}" dt="2022-06-11T13:40:16.191" v="86"/>
          <ac:spMkLst>
            <pc:docMk/>
            <pc:sldMk cId="2181621430" sldId="293"/>
            <ac:spMk id="102" creationId="{AD437E30-AED3-4732-B13B-17D277D8DF64}"/>
          </ac:spMkLst>
        </pc:spChg>
        <pc:spChg chg="add del">
          <ac:chgData name="Sumant Pathak" userId="8dd82165ffae788f" providerId="Windows Live" clId="Web-{25E44FD1-69DE-4B19-B011-6CA50579E189}" dt="2022-06-11T13:57:14.011" v="146"/>
          <ac:spMkLst>
            <pc:docMk/>
            <pc:sldMk cId="2181621430" sldId="293"/>
            <ac:spMk id="107" creationId="{5BBEAF0E-7BC7-4BD0-B456-B28AA13AB47F}"/>
          </ac:spMkLst>
        </pc:spChg>
        <pc:spChg chg="add del">
          <ac:chgData name="Sumant Pathak" userId="8dd82165ffae788f" providerId="Windows Live" clId="Web-{25E44FD1-69DE-4B19-B011-6CA50579E189}" dt="2022-06-11T13:57:14.011" v="146"/>
          <ac:spMkLst>
            <pc:docMk/>
            <pc:sldMk cId="2181621430" sldId="293"/>
            <ac:spMk id="109" creationId="{BD4C0BBB-0042-4603-A226-6117F3FD5B3C}"/>
          </ac:spMkLst>
        </pc:spChg>
        <pc:spChg chg="add del">
          <ac:chgData name="Sumant Pathak" userId="8dd82165ffae788f" providerId="Windows Live" clId="Web-{25E44FD1-69DE-4B19-B011-6CA50579E189}" dt="2022-06-11T13:57:14.011" v="146"/>
          <ac:spMkLst>
            <pc:docMk/>
            <pc:sldMk cId="2181621430" sldId="293"/>
            <ac:spMk id="111" creationId="{EC44F520-2598-460E-9F91-B02F60830CA2}"/>
          </ac:spMkLst>
        </pc:spChg>
        <pc:spChg chg="add">
          <ac:chgData name="Sumant Pathak" userId="8dd82165ffae788f" providerId="Windows Live" clId="Web-{25E44FD1-69DE-4B19-B011-6CA50579E189}" dt="2022-06-11T13:57:14.011" v="146"/>
          <ac:spMkLst>
            <pc:docMk/>
            <pc:sldMk cId="2181621430" sldId="293"/>
            <ac:spMk id="116" creationId="{45C5CC17-FF17-43CF-B073-D9051465D5CC}"/>
          </ac:spMkLst>
        </pc:spChg>
        <pc:spChg chg="add">
          <ac:chgData name="Sumant Pathak" userId="8dd82165ffae788f" providerId="Windows Live" clId="Web-{25E44FD1-69DE-4B19-B011-6CA50579E189}" dt="2022-06-11T13:57:14.011" v="146"/>
          <ac:spMkLst>
            <pc:docMk/>
            <pc:sldMk cId="2181621430" sldId="293"/>
            <ac:spMk id="118" creationId="{1EBE2DDC-0D14-44E6-A1AB-2EEC09507435}"/>
          </ac:spMkLst>
        </pc:spChg>
        <pc:spChg chg="add">
          <ac:chgData name="Sumant Pathak" userId="8dd82165ffae788f" providerId="Windows Live" clId="Web-{25E44FD1-69DE-4B19-B011-6CA50579E189}" dt="2022-06-11T13:57:14.011" v="146"/>
          <ac:spMkLst>
            <pc:docMk/>
            <pc:sldMk cId="2181621430" sldId="293"/>
            <ac:spMk id="120" creationId="{A8543D98-0AA2-43B4-B508-DC1DB7F3DC9A}"/>
          </ac:spMkLst>
        </pc:spChg>
        <pc:spChg chg="add">
          <ac:chgData name="Sumant Pathak" userId="8dd82165ffae788f" providerId="Windows Live" clId="Web-{25E44FD1-69DE-4B19-B011-6CA50579E189}" dt="2022-06-11T13:57:14.011" v="146"/>
          <ac:spMkLst>
            <pc:docMk/>
            <pc:sldMk cId="2181621430" sldId="293"/>
            <ac:spMk id="122" creationId="{89723C1D-9A1A-465B-8164-483BF5426613}"/>
          </ac:spMkLst>
        </pc:spChg>
        <pc:spChg chg="add">
          <ac:chgData name="Sumant Pathak" userId="8dd82165ffae788f" providerId="Windows Live" clId="Web-{25E44FD1-69DE-4B19-B011-6CA50579E189}" dt="2022-06-11T13:57:14.011" v="146"/>
          <ac:spMkLst>
            <pc:docMk/>
            <pc:sldMk cId="2181621430" sldId="293"/>
            <ac:spMk id="124" creationId="{A6680484-5F73-4078-85C2-415205B1A4C0}"/>
          </ac:spMkLst>
        </pc:spChg>
      </pc:sldChg>
      <pc:sldChg chg="addSp modSp new mod setBg">
        <pc:chgData name="Sumant Pathak" userId="8dd82165ffae788f" providerId="Windows Live" clId="Web-{25E44FD1-69DE-4B19-B011-6CA50579E189}" dt="2022-06-11T14:25:34.521" v="223" actId="20577"/>
        <pc:sldMkLst>
          <pc:docMk/>
          <pc:sldMk cId="630202727" sldId="294"/>
        </pc:sldMkLst>
        <pc:spChg chg="mod">
          <ac:chgData name="Sumant Pathak" userId="8dd82165ffae788f" providerId="Windows Live" clId="Web-{25E44FD1-69DE-4B19-B011-6CA50579E189}" dt="2022-06-11T14:11:17.455" v="221" actId="20577"/>
          <ac:spMkLst>
            <pc:docMk/>
            <pc:sldMk cId="630202727" sldId="294"/>
            <ac:spMk id="2" creationId="{ACA62623-8B05-E748-0F3D-A100258BAFC0}"/>
          </ac:spMkLst>
        </pc:spChg>
        <pc:spChg chg="mod">
          <ac:chgData name="Sumant Pathak" userId="8dd82165ffae788f" providerId="Windows Live" clId="Web-{25E44FD1-69DE-4B19-B011-6CA50579E189}" dt="2022-06-11T14:25:34.521" v="223" actId="20577"/>
          <ac:spMkLst>
            <pc:docMk/>
            <pc:sldMk cId="630202727" sldId="294"/>
            <ac:spMk id="3" creationId="{75A8D5A6-DBDA-E658-2311-B21E9F6EDF8E}"/>
          </ac:spMkLst>
        </pc:spChg>
        <pc:spChg chg="add mod">
          <ac:chgData name="Sumant Pathak" userId="8dd82165ffae788f" providerId="Windows Live" clId="Web-{25E44FD1-69DE-4B19-B011-6CA50579E189}" dt="2022-06-11T14:05:02.287" v="202" actId="20577"/>
          <ac:spMkLst>
            <pc:docMk/>
            <pc:sldMk cId="630202727" sldId="294"/>
            <ac:spMk id="4" creationId="{A0A7BD98-B731-2805-B576-E08834F643B5}"/>
          </ac:spMkLst>
        </pc:spChg>
        <pc:spChg chg="add">
          <ac:chgData name="Sumant Pathak" userId="8dd82165ffae788f" providerId="Windows Live" clId="Web-{25E44FD1-69DE-4B19-B011-6CA50579E189}" dt="2022-06-11T13:58:59.732" v="157"/>
          <ac:spMkLst>
            <pc:docMk/>
            <pc:sldMk cId="630202727" sldId="294"/>
            <ac:spMk id="8" creationId="{45C5CC17-FF17-43CF-B073-D9051465D5CC}"/>
          </ac:spMkLst>
        </pc:spChg>
        <pc:spChg chg="add">
          <ac:chgData name="Sumant Pathak" userId="8dd82165ffae788f" providerId="Windows Live" clId="Web-{25E44FD1-69DE-4B19-B011-6CA50579E189}" dt="2022-06-11T13:58:59.732" v="157"/>
          <ac:spMkLst>
            <pc:docMk/>
            <pc:sldMk cId="630202727" sldId="294"/>
            <ac:spMk id="10" creationId="{1EBE2DDC-0D14-44E6-A1AB-2EEC09507435}"/>
          </ac:spMkLst>
        </pc:spChg>
        <pc:spChg chg="add">
          <ac:chgData name="Sumant Pathak" userId="8dd82165ffae788f" providerId="Windows Live" clId="Web-{25E44FD1-69DE-4B19-B011-6CA50579E189}" dt="2022-06-11T13:58:59.732" v="157"/>
          <ac:spMkLst>
            <pc:docMk/>
            <pc:sldMk cId="630202727" sldId="294"/>
            <ac:spMk id="12" creationId="{A8543D98-0AA2-43B4-B508-DC1DB7F3DC9A}"/>
          </ac:spMkLst>
        </pc:spChg>
        <pc:spChg chg="add">
          <ac:chgData name="Sumant Pathak" userId="8dd82165ffae788f" providerId="Windows Live" clId="Web-{25E44FD1-69DE-4B19-B011-6CA50579E189}" dt="2022-06-11T13:58:59.732" v="157"/>
          <ac:spMkLst>
            <pc:docMk/>
            <pc:sldMk cId="630202727" sldId="294"/>
            <ac:spMk id="14" creationId="{89723C1D-9A1A-465B-8164-483BF5426613}"/>
          </ac:spMkLst>
        </pc:spChg>
        <pc:spChg chg="add">
          <ac:chgData name="Sumant Pathak" userId="8dd82165ffae788f" providerId="Windows Live" clId="Web-{25E44FD1-69DE-4B19-B011-6CA50579E189}" dt="2022-06-11T13:58:59.732" v="157"/>
          <ac:spMkLst>
            <pc:docMk/>
            <pc:sldMk cId="630202727" sldId="294"/>
            <ac:spMk id="16" creationId="{A6680484-5F73-4078-85C2-415205B1A4C0}"/>
          </ac:spMkLst>
        </pc:spChg>
      </pc:sldChg>
      <pc:sldChg chg="modSp add replId">
        <pc:chgData name="Sumant Pathak" userId="8dd82165ffae788f" providerId="Windows Live" clId="Web-{25E44FD1-69DE-4B19-B011-6CA50579E189}" dt="2022-06-11T16:55:57.209" v="295" actId="20577"/>
        <pc:sldMkLst>
          <pc:docMk/>
          <pc:sldMk cId="2851957482" sldId="295"/>
        </pc:sldMkLst>
        <pc:spChg chg="mod">
          <ac:chgData name="Sumant Pathak" userId="8dd82165ffae788f" providerId="Windows Live" clId="Web-{25E44FD1-69DE-4B19-B011-6CA50579E189}" dt="2022-06-11T16:49:17.497" v="232" actId="20577"/>
          <ac:spMkLst>
            <pc:docMk/>
            <pc:sldMk cId="2851957482" sldId="295"/>
            <ac:spMk id="2" creationId="{ACA62623-8B05-E748-0F3D-A100258BAFC0}"/>
          </ac:spMkLst>
        </pc:spChg>
        <pc:spChg chg="mod">
          <ac:chgData name="Sumant Pathak" userId="8dd82165ffae788f" providerId="Windows Live" clId="Web-{25E44FD1-69DE-4B19-B011-6CA50579E189}" dt="2022-06-11T16:55:57.209" v="295" actId="20577"/>
          <ac:spMkLst>
            <pc:docMk/>
            <pc:sldMk cId="2851957482" sldId="295"/>
            <ac:spMk id="3" creationId="{75A8D5A6-DBDA-E658-2311-B21E9F6EDF8E}"/>
          </ac:spMkLst>
        </pc:spChg>
        <pc:spChg chg="mod">
          <ac:chgData name="Sumant Pathak" userId="8dd82165ffae788f" providerId="Windows Live" clId="Web-{25E44FD1-69DE-4B19-B011-6CA50579E189}" dt="2022-06-11T16:51:00.592" v="257" actId="20577"/>
          <ac:spMkLst>
            <pc:docMk/>
            <pc:sldMk cId="2851957482" sldId="295"/>
            <ac:spMk id="4" creationId="{A0A7BD98-B731-2805-B576-E08834F643B5}"/>
          </ac:spMkLst>
        </pc:spChg>
      </pc:sldChg>
      <pc:sldChg chg="modSp add replId">
        <pc:chgData name="Sumant Pathak" userId="8dd82165ffae788f" providerId="Windows Live" clId="Web-{25E44FD1-69DE-4B19-B011-6CA50579E189}" dt="2022-06-11T17:07:24.735" v="411" actId="14100"/>
        <pc:sldMkLst>
          <pc:docMk/>
          <pc:sldMk cId="940419109" sldId="296"/>
        </pc:sldMkLst>
        <pc:spChg chg="mod">
          <ac:chgData name="Sumant Pathak" userId="8dd82165ffae788f" providerId="Windows Live" clId="Web-{25E44FD1-69DE-4B19-B011-6CA50579E189}" dt="2022-06-11T17:07:24.735" v="411" actId="14100"/>
          <ac:spMkLst>
            <pc:docMk/>
            <pc:sldMk cId="940419109" sldId="296"/>
            <ac:spMk id="3" creationId="{75A8D5A6-DBDA-E658-2311-B21E9F6EDF8E}"/>
          </ac:spMkLst>
        </pc:spChg>
      </pc:sldChg>
      <pc:sldChg chg="modSp add replId">
        <pc:chgData name="Sumant Pathak" userId="8dd82165ffae788f" providerId="Windows Live" clId="Web-{25E44FD1-69DE-4B19-B011-6CA50579E189}" dt="2022-06-11T17:24:44.407" v="496" actId="20577"/>
        <pc:sldMkLst>
          <pc:docMk/>
          <pc:sldMk cId="4017873144" sldId="297"/>
        </pc:sldMkLst>
        <pc:spChg chg="mod">
          <ac:chgData name="Sumant Pathak" userId="8dd82165ffae788f" providerId="Windows Live" clId="Web-{25E44FD1-69DE-4B19-B011-6CA50579E189}" dt="2022-06-11T17:09:35.330" v="425" actId="20577"/>
          <ac:spMkLst>
            <pc:docMk/>
            <pc:sldMk cId="4017873144" sldId="297"/>
            <ac:spMk id="2" creationId="{ACA62623-8B05-E748-0F3D-A100258BAFC0}"/>
          </ac:spMkLst>
        </pc:spChg>
        <pc:spChg chg="mod">
          <ac:chgData name="Sumant Pathak" userId="8dd82165ffae788f" providerId="Windows Live" clId="Web-{25E44FD1-69DE-4B19-B011-6CA50579E189}" dt="2022-06-11T17:24:44.407" v="496" actId="20577"/>
          <ac:spMkLst>
            <pc:docMk/>
            <pc:sldMk cId="4017873144" sldId="297"/>
            <ac:spMk id="3" creationId="{75A8D5A6-DBDA-E658-2311-B21E9F6EDF8E}"/>
          </ac:spMkLst>
        </pc:spChg>
        <pc:spChg chg="mod">
          <ac:chgData name="Sumant Pathak" userId="8dd82165ffae788f" providerId="Windows Live" clId="Web-{25E44FD1-69DE-4B19-B011-6CA50579E189}" dt="2022-06-11T17:24:09.531" v="493" actId="20577"/>
          <ac:spMkLst>
            <pc:docMk/>
            <pc:sldMk cId="4017873144" sldId="297"/>
            <ac:spMk id="4" creationId="{A0A7BD98-B731-2805-B576-E08834F643B5}"/>
          </ac:spMkLst>
        </pc:spChg>
        <pc:spChg chg="mod">
          <ac:chgData name="Sumant Pathak" userId="8dd82165ffae788f" providerId="Windows Live" clId="Web-{25E44FD1-69DE-4B19-B011-6CA50579E189}" dt="2022-06-11T17:14:09.444" v="444" actId="20577"/>
          <ac:spMkLst>
            <pc:docMk/>
            <pc:sldMk cId="4017873144" sldId="297"/>
            <ac:spMk id="8" creationId="{45C5CC17-FF17-43CF-B073-D9051465D5CC}"/>
          </ac:spMkLst>
        </pc:spChg>
      </pc:sldChg>
      <pc:sldChg chg="add del replId">
        <pc:chgData name="Sumant Pathak" userId="8dd82165ffae788f" providerId="Windows Live" clId="Web-{25E44FD1-69DE-4B19-B011-6CA50579E189}" dt="2022-06-11T17:25:47.017" v="498"/>
        <pc:sldMkLst>
          <pc:docMk/>
          <pc:sldMk cId="355553832" sldId="298"/>
        </pc:sldMkLst>
      </pc:sldChg>
      <pc:sldChg chg="addSp delSp modSp new mod setBg">
        <pc:chgData name="Sumant Pathak" userId="8dd82165ffae788f" providerId="Windows Live" clId="Web-{25E44FD1-69DE-4B19-B011-6CA50579E189}" dt="2022-06-11T17:26:36.783" v="509"/>
        <pc:sldMkLst>
          <pc:docMk/>
          <pc:sldMk cId="661478944" sldId="298"/>
        </pc:sldMkLst>
        <pc:spChg chg="mod">
          <ac:chgData name="Sumant Pathak" userId="8dd82165ffae788f" providerId="Windows Live" clId="Web-{25E44FD1-69DE-4B19-B011-6CA50579E189}" dt="2022-06-11T17:26:36.783" v="509"/>
          <ac:spMkLst>
            <pc:docMk/>
            <pc:sldMk cId="661478944" sldId="298"/>
            <ac:spMk id="2" creationId="{29A36D0C-CDFE-7B93-BB68-D1AC6E3A590C}"/>
          </ac:spMkLst>
        </pc:spChg>
        <pc:spChg chg="mod">
          <ac:chgData name="Sumant Pathak" userId="8dd82165ffae788f" providerId="Windows Live" clId="Web-{25E44FD1-69DE-4B19-B011-6CA50579E189}" dt="2022-06-11T17:26:36.783" v="509"/>
          <ac:spMkLst>
            <pc:docMk/>
            <pc:sldMk cId="661478944" sldId="298"/>
            <ac:spMk id="3" creationId="{30B8FB01-2D6D-00B2-0F59-C51EAD8C2850}"/>
          </ac:spMkLst>
        </pc:spChg>
        <pc:spChg chg="add del">
          <ac:chgData name="Sumant Pathak" userId="8dd82165ffae788f" providerId="Windows Live" clId="Web-{25E44FD1-69DE-4B19-B011-6CA50579E189}" dt="2022-06-11T17:26:36.768" v="508"/>
          <ac:spMkLst>
            <pc:docMk/>
            <pc:sldMk cId="661478944" sldId="298"/>
            <ac:spMk id="8" creationId="{813A4003-1875-46E3-BBC1-9CF42E1331C2}"/>
          </ac:spMkLst>
        </pc:spChg>
        <pc:spChg chg="add del">
          <ac:chgData name="Sumant Pathak" userId="8dd82165ffae788f" providerId="Windows Live" clId="Web-{25E44FD1-69DE-4B19-B011-6CA50579E189}" dt="2022-06-11T17:26:36.768" v="508"/>
          <ac:spMkLst>
            <pc:docMk/>
            <pc:sldMk cId="661478944" sldId="298"/>
            <ac:spMk id="10" creationId="{ACDECF1C-4B20-4CD9-90C7-F85AAB3317B9}"/>
          </ac:spMkLst>
        </pc:spChg>
        <pc:spChg chg="add del">
          <ac:chgData name="Sumant Pathak" userId="8dd82165ffae788f" providerId="Windows Live" clId="Web-{25E44FD1-69DE-4B19-B011-6CA50579E189}" dt="2022-06-11T17:26:36.768" v="508"/>
          <ac:spMkLst>
            <pc:docMk/>
            <pc:sldMk cId="661478944" sldId="298"/>
            <ac:spMk id="12" creationId="{7CB46BEC-0E77-41F0-A7D5-D5B40D225581}"/>
          </ac:spMkLst>
        </pc:spChg>
        <pc:spChg chg="add del">
          <ac:chgData name="Sumant Pathak" userId="8dd82165ffae788f" providerId="Windows Live" clId="Web-{25E44FD1-69DE-4B19-B011-6CA50579E189}" dt="2022-06-11T17:26:36.768" v="508"/>
          <ac:spMkLst>
            <pc:docMk/>
            <pc:sldMk cId="661478944" sldId="298"/>
            <ac:spMk id="14" creationId="{B84D73B4-F569-4D64-BA77-14454E09F6BB}"/>
          </ac:spMkLst>
        </pc:spChg>
        <pc:spChg chg="add del">
          <ac:chgData name="Sumant Pathak" userId="8dd82165ffae788f" providerId="Windows Live" clId="Web-{25E44FD1-69DE-4B19-B011-6CA50579E189}" dt="2022-06-11T17:26:36.768" v="508"/>
          <ac:spMkLst>
            <pc:docMk/>
            <pc:sldMk cId="661478944" sldId="298"/>
            <ac:spMk id="16" creationId="{AD437E30-AED3-4732-B13B-17D277D8DF64}"/>
          </ac:spMkLst>
        </pc:spChg>
        <pc:spChg chg="add">
          <ac:chgData name="Sumant Pathak" userId="8dd82165ffae788f" providerId="Windows Live" clId="Web-{25E44FD1-69DE-4B19-B011-6CA50579E189}" dt="2022-06-11T17:26:36.783" v="509"/>
          <ac:spMkLst>
            <pc:docMk/>
            <pc:sldMk cId="661478944" sldId="298"/>
            <ac:spMk id="18" creationId="{3E355B3C-C21C-4CED-96E5-68A42FCE722E}"/>
          </ac:spMkLst>
        </pc:spChg>
        <pc:spChg chg="add">
          <ac:chgData name="Sumant Pathak" userId="8dd82165ffae788f" providerId="Windows Live" clId="Web-{25E44FD1-69DE-4B19-B011-6CA50579E189}" dt="2022-06-11T17:26:36.783" v="509"/>
          <ac:spMkLst>
            <pc:docMk/>
            <pc:sldMk cId="661478944" sldId="298"/>
            <ac:spMk id="19" creationId="{3901532A-A6DC-4220-97C8-129DCA3A74B8}"/>
          </ac:spMkLst>
        </pc:spChg>
        <pc:spChg chg="add">
          <ac:chgData name="Sumant Pathak" userId="8dd82165ffae788f" providerId="Windows Live" clId="Web-{25E44FD1-69DE-4B19-B011-6CA50579E189}" dt="2022-06-11T17:26:36.783" v="509"/>
          <ac:spMkLst>
            <pc:docMk/>
            <pc:sldMk cId="661478944" sldId="298"/>
            <ac:spMk id="20" creationId="{112B6480-5131-4F3F-B6E3-CB1AB0E6B099}"/>
          </ac:spMkLst>
        </pc:spChg>
      </pc:sldChg>
      <pc:sldChg chg="addSp delSp modSp new mod setBg">
        <pc:chgData name="Sumant Pathak" userId="8dd82165ffae788f" providerId="Windows Live" clId="Web-{25E44FD1-69DE-4B19-B011-6CA50579E189}" dt="2022-06-11T17:30:24.881" v="550" actId="14100"/>
        <pc:sldMkLst>
          <pc:docMk/>
          <pc:sldMk cId="3926035801" sldId="299"/>
        </pc:sldMkLst>
        <pc:spChg chg="mod">
          <ac:chgData name="Sumant Pathak" userId="8dd82165ffae788f" providerId="Windows Live" clId="Web-{25E44FD1-69DE-4B19-B011-6CA50579E189}" dt="2022-06-11T17:28:03.832" v="535"/>
          <ac:spMkLst>
            <pc:docMk/>
            <pc:sldMk cId="3926035801" sldId="299"/>
            <ac:spMk id="2" creationId="{646E5660-E4DA-13EC-096E-42ACBD771628}"/>
          </ac:spMkLst>
        </pc:spChg>
        <pc:spChg chg="mod">
          <ac:chgData name="Sumant Pathak" userId="8dd82165ffae788f" providerId="Windows Live" clId="Web-{25E44FD1-69DE-4B19-B011-6CA50579E189}" dt="2022-06-11T17:30:24.881" v="550" actId="14100"/>
          <ac:spMkLst>
            <pc:docMk/>
            <pc:sldMk cId="3926035801" sldId="299"/>
            <ac:spMk id="3" creationId="{E61B920E-ECFA-6952-DCB9-2E5E96EDDD47}"/>
          </ac:spMkLst>
        </pc:spChg>
        <pc:spChg chg="add del">
          <ac:chgData name="Sumant Pathak" userId="8dd82165ffae788f" providerId="Windows Live" clId="Web-{25E44FD1-69DE-4B19-B011-6CA50579E189}" dt="2022-06-11T17:28:03.832" v="535"/>
          <ac:spMkLst>
            <pc:docMk/>
            <pc:sldMk cId="3926035801" sldId="299"/>
            <ac:spMk id="8" creationId="{45C5CC17-FF17-43CF-B073-D9051465D5CC}"/>
          </ac:spMkLst>
        </pc:spChg>
        <pc:spChg chg="add del">
          <ac:chgData name="Sumant Pathak" userId="8dd82165ffae788f" providerId="Windows Live" clId="Web-{25E44FD1-69DE-4B19-B011-6CA50579E189}" dt="2022-06-11T17:28:03.832" v="535"/>
          <ac:spMkLst>
            <pc:docMk/>
            <pc:sldMk cId="3926035801" sldId="299"/>
            <ac:spMk id="10" creationId="{1EBE2DDC-0D14-44E6-A1AB-2EEC09507435}"/>
          </ac:spMkLst>
        </pc:spChg>
        <pc:spChg chg="add del">
          <ac:chgData name="Sumant Pathak" userId="8dd82165ffae788f" providerId="Windows Live" clId="Web-{25E44FD1-69DE-4B19-B011-6CA50579E189}" dt="2022-06-11T17:28:03.832" v="535"/>
          <ac:spMkLst>
            <pc:docMk/>
            <pc:sldMk cId="3926035801" sldId="299"/>
            <ac:spMk id="12" creationId="{A8543D98-0AA2-43B4-B508-DC1DB7F3DC9A}"/>
          </ac:spMkLst>
        </pc:spChg>
        <pc:spChg chg="add del">
          <ac:chgData name="Sumant Pathak" userId="8dd82165ffae788f" providerId="Windows Live" clId="Web-{25E44FD1-69DE-4B19-B011-6CA50579E189}" dt="2022-06-11T17:28:03.832" v="535"/>
          <ac:spMkLst>
            <pc:docMk/>
            <pc:sldMk cId="3926035801" sldId="299"/>
            <ac:spMk id="14" creationId="{89723C1D-9A1A-465B-8164-483BF5426613}"/>
          </ac:spMkLst>
        </pc:spChg>
        <pc:spChg chg="add del">
          <ac:chgData name="Sumant Pathak" userId="8dd82165ffae788f" providerId="Windows Live" clId="Web-{25E44FD1-69DE-4B19-B011-6CA50579E189}" dt="2022-06-11T17:28:03.832" v="535"/>
          <ac:spMkLst>
            <pc:docMk/>
            <pc:sldMk cId="3926035801" sldId="299"/>
            <ac:spMk id="16" creationId="{A6680484-5F73-4078-85C2-415205B1A4C0}"/>
          </ac:spMkLst>
        </pc:spChg>
        <pc:spChg chg="add">
          <ac:chgData name="Sumant Pathak" userId="8dd82165ffae788f" providerId="Windows Live" clId="Web-{25E44FD1-69DE-4B19-B011-6CA50579E189}" dt="2022-06-11T17:28:03.832" v="535"/>
          <ac:spMkLst>
            <pc:docMk/>
            <pc:sldMk cId="3926035801" sldId="299"/>
            <ac:spMk id="21" creationId="{5BBEAF0E-7BC7-4BD0-B456-B28AA13AB47F}"/>
          </ac:spMkLst>
        </pc:spChg>
        <pc:spChg chg="add">
          <ac:chgData name="Sumant Pathak" userId="8dd82165ffae788f" providerId="Windows Live" clId="Web-{25E44FD1-69DE-4B19-B011-6CA50579E189}" dt="2022-06-11T17:28:03.832" v="535"/>
          <ac:spMkLst>
            <pc:docMk/>
            <pc:sldMk cId="3926035801" sldId="299"/>
            <ac:spMk id="23" creationId="{BD4C0BBB-0042-4603-A226-6117F3FD5B3C}"/>
          </ac:spMkLst>
        </pc:spChg>
        <pc:spChg chg="add">
          <ac:chgData name="Sumant Pathak" userId="8dd82165ffae788f" providerId="Windows Live" clId="Web-{25E44FD1-69DE-4B19-B011-6CA50579E189}" dt="2022-06-11T17:28:03.832" v="535"/>
          <ac:spMkLst>
            <pc:docMk/>
            <pc:sldMk cId="3926035801" sldId="299"/>
            <ac:spMk id="25" creationId="{EC44F520-2598-460E-9F91-B02F60830CA2}"/>
          </ac:spMkLst>
        </pc:spChg>
      </pc:sldChg>
      <pc:sldChg chg="modSp add ord replId">
        <pc:chgData name="Sumant Pathak" userId="8dd82165ffae788f" providerId="Windows Live" clId="Web-{25E44FD1-69DE-4B19-B011-6CA50579E189}" dt="2022-06-12T04:39:35.952" v="561"/>
        <pc:sldMkLst>
          <pc:docMk/>
          <pc:sldMk cId="3753000497" sldId="300"/>
        </pc:sldMkLst>
        <pc:spChg chg="mod">
          <ac:chgData name="Sumant Pathak" userId="8dd82165ffae788f" providerId="Windows Live" clId="Web-{25E44FD1-69DE-4B19-B011-6CA50579E189}" dt="2022-06-12T04:39:16.607" v="558" actId="20577"/>
          <ac:spMkLst>
            <pc:docMk/>
            <pc:sldMk cId="3753000497" sldId="300"/>
            <ac:spMk id="2" creationId="{29A36D0C-CDFE-7B93-BB68-D1AC6E3A590C}"/>
          </ac:spMkLst>
        </pc:spChg>
        <pc:spChg chg="mod">
          <ac:chgData name="Sumant Pathak" userId="8dd82165ffae788f" providerId="Windows Live" clId="Web-{25E44FD1-69DE-4B19-B011-6CA50579E189}" dt="2022-06-12T04:39:28.092" v="560" actId="14100"/>
          <ac:spMkLst>
            <pc:docMk/>
            <pc:sldMk cId="3753000497" sldId="300"/>
            <ac:spMk id="3" creationId="{30B8FB01-2D6D-00B2-0F59-C51EAD8C2850}"/>
          </ac:spMkLst>
        </pc:spChg>
      </pc:sldChg>
      <pc:sldChg chg="modSp add ord replId">
        <pc:chgData name="Sumant Pathak" userId="8dd82165ffae788f" providerId="Windows Live" clId="Web-{25E44FD1-69DE-4B19-B011-6CA50579E189}" dt="2022-06-12T04:40:45.328" v="573"/>
        <pc:sldMkLst>
          <pc:docMk/>
          <pc:sldMk cId="357247891" sldId="301"/>
        </pc:sldMkLst>
        <pc:spChg chg="mod">
          <ac:chgData name="Sumant Pathak" userId="8dd82165ffae788f" providerId="Windows Live" clId="Web-{25E44FD1-69DE-4B19-B011-6CA50579E189}" dt="2022-06-12T04:40:41.312" v="572" actId="1076"/>
          <ac:spMkLst>
            <pc:docMk/>
            <pc:sldMk cId="357247891" sldId="301"/>
            <ac:spMk id="3" creationId="{E61B920E-ECFA-6952-DCB9-2E5E96EDDD47}"/>
          </ac:spMkLst>
        </pc:spChg>
      </pc:sldChg>
      <pc:sldChg chg="addSp modSp new mod setBg">
        <pc:chgData name="Sumant Pathak" userId="8dd82165ffae788f" providerId="Windows Live" clId="Web-{25E44FD1-69DE-4B19-B011-6CA50579E189}" dt="2022-06-12T04:44:34.677" v="591" actId="20577"/>
        <pc:sldMkLst>
          <pc:docMk/>
          <pc:sldMk cId="3475785932" sldId="302"/>
        </pc:sldMkLst>
        <pc:spChg chg="mod">
          <ac:chgData name="Sumant Pathak" userId="8dd82165ffae788f" providerId="Windows Live" clId="Web-{25E44FD1-69DE-4B19-B011-6CA50579E189}" dt="2022-06-12T04:43:05.785" v="586"/>
          <ac:spMkLst>
            <pc:docMk/>
            <pc:sldMk cId="3475785932" sldId="302"/>
            <ac:spMk id="2" creationId="{88DBDE4B-9E4D-C84F-2874-63E3ECC14B8C}"/>
          </ac:spMkLst>
        </pc:spChg>
        <pc:spChg chg="mod">
          <ac:chgData name="Sumant Pathak" userId="8dd82165ffae788f" providerId="Windows Live" clId="Web-{25E44FD1-69DE-4B19-B011-6CA50579E189}" dt="2022-06-12T04:44:34.677" v="591" actId="20577"/>
          <ac:spMkLst>
            <pc:docMk/>
            <pc:sldMk cId="3475785932" sldId="302"/>
            <ac:spMk id="3" creationId="{34ABA40D-CBDF-4A7D-BDE7-3677F89BA6EC}"/>
          </ac:spMkLst>
        </pc:spChg>
        <pc:spChg chg="add">
          <ac:chgData name="Sumant Pathak" userId="8dd82165ffae788f" providerId="Windows Live" clId="Web-{25E44FD1-69DE-4B19-B011-6CA50579E189}" dt="2022-06-12T04:43:05.785" v="586"/>
          <ac:spMkLst>
            <pc:docMk/>
            <pc:sldMk cId="3475785932" sldId="302"/>
            <ac:spMk id="8" creationId="{45C5CC17-FF17-43CF-B073-D9051465D5CC}"/>
          </ac:spMkLst>
        </pc:spChg>
        <pc:spChg chg="add">
          <ac:chgData name="Sumant Pathak" userId="8dd82165ffae788f" providerId="Windows Live" clId="Web-{25E44FD1-69DE-4B19-B011-6CA50579E189}" dt="2022-06-12T04:43:05.785" v="586"/>
          <ac:spMkLst>
            <pc:docMk/>
            <pc:sldMk cId="3475785932" sldId="302"/>
            <ac:spMk id="10" creationId="{1EBE2DDC-0D14-44E6-A1AB-2EEC09507435}"/>
          </ac:spMkLst>
        </pc:spChg>
        <pc:spChg chg="add">
          <ac:chgData name="Sumant Pathak" userId="8dd82165ffae788f" providerId="Windows Live" clId="Web-{25E44FD1-69DE-4B19-B011-6CA50579E189}" dt="2022-06-12T04:43:05.785" v="586"/>
          <ac:spMkLst>
            <pc:docMk/>
            <pc:sldMk cId="3475785932" sldId="302"/>
            <ac:spMk id="12" creationId="{A8543D98-0AA2-43B4-B508-DC1DB7F3DC9A}"/>
          </ac:spMkLst>
        </pc:spChg>
        <pc:spChg chg="add">
          <ac:chgData name="Sumant Pathak" userId="8dd82165ffae788f" providerId="Windows Live" clId="Web-{25E44FD1-69DE-4B19-B011-6CA50579E189}" dt="2022-06-12T04:43:05.785" v="586"/>
          <ac:spMkLst>
            <pc:docMk/>
            <pc:sldMk cId="3475785932" sldId="302"/>
            <ac:spMk id="14" creationId="{89723C1D-9A1A-465B-8164-483BF5426613}"/>
          </ac:spMkLst>
        </pc:spChg>
        <pc:spChg chg="add">
          <ac:chgData name="Sumant Pathak" userId="8dd82165ffae788f" providerId="Windows Live" clId="Web-{25E44FD1-69DE-4B19-B011-6CA50579E189}" dt="2022-06-12T04:43:05.785" v="586"/>
          <ac:spMkLst>
            <pc:docMk/>
            <pc:sldMk cId="3475785932" sldId="302"/>
            <ac:spMk id="16" creationId="{A6680484-5F73-4078-85C2-415205B1A4C0}"/>
          </ac:spMkLst>
        </pc:spChg>
      </pc:sldChg>
      <pc:sldChg chg="addSp delSp modSp add replId">
        <pc:chgData name="Sumant Pathak" userId="8dd82165ffae788f" providerId="Windows Live" clId="Web-{25E44FD1-69DE-4B19-B011-6CA50579E189}" dt="2022-06-12T04:58:49.978" v="610" actId="20577"/>
        <pc:sldMkLst>
          <pc:docMk/>
          <pc:sldMk cId="1609953406" sldId="303"/>
        </pc:sldMkLst>
        <pc:spChg chg="mod">
          <ac:chgData name="Sumant Pathak" userId="8dd82165ffae788f" providerId="Windows Live" clId="Web-{25E44FD1-69DE-4B19-B011-6CA50579E189}" dt="2022-06-12T04:46:57.962" v="608"/>
          <ac:spMkLst>
            <pc:docMk/>
            <pc:sldMk cId="1609953406" sldId="303"/>
            <ac:spMk id="2" creationId="{88DBDE4B-9E4D-C84F-2874-63E3ECC14B8C}"/>
          </ac:spMkLst>
        </pc:spChg>
        <pc:spChg chg="mod">
          <ac:chgData name="Sumant Pathak" userId="8dd82165ffae788f" providerId="Windows Live" clId="Web-{25E44FD1-69DE-4B19-B011-6CA50579E189}" dt="2022-06-12T04:58:49.978" v="610" actId="20577"/>
          <ac:spMkLst>
            <pc:docMk/>
            <pc:sldMk cId="1609953406" sldId="303"/>
            <ac:spMk id="3" creationId="{34ABA40D-CBDF-4A7D-BDE7-3677F89BA6EC}"/>
          </ac:spMkLst>
        </pc:spChg>
        <pc:spChg chg="del">
          <ac:chgData name="Sumant Pathak" userId="8dd82165ffae788f" providerId="Windows Live" clId="Web-{25E44FD1-69DE-4B19-B011-6CA50579E189}" dt="2022-06-12T04:46:00.664" v="598"/>
          <ac:spMkLst>
            <pc:docMk/>
            <pc:sldMk cId="1609953406" sldId="303"/>
            <ac:spMk id="8" creationId="{45C5CC17-FF17-43CF-B073-D9051465D5CC}"/>
          </ac:spMkLst>
        </pc:spChg>
        <pc:spChg chg="del">
          <ac:chgData name="Sumant Pathak" userId="8dd82165ffae788f" providerId="Windows Live" clId="Web-{25E44FD1-69DE-4B19-B011-6CA50579E189}" dt="2022-06-12T04:46:00.664" v="598"/>
          <ac:spMkLst>
            <pc:docMk/>
            <pc:sldMk cId="1609953406" sldId="303"/>
            <ac:spMk id="10" creationId="{1EBE2DDC-0D14-44E6-A1AB-2EEC09507435}"/>
          </ac:spMkLst>
        </pc:spChg>
        <pc:spChg chg="del">
          <ac:chgData name="Sumant Pathak" userId="8dd82165ffae788f" providerId="Windows Live" clId="Web-{25E44FD1-69DE-4B19-B011-6CA50579E189}" dt="2022-06-12T04:46:00.664" v="598"/>
          <ac:spMkLst>
            <pc:docMk/>
            <pc:sldMk cId="1609953406" sldId="303"/>
            <ac:spMk id="12" creationId="{A8543D98-0AA2-43B4-B508-DC1DB7F3DC9A}"/>
          </ac:spMkLst>
        </pc:spChg>
        <pc:spChg chg="del">
          <ac:chgData name="Sumant Pathak" userId="8dd82165ffae788f" providerId="Windows Live" clId="Web-{25E44FD1-69DE-4B19-B011-6CA50579E189}" dt="2022-06-12T04:46:00.664" v="598"/>
          <ac:spMkLst>
            <pc:docMk/>
            <pc:sldMk cId="1609953406" sldId="303"/>
            <ac:spMk id="14" creationId="{89723C1D-9A1A-465B-8164-483BF5426613}"/>
          </ac:spMkLst>
        </pc:spChg>
        <pc:spChg chg="del">
          <ac:chgData name="Sumant Pathak" userId="8dd82165ffae788f" providerId="Windows Live" clId="Web-{25E44FD1-69DE-4B19-B011-6CA50579E189}" dt="2022-06-12T04:46:00.664" v="598"/>
          <ac:spMkLst>
            <pc:docMk/>
            <pc:sldMk cId="1609953406" sldId="303"/>
            <ac:spMk id="16" creationId="{A6680484-5F73-4078-85C2-415205B1A4C0}"/>
          </ac:spMkLst>
        </pc:spChg>
        <pc:spChg chg="add del">
          <ac:chgData name="Sumant Pathak" userId="8dd82165ffae788f" providerId="Windows Live" clId="Web-{25E44FD1-69DE-4B19-B011-6CA50579E189}" dt="2022-06-12T04:46:57.962" v="608"/>
          <ac:spMkLst>
            <pc:docMk/>
            <pc:sldMk cId="1609953406" sldId="303"/>
            <ac:spMk id="21" creationId="{45C5CC17-FF17-43CF-B073-D9051465D5CC}"/>
          </ac:spMkLst>
        </pc:spChg>
        <pc:spChg chg="add del">
          <ac:chgData name="Sumant Pathak" userId="8dd82165ffae788f" providerId="Windows Live" clId="Web-{25E44FD1-69DE-4B19-B011-6CA50579E189}" dt="2022-06-12T04:46:57.962" v="608"/>
          <ac:spMkLst>
            <pc:docMk/>
            <pc:sldMk cId="1609953406" sldId="303"/>
            <ac:spMk id="23" creationId="{1EBE2DDC-0D14-44E6-A1AB-2EEC09507435}"/>
          </ac:spMkLst>
        </pc:spChg>
        <pc:spChg chg="add del">
          <ac:chgData name="Sumant Pathak" userId="8dd82165ffae788f" providerId="Windows Live" clId="Web-{25E44FD1-69DE-4B19-B011-6CA50579E189}" dt="2022-06-12T04:46:57.962" v="608"/>
          <ac:spMkLst>
            <pc:docMk/>
            <pc:sldMk cId="1609953406" sldId="303"/>
            <ac:spMk id="25" creationId="{A8543D98-0AA2-43B4-B508-DC1DB7F3DC9A}"/>
          </ac:spMkLst>
        </pc:spChg>
        <pc:spChg chg="add del">
          <ac:chgData name="Sumant Pathak" userId="8dd82165ffae788f" providerId="Windows Live" clId="Web-{25E44FD1-69DE-4B19-B011-6CA50579E189}" dt="2022-06-12T04:46:57.962" v="608"/>
          <ac:spMkLst>
            <pc:docMk/>
            <pc:sldMk cId="1609953406" sldId="303"/>
            <ac:spMk id="27" creationId="{89723C1D-9A1A-465B-8164-483BF5426613}"/>
          </ac:spMkLst>
        </pc:spChg>
        <pc:spChg chg="add del">
          <ac:chgData name="Sumant Pathak" userId="8dd82165ffae788f" providerId="Windows Live" clId="Web-{25E44FD1-69DE-4B19-B011-6CA50579E189}" dt="2022-06-12T04:46:57.962" v="608"/>
          <ac:spMkLst>
            <pc:docMk/>
            <pc:sldMk cId="1609953406" sldId="303"/>
            <ac:spMk id="29" creationId="{A6680484-5F73-4078-85C2-415205B1A4C0}"/>
          </ac:spMkLst>
        </pc:spChg>
        <pc:spChg chg="add">
          <ac:chgData name="Sumant Pathak" userId="8dd82165ffae788f" providerId="Windows Live" clId="Web-{25E44FD1-69DE-4B19-B011-6CA50579E189}" dt="2022-06-12T04:46:57.962" v="608"/>
          <ac:spMkLst>
            <pc:docMk/>
            <pc:sldMk cId="1609953406" sldId="303"/>
            <ac:spMk id="34" creationId="{813A4003-1875-46E3-BBC1-9CF42E1331C2}"/>
          </ac:spMkLst>
        </pc:spChg>
        <pc:spChg chg="add">
          <ac:chgData name="Sumant Pathak" userId="8dd82165ffae788f" providerId="Windows Live" clId="Web-{25E44FD1-69DE-4B19-B011-6CA50579E189}" dt="2022-06-12T04:46:57.962" v="608"/>
          <ac:spMkLst>
            <pc:docMk/>
            <pc:sldMk cId="1609953406" sldId="303"/>
            <ac:spMk id="36" creationId="{ACDECF1C-4B20-4CD9-90C7-F85AAB3317B9}"/>
          </ac:spMkLst>
        </pc:spChg>
        <pc:spChg chg="add">
          <ac:chgData name="Sumant Pathak" userId="8dd82165ffae788f" providerId="Windows Live" clId="Web-{25E44FD1-69DE-4B19-B011-6CA50579E189}" dt="2022-06-12T04:46:57.962" v="608"/>
          <ac:spMkLst>
            <pc:docMk/>
            <pc:sldMk cId="1609953406" sldId="303"/>
            <ac:spMk id="38" creationId="{7CB46BEC-0E77-41F0-A7D5-D5B40D225581}"/>
          </ac:spMkLst>
        </pc:spChg>
        <pc:spChg chg="add">
          <ac:chgData name="Sumant Pathak" userId="8dd82165ffae788f" providerId="Windows Live" clId="Web-{25E44FD1-69DE-4B19-B011-6CA50579E189}" dt="2022-06-12T04:46:57.962" v="608"/>
          <ac:spMkLst>
            <pc:docMk/>
            <pc:sldMk cId="1609953406" sldId="303"/>
            <ac:spMk id="40" creationId="{B84D73B4-F569-4D64-BA77-14454E09F6BB}"/>
          </ac:spMkLst>
        </pc:spChg>
        <pc:spChg chg="add">
          <ac:chgData name="Sumant Pathak" userId="8dd82165ffae788f" providerId="Windows Live" clId="Web-{25E44FD1-69DE-4B19-B011-6CA50579E189}" dt="2022-06-12T04:46:57.962" v="608"/>
          <ac:spMkLst>
            <pc:docMk/>
            <pc:sldMk cId="1609953406" sldId="303"/>
            <ac:spMk id="42" creationId="{AD437E30-AED3-4732-B13B-17D277D8DF64}"/>
          </ac:spMkLst>
        </pc:spChg>
      </pc:sldChg>
      <pc:sldChg chg="addSp delSp modSp new mod setBg">
        <pc:chgData name="Sumant Pathak" userId="8dd82165ffae788f" providerId="Windows Live" clId="Web-{25E44FD1-69DE-4B19-B011-6CA50579E189}" dt="2022-06-12T05:02:33.030" v="639"/>
        <pc:sldMkLst>
          <pc:docMk/>
          <pc:sldMk cId="466175589" sldId="304"/>
        </pc:sldMkLst>
        <pc:spChg chg="mod">
          <ac:chgData name="Sumant Pathak" userId="8dd82165ffae788f" providerId="Windows Live" clId="Web-{25E44FD1-69DE-4B19-B011-6CA50579E189}" dt="2022-06-12T05:02:33.030" v="639"/>
          <ac:spMkLst>
            <pc:docMk/>
            <pc:sldMk cId="466175589" sldId="304"/>
            <ac:spMk id="2" creationId="{AFC43496-E2D4-D7FB-F8D5-E7F01E4949F1}"/>
          </ac:spMkLst>
        </pc:spChg>
        <pc:spChg chg="del">
          <ac:chgData name="Sumant Pathak" userId="8dd82165ffae788f" providerId="Windows Live" clId="Web-{25E44FD1-69DE-4B19-B011-6CA50579E189}" dt="2022-06-12T05:00:20.386" v="614"/>
          <ac:spMkLst>
            <pc:docMk/>
            <pc:sldMk cId="466175589" sldId="304"/>
            <ac:spMk id="3" creationId="{8ACB68DB-87B1-0945-61A5-C9453B4272D8}"/>
          </ac:spMkLst>
        </pc:spChg>
        <pc:spChg chg="add mod">
          <ac:chgData name="Sumant Pathak" userId="8dd82165ffae788f" providerId="Windows Live" clId="Web-{25E44FD1-69DE-4B19-B011-6CA50579E189}" dt="2022-06-12T05:02:33.030" v="639"/>
          <ac:spMkLst>
            <pc:docMk/>
            <pc:sldMk cId="466175589" sldId="304"/>
            <ac:spMk id="6" creationId="{743B9743-C90A-8EA1-0BCD-1969C54F3926}"/>
          </ac:spMkLst>
        </pc:spChg>
        <pc:spChg chg="add del">
          <ac:chgData name="Sumant Pathak" userId="8dd82165ffae788f" providerId="Windows Live" clId="Web-{25E44FD1-69DE-4B19-B011-6CA50579E189}" dt="2022-06-12T05:02:33.030" v="639"/>
          <ac:spMkLst>
            <pc:docMk/>
            <pc:sldMk cId="466175589" sldId="304"/>
            <ac:spMk id="11" creationId="{93DAF4AA-9270-40B5-B73C-B11B9A92F0BC}"/>
          </ac:spMkLst>
        </pc:spChg>
        <pc:spChg chg="add del">
          <ac:chgData name="Sumant Pathak" userId="8dd82165ffae788f" providerId="Windows Live" clId="Web-{25E44FD1-69DE-4B19-B011-6CA50579E189}" dt="2022-06-12T05:02:33.030" v="639"/>
          <ac:spMkLst>
            <pc:docMk/>
            <pc:sldMk cId="466175589" sldId="304"/>
            <ac:spMk id="13" creationId="{31D5E60A-D6B1-4F21-A993-313958AF0C00}"/>
          </ac:spMkLst>
        </pc:spChg>
        <pc:spChg chg="add del">
          <ac:chgData name="Sumant Pathak" userId="8dd82165ffae788f" providerId="Windows Live" clId="Web-{25E44FD1-69DE-4B19-B011-6CA50579E189}" dt="2022-06-12T05:02:33.030" v="639"/>
          <ac:spMkLst>
            <pc:docMk/>
            <pc:sldMk cId="466175589" sldId="304"/>
            <ac:spMk id="15" creationId="{5B7BB16B-E108-4C64-97D5-7AC67CC5E2C7}"/>
          </ac:spMkLst>
        </pc:spChg>
        <pc:spChg chg="add del">
          <ac:chgData name="Sumant Pathak" userId="8dd82165ffae788f" providerId="Windows Live" clId="Web-{25E44FD1-69DE-4B19-B011-6CA50579E189}" dt="2022-06-12T05:02:33.030" v="639"/>
          <ac:spMkLst>
            <pc:docMk/>
            <pc:sldMk cId="466175589" sldId="304"/>
            <ac:spMk id="17" creationId="{A5F6A003-4671-4F7B-A12E-2946D61E435F}"/>
          </ac:spMkLst>
        </pc:spChg>
        <pc:spChg chg="add">
          <ac:chgData name="Sumant Pathak" userId="8dd82165ffae788f" providerId="Windows Live" clId="Web-{25E44FD1-69DE-4B19-B011-6CA50579E189}" dt="2022-06-12T05:02:33.030" v="639"/>
          <ac:spMkLst>
            <pc:docMk/>
            <pc:sldMk cId="466175589" sldId="304"/>
            <ac:spMk id="22" creationId="{45E4AB72-1C42-427F-801C-32A12FD694C5}"/>
          </ac:spMkLst>
        </pc:spChg>
        <pc:spChg chg="add">
          <ac:chgData name="Sumant Pathak" userId="8dd82165ffae788f" providerId="Windows Live" clId="Web-{25E44FD1-69DE-4B19-B011-6CA50579E189}" dt="2022-06-12T05:02:33.030" v="639"/>
          <ac:spMkLst>
            <pc:docMk/>
            <pc:sldMk cId="466175589" sldId="304"/>
            <ac:spMk id="24" creationId="{4CC257D2-6895-4677-996F-1A5FBB7F7194}"/>
          </ac:spMkLst>
        </pc:spChg>
        <pc:spChg chg="add">
          <ac:chgData name="Sumant Pathak" userId="8dd82165ffae788f" providerId="Windows Live" clId="Web-{25E44FD1-69DE-4B19-B011-6CA50579E189}" dt="2022-06-12T05:02:33.030" v="639"/>
          <ac:spMkLst>
            <pc:docMk/>
            <pc:sldMk cId="466175589" sldId="304"/>
            <ac:spMk id="26" creationId="{4328FF51-22A9-49F6-8C79-1FFC470CA426}"/>
          </ac:spMkLst>
        </pc:spChg>
        <pc:graphicFrameChg chg="add mod ord modGraphic">
          <ac:chgData name="Sumant Pathak" userId="8dd82165ffae788f" providerId="Windows Live" clId="Web-{25E44FD1-69DE-4B19-B011-6CA50579E189}" dt="2022-06-12T05:02:33.030" v="639"/>
          <ac:graphicFrameMkLst>
            <pc:docMk/>
            <pc:sldMk cId="466175589" sldId="304"/>
            <ac:graphicFrameMk id="5" creationId="{CEB68ED2-8DFA-99C8-6141-0A2B4319C622}"/>
          </ac:graphicFrameMkLst>
        </pc:graphicFrameChg>
      </pc:sldChg>
      <pc:sldChg chg="addSp modSp new mod setBg">
        <pc:chgData name="Sumant Pathak" userId="8dd82165ffae788f" providerId="Windows Live" clId="Web-{25E44FD1-69DE-4B19-B011-6CA50579E189}" dt="2022-06-12T05:05:06.035" v="650" actId="20577"/>
        <pc:sldMkLst>
          <pc:docMk/>
          <pc:sldMk cId="1334018220" sldId="305"/>
        </pc:sldMkLst>
        <pc:spChg chg="mod">
          <ac:chgData name="Sumant Pathak" userId="8dd82165ffae788f" providerId="Windows Live" clId="Web-{25E44FD1-69DE-4B19-B011-6CA50579E189}" dt="2022-06-12T05:04:16.566" v="643"/>
          <ac:spMkLst>
            <pc:docMk/>
            <pc:sldMk cId="1334018220" sldId="305"/>
            <ac:spMk id="2" creationId="{8DE34865-12AD-163C-6639-4F567873293F}"/>
          </ac:spMkLst>
        </pc:spChg>
        <pc:spChg chg="mod">
          <ac:chgData name="Sumant Pathak" userId="8dd82165ffae788f" providerId="Windows Live" clId="Web-{25E44FD1-69DE-4B19-B011-6CA50579E189}" dt="2022-06-12T05:05:06.035" v="650" actId="20577"/>
          <ac:spMkLst>
            <pc:docMk/>
            <pc:sldMk cId="1334018220" sldId="305"/>
            <ac:spMk id="3" creationId="{C32EC86F-DAF4-315A-11BD-A199FAAFB441}"/>
          </ac:spMkLst>
        </pc:spChg>
        <pc:spChg chg="add">
          <ac:chgData name="Sumant Pathak" userId="8dd82165ffae788f" providerId="Windows Live" clId="Web-{25E44FD1-69DE-4B19-B011-6CA50579E189}" dt="2022-06-12T05:04:16.566" v="643"/>
          <ac:spMkLst>
            <pc:docMk/>
            <pc:sldMk cId="1334018220" sldId="305"/>
            <ac:spMk id="8" creationId="{813A4003-1875-46E3-BBC1-9CF42E1331C2}"/>
          </ac:spMkLst>
        </pc:spChg>
        <pc:spChg chg="add">
          <ac:chgData name="Sumant Pathak" userId="8dd82165ffae788f" providerId="Windows Live" clId="Web-{25E44FD1-69DE-4B19-B011-6CA50579E189}" dt="2022-06-12T05:04:16.566" v="643"/>
          <ac:spMkLst>
            <pc:docMk/>
            <pc:sldMk cId="1334018220" sldId="305"/>
            <ac:spMk id="10" creationId="{ACDECF1C-4B20-4CD9-90C7-F85AAB3317B9}"/>
          </ac:spMkLst>
        </pc:spChg>
        <pc:spChg chg="add">
          <ac:chgData name="Sumant Pathak" userId="8dd82165ffae788f" providerId="Windows Live" clId="Web-{25E44FD1-69DE-4B19-B011-6CA50579E189}" dt="2022-06-12T05:04:16.566" v="643"/>
          <ac:spMkLst>
            <pc:docMk/>
            <pc:sldMk cId="1334018220" sldId="305"/>
            <ac:spMk id="12" creationId="{7CB46BEC-0E77-41F0-A7D5-D5B40D225581}"/>
          </ac:spMkLst>
        </pc:spChg>
        <pc:spChg chg="add">
          <ac:chgData name="Sumant Pathak" userId="8dd82165ffae788f" providerId="Windows Live" clId="Web-{25E44FD1-69DE-4B19-B011-6CA50579E189}" dt="2022-06-12T05:04:16.566" v="643"/>
          <ac:spMkLst>
            <pc:docMk/>
            <pc:sldMk cId="1334018220" sldId="305"/>
            <ac:spMk id="14" creationId="{B84D73B4-F569-4D64-BA77-14454E09F6BB}"/>
          </ac:spMkLst>
        </pc:spChg>
        <pc:spChg chg="add">
          <ac:chgData name="Sumant Pathak" userId="8dd82165ffae788f" providerId="Windows Live" clId="Web-{25E44FD1-69DE-4B19-B011-6CA50579E189}" dt="2022-06-12T05:04:16.566" v="643"/>
          <ac:spMkLst>
            <pc:docMk/>
            <pc:sldMk cId="1334018220" sldId="305"/>
            <ac:spMk id="16" creationId="{AD437E30-AED3-4732-B13B-17D277D8DF64}"/>
          </ac:spMkLst>
        </pc:spChg>
      </pc:sldChg>
    </pc:docChg>
  </pc:docChgLst>
  <pc:docChgLst>
    <pc:chgData name="Sumant Pathak" userId="8dd82165ffae788f" providerId="Windows Live" clId="Web-{A593AA34-81FA-4660-BEDA-23D208733592}"/>
    <pc:docChg chg="addSld modSld addMainMaster delMainMaster">
      <pc:chgData name="Sumant Pathak" userId="8dd82165ffae788f" providerId="Windows Live" clId="Web-{A593AA34-81FA-4660-BEDA-23D208733592}" dt="2022-06-10T10:08:37.483" v="129"/>
      <pc:docMkLst>
        <pc:docMk/>
      </pc:docMkLst>
      <pc:sldChg chg="addSp delSp modSp mod setBg modClrScheme delDesignElem chgLayout">
        <pc:chgData name="Sumant Pathak" userId="8dd82165ffae788f" providerId="Windows Live" clId="Web-{A593AA34-81FA-4660-BEDA-23D208733592}" dt="2022-06-10T08:25:04.613" v="25"/>
        <pc:sldMkLst>
          <pc:docMk/>
          <pc:sldMk cId="356326839" sldId="256"/>
        </pc:sldMkLst>
        <pc:spChg chg="mod ord">
          <ac:chgData name="Sumant Pathak" userId="8dd82165ffae788f" providerId="Windows Live" clId="Web-{A593AA34-81FA-4660-BEDA-23D208733592}" dt="2022-06-10T08:25:04.613" v="25"/>
          <ac:spMkLst>
            <pc:docMk/>
            <pc:sldMk cId="356326839" sldId="256"/>
            <ac:spMk id="2" creationId="{00000000-0000-0000-0000-000000000000}"/>
          </ac:spMkLst>
        </pc:spChg>
        <pc:spChg chg="mod ord">
          <ac:chgData name="Sumant Pathak" userId="8dd82165ffae788f" providerId="Windows Live" clId="Web-{A593AA34-81FA-4660-BEDA-23D208733592}" dt="2022-06-10T08:25:04.613" v="25"/>
          <ac:spMkLst>
            <pc:docMk/>
            <pc:sldMk cId="356326839" sldId="256"/>
            <ac:spMk id="3" creationId="{00000000-0000-0000-0000-000000000000}"/>
          </ac:spMkLst>
        </pc:spChg>
        <pc:spChg chg="add del">
          <ac:chgData name="Sumant Pathak" userId="8dd82165ffae788f" providerId="Windows Live" clId="Web-{A593AA34-81FA-4660-BEDA-23D208733592}" dt="2022-06-10T08:16:25.887" v="16"/>
          <ac:spMkLst>
            <pc:docMk/>
            <pc:sldMk cId="356326839" sldId="256"/>
            <ac:spMk id="4" creationId="{FDF4300B-E0EA-1AF7-D3E7-8F46A4F16C23}"/>
          </ac:spMkLst>
        </pc:spChg>
        <pc:spChg chg="add del">
          <ac:chgData name="Sumant Pathak" userId="8dd82165ffae788f" providerId="Windows Live" clId="Web-{A593AA34-81FA-4660-BEDA-23D208733592}" dt="2022-06-10T08:25:04.613" v="25"/>
          <ac:spMkLst>
            <pc:docMk/>
            <pc:sldMk cId="356326839" sldId="256"/>
            <ac:spMk id="9" creationId="{2F23DF24-8E9A-4AD0-93DF-A82A41666725}"/>
          </ac:spMkLst>
        </pc:spChg>
        <pc:spChg chg="add del">
          <ac:chgData name="Sumant Pathak" userId="8dd82165ffae788f" providerId="Windows Live" clId="Web-{A593AA34-81FA-4660-BEDA-23D208733592}" dt="2022-06-10T08:25:04.613" v="25"/>
          <ac:spMkLst>
            <pc:docMk/>
            <pc:sldMk cId="356326839" sldId="256"/>
            <ac:spMk id="11" creationId="{E728B9D0-05A6-4333-BB22-46585AA7706F}"/>
          </ac:spMkLst>
        </pc:spChg>
        <pc:spChg chg="add del">
          <ac:chgData name="Sumant Pathak" userId="8dd82165ffae788f" providerId="Windows Live" clId="Web-{A593AA34-81FA-4660-BEDA-23D208733592}" dt="2022-06-10T08:25:04.613" v="25"/>
          <ac:spMkLst>
            <pc:docMk/>
            <pc:sldMk cId="356326839" sldId="256"/>
            <ac:spMk id="13" creationId="{E2BACE5B-B094-444A-A9B3-E31F591F377F}"/>
          </ac:spMkLst>
        </pc:spChg>
        <pc:spChg chg="add del">
          <ac:chgData name="Sumant Pathak" userId="8dd82165ffae788f" providerId="Windows Live" clId="Web-{A593AA34-81FA-4660-BEDA-23D208733592}" dt="2022-06-10T08:25:04.613" v="25"/>
          <ac:spMkLst>
            <pc:docMk/>
            <pc:sldMk cId="356326839" sldId="256"/>
            <ac:spMk id="15" creationId="{AF8B47F9-648C-4086-8D7A-EA234E2EE800}"/>
          </ac:spMkLst>
        </pc:spChg>
        <pc:spChg chg="add del">
          <ac:chgData name="Sumant Pathak" userId="8dd82165ffae788f" providerId="Windows Live" clId="Web-{A593AA34-81FA-4660-BEDA-23D208733592}" dt="2022-06-10T08:25:04.613" v="25"/>
          <ac:spMkLst>
            <pc:docMk/>
            <pc:sldMk cId="356326839" sldId="256"/>
            <ac:spMk id="17" creationId="{48844505-07B5-4F60-8809-3CA2D031ED6F}"/>
          </ac:spMkLst>
        </pc:spChg>
      </pc:sldChg>
      <pc:sldChg chg="addSp delSp modSp new mod setBg modClrScheme delDesignElem chgLayout">
        <pc:chgData name="Sumant Pathak" userId="8dd82165ffae788f" providerId="Windows Live" clId="Web-{A593AA34-81FA-4660-BEDA-23D208733592}" dt="2022-06-10T09:55:32.488" v="112" actId="1076"/>
        <pc:sldMkLst>
          <pc:docMk/>
          <pc:sldMk cId="2683519871" sldId="257"/>
        </pc:sldMkLst>
        <pc:spChg chg="mod ord">
          <ac:chgData name="Sumant Pathak" userId="8dd82165ffae788f" providerId="Windows Live" clId="Web-{A593AA34-81FA-4660-BEDA-23D208733592}" dt="2022-06-10T08:38:04.628" v="58"/>
          <ac:spMkLst>
            <pc:docMk/>
            <pc:sldMk cId="2683519871" sldId="257"/>
            <ac:spMk id="2" creationId="{B3C2C436-BF6B-E3F5-7EB0-03256FD40539}"/>
          </ac:spMkLst>
        </pc:spChg>
        <pc:spChg chg="add mod">
          <ac:chgData name="Sumant Pathak" userId="8dd82165ffae788f" providerId="Windows Live" clId="Web-{A593AA34-81FA-4660-BEDA-23D208733592}" dt="2022-06-10T09:50:13.527" v="81" actId="20577"/>
          <ac:spMkLst>
            <pc:docMk/>
            <pc:sldMk cId="2683519871" sldId="257"/>
            <ac:spMk id="3" creationId="{3BD131DD-23F2-E650-AB31-461F827AD86D}"/>
          </ac:spMkLst>
        </pc:spChg>
        <pc:spChg chg="add del mod">
          <ac:chgData name="Sumant Pathak" userId="8dd82165ffae788f" providerId="Windows Live" clId="Web-{A593AA34-81FA-4660-BEDA-23D208733592}" dt="2022-06-10T08:39:07.988" v="64"/>
          <ac:spMkLst>
            <pc:docMk/>
            <pc:sldMk cId="2683519871" sldId="257"/>
            <ac:spMk id="4" creationId="{D1B68778-320A-7085-6A32-7E700F81BDB3}"/>
          </ac:spMkLst>
        </pc:spChg>
        <pc:spChg chg="add del">
          <ac:chgData name="Sumant Pathak" userId="8dd82165ffae788f" providerId="Windows Live" clId="Web-{A593AA34-81FA-4660-BEDA-23D208733592}" dt="2022-06-10T08:38:04.628" v="58"/>
          <ac:spMkLst>
            <pc:docMk/>
            <pc:sldMk cId="2683519871" sldId="257"/>
            <ac:spMk id="8" creationId="{BD4C0BBB-0042-4603-A226-6117F3FD5B3C}"/>
          </ac:spMkLst>
        </pc:spChg>
        <pc:spChg chg="add del">
          <ac:chgData name="Sumant Pathak" userId="8dd82165ffae788f" providerId="Windows Live" clId="Web-{A593AA34-81FA-4660-BEDA-23D208733592}" dt="2022-06-10T08:38:04.628" v="58"/>
          <ac:spMkLst>
            <pc:docMk/>
            <pc:sldMk cId="2683519871" sldId="257"/>
            <ac:spMk id="10" creationId="{EC44F520-2598-460E-9F91-B02F60830CA2}"/>
          </ac:spMkLst>
        </pc:spChg>
        <pc:spChg chg="add del">
          <ac:chgData name="Sumant Pathak" userId="8dd82165ffae788f" providerId="Windows Live" clId="Web-{A593AA34-81FA-4660-BEDA-23D208733592}" dt="2022-06-10T08:38:04.628" v="58"/>
          <ac:spMkLst>
            <pc:docMk/>
            <pc:sldMk cId="2683519871" sldId="257"/>
            <ac:spMk id="12" creationId="{45C5CC17-FF17-43CF-B073-D9051465D5CC}"/>
          </ac:spMkLst>
        </pc:spChg>
        <pc:spChg chg="add del">
          <ac:chgData name="Sumant Pathak" userId="8dd82165ffae788f" providerId="Windows Live" clId="Web-{A593AA34-81FA-4660-BEDA-23D208733592}" dt="2022-06-10T08:38:04.628" v="58"/>
          <ac:spMkLst>
            <pc:docMk/>
            <pc:sldMk cId="2683519871" sldId="257"/>
            <ac:spMk id="14" creationId="{1EBE2DDC-0D14-44E6-A1AB-2EEC09507435}"/>
          </ac:spMkLst>
        </pc:spChg>
        <pc:spChg chg="add del mod ord">
          <ac:chgData name="Sumant Pathak" userId="8dd82165ffae788f" providerId="Windows Live" clId="Web-{A593AA34-81FA-4660-BEDA-23D208733592}" dt="2022-06-10T08:38:00.534" v="55"/>
          <ac:spMkLst>
            <pc:docMk/>
            <pc:sldMk cId="2683519871" sldId="257"/>
            <ac:spMk id="15" creationId="{725140A3-96AE-7A70-7A5C-AAF1913B201E}"/>
          </ac:spMkLst>
        </pc:spChg>
        <pc:spChg chg="add del">
          <ac:chgData name="Sumant Pathak" userId="8dd82165ffae788f" providerId="Windows Live" clId="Web-{A593AA34-81FA-4660-BEDA-23D208733592}" dt="2022-06-10T08:38:04.628" v="58"/>
          <ac:spMkLst>
            <pc:docMk/>
            <pc:sldMk cId="2683519871" sldId="257"/>
            <ac:spMk id="16" creationId="{A8543D98-0AA2-43B4-B508-DC1DB7F3DC9A}"/>
          </ac:spMkLst>
        </pc:spChg>
        <pc:spChg chg="add del mod ord">
          <ac:chgData name="Sumant Pathak" userId="8dd82165ffae788f" providerId="Windows Live" clId="Web-{A593AA34-81FA-4660-BEDA-23D208733592}" dt="2022-06-10T08:38:00.534" v="55"/>
          <ac:spMkLst>
            <pc:docMk/>
            <pc:sldMk cId="2683519871" sldId="257"/>
            <ac:spMk id="17" creationId="{C45719B5-77A7-3724-A75E-2C283B5B92AD}"/>
          </ac:spMkLst>
        </pc:spChg>
        <pc:spChg chg="add del">
          <ac:chgData name="Sumant Pathak" userId="8dd82165ffae788f" providerId="Windows Live" clId="Web-{A593AA34-81FA-4660-BEDA-23D208733592}" dt="2022-06-10T08:38:04.628" v="58"/>
          <ac:spMkLst>
            <pc:docMk/>
            <pc:sldMk cId="2683519871" sldId="257"/>
            <ac:spMk id="18" creationId="{89723C1D-9A1A-465B-8164-483BF5426613}"/>
          </ac:spMkLst>
        </pc:spChg>
        <pc:spChg chg="add del">
          <ac:chgData name="Sumant Pathak" userId="8dd82165ffae788f" providerId="Windows Live" clId="Web-{A593AA34-81FA-4660-BEDA-23D208733592}" dt="2022-06-10T08:38:04.628" v="58"/>
          <ac:spMkLst>
            <pc:docMk/>
            <pc:sldMk cId="2683519871" sldId="257"/>
            <ac:spMk id="20" creationId="{A6680484-5F73-4078-85C2-415205B1A4C0}"/>
          </ac:spMkLst>
        </pc:spChg>
        <pc:spChg chg="add del">
          <ac:chgData name="Sumant Pathak" userId="8dd82165ffae788f" providerId="Windows Live" clId="Web-{A593AA34-81FA-4660-BEDA-23D208733592}" dt="2022-06-10T08:38:04.628" v="58"/>
          <ac:spMkLst>
            <pc:docMk/>
            <pc:sldMk cId="2683519871" sldId="257"/>
            <ac:spMk id="26" creationId="{BD4C0BBB-0042-4603-A226-6117F3FD5B3C}"/>
          </ac:spMkLst>
        </pc:spChg>
        <pc:spChg chg="add del">
          <ac:chgData name="Sumant Pathak" userId="8dd82165ffae788f" providerId="Windows Live" clId="Web-{A593AA34-81FA-4660-BEDA-23D208733592}" dt="2022-06-10T08:38:04.628" v="58"/>
          <ac:spMkLst>
            <pc:docMk/>
            <pc:sldMk cId="2683519871" sldId="257"/>
            <ac:spMk id="28" creationId="{EC44F520-2598-460E-9F91-B02F60830CA2}"/>
          </ac:spMkLst>
        </pc:spChg>
        <pc:spChg chg="add del">
          <ac:chgData name="Sumant Pathak" userId="8dd82165ffae788f" providerId="Windows Live" clId="Web-{A593AA34-81FA-4660-BEDA-23D208733592}" dt="2022-06-10T08:38:04.628" v="58"/>
          <ac:spMkLst>
            <pc:docMk/>
            <pc:sldMk cId="2683519871" sldId="257"/>
            <ac:spMk id="30" creationId="{06E6C0C3-A448-4D8B-86C7-3C83B7E4A600}"/>
          </ac:spMkLst>
        </pc:spChg>
        <pc:spChg chg="add del">
          <ac:chgData name="Sumant Pathak" userId="8dd82165ffae788f" providerId="Windows Live" clId="Web-{A593AA34-81FA-4660-BEDA-23D208733592}" dt="2022-06-10T08:38:04.628" v="58"/>
          <ac:spMkLst>
            <pc:docMk/>
            <pc:sldMk cId="2683519871" sldId="257"/>
            <ac:spMk id="32" creationId="{EF1326A3-CBDD-4503-8C40-806B4ABF4F2A}"/>
          </ac:spMkLst>
        </pc:spChg>
        <pc:spChg chg="add del">
          <ac:chgData name="Sumant Pathak" userId="8dd82165ffae788f" providerId="Windows Live" clId="Web-{A593AA34-81FA-4660-BEDA-23D208733592}" dt="2022-06-10T08:38:04.628" v="58"/>
          <ac:spMkLst>
            <pc:docMk/>
            <pc:sldMk cId="2683519871" sldId="257"/>
            <ac:spMk id="34" creationId="{5910698D-E436-464E-9DE4-F9FB349FD9E6}"/>
          </ac:spMkLst>
        </pc:spChg>
        <pc:spChg chg="add mod">
          <ac:chgData name="Sumant Pathak" userId="8dd82165ffae788f" providerId="Windows Live" clId="Web-{A593AA34-81FA-4660-BEDA-23D208733592}" dt="2022-06-10T09:55:32.410" v="111" actId="14100"/>
          <ac:spMkLst>
            <pc:docMk/>
            <pc:sldMk cId="2683519871" sldId="257"/>
            <ac:spMk id="285" creationId="{3444573F-E1C4-2E7A-4A7C-45F43C3DD84F}"/>
          </ac:spMkLst>
        </pc:spChg>
        <pc:graphicFrameChg chg="add del mod modGraphic">
          <ac:chgData name="Sumant Pathak" userId="8dd82165ffae788f" providerId="Windows Live" clId="Web-{A593AA34-81FA-4660-BEDA-23D208733592}" dt="2022-06-10T09:53:01.579" v="94"/>
          <ac:graphicFrameMkLst>
            <pc:docMk/>
            <pc:sldMk cId="2683519871" sldId="257"/>
            <ac:graphicFrameMk id="15" creationId="{9B330150-4A6D-73A4-0406-D964B017915A}"/>
          </ac:graphicFrameMkLst>
        </pc:graphicFrameChg>
        <pc:graphicFrameChg chg="add del mod">
          <ac:chgData name="Sumant Pathak" userId="8dd82165ffae788f" providerId="Windows Live" clId="Web-{A593AA34-81FA-4660-BEDA-23D208733592}" dt="2022-06-10T08:38:04.628" v="58"/>
          <ac:graphicFrameMkLst>
            <pc:docMk/>
            <pc:sldMk cId="2683519871" sldId="257"/>
            <ac:graphicFrameMk id="22" creationId="{EF1FE1CE-EB6B-427A-01EC-A931159B177E}"/>
          </ac:graphicFrameMkLst>
        </pc:graphicFrameChg>
        <pc:graphicFrameChg chg="add mod modGraphic">
          <ac:chgData name="Sumant Pathak" userId="8dd82165ffae788f" providerId="Windows Live" clId="Web-{A593AA34-81FA-4660-BEDA-23D208733592}" dt="2022-06-10T09:55:32.488" v="112" actId="1076"/>
          <ac:graphicFrameMkLst>
            <pc:docMk/>
            <pc:sldMk cId="2683519871" sldId="257"/>
            <ac:graphicFrameMk id="23" creationId="{F6C84DF9-202B-3585-EA97-0C04C9C2A42E}"/>
          </ac:graphicFrameMkLst>
        </pc:graphicFrameChg>
      </pc:sldChg>
      <pc:sldChg chg="addSp delSp modSp new mod modClrScheme chgLayout">
        <pc:chgData name="Sumant Pathak" userId="8dd82165ffae788f" providerId="Windows Live" clId="Web-{A593AA34-81FA-4660-BEDA-23D208733592}" dt="2022-06-10T10:06:57.434" v="128" actId="1076"/>
        <pc:sldMkLst>
          <pc:docMk/>
          <pc:sldMk cId="1909063493" sldId="258"/>
        </pc:sldMkLst>
        <pc:spChg chg="mod ord">
          <ac:chgData name="Sumant Pathak" userId="8dd82165ffae788f" providerId="Windows Live" clId="Web-{A593AA34-81FA-4660-BEDA-23D208733592}" dt="2022-06-10T09:57:51.522" v="119" actId="1076"/>
          <ac:spMkLst>
            <pc:docMk/>
            <pc:sldMk cId="1909063493" sldId="258"/>
            <ac:spMk id="2" creationId="{E4C8B4C1-2F3D-3D46-6442-BD6E00E778E4}"/>
          </ac:spMkLst>
        </pc:spChg>
        <pc:spChg chg="del mod ord">
          <ac:chgData name="Sumant Pathak" userId="8dd82165ffae788f" providerId="Windows Live" clId="Web-{A593AA34-81FA-4660-BEDA-23D208733592}" dt="2022-06-10T09:59:11.794" v="121"/>
          <ac:spMkLst>
            <pc:docMk/>
            <pc:sldMk cId="1909063493" sldId="258"/>
            <ac:spMk id="3" creationId="{137F53F4-6153-A1B5-7586-4D565C5636D2}"/>
          </ac:spMkLst>
        </pc:spChg>
        <pc:spChg chg="mod ord">
          <ac:chgData name="Sumant Pathak" userId="8dd82165ffae788f" providerId="Windows Live" clId="Web-{A593AA34-81FA-4660-BEDA-23D208733592}" dt="2022-06-10T09:57:14.475" v="115"/>
          <ac:spMkLst>
            <pc:docMk/>
            <pc:sldMk cId="1909063493" sldId="258"/>
            <ac:spMk id="4" creationId="{2C330741-A700-1E14-DC92-0DE85BF2863A}"/>
          </ac:spMkLst>
        </pc:spChg>
        <pc:spChg chg="add mod ord">
          <ac:chgData name="Sumant Pathak" userId="8dd82165ffae788f" providerId="Windows Live" clId="Web-{A593AA34-81FA-4660-BEDA-23D208733592}" dt="2022-06-10T09:59:11.888" v="124" actId="1076"/>
          <ac:spMkLst>
            <pc:docMk/>
            <pc:sldMk cId="1909063493" sldId="258"/>
            <ac:spMk id="5" creationId="{90239AF4-2570-5314-4F28-4172570D802C}"/>
          </ac:spMkLst>
        </pc:spChg>
        <pc:spChg chg="add mod ord">
          <ac:chgData name="Sumant Pathak" userId="8dd82165ffae788f" providerId="Windows Live" clId="Web-{A593AA34-81FA-4660-BEDA-23D208733592}" dt="2022-06-10T10:06:57.434" v="128" actId="1076"/>
          <ac:spMkLst>
            <pc:docMk/>
            <pc:sldMk cId="1909063493" sldId="258"/>
            <ac:spMk id="6" creationId="{51C022B5-0B88-9C1F-8270-B609B1C331BA}"/>
          </ac:spMkLst>
        </pc:spChg>
        <pc:picChg chg="add mod ord">
          <ac:chgData name="Sumant Pathak" userId="8dd82165ffae788f" providerId="Windows Live" clId="Web-{A593AA34-81FA-4660-BEDA-23D208733592}" dt="2022-06-10T09:59:11.857" v="123" actId="14100"/>
          <ac:picMkLst>
            <pc:docMk/>
            <pc:sldMk cId="1909063493" sldId="258"/>
            <ac:picMk id="7" creationId="{9330CCB1-959C-2A68-A646-F43E47FB8E4F}"/>
          </ac:picMkLst>
        </pc:picChg>
      </pc:sldChg>
      <pc:sldChg chg="new">
        <pc:chgData name="Sumant Pathak" userId="8dd82165ffae788f" providerId="Windows Live" clId="Web-{A593AA34-81FA-4660-BEDA-23D208733592}" dt="2022-06-10T10:08:37.483" v="129"/>
        <pc:sldMkLst>
          <pc:docMk/>
          <pc:sldMk cId="2157963501" sldId="259"/>
        </pc:sldMkLst>
      </pc:sldChg>
      <pc:sldMasterChg chg="del delSldLayout">
        <pc:chgData name="Sumant Pathak" userId="8dd82165ffae788f" providerId="Windows Live" clId="Web-{A593AA34-81FA-4660-BEDA-23D208733592}" dt="2022-06-10T08:16:25.887" v="16"/>
        <pc:sldMasterMkLst>
          <pc:docMk/>
          <pc:sldMasterMk cId="0" sldId="2147483648"/>
        </pc:sldMasterMkLst>
        <pc:sldLayoutChg chg="del">
          <pc:chgData name="Sumant Pathak" userId="8dd82165ffae788f" providerId="Windows Live" clId="Web-{A593AA34-81FA-4660-BEDA-23D208733592}" dt="2022-06-10T08:16:25.887" v="16"/>
          <pc:sldLayoutMkLst>
            <pc:docMk/>
            <pc:sldMasterMk cId="0" sldId="2147483648"/>
            <pc:sldLayoutMk cId="0" sldId="2147483649"/>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0"/>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2"/>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3"/>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4"/>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5"/>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6"/>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8"/>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59"/>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61"/>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62"/>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67"/>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68"/>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69"/>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70"/>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72"/>
          </pc:sldLayoutMkLst>
        </pc:sldLayoutChg>
        <pc:sldLayoutChg chg="del">
          <pc:chgData name="Sumant Pathak" userId="8dd82165ffae788f" providerId="Windows Live" clId="Web-{A593AA34-81FA-4660-BEDA-23D208733592}" dt="2022-06-10T08:16:25.887" v="16"/>
          <pc:sldLayoutMkLst>
            <pc:docMk/>
            <pc:sldMasterMk cId="0" sldId="2147483648"/>
            <pc:sldLayoutMk cId="0" sldId="2147483673"/>
          </pc:sldLayoutMkLst>
        </pc:sldLayoutChg>
      </pc:sldMasterChg>
      <pc:sldMasterChg chg="add addSldLayout">
        <pc:chgData name="Sumant Pathak" userId="8dd82165ffae788f" providerId="Windows Live" clId="Web-{A593AA34-81FA-4660-BEDA-23D208733592}" dt="2022-06-10T08:16:25.887" v="16"/>
        <pc:sldMasterMkLst>
          <pc:docMk/>
          <pc:sldMasterMk cId="4052288570" sldId="2147483699"/>
        </pc:sldMasterMkLst>
        <pc:sldLayoutChg chg="add">
          <pc:chgData name="Sumant Pathak" userId="8dd82165ffae788f" providerId="Windows Live" clId="Web-{A593AA34-81FA-4660-BEDA-23D208733592}" dt="2022-06-10T08:16:25.887" v="16"/>
          <pc:sldLayoutMkLst>
            <pc:docMk/>
            <pc:sldMasterMk cId="4052288570" sldId="2147483699"/>
            <pc:sldLayoutMk cId="4236336065" sldId="2147483688"/>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3070874253" sldId="2147483689"/>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2645180254" sldId="2147483690"/>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3428424769" sldId="2147483691"/>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833620182" sldId="2147483692"/>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3649391419" sldId="2147483693"/>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1006225699" sldId="2147483694"/>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2013044717" sldId="2147483695"/>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3821477303" sldId="2147483696"/>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68588647" sldId="2147483697"/>
          </pc:sldLayoutMkLst>
        </pc:sldLayoutChg>
        <pc:sldLayoutChg chg="add">
          <pc:chgData name="Sumant Pathak" userId="8dd82165ffae788f" providerId="Windows Live" clId="Web-{A593AA34-81FA-4660-BEDA-23D208733592}" dt="2022-06-10T08:16:25.887" v="16"/>
          <pc:sldLayoutMkLst>
            <pc:docMk/>
            <pc:sldMasterMk cId="4052288570" sldId="2147483699"/>
            <pc:sldLayoutMk cId="2136638729" sldId="2147483698"/>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hyperlink" Target="https://www.w3schools.com/c/index.php" TargetMode="External"/></Relationships>
</file>

<file path=ppt/diagrams/_rels/data2.xml.rels><?xml version="1.0" encoding="UTF-8" standalone="yes"?>
<Relationships xmlns="http://schemas.openxmlformats.org/package/2006/relationships"><Relationship Id="rId2" Type="http://schemas.openxmlformats.org/officeDocument/2006/relationships/hyperlink" Target="https://www.w3schools.com/java/default.asp" TargetMode="External"/><Relationship Id="rId1" Type="http://schemas.openxmlformats.org/officeDocument/2006/relationships/hyperlink" Target="https://www.w3schools.com/cpp/default.asp"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cpp/default.asp" TargetMode="External"/><Relationship Id="rId1" Type="http://schemas.openxmlformats.org/officeDocument/2006/relationships/hyperlink" Target="https://www.w3schools.com/c/index.php"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w3schools.com/java/default.asp" TargetMode="External"/><Relationship Id="rId1" Type="http://schemas.openxmlformats.org/officeDocument/2006/relationships/hyperlink" Target="https://www.w3schools.com/cpp/default.asp"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E7834F-D0A7-4F2D-85F4-69D5E0E2DC71}"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6D61D752-0A27-4201-9684-10ED98B073A6}">
      <dgm:prSet/>
      <dgm:spPr/>
      <dgm:t>
        <a:bodyPr/>
        <a:lstStyle/>
        <a:p>
          <a:r>
            <a:rPr lang="en-US"/>
            <a:t>Why Use C#?</a:t>
          </a:r>
        </a:p>
      </dgm:t>
    </dgm:pt>
    <dgm:pt modelId="{E2C2F8BF-80BF-4C1C-8911-AB26E7C79FAF}" type="parTrans" cxnId="{B8AF3B9D-32CC-45B1-A52B-5271302BD90D}">
      <dgm:prSet/>
      <dgm:spPr/>
      <dgm:t>
        <a:bodyPr/>
        <a:lstStyle/>
        <a:p>
          <a:endParaRPr lang="en-US"/>
        </a:p>
      </dgm:t>
    </dgm:pt>
    <dgm:pt modelId="{4EF62457-F3EC-4BDE-8551-EC5BFF8DBEEF}" type="sibTrans" cxnId="{B8AF3B9D-32CC-45B1-A52B-5271302BD90D}">
      <dgm:prSet/>
      <dgm:spPr/>
      <dgm:t>
        <a:bodyPr/>
        <a:lstStyle/>
        <a:p>
          <a:endParaRPr lang="en-US"/>
        </a:p>
      </dgm:t>
    </dgm:pt>
    <dgm:pt modelId="{369400D6-BE2F-4458-9BA4-4E9E983A50F6}">
      <dgm:prSet/>
      <dgm:spPr/>
      <dgm:t>
        <a:bodyPr/>
        <a:lstStyle/>
        <a:p>
          <a:r>
            <a:rPr lang="en-US"/>
            <a:t>It is one of the most popular programming language in the world</a:t>
          </a:r>
        </a:p>
      </dgm:t>
    </dgm:pt>
    <dgm:pt modelId="{006410AE-40CB-4EFC-8B76-DF7722DFAA61}" type="parTrans" cxnId="{157D02B5-25A0-480F-A2DF-657F18127675}">
      <dgm:prSet/>
      <dgm:spPr/>
      <dgm:t>
        <a:bodyPr/>
        <a:lstStyle/>
        <a:p>
          <a:endParaRPr lang="en-US"/>
        </a:p>
      </dgm:t>
    </dgm:pt>
    <dgm:pt modelId="{04D3FB08-41C9-49B2-AAAC-3DBBFF08F84E}" type="sibTrans" cxnId="{157D02B5-25A0-480F-A2DF-657F18127675}">
      <dgm:prSet/>
      <dgm:spPr/>
      <dgm:t>
        <a:bodyPr/>
        <a:lstStyle/>
        <a:p>
          <a:endParaRPr lang="en-US"/>
        </a:p>
      </dgm:t>
    </dgm:pt>
    <dgm:pt modelId="{6FE40B83-AC07-4CF1-97A2-57EB2C0497FE}">
      <dgm:prSet/>
      <dgm:spPr/>
      <dgm:t>
        <a:bodyPr/>
        <a:lstStyle/>
        <a:p>
          <a:r>
            <a:rPr lang="en-US"/>
            <a:t>It is easy to learn and simple to use</a:t>
          </a:r>
        </a:p>
      </dgm:t>
    </dgm:pt>
    <dgm:pt modelId="{CE977755-30B9-4229-96A6-AFEAB5A1D88A}" type="parTrans" cxnId="{4392809D-75C4-4B20-AF23-ED0A5EAACCBF}">
      <dgm:prSet/>
      <dgm:spPr/>
      <dgm:t>
        <a:bodyPr/>
        <a:lstStyle/>
        <a:p>
          <a:endParaRPr lang="en-US"/>
        </a:p>
      </dgm:t>
    </dgm:pt>
    <dgm:pt modelId="{F9C16EF2-EC39-468F-818E-1A9C131F0A50}" type="sibTrans" cxnId="{4392809D-75C4-4B20-AF23-ED0A5EAACCBF}">
      <dgm:prSet/>
      <dgm:spPr/>
      <dgm:t>
        <a:bodyPr/>
        <a:lstStyle/>
        <a:p>
          <a:endParaRPr lang="en-US"/>
        </a:p>
      </dgm:t>
    </dgm:pt>
    <dgm:pt modelId="{CC5BA245-E107-4BE0-8113-B067EBCE6F77}">
      <dgm:prSet/>
      <dgm:spPr/>
      <dgm:t>
        <a:bodyPr/>
        <a:lstStyle/>
        <a:p>
          <a:r>
            <a:rPr lang="en-US"/>
            <a:t>It has a huge community support</a:t>
          </a:r>
        </a:p>
      </dgm:t>
    </dgm:pt>
    <dgm:pt modelId="{B1CF76C3-07CC-4A10-BB09-7ED6102A429E}" type="parTrans" cxnId="{F8757BD8-2D2C-43B1-98FC-4B11FA8BB565}">
      <dgm:prSet/>
      <dgm:spPr/>
      <dgm:t>
        <a:bodyPr/>
        <a:lstStyle/>
        <a:p>
          <a:endParaRPr lang="en-US"/>
        </a:p>
      </dgm:t>
    </dgm:pt>
    <dgm:pt modelId="{57F71938-1378-43C6-B844-6271895F66CE}" type="sibTrans" cxnId="{F8757BD8-2D2C-43B1-98FC-4B11FA8BB565}">
      <dgm:prSet/>
      <dgm:spPr/>
      <dgm:t>
        <a:bodyPr/>
        <a:lstStyle/>
        <a:p>
          <a:endParaRPr lang="en-US"/>
        </a:p>
      </dgm:t>
    </dgm:pt>
    <dgm:pt modelId="{D1D07BB4-44F7-4588-AF57-BA3A6EAEF819}">
      <dgm:prSet/>
      <dgm:spPr/>
      <dgm:t>
        <a:bodyPr/>
        <a:lstStyle/>
        <a:p>
          <a:r>
            <a:rPr lang="en-US"/>
            <a:t>C# is an object oriented language which gives a clear structure to programs and allows code to be reused, lowering development costs</a:t>
          </a:r>
        </a:p>
      </dgm:t>
    </dgm:pt>
    <dgm:pt modelId="{A1A80B9E-B28C-4B5F-BC4F-DB6F19368FDF}" type="parTrans" cxnId="{875F0AF3-B55A-45A3-ADBE-CAFD9D124787}">
      <dgm:prSet/>
      <dgm:spPr/>
      <dgm:t>
        <a:bodyPr/>
        <a:lstStyle/>
        <a:p>
          <a:endParaRPr lang="en-US"/>
        </a:p>
      </dgm:t>
    </dgm:pt>
    <dgm:pt modelId="{30CE2207-EA60-44E0-8052-B4DCC8BA63BF}" type="sibTrans" cxnId="{875F0AF3-B55A-45A3-ADBE-CAFD9D124787}">
      <dgm:prSet/>
      <dgm:spPr/>
      <dgm:t>
        <a:bodyPr/>
        <a:lstStyle/>
        <a:p>
          <a:endParaRPr lang="en-US"/>
        </a:p>
      </dgm:t>
    </dgm:pt>
    <dgm:pt modelId="{7B7DC3C7-5D75-42EB-9B80-AF49ACE87CA4}">
      <dgm:prSet/>
      <dgm:spPr/>
      <dgm:t>
        <a:bodyPr/>
        <a:lstStyle/>
        <a:p>
          <a:r>
            <a:rPr lang="en-US"/>
            <a:t>As C# is close to </a:t>
          </a:r>
          <a:r>
            <a:rPr lang="en-US">
              <a:hlinkClick xmlns:r="http://schemas.openxmlformats.org/officeDocument/2006/relationships" r:id="rId1"/>
            </a:rPr>
            <a:t>C</a:t>
          </a:r>
          <a:r>
            <a:rPr lang="en-US"/>
            <a:t>, </a:t>
          </a:r>
          <a:r>
            <a:rPr lang="en-US">
              <a:hlinkClick xmlns:r="http://schemas.openxmlformats.org/officeDocument/2006/relationships" r:id="rId2"/>
            </a:rPr>
            <a:t>C++</a:t>
          </a:r>
          <a:r>
            <a:rPr lang="en-US"/>
            <a:t> and </a:t>
          </a:r>
          <a:r>
            <a:rPr lang="en-US">
              <a:hlinkClick xmlns:r="http://schemas.openxmlformats.org/officeDocument/2006/relationships" r:id="rId3"/>
            </a:rPr>
            <a:t>Java</a:t>
          </a:r>
          <a:r>
            <a:rPr lang="en-US"/>
            <a:t>, it makes it easy for programmers to switch to C# or vice versa</a:t>
          </a:r>
        </a:p>
      </dgm:t>
    </dgm:pt>
    <dgm:pt modelId="{FB389958-EFBB-4CBC-8452-088B3F13F87B}" type="parTrans" cxnId="{467BB076-2731-4ED6-BAC2-59A296B8B0DA}">
      <dgm:prSet/>
      <dgm:spPr/>
      <dgm:t>
        <a:bodyPr/>
        <a:lstStyle/>
        <a:p>
          <a:endParaRPr lang="en-US"/>
        </a:p>
      </dgm:t>
    </dgm:pt>
    <dgm:pt modelId="{33ED4C55-9EA1-42E8-8C5D-685390EA7F40}" type="sibTrans" cxnId="{467BB076-2731-4ED6-BAC2-59A296B8B0DA}">
      <dgm:prSet/>
      <dgm:spPr/>
      <dgm:t>
        <a:bodyPr/>
        <a:lstStyle/>
        <a:p>
          <a:endParaRPr lang="en-US"/>
        </a:p>
      </dgm:t>
    </dgm:pt>
    <dgm:pt modelId="{84033619-B006-437A-88A1-C785F4C70F8B}" type="pres">
      <dgm:prSet presAssocID="{58E7834F-D0A7-4F2D-85F4-69D5E0E2DC71}" presName="linearFlow" presStyleCnt="0">
        <dgm:presLayoutVars>
          <dgm:resizeHandles val="exact"/>
        </dgm:presLayoutVars>
      </dgm:prSet>
      <dgm:spPr/>
    </dgm:pt>
    <dgm:pt modelId="{17905395-0CD0-47ED-863B-4F146A755233}" type="pres">
      <dgm:prSet presAssocID="{6D61D752-0A27-4201-9684-10ED98B073A6}" presName="node" presStyleLbl="node1" presStyleIdx="0" presStyleCnt="1">
        <dgm:presLayoutVars>
          <dgm:bulletEnabled val="1"/>
        </dgm:presLayoutVars>
      </dgm:prSet>
      <dgm:spPr/>
    </dgm:pt>
  </dgm:ptLst>
  <dgm:cxnLst>
    <dgm:cxn modelId="{2B8CDF03-F02C-468F-9508-79736052B850}" type="presOf" srcId="{369400D6-BE2F-4458-9BA4-4E9E983A50F6}" destId="{17905395-0CD0-47ED-863B-4F146A755233}" srcOrd="0" destOrd="1" presId="urn:microsoft.com/office/officeart/2005/8/layout/process2"/>
    <dgm:cxn modelId="{15578804-95B0-4A9F-B8A1-7AD08C22ABB1}" type="presOf" srcId="{6D61D752-0A27-4201-9684-10ED98B073A6}" destId="{17905395-0CD0-47ED-863B-4F146A755233}" srcOrd="0" destOrd="0" presId="urn:microsoft.com/office/officeart/2005/8/layout/process2"/>
    <dgm:cxn modelId="{74175219-4E3D-412A-B5BA-8C191200E707}" type="presOf" srcId="{D1D07BB4-44F7-4588-AF57-BA3A6EAEF819}" destId="{17905395-0CD0-47ED-863B-4F146A755233}" srcOrd="0" destOrd="4" presId="urn:microsoft.com/office/officeart/2005/8/layout/process2"/>
    <dgm:cxn modelId="{D622586D-EA71-42B3-9015-074295FB4699}" type="presOf" srcId="{6FE40B83-AC07-4CF1-97A2-57EB2C0497FE}" destId="{17905395-0CD0-47ED-863B-4F146A755233}" srcOrd="0" destOrd="2" presId="urn:microsoft.com/office/officeart/2005/8/layout/process2"/>
    <dgm:cxn modelId="{467BB076-2731-4ED6-BAC2-59A296B8B0DA}" srcId="{6D61D752-0A27-4201-9684-10ED98B073A6}" destId="{7B7DC3C7-5D75-42EB-9B80-AF49ACE87CA4}" srcOrd="4" destOrd="0" parTransId="{FB389958-EFBB-4CBC-8452-088B3F13F87B}" sibTransId="{33ED4C55-9EA1-42E8-8C5D-685390EA7F40}"/>
    <dgm:cxn modelId="{9CB5F97F-C3B6-479A-876A-F5D0E6E86C29}" type="presOf" srcId="{7B7DC3C7-5D75-42EB-9B80-AF49ACE87CA4}" destId="{17905395-0CD0-47ED-863B-4F146A755233}" srcOrd="0" destOrd="5" presId="urn:microsoft.com/office/officeart/2005/8/layout/process2"/>
    <dgm:cxn modelId="{B8AF3B9D-32CC-45B1-A52B-5271302BD90D}" srcId="{58E7834F-D0A7-4F2D-85F4-69D5E0E2DC71}" destId="{6D61D752-0A27-4201-9684-10ED98B073A6}" srcOrd="0" destOrd="0" parTransId="{E2C2F8BF-80BF-4C1C-8911-AB26E7C79FAF}" sibTransId="{4EF62457-F3EC-4BDE-8551-EC5BFF8DBEEF}"/>
    <dgm:cxn modelId="{4392809D-75C4-4B20-AF23-ED0A5EAACCBF}" srcId="{6D61D752-0A27-4201-9684-10ED98B073A6}" destId="{6FE40B83-AC07-4CF1-97A2-57EB2C0497FE}" srcOrd="1" destOrd="0" parTransId="{CE977755-30B9-4229-96A6-AFEAB5A1D88A}" sibTransId="{F9C16EF2-EC39-468F-818E-1A9C131F0A50}"/>
    <dgm:cxn modelId="{157D02B5-25A0-480F-A2DF-657F18127675}" srcId="{6D61D752-0A27-4201-9684-10ED98B073A6}" destId="{369400D6-BE2F-4458-9BA4-4E9E983A50F6}" srcOrd="0" destOrd="0" parTransId="{006410AE-40CB-4EFC-8B76-DF7722DFAA61}" sibTransId="{04D3FB08-41C9-49B2-AAAC-3DBBFF08F84E}"/>
    <dgm:cxn modelId="{F8757BD8-2D2C-43B1-98FC-4B11FA8BB565}" srcId="{6D61D752-0A27-4201-9684-10ED98B073A6}" destId="{CC5BA245-E107-4BE0-8113-B067EBCE6F77}" srcOrd="2" destOrd="0" parTransId="{B1CF76C3-07CC-4A10-BB09-7ED6102A429E}" sibTransId="{57F71938-1378-43C6-B844-6271895F66CE}"/>
    <dgm:cxn modelId="{E60094D9-7FB8-4858-8576-CD39658427A0}" type="presOf" srcId="{58E7834F-D0A7-4F2D-85F4-69D5E0E2DC71}" destId="{84033619-B006-437A-88A1-C785F4C70F8B}" srcOrd="0" destOrd="0" presId="urn:microsoft.com/office/officeart/2005/8/layout/process2"/>
    <dgm:cxn modelId="{93F988F1-6471-412C-BB24-A828D45FCD91}" type="presOf" srcId="{CC5BA245-E107-4BE0-8113-B067EBCE6F77}" destId="{17905395-0CD0-47ED-863B-4F146A755233}" srcOrd="0" destOrd="3" presId="urn:microsoft.com/office/officeart/2005/8/layout/process2"/>
    <dgm:cxn modelId="{875F0AF3-B55A-45A3-ADBE-CAFD9D124787}" srcId="{6D61D752-0A27-4201-9684-10ED98B073A6}" destId="{D1D07BB4-44F7-4588-AF57-BA3A6EAEF819}" srcOrd="3" destOrd="0" parTransId="{A1A80B9E-B28C-4B5F-BC4F-DB6F19368FDF}" sibTransId="{30CE2207-EA60-44E0-8052-B4DCC8BA63BF}"/>
    <dgm:cxn modelId="{0FB47E78-BBB6-42EF-AA7E-6A9FE55C8E88}" type="presParOf" srcId="{84033619-B006-437A-88A1-C785F4C70F8B}" destId="{17905395-0CD0-47ED-863B-4F146A755233}" srcOrd="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BD7C0B-8D17-45E9-A176-00D3A231971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F2A5BCD8-58C4-45D6-80D4-B1C08A1445B6}">
      <dgm:prSet/>
      <dgm:spPr/>
      <dgm:t>
        <a:bodyPr/>
        <a:lstStyle/>
        <a:p>
          <a:r>
            <a:rPr lang="en-US"/>
            <a:t>What is C#?​</a:t>
          </a:r>
        </a:p>
      </dgm:t>
    </dgm:pt>
    <dgm:pt modelId="{DD26F0F9-73DB-4A51-9E7A-C3DBD5F37251}" type="parTrans" cxnId="{9783F450-2119-488A-94BD-D75AAC8C549A}">
      <dgm:prSet/>
      <dgm:spPr/>
      <dgm:t>
        <a:bodyPr/>
        <a:lstStyle/>
        <a:p>
          <a:endParaRPr lang="en-US"/>
        </a:p>
      </dgm:t>
    </dgm:pt>
    <dgm:pt modelId="{6B610FB2-D4AA-4A31-B354-5CCC19A98EDC}" type="sibTrans" cxnId="{9783F450-2119-488A-94BD-D75AAC8C549A}">
      <dgm:prSet/>
      <dgm:spPr/>
      <dgm:t>
        <a:bodyPr/>
        <a:lstStyle/>
        <a:p>
          <a:endParaRPr lang="en-US"/>
        </a:p>
      </dgm:t>
    </dgm:pt>
    <dgm:pt modelId="{16C2E1EB-BFA0-4EC5-A0C3-F081FF5D2F53}">
      <dgm:prSet/>
      <dgm:spPr/>
      <dgm:t>
        <a:bodyPr/>
        <a:lstStyle/>
        <a:p>
          <a:r>
            <a:rPr lang="en-US"/>
            <a:t>C# is pronounced "C-Sharp".​</a:t>
          </a:r>
        </a:p>
      </dgm:t>
    </dgm:pt>
    <dgm:pt modelId="{E76D69B8-2696-4963-A532-CD3FF6CF914B}" type="parTrans" cxnId="{1A82C164-7620-4903-ABA8-23BF66A6F728}">
      <dgm:prSet/>
      <dgm:spPr/>
      <dgm:t>
        <a:bodyPr/>
        <a:lstStyle/>
        <a:p>
          <a:endParaRPr lang="en-US"/>
        </a:p>
      </dgm:t>
    </dgm:pt>
    <dgm:pt modelId="{5D06E08C-DD58-4EA5-AD3D-1C236549F168}" type="sibTrans" cxnId="{1A82C164-7620-4903-ABA8-23BF66A6F728}">
      <dgm:prSet/>
      <dgm:spPr/>
      <dgm:t>
        <a:bodyPr/>
        <a:lstStyle/>
        <a:p>
          <a:endParaRPr lang="en-US"/>
        </a:p>
      </dgm:t>
    </dgm:pt>
    <dgm:pt modelId="{3CD28BCC-9470-47D0-BEDA-495D95CA6071}">
      <dgm:prSet/>
      <dgm:spPr/>
      <dgm:t>
        <a:bodyPr/>
        <a:lstStyle/>
        <a:p>
          <a:r>
            <a:rPr lang="en-US"/>
            <a:t>It is an object-oriented programming language created by Microsoft that runs on the .NET Framework.​</a:t>
          </a:r>
        </a:p>
      </dgm:t>
    </dgm:pt>
    <dgm:pt modelId="{864D5D62-0319-4615-9E5D-50249A776B73}" type="parTrans" cxnId="{908CAE86-ACDE-4165-9F67-C7BAD0732610}">
      <dgm:prSet/>
      <dgm:spPr/>
      <dgm:t>
        <a:bodyPr/>
        <a:lstStyle/>
        <a:p>
          <a:endParaRPr lang="en-US"/>
        </a:p>
      </dgm:t>
    </dgm:pt>
    <dgm:pt modelId="{394D1D8D-930C-462F-AE17-81028CD4747E}" type="sibTrans" cxnId="{908CAE86-ACDE-4165-9F67-C7BAD0732610}">
      <dgm:prSet/>
      <dgm:spPr/>
      <dgm:t>
        <a:bodyPr/>
        <a:lstStyle/>
        <a:p>
          <a:endParaRPr lang="en-US"/>
        </a:p>
      </dgm:t>
    </dgm:pt>
    <dgm:pt modelId="{9C82AE56-3192-4F86-B15F-F1E60928BF37}">
      <dgm:prSet/>
      <dgm:spPr/>
      <dgm:t>
        <a:bodyPr/>
        <a:lstStyle/>
        <a:p>
          <a:r>
            <a:rPr lang="en-US"/>
            <a:t>C# has roots from the C family, and the language is close to other popular languages like </a:t>
          </a:r>
          <a:r>
            <a:rPr lang="en-US">
              <a:hlinkClick xmlns:r="http://schemas.openxmlformats.org/officeDocument/2006/relationships" r:id="rId1"/>
            </a:rPr>
            <a:t>C++</a:t>
          </a:r>
          <a:r>
            <a:rPr lang="en-US"/>
            <a:t> and </a:t>
          </a:r>
          <a:r>
            <a:rPr lang="en-US">
              <a:hlinkClick xmlns:r="http://schemas.openxmlformats.org/officeDocument/2006/relationships" r:id="rId2"/>
            </a:rPr>
            <a:t>Java</a:t>
          </a:r>
          <a:r>
            <a:rPr lang="en-US"/>
            <a:t>.​</a:t>
          </a:r>
        </a:p>
      </dgm:t>
    </dgm:pt>
    <dgm:pt modelId="{386B27C4-6416-48D8-AE2C-72A6FDBBA3CF}" type="parTrans" cxnId="{65E6A5C7-BD2A-4287-925C-59F92659F0BE}">
      <dgm:prSet/>
      <dgm:spPr/>
      <dgm:t>
        <a:bodyPr/>
        <a:lstStyle/>
        <a:p>
          <a:endParaRPr lang="en-US"/>
        </a:p>
      </dgm:t>
    </dgm:pt>
    <dgm:pt modelId="{D0ABDE0E-3EEB-4CDB-BAEC-33133CA1B58D}" type="sibTrans" cxnId="{65E6A5C7-BD2A-4287-925C-59F92659F0BE}">
      <dgm:prSet/>
      <dgm:spPr/>
      <dgm:t>
        <a:bodyPr/>
        <a:lstStyle/>
        <a:p>
          <a:endParaRPr lang="en-US"/>
        </a:p>
      </dgm:t>
    </dgm:pt>
    <dgm:pt modelId="{4E387796-8D5F-4E12-A3D2-6AADA7B20CBB}">
      <dgm:prSet/>
      <dgm:spPr/>
      <dgm:t>
        <a:bodyPr/>
        <a:lstStyle/>
        <a:p>
          <a:r>
            <a:rPr lang="en-US"/>
            <a:t>The first version was released in year 2002. The latest version, C# 8, was released in September 2019.​</a:t>
          </a:r>
        </a:p>
      </dgm:t>
    </dgm:pt>
    <dgm:pt modelId="{CC6AC106-B1C1-4013-8BF3-CA956E78D4C5}" type="parTrans" cxnId="{C90F34FC-044D-47F8-8CEF-A984905EC6DB}">
      <dgm:prSet/>
      <dgm:spPr/>
      <dgm:t>
        <a:bodyPr/>
        <a:lstStyle/>
        <a:p>
          <a:endParaRPr lang="en-US"/>
        </a:p>
      </dgm:t>
    </dgm:pt>
    <dgm:pt modelId="{926F559F-581E-4325-9772-73C2AFB95270}" type="sibTrans" cxnId="{C90F34FC-044D-47F8-8CEF-A984905EC6DB}">
      <dgm:prSet/>
      <dgm:spPr/>
      <dgm:t>
        <a:bodyPr/>
        <a:lstStyle/>
        <a:p>
          <a:endParaRPr lang="en-US"/>
        </a:p>
      </dgm:t>
    </dgm:pt>
    <dgm:pt modelId="{3B93D5FE-74F2-4326-8BCD-CC7FDD38A4F0}">
      <dgm:prSet/>
      <dgm:spPr/>
      <dgm:t>
        <a:bodyPr/>
        <a:lstStyle/>
        <a:p>
          <a:r>
            <a:rPr lang="en-US"/>
            <a:t>C# is used for:​</a:t>
          </a:r>
        </a:p>
      </dgm:t>
    </dgm:pt>
    <dgm:pt modelId="{EAD0CD74-94B5-4337-A3B4-6CE5200448CA}" type="parTrans" cxnId="{713FBCB5-C5FC-4D0E-8925-E23841C35DC8}">
      <dgm:prSet/>
      <dgm:spPr/>
      <dgm:t>
        <a:bodyPr/>
        <a:lstStyle/>
        <a:p>
          <a:endParaRPr lang="en-US"/>
        </a:p>
      </dgm:t>
    </dgm:pt>
    <dgm:pt modelId="{E0D1D285-4EE2-4940-9D68-E305DEB23EDC}" type="sibTrans" cxnId="{713FBCB5-C5FC-4D0E-8925-E23841C35DC8}">
      <dgm:prSet/>
      <dgm:spPr/>
      <dgm:t>
        <a:bodyPr/>
        <a:lstStyle/>
        <a:p>
          <a:endParaRPr lang="en-US"/>
        </a:p>
      </dgm:t>
    </dgm:pt>
    <dgm:pt modelId="{B367390C-F2B4-40C7-A7DA-CA00C53A9330}">
      <dgm:prSet/>
      <dgm:spPr/>
      <dgm:t>
        <a:bodyPr/>
        <a:lstStyle/>
        <a:p>
          <a:r>
            <a:rPr lang="en-US"/>
            <a:t>Mobile applications​</a:t>
          </a:r>
        </a:p>
      </dgm:t>
    </dgm:pt>
    <dgm:pt modelId="{97304170-660B-4530-A6C6-9A7B9578816E}" type="parTrans" cxnId="{ECA8DF1F-1DB8-4401-A4C0-EC9A6796C852}">
      <dgm:prSet/>
      <dgm:spPr/>
      <dgm:t>
        <a:bodyPr/>
        <a:lstStyle/>
        <a:p>
          <a:endParaRPr lang="en-US"/>
        </a:p>
      </dgm:t>
    </dgm:pt>
    <dgm:pt modelId="{55111634-74BF-46C8-A431-A4BAD1A5AECC}" type="sibTrans" cxnId="{ECA8DF1F-1DB8-4401-A4C0-EC9A6796C852}">
      <dgm:prSet/>
      <dgm:spPr/>
      <dgm:t>
        <a:bodyPr/>
        <a:lstStyle/>
        <a:p>
          <a:endParaRPr lang="en-US"/>
        </a:p>
      </dgm:t>
    </dgm:pt>
    <dgm:pt modelId="{DB8A1545-6AFA-4E6C-B7DB-5A2ED903BE29}">
      <dgm:prSet/>
      <dgm:spPr/>
      <dgm:t>
        <a:bodyPr/>
        <a:lstStyle/>
        <a:p>
          <a:r>
            <a:rPr lang="en-US"/>
            <a:t>Desktop applications​</a:t>
          </a:r>
        </a:p>
      </dgm:t>
    </dgm:pt>
    <dgm:pt modelId="{8F141BBE-D6A7-420E-949A-8F656232BF89}" type="parTrans" cxnId="{699CA8C9-F7F8-4F07-91CA-1FEF0BBF0439}">
      <dgm:prSet/>
      <dgm:spPr/>
      <dgm:t>
        <a:bodyPr/>
        <a:lstStyle/>
        <a:p>
          <a:endParaRPr lang="en-US"/>
        </a:p>
      </dgm:t>
    </dgm:pt>
    <dgm:pt modelId="{FC192D90-51F3-4E3D-8A52-9839720658F0}" type="sibTrans" cxnId="{699CA8C9-F7F8-4F07-91CA-1FEF0BBF0439}">
      <dgm:prSet/>
      <dgm:spPr/>
      <dgm:t>
        <a:bodyPr/>
        <a:lstStyle/>
        <a:p>
          <a:endParaRPr lang="en-US"/>
        </a:p>
      </dgm:t>
    </dgm:pt>
    <dgm:pt modelId="{9C44F182-7DFF-4ADB-AB45-F597E79B8E2F}">
      <dgm:prSet/>
      <dgm:spPr/>
      <dgm:t>
        <a:bodyPr/>
        <a:lstStyle/>
        <a:p>
          <a:r>
            <a:rPr lang="en-US"/>
            <a:t>Database applications​</a:t>
          </a:r>
        </a:p>
      </dgm:t>
    </dgm:pt>
    <dgm:pt modelId="{99AF0BB3-782C-41CA-9002-A41A00E6B255}" type="parTrans" cxnId="{C6D680FA-73C9-43CD-857D-E61655ACEA17}">
      <dgm:prSet/>
      <dgm:spPr/>
      <dgm:t>
        <a:bodyPr/>
        <a:lstStyle/>
        <a:p>
          <a:endParaRPr lang="en-US"/>
        </a:p>
      </dgm:t>
    </dgm:pt>
    <dgm:pt modelId="{B3E8A006-402F-462E-9CA3-D65EAE9CC139}" type="sibTrans" cxnId="{C6D680FA-73C9-43CD-857D-E61655ACEA17}">
      <dgm:prSet/>
      <dgm:spPr/>
      <dgm:t>
        <a:bodyPr/>
        <a:lstStyle/>
        <a:p>
          <a:endParaRPr lang="en-US"/>
        </a:p>
      </dgm:t>
    </dgm:pt>
    <dgm:pt modelId="{248AF8EE-D683-4F68-9ABF-8E94C168DA1E}">
      <dgm:prSet/>
      <dgm:spPr/>
      <dgm:t>
        <a:bodyPr/>
        <a:lstStyle/>
        <a:p>
          <a:r>
            <a:rPr lang="en-US"/>
            <a:t>And much, much more!​</a:t>
          </a:r>
        </a:p>
      </dgm:t>
    </dgm:pt>
    <dgm:pt modelId="{77863619-38ED-46D5-9470-F99C8D7EE7FF}" type="parTrans" cxnId="{089DA753-2F0C-4A98-ABAF-36AC23BB1DFE}">
      <dgm:prSet/>
      <dgm:spPr/>
      <dgm:t>
        <a:bodyPr/>
        <a:lstStyle/>
        <a:p>
          <a:endParaRPr lang="en-US"/>
        </a:p>
      </dgm:t>
    </dgm:pt>
    <dgm:pt modelId="{7EA66BA7-EF3A-4E33-9300-CEE84E9BCA02}" type="sibTrans" cxnId="{089DA753-2F0C-4A98-ABAF-36AC23BB1DFE}">
      <dgm:prSet/>
      <dgm:spPr/>
      <dgm:t>
        <a:bodyPr/>
        <a:lstStyle/>
        <a:p>
          <a:endParaRPr lang="en-US"/>
        </a:p>
      </dgm:t>
    </dgm:pt>
    <dgm:pt modelId="{E838FFD3-9CC9-4A7C-8C28-F380BFB63CE7}" type="pres">
      <dgm:prSet presAssocID="{F7BD7C0B-8D17-45E9-A176-00D3A231971E}" presName="diagram" presStyleCnt="0">
        <dgm:presLayoutVars>
          <dgm:dir/>
          <dgm:resizeHandles val="exact"/>
        </dgm:presLayoutVars>
      </dgm:prSet>
      <dgm:spPr/>
    </dgm:pt>
    <dgm:pt modelId="{0C291E12-C3C2-442E-8E4C-FA882AC2A6E9}" type="pres">
      <dgm:prSet presAssocID="{F2A5BCD8-58C4-45D6-80D4-B1C08A1445B6}" presName="node" presStyleLbl="node1" presStyleIdx="0" presStyleCnt="10">
        <dgm:presLayoutVars>
          <dgm:bulletEnabled val="1"/>
        </dgm:presLayoutVars>
      </dgm:prSet>
      <dgm:spPr/>
    </dgm:pt>
    <dgm:pt modelId="{56A15FAD-B462-446C-8570-66065BA49EAF}" type="pres">
      <dgm:prSet presAssocID="{6B610FB2-D4AA-4A31-B354-5CCC19A98EDC}" presName="sibTrans" presStyleCnt="0"/>
      <dgm:spPr/>
    </dgm:pt>
    <dgm:pt modelId="{B472CC91-F997-480D-9BB4-2311E721F91E}" type="pres">
      <dgm:prSet presAssocID="{16C2E1EB-BFA0-4EC5-A0C3-F081FF5D2F53}" presName="node" presStyleLbl="node1" presStyleIdx="1" presStyleCnt="10">
        <dgm:presLayoutVars>
          <dgm:bulletEnabled val="1"/>
        </dgm:presLayoutVars>
      </dgm:prSet>
      <dgm:spPr/>
    </dgm:pt>
    <dgm:pt modelId="{588EB1B3-4A2A-48F7-BBAC-ECE6EA59F4AB}" type="pres">
      <dgm:prSet presAssocID="{5D06E08C-DD58-4EA5-AD3D-1C236549F168}" presName="sibTrans" presStyleCnt="0"/>
      <dgm:spPr/>
    </dgm:pt>
    <dgm:pt modelId="{B78F00C7-C183-4869-B823-CAC4348D46FF}" type="pres">
      <dgm:prSet presAssocID="{3CD28BCC-9470-47D0-BEDA-495D95CA6071}" presName="node" presStyleLbl="node1" presStyleIdx="2" presStyleCnt="10">
        <dgm:presLayoutVars>
          <dgm:bulletEnabled val="1"/>
        </dgm:presLayoutVars>
      </dgm:prSet>
      <dgm:spPr/>
    </dgm:pt>
    <dgm:pt modelId="{CF32554D-8D8F-4B9E-86B2-3554F5891C1A}" type="pres">
      <dgm:prSet presAssocID="{394D1D8D-930C-462F-AE17-81028CD4747E}" presName="sibTrans" presStyleCnt="0"/>
      <dgm:spPr/>
    </dgm:pt>
    <dgm:pt modelId="{21886F1A-6F25-41DA-9740-7ECFD80BD29A}" type="pres">
      <dgm:prSet presAssocID="{9C82AE56-3192-4F86-B15F-F1E60928BF37}" presName="node" presStyleLbl="node1" presStyleIdx="3" presStyleCnt="10">
        <dgm:presLayoutVars>
          <dgm:bulletEnabled val="1"/>
        </dgm:presLayoutVars>
      </dgm:prSet>
      <dgm:spPr/>
    </dgm:pt>
    <dgm:pt modelId="{2C0D4F18-CF5A-4FD1-8BC9-21696E89CA75}" type="pres">
      <dgm:prSet presAssocID="{D0ABDE0E-3EEB-4CDB-BAEC-33133CA1B58D}" presName="sibTrans" presStyleCnt="0"/>
      <dgm:spPr/>
    </dgm:pt>
    <dgm:pt modelId="{91487215-684F-44EF-8C17-1B822571CB75}" type="pres">
      <dgm:prSet presAssocID="{4E387796-8D5F-4E12-A3D2-6AADA7B20CBB}" presName="node" presStyleLbl="node1" presStyleIdx="4" presStyleCnt="10">
        <dgm:presLayoutVars>
          <dgm:bulletEnabled val="1"/>
        </dgm:presLayoutVars>
      </dgm:prSet>
      <dgm:spPr/>
    </dgm:pt>
    <dgm:pt modelId="{23E89A77-CF1F-4B8D-98C8-AFA8F8915437}" type="pres">
      <dgm:prSet presAssocID="{926F559F-581E-4325-9772-73C2AFB95270}" presName="sibTrans" presStyleCnt="0"/>
      <dgm:spPr/>
    </dgm:pt>
    <dgm:pt modelId="{C9047C6E-A8D1-4F65-AE20-DFC213B8C37A}" type="pres">
      <dgm:prSet presAssocID="{3B93D5FE-74F2-4326-8BCD-CC7FDD38A4F0}" presName="node" presStyleLbl="node1" presStyleIdx="5" presStyleCnt="10">
        <dgm:presLayoutVars>
          <dgm:bulletEnabled val="1"/>
        </dgm:presLayoutVars>
      </dgm:prSet>
      <dgm:spPr/>
    </dgm:pt>
    <dgm:pt modelId="{0EFA02EC-BE1C-4327-A34C-DCC98012E105}" type="pres">
      <dgm:prSet presAssocID="{E0D1D285-4EE2-4940-9D68-E305DEB23EDC}" presName="sibTrans" presStyleCnt="0"/>
      <dgm:spPr/>
    </dgm:pt>
    <dgm:pt modelId="{2BF56B64-5A92-4CF3-9751-BA9112447A2A}" type="pres">
      <dgm:prSet presAssocID="{B367390C-F2B4-40C7-A7DA-CA00C53A9330}" presName="node" presStyleLbl="node1" presStyleIdx="6" presStyleCnt="10">
        <dgm:presLayoutVars>
          <dgm:bulletEnabled val="1"/>
        </dgm:presLayoutVars>
      </dgm:prSet>
      <dgm:spPr/>
    </dgm:pt>
    <dgm:pt modelId="{EBD52659-5478-418B-A178-156D87CD7A33}" type="pres">
      <dgm:prSet presAssocID="{55111634-74BF-46C8-A431-A4BAD1A5AECC}" presName="sibTrans" presStyleCnt="0"/>
      <dgm:spPr/>
    </dgm:pt>
    <dgm:pt modelId="{0E508692-C0D0-4E6B-ADDE-C8BF94E85FC8}" type="pres">
      <dgm:prSet presAssocID="{DB8A1545-6AFA-4E6C-B7DB-5A2ED903BE29}" presName="node" presStyleLbl="node1" presStyleIdx="7" presStyleCnt="10">
        <dgm:presLayoutVars>
          <dgm:bulletEnabled val="1"/>
        </dgm:presLayoutVars>
      </dgm:prSet>
      <dgm:spPr/>
    </dgm:pt>
    <dgm:pt modelId="{6EB4EF45-C8A8-4BB4-9427-732DE74AECAA}" type="pres">
      <dgm:prSet presAssocID="{FC192D90-51F3-4E3D-8A52-9839720658F0}" presName="sibTrans" presStyleCnt="0"/>
      <dgm:spPr/>
    </dgm:pt>
    <dgm:pt modelId="{26821EC8-6C42-41F2-9A4B-D01B80EC8E38}" type="pres">
      <dgm:prSet presAssocID="{9C44F182-7DFF-4ADB-AB45-F597E79B8E2F}" presName="node" presStyleLbl="node1" presStyleIdx="8" presStyleCnt="10">
        <dgm:presLayoutVars>
          <dgm:bulletEnabled val="1"/>
        </dgm:presLayoutVars>
      </dgm:prSet>
      <dgm:spPr/>
    </dgm:pt>
    <dgm:pt modelId="{2E0C8B0A-7687-4C1E-848E-C3816C08780E}" type="pres">
      <dgm:prSet presAssocID="{B3E8A006-402F-462E-9CA3-D65EAE9CC139}" presName="sibTrans" presStyleCnt="0"/>
      <dgm:spPr/>
    </dgm:pt>
    <dgm:pt modelId="{CB28A36E-762A-4A91-BB61-9BBD3DE9F476}" type="pres">
      <dgm:prSet presAssocID="{248AF8EE-D683-4F68-9ABF-8E94C168DA1E}" presName="node" presStyleLbl="node1" presStyleIdx="9" presStyleCnt="10">
        <dgm:presLayoutVars>
          <dgm:bulletEnabled val="1"/>
        </dgm:presLayoutVars>
      </dgm:prSet>
      <dgm:spPr/>
    </dgm:pt>
  </dgm:ptLst>
  <dgm:cxnLst>
    <dgm:cxn modelId="{76952B01-12A9-4F6E-BCCC-E32A46A658F2}" type="presOf" srcId="{F7BD7C0B-8D17-45E9-A176-00D3A231971E}" destId="{E838FFD3-9CC9-4A7C-8C28-F380BFB63CE7}" srcOrd="0" destOrd="0" presId="urn:microsoft.com/office/officeart/2005/8/layout/default"/>
    <dgm:cxn modelId="{817C5607-226A-4B19-8FC6-10158532870D}" type="presOf" srcId="{4E387796-8D5F-4E12-A3D2-6AADA7B20CBB}" destId="{91487215-684F-44EF-8C17-1B822571CB75}" srcOrd="0" destOrd="0" presId="urn:microsoft.com/office/officeart/2005/8/layout/default"/>
    <dgm:cxn modelId="{ECA8DF1F-1DB8-4401-A4C0-EC9A6796C852}" srcId="{F7BD7C0B-8D17-45E9-A176-00D3A231971E}" destId="{B367390C-F2B4-40C7-A7DA-CA00C53A9330}" srcOrd="6" destOrd="0" parTransId="{97304170-660B-4530-A6C6-9A7B9578816E}" sibTransId="{55111634-74BF-46C8-A431-A4BAD1A5AECC}"/>
    <dgm:cxn modelId="{0CA04C2E-7F38-4275-B8F4-026343399A7E}" type="presOf" srcId="{F2A5BCD8-58C4-45D6-80D4-B1C08A1445B6}" destId="{0C291E12-C3C2-442E-8E4C-FA882AC2A6E9}" srcOrd="0" destOrd="0" presId="urn:microsoft.com/office/officeart/2005/8/layout/default"/>
    <dgm:cxn modelId="{1A82C164-7620-4903-ABA8-23BF66A6F728}" srcId="{F7BD7C0B-8D17-45E9-A176-00D3A231971E}" destId="{16C2E1EB-BFA0-4EC5-A0C3-F081FF5D2F53}" srcOrd="1" destOrd="0" parTransId="{E76D69B8-2696-4963-A532-CD3FF6CF914B}" sibTransId="{5D06E08C-DD58-4EA5-AD3D-1C236549F168}"/>
    <dgm:cxn modelId="{D18E8168-FD8D-4D58-8204-9310146487D5}" type="presOf" srcId="{3B93D5FE-74F2-4326-8BCD-CC7FDD38A4F0}" destId="{C9047C6E-A8D1-4F65-AE20-DFC213B8C37A}" srcOrd="0" destOrd="0" presId="urn:microsoft.com/office/officeart/2005/8/layout/default"/>
    <dgm:cxn modelId="{0FCEE96B-EB84-4929-B4A3-E219D3BBCFE6}" type="presOf" srcId="{3CD28BCC-9470-47D0-BEDA-495D95CA6071}" destId="{B78F00C7-C183-4869-B823-CAC4348D46FF}" srcOrd="0" destOrd="0" presId="urn:microsoft.com/office/officeart/2005/8/layout/default"/>
    <dgm:cxn modelId="{9783F450-2119-488A-94BD-D75AAC8C549A}" srcId="{F7BD7C0B-8D17-45E9-A176-00D3A231971E}" destId="{F2A5BCD8-58C4-45D6-80D4-B1C08A1445B6}" srcOrd="0" destOrd="0" parTransId="{DD26F0F9-73DB-4A51-9E7A-C3DBD5F37251}" sibTransId="{6B610FB2-D4AA-4A31-B354-5CCC19A98EDC}"/>
    <dgm:cxn modelId="{089DA753-2F0C-4A98-ABAF-36AC23BB1DFE}" srcId="{F7BD7C0B-8D17-45E9-A176-00D3A231971E}" destId="{248AF8EE-D683-4F68-9ABF-8E94C168DA1E}" srcOrd="9" destOrd="0" parTransId="{77863619-38ED-46D5-9470-F99C8D7EE7FF}" sibTransId="{7EA66BA7-EF3A-4E33-9300-CEE84E9BCA02}"/>
    <dgm:cxn modelId="{69605075-B93B-4125-8ED8-5C1E5C1704A7}" type="presOf" srcId="{B367390C-F2B4-40C7-A7DA-CA00C53A9330}" destId="{2BF56B64-5A92-4CF3-9751-BA9112447A2A}" srcOrd="0" destOrd="0" presId="urn:microsoft.com/office/officeart/2005/8/layout/default"/>
    <dgm:cxn modelId="{C283435A-CBCE-4799-96B7-A9BB28E9B6F6}" type="presOf" srcId="{9C44F182-7DFF-4ADB-AB45-F597E79B8E2F}" destId="{26821EC8-6C42-41F2-9A4B-D01B80EC8E38}" srcOrd="0" destOrd="0" presId="urn:microsoft.com/office/officeart/2005/8/layout/default"/>
    <dgm:cxn modelId="{C25F227D-53EC-4D84-BCA8-51A78FEF6C5F}" type="presOf" srcId="{9C82AE56-3192-4F86-B15F-F1E60928BF37}" destId="{21886F1A-6F25-41DA-9740-7ECFD80BD29A}" srcOrd="0" destOrd="0" presId="urn:microsoft.com/office/officeart/2005/8/layout/default"/>
    <dgm:cxn modelId="{908CAE86-ACDE-4165-9F67-C7BAD0732610}" srcId="{F7BD7C0B-8D17-45E9-A176-00D3A231971E}" destId="{3CD28BCC-9470-47D0-BEDA-495D95CA6071}" srcOrd="2" destOrd="0" parTransId="{864D5D62-0319-4615-9E5D-50249A776B73}" sibTransId="{394D1D8D-930C-462F-AE17-81028CD4747E}"/>
    <dgm:cxn modelId="{713FBCB5-C5FC-4D0E-8925-E23841C35DC8}" srcId="{F7BD7C0B-8D17-45E9-A176-00D3A231971E}" destId="{3B93D5FE-74F2-4326-8BCD-CC7FDD38A4F0}" srcOrd="5" destOrd="0" parTransId="{EAD0CD74-94B5-4337-A3B4-6CE5200448CA}" sibTransId="{E0D1D285-4EE2-4940-9D68-E305DEB23EDC}"/>
    <dgm:cxn modelId="{65E6A5C7-BD2A-4287-925C-59F92659F0BE}" srcId="{F7BD7C0B-8D17-45E9-A176-00D3A231971E}" destId="{9C82AE56-3192-4F86-B15F-F1E60928BF37}" srcOrd="3" destOrd="0" parTransId="{386B27C4-6416-48D8-AE2C-72A6FDBBA3CF}" sibTransId="{D0ABDE0E-3EEB-4CDB-BAEC-33133CA1B58D}"/>
    <dgm:cxn modelId="{699CA8C9-F7F8-4F07-91CA-1FEF0BBF0439}" srcId="{F7BD7C0B-8D17-45E9-A176-00D3A231971E}" destId="{DB8A1545-6AFA-4E6C-B7DB-5A2ED903BE29}" srcOrd="7" destOrd="0" parTransId="{8F141BBE-D6A7-420E-949A-8F656232BF89}" sibTransId="{FC192D90-51F3-4E3D-8A52-9839720658F0}"/>
    <dgm:cxn modelId="{BDFB9FF4-4F63-41BA-9980-22BA541DEE33}" type="presOf" srcId="{16C2E1EB-BFA0-4EC5-A0C3-F081FF5D2F53}" destId="{B472CC91-F997-480D-9BB4-2311E721F91E}" srcOrd="0" destOrd="0" presId="urn:microsoft.com/office/officeart/2005/8/layout/default"/>
    <dgm:cxn modelId="{95C2F7F7-1C07-4BD7-BFEA-8A4E5A5206A9}" type="presOf" srcId="{248AF8EE-D683-4F68-9ABF-8E94C168DA1E}" destId="{CB28A36E-762A-4A91-BB61-9BBD3DE9F476}" srcOrd="0" destOrd="0" presId="urn:microsoft.com/office/officeart/2005/8/layout/default"/>
    <dgm:cxn modelId="{C6D680FA-73C9-43CD-857D-E61655ACEA17}" srcId="{F7BD7C0B-8D17-45E9-A176-00D3A231971E}" destId="{9C44F182-7DFF-4ADB-AB45-F597E79B8E2F}" srcOrd="8" destOrd="0" parTransId="{99AF0BB3-782C-41CA-9002-A41A00E6B255}" sibTransId="{B3E8A006-402F-462E-9CA3-D65EAE9CC139}"/>
    <dgm:cxn modelId="{CFC679FB-46B5-448C-8C05-FB25EF67D567}" type="presOf" srcId="{DB8A1545-6AFA-4E6C-B7DB-5A2ED903BE29}" destId="{0E508692-C0D0-4E6B-ADDE-C8BF94E85FC8}" srcOrd="0" destOrd="0" presId="urn:microsoft.com/office/officeart/2005/8/layout/default"/>
    <dgm:cxn modelId="{C90F34FC-044D-47F8-8CEF-A984905EC6DB}" srcId="{F7BD7C0B-8D17-45E9-A176-00D3A231971E}" destId="{4E387796-8D5F-4E12-A3D2-6AADA7B20CBB}" srcOrd="4" destOrd="0" parTransId="{CC6AC106-B1C1-4013-8BF3-CA956E78D4C5}" sibTransId="{926F559F-581E-4325-9772-73C2AFB95270}"/>
    <dgm:cxn modelId="{A5FAC0FF-5331-4ECC-833E-F83C94DBB944}" type="presParOf" srcId="{E838FFD3-9CC9-4A7C-8C28-F380BFB63CE7}" destId="{0C291E12-C3C2-442E-8E4C-FA882AC2A6E9}" srcOrd="0" destOrd="0" presId="urn:microsoft.com/office/officeart/2005/8/layout/default"/>
    <dgm:cxn modelId="{2EE6B800-E656-40B7-86BE-D755B0D61A25}" type="presParOf" srcId="{E838FFD3-9CC9-4A7C-8C28-F380BFB63CE7}" destId="{56A15FAD-B462-446C-8570-66065BA49EAF}" srcOrd="1" destOrd="0" presId="urn:microsoft.com/office/officeart/2005/8/layout/default"/>
    <dgm:cxn modelId="{B8CB0123-F139-4BE3-83A5-B9DB094B839C}" type="presParOf" srcId="{E838FFD3-9CC9-4A7C-8C28-F380BFB63CE7}" destId="{B472CC91-F997-480D-9BB4-2311E721F91E}" srcOrd="2" destOrd="0" presId="urn:microsoft.com/office/officeart/2005/8/layout/default"/>
    <dgm:cxn modelId="{09364558-0388-4F4F-A955-B6B307F49B95}" type="presParOf" srcId="{E838FFD3-9CC9-4A7C-8C28-F380BFB63CE7}" destId="{588EB1B3-4A2A-48F7-BBAC-ECE6EA59F4AB}" srcOrd="3" destOrd="0" presId="urn:microsoft.com/office/officeart/2005/8/layout/default"/>
    <dgm:cxn modelId="{6B6BE898-C5FD-4D01-8BE8-EB9AF6795B8D}" type="presParOf" srcId="{E838FFD3-9CC9-4A7C-8C28-F380BFB63CE7}" destId="{B78F00C7-C183-4869-B823-CAC4348D46FF}" srcOrd="4" destOrd="0" presId="urn:microsoft.com/office/officeart/2005/8/layout/default"/>
    <dgm:cxn modelId="{53EEB63A-3D31-4209-9469-88F619907267}" type="presParOf" srcId="{E838FFD3-9CC9-4A7C-8C28-F380BFB63CE7}" destId="{CF32554D-8D8F-4B9E-86B2-3554F5891C1A}" srcOrd="5" destOrd="0" presId="urn:microsoft.com/office/officeart/2005/8/layout/default"/>
    <dgm:cxn modelId="{9CA67166-DCAC-4B5A-8834-307B5C3F2467}" type="presParOf" srcId="{E838FFD3-9CC9-4A7C-8C28-F380BFB63CE7}" destId="{21886F1A-6F25-41DA-9740-7ECFD80BD29A}" srcOrd="6" destOrd="0" presId="urn:microsoft.com/office/officeart/2005/8/layout/default"/>
    <dgm:cxn modelId="{48334F26-125C-4C7C-9C91-29964A7FD8E1}" type="presParOf" srcId="{E838FFD3-9CC9-4A7C-8C28-F380BFB63CE7}" destId="{2C0D4F18-CF5A-4FD1-8BC9-21696E89CA75}" srcOrd="7" destOrd="0" presId="urn:microsoft.com/office/officeart/2005/8/layout/default"/>
    <dgm:cxn modelId="{DF86663F-DE0D-4E5D-9CAA-B1273152B4F3}" type="presParOf" srcId="{E838FFD3-9CC9-4A7C-8C28-F380BFB63CE7}" destId="{91487215-684F-44EF-8C17-1B822571CB75}" srcOrd="8" destOrd="0" presId="urn:microsoft.com/office/officeart/2005/8/layout/default"/>
    <dgm:cxn modelId="{6ED9B5FB-7347-4DFF-9611-3A098EE2F0B7}" type="presParOf" srcId="{E838FFD3-9CC9-4A7C-8C28-F380BFB63CE7}" destId="{23E89A77-CF1F-4B8D-98C8-AFA8F8915437}" srcOrd="9" destOrd="0" presId="urn:microsoft.com/office/officeart/2005/8/layout/default"/>
    <dgm:cxn modelId="{522E2FEC-4CC5-4E5F-A887-A256713D240C}" type="presParOf" srcId="{E838FFD3-9CC9-4A7C-8C28-F380BFB63CE7}" destId="{C9047C6E-A8D1-4F65-AE20-DFC213B8C37A}" srcOrd="10" destOrd="0" presId="urn:microsoft.com/office/officeart/2005/8/layout/default"/>
    <dgm:cxn modelId="{BB735E34-239F-428E-B65F-4346BC0B47CC}" type="presParOf" srcId="{E838FFD3-9CC9-4A7C-8C28-F380BFB63CE7}" destId="{0EFA02EC-BE1C-4327-A34C-DCC98012E105}" srcOrd="11" destOrd="0" presId="urn:microsoft.com/office/officeart/2005/8/layout/default"/>
    <dgm:cxn modelId="{E1D8A740-4BC6-4F4B-A8A2-8FEB2B0C994A}" type="presParOf" srcId="{E838FFD3-9CC9-4A7C-8C28-F380BFB63CE7}" destId="{2BF56B64-5A92-4CF3-9751-BA9112447A2A}" srcOrd="12" destOrd="0" presId="urn:microsoft.com/office/officeart/2005/8/layout/default"/>
    <dgm:cxn modelId="{2153A357-70F2-4900-B9BB-0D90530464BF}" type="presParOf" srcId="{E838FFD3-9CC9-4A7C-8C28-F380BFB63CE7}" destId="{EBD52659-5478-418B-A178-156D87CD7A33}" srcOrd="13" destOrd="0" presId="urn:microsoft.com/office/officeart/2005/8/layout/default"/>
    <dgm:cxn modelId="{03F0770E-0336-43C8-BDDA-3C6EFE80CA78}" type="presParOf" srcId="{E838FFD3-9CC9-4A7C-8C28-F380BFB63CE7}" destId="{0E508692-C0D0-4E6B-ADDE-C8BF94E85FC8}" srcOrd="14" destOrd="0" presId="urn:microsoft.com/office/officeart/2005/8/layout/default"/>
    <dgm:cxn modelId="{0382A3A7-D1BC-4F5C-8521-C9A09445A0A6}" type="presParOf" srcId="{E838FFD3-9CC9-4A7C-8C28-F380BFB63CE7}" destId="{6EB4EF45-C8A8-4BB4-9427-732DE74AECAA}" srcOrd="15" destOrd="0" presId="urn:microsoft.com/office/officeart/2005/8/layout/default"/>
    <dgm:cxn modelId="{E7CC5AE8-3091-4EF0-BC5D-41B7F69D35FD}" type="presParOf" srcId="{E838FFD3-9CC9-4A7C-8C28-F380BFB63CE7}" destId="{26821EC8-6C42-41F2-9A4B-D01B80EC8E38}" srcOrd="16" destOrd="0" presId="urn:microsoft.com/office/officeart/2005/8/layout/default"/>
    <dgm:cxn modelId="{4788D44A-003E-4C94-AAFB-3655CB8C2073}" type="presParOf" srcId="{E838FFD3-9CC9-4A7C-8C28-F380BFB63CE7}" destId="{2E0C8B0A-7687-4C1E-848E-C3816C08780E}" srcOrd="17" destOrd="0" presId="urn:microsoft.com/office/officeart/2005/8/layout/default"/>
    <dgm:cxn modelId="{D5EBB593-5F2B-45BA-AF36-1EC5C3FEC59F}" type="presParOf" srcId="{E838FFD3-9CC9-4A7C-8C28-F380BFB63CE7}" destId="{CB28A36E-762A-4A91-BB61-9BBD3DE9F476}" srcOrd="1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E1A26-78F1-498B-9922-6939D87F6CB8}"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8AFA3F5F-7355-4AA5-8E48-07E3488CA2E8}">
      <dgm:prSet/>
      <dgm:spPr/>
      <dgm:t>
        <a:bodyPr/>
        <a:lstStyle/>
        <a:p>
          <a:r>
            <a:rPr lang="en-US"/>
            <a:t>Variables are containers for storing data values.</a:t>
          </a:r>
        </a:p>
      </dgm:t>
    </dgm:pt>
    <dgm:pt modelId="{F22CCAC3-4EFB-44C2-89D8-BCC3B44B5A39}" type="parTrans" cxnId="{E54AD1BE-5610-45E7-9E03-5D9BC4D6EA44}">
      <dgm:prSet/>
      <dgm:spPr/>
      <dgm:t>
        <a:bodyPr/>
        <a:lstStyle/>
        <a:p>
          <a:endParaRPr lang="en-US"/>
        </a:p>
      </dgm:t>
    </dgm:pt>
    <dgm:pt modelId="{553E9BB8-C3BE-4BCF-BDE4-7115E0C7686F}" type="sibTrans" cxnId="{E54AD1BE-5610-45E7-9E03-5D9BC4D6EA44}">
      <dgm:prSet/>
      <dgm:spPr/>
      <dgm:t>
        <a:bodyPr/>
        <a:lstStyle/>
        <a:p>
          <a:endParaRPr lang="en-US"/>
        </a:p>
      </dgm:t>
    </dgm:pt>
    <dgm:pt modelId="{306973A8-FF01-4ED1-BE51-20B50839868C}">
      <dgm:prSet/>
      <dgm:spPr/>
      <dgm:t>
        <a:bodyPr/>
        <a:lstStyle/>
        <a:p>
          <a:r>
            <a:rPr lang="en-US"/>
            <a:t>In C#, there are different </a:t>
          </a:r>
          <a:r>
            <a:rPr lang="en-US" b="1"/>
            <a:t>types</a:t>
          </a:r>
          <a:r>
            <a:rPr lang="en-US"/>
            <a:t> of variables (defined with different keywords), for example:</a:t>
          </a:r>
        </a:p>
      </dgm:t>
    </dgm:pt>
    <dgm:pt modelId="{E2774F7A-7D0B-4CD1-9C84-33F0DCF33C18}" type="parTrans" cxnId="{2CBB048D-45EC-421F-9EBE-987E9AD4A7E1}">
      <dgm:prSet/>
      <dgm:spPr/>
      <dgm:t>
        <a:bodyPr/>
        <a:lstStyle/>
        <a:p>
          <a:endParaRPr lang="en-US"/>
        </a:p>
      </dgm:t>
    </dgm:pt>
    <dgm:pt modelId="{E4A7B6F6-C03E-41B9-8E93-7CBA8445F81A}" type="sibTrans" cxnId="{2CBB048D-45EC-421F-9EBE-987E9AD4A7E1}">
      <dgm:prSet/>
      <dgm:spPr/>
      <dgm:t>
        <a:bodyPr/>
        <a:lstStyle/>
        <a:p>
          <a:endParaRPr lang="en-US"/>
        </a:p>
      </dgm:t>
    </dgm:pt>
    <dgm:pt modelId="{1C79D817-08FB-45CF-80B6-B335B01D3D03}">
      <dgm:prSet/>
      <dgm:spPr/>
      <dgm:t>
        <a:bodyPr/>
        <a:lstStyle/>
        <a:p>
          <a:r>
            <a:rPr lang="en-US"/>
            <a:t>int - stores integers (whole numbers), without decimals, such as 123 or -123</a:t>
          </a:r>
        </a:p>
      </dgm:t>
    </dgm:pt>
    <dgm:pt modelId="{A4BAB00D-9504-4703-9AA3-03B1B4EA8024}" type="parTrans" cxnId="{7AD69139-4383-47F6-AD26-1052F07BD42A}">
      <dgm:prSet/>
      <dgm:spPr/>
      <dgm:t>
        <a:bodyPr/>
        <a:lstStyle/>
        <a:p>
          <a:endParaRPr lang="en-US"/>
        </a:p>
      </dgm:t>
    </dgm:pt>
    <dgm:pt modelId="{B84D17FF-07C4-4869-B341-85F06247132B}" type="sibTrans" cxnId="{7AD69139-4383-47F6-AD26-1052F07BD42A}">
      <dgm:prSet/>
      <dgm:spPr/>
      <dgm:t>
        <a:bodyPr/>
        <a:lstStyle/>
        <a:p>
          <a:endParaRPr lang="en-US"/>
        </a:p>
      </dgm:t>
    </dgm:pt>
    <dgm:pt modelId="{0CC88444-56B7-4CDD-A7CB-3F50B65E2558}">
      <dgm:prSet/>
      <dgm:spPr/>
      <dgm:t>
        <a:bodyPr/>
        <a:lstStyle/>
        <a:p>
          <a:r>
            <a:rPr lang="en-US"/>
            <a:t>double - stores floating point numbers, with decimals, such as 19.99 or -19.99</a:t>
          </a:r>
        </a:p>
      </dgm:t>
    </dgm:pt>
    <dgm:pt modelId="{BDA3DCA2-71A5-430E-A6D7-5BE73DAC3DB6}" type="parTrans" cxnId="{946C3EB0-DB89-423A-9093-CF349D7EC0E9}">
      <dgm:prSet/>
      <dgm:spPr/>
      <dgm:t>
        <a:bodyPr/>
        <a:lstStyle/>
        <a:p>
          <a:endParaRPr lang="en-US"/>
        </a:p>
      </dgm:t>
    </dgm:pt>
    <dgm:pt modelId="{7AF7A1CD-FD2B-4F19-A8CC-2BEAE38E9F8D}" type="sibTrans" cxnId="{946C3EB0-DB89-423A-9093-CF349D7EC0E9}">
      <dgm:prSet/>
      <dgm:spPr/>
      <dgm:t>
        <a:bodyPr/>
        <a:lstStyle/>
        <a:p>
          <a:endParaRPr lang="en-US"/>
        </a:p>
      </dgm:t>
    </dgm:pt>
    <dgm:pt modelId="{40093616-FB47-4F0D-8ED9-62CA76A6D054}">
      <dgm:prSet/>
      <dgm:spPr/>
      <dgm:t>
        <a:bodyPr/>
        <a:lstStyle/>
        <a:p>
          <a:r>
            <a:rPr lang="en-US"/>
            <a:t>char - stores single characters, such as 'a' or 'B'. Char values are surrounded by single quotes</a:t>
          </a:r>
        </a:p>
      </dgm:t>
    </dgm:pt>
    <dgm:pt modelId="{4B9E864C-ECF6-43F4-871A-7CE16A8AF965}" type="parTrans" cxnId="{AAC37ACA-AE34-4842-ABE1-4127B7BB692A}">
      <dgm:prSet/>
      <dgm:spPr/>
      <dgm:t>
        <a:bodyPr/>
        <a:lstStyle/>
        <a:p>
          <a:endParaRPr lang="en-US"/>
        </a:p>
      </dgm:t>
    </dgm:pt>
    <dgm:pt modelId="{E2DA6193-A197-46CC-A485-DA426D533508}" type="sibTrans" cxnId="{AAC37ACA-AE34-4842-ABE1-4127B7BB692A}">
      <dgm:prSet/>
      <dgm:spPr/>
      <dgm:t>
        <a:bodyPr/>
        <a:lstStyle/>
        <a:p>
          <a:endParaRPr lang="en-US"/>
        </a:p>
      </dgm:t>
    </dgm:pt>
    <dgm:pt modelId="{5B3CF0F8-8670-4D82-BDC5-C239847E5676}">
      <dgm:prSet/>
      <dgm:spPr/>
      <dgm:t>
        <a:bodyPr/>
        <a:lstStyle/>
        <a:p>
          <a:r>
            <a:rPr lang="en-US"/>
            <a:t>string - stores text, such as "Hello World". String values are surrounded by double quotes</a:t>
          </a:r>
        </a:p>
      </dgm:t>
    </dgm:pt>
    <dgm:pt modelId="{8D933BCC-D846-4F23-9F83-9DBAAF0139E2}" type="parTrans" cxnId="{78F73419-8A95-4DE1-AD56-FB1CAD0A30F5}">
      <dgm:prSet/>
      <dgm:spPr/>
      <dgm:t>
        <a:bodyPr/>
        <a:lstStyle/>
        <a:p>
          <a:endParaRPr lang="en-US"/>
        </a:p>
      </dgm:t>
    </dgm:pt>
    <dgm:pt modelId="{4461DA6F-5AF5-4B0A-A5AA-FA1B46E84CA5}" type="sibTrans" cxnId="{78F73419-8A95-4DE1-AD56-FB1CAD0A30F5}">
      <dgm:prSet/>
      <dgm:spPr/>
      <dgm:t>
        <a:bodyPr/>
        <a:lstStyle/>
        <a:p>
          <a:endParaRPr lang="en-US"/>
        </a:p>
      </dgm:t>
    </dgm:pt>
    <dgm:pt modelId="{2FABBEEA-BEA9-4B72-B7CB-ECFF3315ABF1}">
      <dgm:prSet/>
      <dgm:spPr/>
      <dgm:t>
        <a:bodyPr/>
        <a:lstStyle/>
        <a:p>
          <a:r>
            <a:rPr lang="en-US"/>
            <a:t>bool - stores values with two states: true or false</a:t>
          </a:r>
        </a:p>
      </dgm:t>
    </dgm:pt>
    <dgm:pt modelId="{D22ECD72-D0E7-45DB-B01A-61A7E20A55E0}" type="parTrans" cxnId="{B9BF8DFB-4A73-41F2-984F-598EA346BC47}">
      <dgm:prSet/>
      <dgm:spPr/>
      <dgm:t>
        <a:bodyPr/>
        <a:lstStyle/>
        <a:p>
          <a:endParaRPr lang="en-US"/>
        </a:p>
      </dgm:t>
    </dgm:pt>
    <dgm:pt modelId="{8A9F08FB-CFE1-4320-A41E-E9AE00C3BA21}" type="sibTrans" cxnId="{B9BF8DFB-4A73-41F2-984F-598EA346BC47}">
      <dgm:prSet/>
      <dgm:spPr/>
      <dgm:t>
        <a:bodyPr/>
        <a:lstStyle/>
        <a:p>
          <a:endParaRPr lang="en-US"/>
        </a:p>
      </dgm:t>
    </dgm:pt>
    <dgm:pt modelId="{DD87FBBB-3731-4489-8189-1B8B7A834F73}" type="pres">
      <dgm:prSet presAssocID="{43BE1A26-78F1-498B-9922-6939D87F6CB8}" presName="Name0" presStyleCnt="0">
        <dgm:presLayoutVars>
          <dgm:dir/>
          <dgm:resizeHandles val="exact"/>
        </dgm:presLayoutVars>
      </dgm:prSet>
      <dgm:spPr/>
    </dgm:pt>
    <dgm:pt modelId="{9A8CDFA2-10E2-4A5C-8705-106EBF8830F0}" type="pres">
      <dgm:prSet presAssocID="{8AFA3F5F-7355-4AA5-8E48-07E3488CA2E8}" presName="node" presStyleLbl="node1" presStyleIdx="0" presStyleCnt="7">
        <dgm:presLayoutVars>
          <dgm:bulletEnabled val="1"/>
        </dgm:presLayoutVars>
      </dgm:prSet>
      <dgm:spPr/>
    </dgm:pt>
    <dgm:pt modelId="{AFBC902E-E99F-4420-A27E-073A3503D4DC}" type="pres">
      <dgm:prSet presAssocID="{553E9BB8-C3BE-4BCF-BDE4-7115E0C7686F}" presName="sibTrans" presStyleLbl="sibTrans1D1" presStyleIdx="0" presStyleCnt="6"/>
      <dgm:spPr/>
    </dgm:pt>
    <dgm:pt modelId="{55CE91EB-C45D-4FAF-A154-C21202E66C6C}" type="pres">
      <dgm:prSet presAssocID="{553E9BB8-C3BE-4BCF-BDE4-7115E0C7686F}" presName="connectorText" presStyleLbl="sibTrans1D1" presStyleIdx="0" presStyleCnt="6"/>
      <dgm:spPr/>
    </dgm:pt>
    <dgm:pt modelId="{69EAB5A4-BC91-4087-87F9-561BAA7CE379}" type="pres">
      <dgm:prSet presAssocID="{306973A8-FF01-4ED1-BE51-20B50839868C}" presName="node" presStyleLbl="node1" presStyleIdx="1" presStyleCnt="7">
        <dgm:presLayoutVars>
          <dgm:bulletEnabled val="1"/>
        </dgm:presLayoutVars>
      </dgm:prSet>
      <dgm:spPr/>
    </dgm:pt>
    <dgm:pt modelId="{E7BA5530-2B16-41A0-AA22-6A487A6F0DAE}" type="pres">
      <dgm:prSet presAssocID="{E4A7B6F6-C03E-41B9-8E93-7CBA8445F81A}" presName="sibTrans" presStyleLbl="sibTrans1D1" presStyleIdx="1" presStyleCnt="6"/>
      <dgm:spPr/>
    </dgm:pt>
    <dgm:pt modelId="{830D9B5D-95D2-4215-BE19-7B41C00BBF3C}" type="pres">
      <dgm:prSet presAssocID="{E4A7B6F6-C03E-41B9-8E93-7CBA8445F81A}" presName="connectorText" presStyleLbl="sibTrans1D1" presStyleIdx="1" presStyleCnt="6"/>
      <dgm:spPr/>
    </dgm:pt>
    <dgm:pt modelId="{E7FF0D20-B978-483B-8571-6975B78B9D19}" type="pres">
      <dgm:prSet presAssocID="{1C79D817-08FB-45CF-80B6-B335B01D3D03}" presName="node" presStyleLbl="node1" presStyleIdx="2" presStyleCnt="7">
        <dgm:presLayoutVars>
          <dgm:bulletEnabled val="1"/>
        </dgm:presLayoutVars>
      </dgm:prSet>
      <dgm:spPr/>
    </dgm:pt>
    <dgm:pt modelId="{73C393A7-49EA-46CD-82CD-E6F1E8E98B48}" type="pres">
      <dgm:prSet presAssocID="{B84D17FF-07C4-4869-B341-85F06247132B}" presName="sibTrans" presStyleLbl="sibTrans1D1" presStyleIdx="2" presStyleCnt="6"/>
      <dgm:spPr/>
    </dgm:pt>
    <dgm:pt modelId="{376C565B-B1CC-410F-A7F6-386334C6E6D8}" type="pres">
      <dgm:prSet presAssocID="{B84D17FF-07C4-4869-B341-85F06247132B}" presName="connectorText" presStyleLbl="sibTrans1D1" presStyleIdx="2" presStyleCnt="6"/>
      <dgm:spPr/>
    </dgm:pt>
    <dgm:pt modelId="{94E8A38A-F09D-47C4-874D-579CDE788B4E}" type="pres">
      <dgm:prSet presAssocID="{0CC88444-56B7-4CDD-A7CB-3F50B65E2558}" presName="node" presStyleLbl="node1" presStyleIdx="3" presStyleCnt="7">
        <dgm:presLayoutVars>
          <dgm:bulletEnabled val="1"/>
        </dgm:presLayoutVars>
      </dgm:prSet>
      <dgm:spPr/>
    </dgm:pt>
    <dgm:pt modelId="{8615E5A7-227A-4B74-9F9B-A160D54F92D1}" type="pres">
      <dgm:prSet presAssocID="{7AF7A1CD-FD2B-4F19-A8CC-2BEAE38E9F8D}" presName="sibTrans" presStyleLbl="sibTrans1D1" presStyleIdx="3" presStyleCnt="6"/>
      <dgm:spPr/>
    </dgm:pt>
    <dgm:pt modelId="{C838CBEE-C089-405A-9A9B-652F7BA02B71}" type="pres">
      <dgm:prSet presAssocID="{7AF7A1CD-FD2B-4F19-A8CC-2BEAE38E9F8D}" presName="connectorText" presStyleLbl="sibTrans1D1" presStyleIdx="3" presStyleCnt="6"/>
      <dgm:spPr/>
    </dgm:pt>
    <dgm:pt modelId="{5A4DFDA1-47E2-4418-8343-C798E6EE1A65}" type="pres">
      <dgm:prSet presAssocID="{40093616-FB47-4F0D-8ED9-62CA76A6D054}" presName="node" presStyleLbl="node1" presStyleIdx="4" presStyleCnt="7">
        <dgm:presLayoutVars>
          <dgm:bulletEnabled val="1"/>
        </dgm:presLayoutVars>
      </dgm:prSet>
      <dgm:spPr/>
    </dgm:pt>
    <dgm:pt modelId="{F3C987E3-B8A8-4AB7-BEEB-1029BE07F82B}" type="pres">
      <dgm:prSet presAssocID="{E2DA6193-A197-46CC-A485-DA426D533508}" presName="sibTrans" presStyleLbl="sibTrans1D1" presStyleIdx="4" presStyleCnt="6"/>
      <dgm:spPr/>
    </dgm:pt>
    <dgm:pt modelId="{7EED7474-7BD9-4281-AC10-F475007586EF}" type="pres">
      <dgm:prSet presAssocID="{E2DA6193-A197-46CC-A485-DA426D533508}" presName="connectorText" presStyleLbl="sibTrans1D1" presStyleIdx="4" presStyleCnt="6"/>
      <dgm:spPr/>
    </dgm:pt>
    <dgm:pt modelId="{15E96F18-B45F-41F5-8063-8C0361200645}" type="pres">
      <dgm:prSet presAssocID="{5B3CF0F8-8670-4D82-BDC5-C239847E5676}" presName="node" presStyleLbl="node1" presStyleIdx="5" presStyleCnt="7">
        <dgm:presLayoutVars>
          <dgm:bulletEnabled val="1"/>
        </dgm:presLayoutVars>
      </dgm:prSet>
      <dgm:spPr/>
    </dgm:pt>
    <dgm:pt modelId="{8109A55F-40D8-4BAD-96FF-1FDCFC03759E}" type="pres">
      <dgm:prSet presAssocID="{4461DA6F-5AF5-4B0A-A5AA-FA1B46E84CA5}" presName="sibTrans" presStyleLbl="sibTrans1D1" presStyleIdx="5" presStyleCnt="6"/>
      <dgm:spPr/>
    </dgm:pt>
    <dgm:pt modelId="{0931A193-E649-4932-B634-77C26E9B2140}" type="pres">
      <dgm:prSet presAssocID="{4461DA6F-5AF5-4B0A-A5AA-FA1B46E84CA5}" presName="connectorText" presStyleLbl="sibTrans1D1" presStyleIdx="5" presStyleCnt="6"/>
      <dgm:spPr/>
    </dgm:pt>
    <dgm:pt modelId="{100A6445-5882-4D76-86EB-B5DDADA3AC31}" type="pres">
      <dgm:prSet presAssocID="{2FABBEEA-BEA9-4B72-B7CB-ECFF3315ABF1}" presName="node" presStyleLbl="node1" presStyleIdx="6" presStyleCnt="7">
        <dgm:presLayoutVars>
          <dgm:bulletEnabled val="1"/>
        </dgm:presLayoutVars>
      </dgm:prSet>
      <dgm:spPr/>
    </dgm:pt>
  </dgm:ptLst>
  <dgm:cxnLst>
    <dgm:cxn modelId="{5E6F7E04-48AD-49B8-848C-3FB550A77F9B}" type="presOf" srcId="{E2DA6193-A197-46CC-A485-DA426D533508}" destId="{7EED7474-7BD9-4281-AC10-F475007586EF}" srcOrd="1" destOrd="0" presId="urn:microsoft.com/office/officeart/2016/7/layout/RepeatingBendingProcessNew"/>
    <dgm:cxn modelId="{9033ED09-E733-4043-9D48-35D046653FBF}" type="presOf" srcId="{4461DA6F-5AF5-4B0A-A5AA-FA1B46E84CA5}" destId="{0931A193-E649-4932-B634-77C26E9B2140}" srcOrd="1" destOrd="0" presId="urn:microsoft.com/office/officeart/2016/7/layout/RepeatingBendingProcessNew"/>
    <dgm:cxn modelId="{DD18520E-828E-4A52-9D9E-EC338F96DBEA}" type="presOf" srcId="{8AFA3F5F-7355-4AA5-8E48-07E3488CA2E8}" destId="{9A8CDFA2-10E2-4A5C-8705-106EBF8830F0}" srcOrd="0" destOrd="0" presId="urn:microsoft.com/office/officeart/2016/7/layout/RepeatingBendingProcessNew"/>
    <dgm:cxn modelId="{95284014-4EF5-4C87-89A0-CD7965B523DD}" type="presOf" srcId="{306973A8-FF01-4ED1-BE51-20B50839868C}" destId="{69EAB5A4-BC91-4087-87F9-561BAA7CE379}" srcOrd="0" destOrd="0" presId="urn:microsoft.com/office/officeart/2016/7/layout/RepeatingBendingProcessNew"/>
    <dgm:cxn modelId="{78F73419-8A95-4DE1-AD56-FB1CAD0A30F5}" srcId="{43BE1A26-78F1-498B-9922-6939D87F6CB8}" destId="{5B3CF0F8-8670-4D82-BDC5-C239847E5676}" srcOrd="5" destOrd="0" parTransId="{8D933BCC-D846-4F23-9F83-9DBAAF0139E2}" sibTransId="{4461DA6F-5AF5-4B0A-A5AA-FA1B46E84CA5}"/>
    <dgm:cxn modelId="{72694C1E-C88D-451C-B22F-A2B2B261FD00}" type="presOf" srcId="{E4A7B6F6-C03E-41B9-8E93-7CBA8445F81A}" destId="{830D9B5D-95D2-4215-BE19-7B41C00BBF3C}" srcOrd="1" destOrd="0" presId="urn:microsoft.com/office/officeart/2016/7/layout/RepeatingBendingProcessNew"/>
    <dgm:cxn modelId="{3F450137-D411-4941-8576-7A74A33CF920}" type="presOf" srcId="{40093616-FB47-4F0D-8ED9-62CA76A6D054}" destId="{5A4DFDA1-47E2-4418-8343-C798E6EE1A65}" srcOrd="0" destOrd="0" presId="urn:microsoft.com/office/officeart/2016/7/layout/RepeatingBendingProcessNew"/>
    <dgm:cxn modelId="{DDE78D37-4263-4230-A77C-4093F8109AC6}" type="presOf" srcId="{2FABBEEA-BEA9-4B72-B7CB-ECFF3315ABF1}" destId="{100A6445-5882-4D76-86EB-B5DDADA3AC31}" srcOrd="0" destOrd="0" presId="urn:microsoft.com/office/officeart/2016/7/layout/RepeatingBendingProcessNew"/>
    <dgm:cxn modelId="{7AD69139-4383-47F6-AD26-1052F07BD42A}" srcId="{43BE1A26-78F1-498B-9922-6939D87F6CB8}" destId="{1C79D817-08FB-45CF-80B6-B335B01D3D03}" srcOrd="2" destOrd="0" parTransId="{A4BAB00D-9504-4703-9AA3-03B1B4EA8024}" sibTransId="{B84D17FF-07C4-4869-B341-85F06247132B}"/>
    <dgm:cxn modelId="{8D880A5D-FE30-4292-9BDC-7D685C25FDDB}" type="presOf" srcId="{7AF7A1CD-FD2B-4F19-A8CC-2BEAE38E9F8D}" destId="{8615E5A7-227A-4B74-9F9B-A160D54F92D1}" srcOrd="0" destOrd="0" presId="urn:microsoft.com/office/officeart/2016/7/layout/RepeatingBendingProcessNew"/>
    <dgm:cxn modelId="{E004CC69-6978-4BDF-815C-32E220CCB02B}" type="presOf" srcId="{553E9BB8-C3BE-4BCF-BDE4-7115E0C7686F}" destId="{AFBC902E-E99F-4420-A27E-073A3503D4DC}" srcOrd="0" destOrd="0" presId="urn:microsoft.com/office/officeart/2016/7/layout/RepeatingBendingProcessNew"/>
    <dgm:cxn modelId="{30776B6F-8571-445C-9A6B-7ACF0811EADD}" type="presOf" srcId="{4461DA6F-5AF5-4B0A-A5AA-FA1B46E84CA5}" destId="{8109A55F-40D8-4BAD-96FF-1FDCFC03759E}" srcOrd="0" destOrd="0" presId="urn:microsoft.com/office/officeart/2016/7/layout/RepeatingBendingProcessNew"/>
    <dgm:cxn modelId="{ECB15154-F3FE-4FA2-8870-8ED3F030E644}" type="presOf" srcId="{0CC88444-56B7-4CDD-A7CB-3F50B65E2558}" destId="{94E8A38A-F09D-47C4-874D-579CDE788B4E}" srcOrd="0" destOrd="0" presId="urn:microsoft.com/office/officeart/2016/7/layout/RepeatingBendingProcessNew"/>
    <dgm:cxn modelId="{E34D0E86-F4F6-4B7F-BEA4-7CDC769C820A}" type="presOf" srcId="{5B3CF0F8-8670-4D82-BDC5-C239847E5676}" destId="{15E96F18-B45F-41F5-8063-8C0361200645}" srcOrd="0" destOrd="0" presId="urn:microsoft.com/office/officeart/2016/7/layout/RepeatingBendingProcessNew"/>
    <dgm:cxn modelId="{2CBB048D-45EC-421F-9EBE-987E9AD4A7E1}" srcId="{43BE1A26-78F1-498B-9922-6939D87F6CB8}" destId="{306973A8-FF01-4ED1-BE51-20B50839868C}" srcOrd="1" destOrd="0" parTransId="{E2774F7A-7D0B-4CD1-9C84-33F0DCF33C18}" sibTransId="{E4A7B6F6-C03E-41B9-8E93-7CBA8445F81A}"/>
    <dgm:cxn modelId="{270EC893-D74E-44F6-BBD1-066597BA147E}" type="presOf" srcId="{B84D17FF-07C4-4869-B341-85F06247132B}" destId="{73C393A7-49EA-46CD-82CD-E6F1E8E98B48}" srcOrd="0" destOrd="0" presId="urn:microsoft.com/office/officeart/2016/7/layout/RepeatingBendingProcessNew"/>
    <dgm:cxn modelId="{7055FC9E-85F0-4DFC-A3C5-6ED24C33C7B7}" type="presOf" srcId="{1C79D817-08FB-45CF-80B6-B335B01D3D03}" destId="{E7FF0D20-B978-483B-8571-6975B78B9D19}" srcOrd="0" destOrd="0" presId="urn:microsoft.com/office/officeart/2016/7/layout/RepeatingBendingProcessNew"/>
    <dgm:cxn modelId="{0A53D4AD-698E-4A5D-92D5-1A353FE4D971}" type="presOf" srcId="{B84D17FF-07C4-4869-B341-85F06247132B}" destId="{376C565B-B1CC-410F-A7F6-386334C6E6D8}" srcOrd="1" destOrd="0" presId="urn:microsoft.com/office/officeart/2016/7/layout/RepeatingBendingProcessNew"/>
    <dgm:cxn modelId="{946C3EB0-DB89-423A-9093-CF349D7EC0E9}" srcId="{43BE1A26-78F1-498B-9922-6939D87F6CB8}" destId="{0CC88444-56B7-4CDD-A7CB-3F50B65E2558}" srcOrd="3" destOrd="0" parTransId="{BDA3DCA2-71A5-430E-A6D7-5BE73DAC3DB6}" sibTransId="{7AF7A1CD-FD2B-4F19-A8CC-2BEAE38E9F8D}"/>
    <dgm:cxn modelId="{E54AD1BE-5610-45E7-9E03-5D9BC4D6EA44}" srcId="{43BE1A26-78F1-498B-9922-6939D87F6CB8}" destId="{8AFA3F5F-7355-4AA5-8E48-07E3488CA2E8}" srcOrd="0" destOrd="0" parTransId="{F22CCAC3-4EFB-44C2-89D8-BCC3B44B5A39}" sibTransId="{553E9BB8-C3BE-4BCF-BDE4-7115E0C7686F}"/>
    <dgm:cxn modelId="{291687C0-61D4-4642-813A-4CD49C8E3088}" type="presOf" srcId="{7AF7A1CD-FD2B-4F19-A8CC-2BEAE38E9F8D}" destId="{C838CBEE-C089-405A-9A9B-652F7BA02B71}" srcOrd="1" destOrd="0" presId="urn:microsoft.com/office/officeart/2016/7/layout/RepeatingBendingProcessNew"/>
    <dgm:cxn modelId="{AAC37ACA-AE34-4842-ABE1-4127B7BB692A}" srcId="{43BE1A26-78F1-498B-9922-6939D87F6CB8}" destId="{40093616-FB47-4F0D-8ED9-62CA76A6D054}" srcOrd="4" destOrd="0" parTransId="{4B9E864C-ECF6-43F4-871A-7CE16A8AF965}" sibTransId="{E2DA6193-A197-46CC-A485-DA426D533508}"/>
    <dgm:cxn modelId="{0EC3D2CC-E5F6-4ABB-BF8C-80AC5E2F7D7B}" type="presOf" srcId="{43BE1A26-78F1-498B-9922-6939D87F6CB8}" destId="{DD87FBBB-3731-4489-8189-1B8B7A834F73}" srcOrd="0" destOrd="0" presId="urn:microsoft.com/office/officeart/2016/7/layout/RepeatingBendingProcessNew"/>
    <dgm:cxn modelId="{0710F5DB-FDBC-45F0-AEF4-C06CF2885D3C}" type="presOf" srcId="{E2DA6193-A197-46CC-A485-DA426D533508}" destId="{F3C987E3-B8A8-4AB7-BEEB-1029BE07F82B}" srcOrd="0" destOrd="0" presId="urn:microsoft.com/office/officeart/2016/7/layout/RepeatingBendingProcessNew"/>
    <dgm:cxn modelId="{407CEEF5-778D-4A02-8FDB-D582C17F84E9}" type="presOf" srcId="{553E9BB8-C3BE-4BCF-BDE4-7115E0C7686F}" destId="{55CE91EB-C45D-4FAF-A154-C21202E66C6C}" srcOrd="1" destOrd="0" presId="urn:microsoft.com/office/officeart/2016/7/layout/RepeatingBendingProcessNew"/>
    <dgm:cxn modelId="{B9BF8DFB-4A73-41F2-984F-598EA346BC47}" srcId="{43BE1A26-78F1-498B-9922-6939D87F6CB8}" destId="{2FABBEEA-BEA9-4B72-B7CB-ECFF3315ABF1}" srcOrd="6" destOrd="0" parTransId="{D22ECD72-D0E7-45DB-B01A-61A7E20A55E0}" sibTransId="{8A9F08FB-CFE1-4320-A41E-E9AE00C3BA21}"/>
    <dgm:cxn modelId="{F77240FE-A972-4BEA-8447-9D79170765A7}" type="presOf" srcId="{E4A7B6F6-C03E-41B9-8E93-7CBA8445F81A}" destId="{E7BA5530-2B16-41A0-AA22-6A487A6F0DAE}" srcOrd="0" destOrd="0" presId="urn:microsoft.com/office/officeart/2016/7/layout/RepeatingBendingProcessNew"/>
    <dgm:cxn modelId="{4EAFA66D-CD28-4D94-8BA5-32A5A258E3A9}" type="presParOf" srcId="{DD87FBBB-3731-4489-8189-1B8B7A834F73}" destId="{9A8CDFA2-10E2-4A5C-8705-106EBF8830F0}" srcOrd="0" destOrd="0" presId="urn:microsoft.com/office/officeart/2016/7/layout/RepeatingBendingProcessNew"/>
    <dgm:cxn modelId="{025D9AED-40DE-4376-AC4F-A05410E7AA6A}" type="presParOf" srcId="{DD87FBBB-3731-4489-8189-1B8B7A834F73}" destId="{AFBC902E-E99F-4420-A27E-073A3503D4DC}" srcOrd="1" destOrd="0" presId="urn:microsoft.com/office/officeart/2016/7/layout/RepeatingBendingProcessNew"/>
    <dgm:cxn modelId="{8B318322-B12A-4CC8-94C3-A0968388A95B}" type="presParOf" srcId="{AFBC902E-E99F-4420-A27E-073A3503D4DC}" destId="{55CE91EB-C45D-4FAF-A154-C21202E66C6C}" srcOrd="0" destOrd="0" presId="urn:microsoft.com/office/officeart/2016/7/layout/RepeatingBendingProcessNew"/>
    <dgm:cxn modelId="{0A532042-8EE7-4E4B-9B7F-638ABA9E68F3}" type="presParOf" srcId="{DD87FBBB-3731-4489-8189-1B8B7A834F73}" destId="{69EAB5A4-BC91-4087-87F9-561BAA7CE379}" srcOrd="2" destOrd="0" presId="urn:microsoft.com/office/officeart/2016/7/layout/RepeatingBendingProcessNew"/>
    <dgm:cxn modelId="{CE85864A-6363-4356-A4C4-1F256F05C71A}" type="presParOf" srcId="{DD87FBBB-3731-4489-8189-1B8B7A834F73}" destId="{E7BA5530-2B16-41A0-AA22-6A487A6F0DAE}" srcOrd="3" destOrd="0" presId="urn:microsoft.com/office/officeart/2016/7/layout/RepeatingBendingProcessNew"/>
    <dgm:cxn modelId="{12C988F7-276B-4A6E-BACF-33A97F1B6566}" type="presParOf" srcId="{E7BA5530-2B16-41A0-AA22-6A487A6F0DAE}" destId="{830D9B5D-95D2-4215-BE19-7B41C00BBF3C}" srcOrd="0" destOrd="0" presId="urn:microsoft.com/office/officeart/2016/7/layout/RepeatingBendingProcessNew"/>
    <dgm:cxn modelId="{6AF4F567-FF1C-4195-B157-850C8A7A9668}" type="presParOf" srcId="{DD87FBBB-3731-4489-8189-1B8B7A834F73}" destId="{E7FF0D20-B978-483B-8571-6975B78B9D19}" srcOrd="4" destOrd="0" presId="urn:microsoft.com/office/officeart/2016/7/layout/RepeatingBendingProcessNew"/>
    <dgm:cxn modelId="{364B7EFC-4975-42C6-9B08-7216D5833B2E}" type="presParOf" srcId="{DD87FBBB-3731-4489-8189-1B8B7A834F73}" destId="{73C393A7-49EA-46CD-82CD-E6F1E8E98B48}" srcOrd="5" destOrd="0" presId="urn:microsoft.com/office/officeart/2016/7/layout/RepeatingBendingProcessNew"/>
    <dgm:cxn modelId="{4D1F3D3B-1019-4905-81BB-A70C6D809588}" type="presParOf" srcId="{73C393A7-49EA-46CD-82CD-E6F1E8E98B48}" destId="{376C565B-B1CC-410F-A7F6-386334C6E6D8}" srcOrd="0" destOrd="0" presId="urn:microsoft.com/office/officeart/2016/7/layout/RepeatingBendingProcessNew"/>
    <dgm:cxn modelId="{D37D1370-8C98-4E1D-A3C3-91C7CD86B2F3}" type="presParOf" srcId="{DD87FBBB-3731-4489-8189-1B8B7A834F73}" destId="{94E8A38A-F09D-47C4-874D-579CDE788B4E}" srcOrd="6" destOrd="0" presId="urn:microsoft.com/office/officeart/2016/7/layout/RepeatingBendingProcessNew"/>
    <dgm:cxn modelId="{26121394-80B9-446A-BF15-BA898B79FA0B}" type="presParOf" srcId="{DD87FBBB-3731-4489-8189-1B8B7A834F73}" destId="{8615E5A7-227A-4B74-9F9B-A160D54F92D1}" srcOrd="7" destOrd="0" presId="urn:microsoft.com/office/officeart/2016/7/layout/RepeatingBendingProcessNew"/>
    <dgm:cxn modelId="{5C411643-20FB-46EB-B321-D4AE8DF37536}" type="presParOf" srcId="{8615E5A7-227A-4B74-9F9B-A160D54F92D1}" destId="{C838CBEE-C089-405A-9A9B-652F7BA02B71}" srcOrd="0" destOrd="0" presId="urn:microsoft.com/office/officeart/2016/7/layout/RepeatingBendingProcessNew"/>
    <dgm:cxn modelId="{7E3D2085-B4A7-4395-8C29-DC3CEFB1D7F8}" type="presParOf" srcId="{DD87FBBB-3731-4489-8189-1B8B7A834F73}" destId="{5A4DFDA1-47E2-4418-8343-C798E6EE1A65}" srcOrd="8" destOrd="0" presId="urn:microsoft.com/office/officeart/2016/7/layout/RepeatingBendingProcessNew"/>
    <dgm:cxn modelId="{72FE3C76-A02A-40D0-8154-A09352F933FB}" type="presParOf" srcId="{DD87FBBB-3731-4489-8189-1B8B7A834F73}" destId="{F3C987E3-B8A8-4AB7-BEEB-1029BE07F82B}" srcOrd="9" destOrd="0" presId="urn:microsoft.com/office/officeart/2016/7/layout/RepeatingBendingProcessNew"/>
    <dgm:cxn modelId="{16C65A69-301B-4AA8-9AF5-EF8523E1BA39}" type="presParOf" srcId="{F3C987E3-B8A8-4AB7-BEEB-1029BE07F82B}" destId="{7EED7474-7BD9-4281-AC10-F475007586EF}" srcOrd="0" destOrd="0" presId="urn:microsoft.com/office/officeart/2016/7/layout/RepeatingBendingProcessNew"/>
    <dgm:cxn modelId="{BD9DFE69-AC84-4A6E-B70E-82FDA586DA31}" type="presParOf" srcId="{DD87FBBB-3731-4489-8189-1B8B7A834F73}" destId="{15E96F18-B45F-41F5-8063-8C0361200645}" srcOrd="10" destOrd="0" presId="urn:microsoft.com/office/officeart/2016/7/layout/RepeatingBendingProcessNew"/>
    <dgm:cxn modelId="{36D74D56-A524-4481-915E-4D8067833E63}" type="presParOf" srcId="{DD87FBBB-3731-4489-8189-1B8B7A834F73}" destId="{8109A55F-40D8-4BAD-96FF-1FDCFC03759E}" srcOrd="11" destOrd="0" presId="urn:microsoft.com/office/officeart/2016/7/layout/RepeatingBendingProcessNew"/>
    <dgm:cxn modelId="{2DFF4E1D-BBB6-45DC-8636-3D6BE16F77A0}" type="presParOf" srcId="{8109A55F-40D8-4BAD-96FF-1FDCFC03759E}" destId="{0931A193-E649-4932-B634-77C26E9B2140}" srcOrd="0" destOrd="0" presId="urn:microsoft.com/office/officeart/2016/7/layout/RepeatingBendingProcessNew"/>
    <dgm:cxn modelId="{FD2CF942-D155-4B01-A102-3E4F3408D7EF}" type="presParOf" srcId="{DD87FBBB-3731-4489-8189-1B8B7A834F73}" destId="{100A6445-5882-4D76-86EB-B5DDADA3AC31}"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EF7893-1A0E-41E0-9CC4-D18B52EF316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74F4C0B-BEBB-4930-8847-02F35797AEBE}">
      <dgm:prSet phldrT="[Text]" phldr="0"/>
      <dgm:spPr/>
      <dgm:t>
        <a:bodyPr/>
        <a:lstStyle/>
        <a:p>
          <a:pPr rtl="0"/>
          <a:r>
            <a:rPr lang="en-US" b="1" u="sng" dirty="0">
              <a:latin typeface="Consolas"/>
            </a:rPr>
            <a:t>string name = "John";
</a:t>
          </a:r>
          <a:r>
            <a:rPr lang="en-US" b="1" u="sng" dirty="0" err="1">
              <a:latin typeface="Consolas"/>
            </a:rPr>
            <a:t>Console.WriteLine</a:t>
          </a:r>
          <a:r>
            <a:rPr lang="en-US" b="1" u="sng" dirty="0">
              <a:latin typeface="Consolas"/>
            </a:rPr>
            <a:t>(name);</a:t>
          </a:r>
          <a:endParaRPr lang="en-US" b="1" u="sng" dirty="0"/>
        </a:p>
      </dgm:t>
    </dgm:pt>
    <dgm:pt modelId="{F3C6247A-4719-4281-830B-14C1567F099E}" type="parTrans" cxnId="{2B6B76AD-2C28-4082-A8FC-29E1C7782A5E}">
      <dgm:prSet/>
      <dgm:spPr/>
      <dgm:t>
        <a:bodyPr/>
        <a:lstStyle/>
        <a:p>
          <a:endParaRPr lang="en-US"/>
        </a:p>
      </dgm:t>
    </dgm:pt>
    <dgm:pt modelId="{C0812D1E-82CD-43A0-B9B4-8730B8EF1C99}" type="sibTrans" cxnId="{2B6B76AD-2C28-4082-A8FC-29E1C7782A5E}">
      <dgm:prSet/>
      <dgm:spPr/>
      <dgm:t>
        <a:bodyPr/>
        <a:lstStyle/>
        <a:p>
          <a:endParaRPr lang="en-US"/>
        </a:p>
      </dgm:t>
    </dgm:pt>
    <dgm:pt modelId="{8AD6D90F-F2ED-43F4-8508-61B12664BEB7}">
      <dgm:prSet phldrT="[Text]" phldr="0"/>
      <dgm:spPr/>
      <dgm:t>
        <a:bodyPr/>
        <a:lstStyle/>
        <a:p>
          <a:pPr rtl="0"/>
          <a:r>
            <a:rPr lang="en-US" b="1" i="0" u="sng" dirty="0">
              <a:latin typeface="Consolas"/>
            </a:rPr>
            <a:t>int myNum = 15;
</a:t>
          </a:r>
          <a:r>
            <a:rPr lang="en-US" b="1" i="0" u="sng" dirty="0" err="1">
              <a:latin typeface="Consolas"/>
            </a:rPr>
            <a:t>Console.WriteLine</a:t>
          </a:r>
          <a:r>
            <a:rPr lang="en-US" b="1" i="0" u="sng" dirty="0">
              <a:latin typeface="Consolas"/>
            </a:rPr>
            <a:t>(</a:t>
          </a:r>
          <a:r>
            <a:rPr lang="en-US" b="1" i="0" u="sng" dirty="0" err="1">
              <a:latin typeface="Consolas"/>
            </a:rPr>
            <a:t>myNum</a:t>
          </a:r>
          <a:r>
            <a:rPr lang="en-US" b="1" i="0" u="sng" dirty="0">
              <a:latin typeface="Consolas"/>
            </a:rPr>
            <a:t>);</a:t>
          </a:r>
          <a:endParaRPr lang="en-US" b="1" i="0" u="sng" dirty="0">
            <a:latin typeface="Avenir Next LT Pro"/>
          </a:endParaRPr>
        </a:p>
      </dgm:t>
    </dgm:pt>
    <dgm:pt modelId="{E98B11B4-D109-43BD-A3DC-032120D2A595}" type="parTrans" cxnId="{B786E69E-535B-4265-A415-F989C523EFDD}">
      <dgm:prSet/>
      <dgm:spPr/>
      <dgm:t>
        <a:bodyPr/>
        <a:lstStyle/>
        <a:p>
          <a:endParaRPr lang="en-US"/>
        </a:p>
      </dgm:t>
    </dgm:pt>
    <dgm:pt modelId="{EEF35B10-BCFC-4F62-BD10-DE7BCF9438AE}" type="sibTrans" cxnId="{B786E69E-535B-4265-A415-F989C523EFDD}">
      <dgm:prSet/>
      <dgm:spPr/>
      <dgm:t>
        <a:bodyPr/>
        <a:lstStyle/>
        <a:p>
          <a:endParaRPr lang="en-US"/>
        </a:p>
      </dgm:t>
    </dgm:pt>
    <dgm:pt modelId="{3E9E371F-8B20-4E50-8B23-BFDF447F6A9C}">
      <dgm:prSet phldr="0"/>
      <dgm:spPr/>
      <dgm:t>
        <a:bodyPr/>
        <a:lstStyle/>
        <a:p>
          <a:pPr rtl="0"/>
          <a:r>
            <a:rPr lang="en-US" b="1" u="sng" dirty="0">
              <a:latin typeface="Avenir Next LT Pro"/>
            </a:rPr>
            <a:t>double </a:t>
          </a:r>
          <a:r>
            <a:rPr lang="en-US" b="1" u="sng" dirty="0" err="1">
              <a:latin typeface="Avenir Next LT Pro"/>
            </a:rPr>
            <a:t>myDig</a:t>
          </a:r>
          <a:r>
            <a:rPr lang="en-US" b="1" u="sng" dirty="0"/>
            <a:t> = 15;</a:t>
          </a:r>
          <a:br>
            <a:rPr lang="en-US" b="1" u="sng" dirty="0"/>
          </a:br>
          <a:r>
            <a:rPr lang="en-US" b="1" u="sng" dirty="0" err="1"/>
            <a:t>Console.WriteLine</a:t>
          </a:r>
          <a:r>
            <a:rPr lang="en-US" b="1" u="sng" dirty="0"/>
            <a:t>(</a:t>
          </a:r>
          <a:r>
            <a:rPr lang="en-US" b="1" u="sng" dirty="0" err="1">
              <a:latin typeface="Avenir Next LT Pro"/>
            </a:rPr>
            <a:t>myDig</a:t>
          </a:r>
          <a:r>
            <a:rPr lang="en-US" b="1" u="sng" dirty="0"/>
            <a:t>);</a:t>
          </a:r>
        </a:p>
      </dgm:t>
    </dgm:pt>
    <dgm:pt modelId="{7312AE69-12E9-49D0-8E40-2250582CC01E}" type="parTrans" cxnId="{08F969F1-5165-4FB0-969D-3F1182D62D33}">
      <dgm:prSet/>
      <dgm:spPr/>
    </dgm:pt>
    <dgm:pt modelId="{87A88916-2467-4DF1-8FC6-F3FCEAAB8181}" type="sibTrans" cxnId="{08F969F1-5165-4FB0-969D-3F1182D62D33}">
      <dgm:prSet/>
      <dgm:spPr/>
    </dgm:pt>
    <dgm:pt modelId="{6CEE81EE-1439-40A9-BDEC-8C6B370E3B71}">
      <dgm:prSet phldr="0"/>
      <dgm:spPr/>
      <dgm:t>
        <a:bodyPr/>
        <a:lstStyle/>
        <a:p>
          <a:pPr rtl="0"/>
          <a:r>
            <a:rPr lang="en-US" b="1" u="sng" dirty="0">
              <a:latin typeface="Avenir Next LT Pro"/>
            </a:rPr>
            <a:t>char </a:t>
          </a:r>
          <a:r>
            <a:rPr lang="en-US" b="1" u="sng" dirty="0" err="1">
              <a:latin typeface="Avenir Next LT Pro"/>
            </a:rPr>
            <a:t>myLtr</a:t>
          </a:r>
          <a:r>
            <a:rPr lang="en-US" b="1" u="sng" dirty="0"/>
            <a:t> = </a:t>
          </a:r>
          <a:r>
            <a:rPr lang="en-US" b="1" u="sng" dirty="0">
              <a:latin typeface="Avenir Next LT Pro"/>
            </a:rPr>
            <a:t>'a';</a:t>
          </a:r>
          <a:br>
            <a:rPr lang="en-US" b="1" u="sng" dirty="0"/>
          </a:br>
          <a:r>
            <a:rPr lang="en-US" b="1" u="sng" dirty="0" err="1"/>
            <a:t>Console.WriteLine</a:t>
          </a:r>
          <a:r>
            <a:rPr lang="en-US" b="1" u="sng" dirty="0"/>
            <a:t>(</a:t>
          </a:r>
          <a:r>
            <a:rPr lang="en-US" b="1" u="sng" dirty="0" err="1">
              <a:latin typeface="Avenir Next LT Pro"/>
            </a:rPr>
            <a:t>myLtr</a:t>
          </a:r>
          <a:r>
            <a:rPr lang="en-US" b="1" u="sng" dirty="0"/>
            <a:t>);</a:t>
          </a:r>
          <a:endParaRPr lang="en-US" b="1" u="sng" dirty="0">
            <a:latin typeface="Avenir Next LT Pro"/>
          </a:endParaRPr>
        </a:p>
      </dgm:t>
    </dgm:pt>
    <dgm:pt modelId="{0FA9F526-9D8E-4FA3-A5A3-DB9B751BB3DA}" type="parTrans" cxnId="{D3DF7342-4B94-47A2-A874-B5C5D8BCEA47}">
      <dgm:prSet/>
      <dgm:spPr/>
    </dgm:pt>
    <dgm:pt modelId="{B34D1729-E313-4812-A8CE-1E66D548595A}" type="sibTrans" cxnId="{D3DF7342-4B94-47A2-A874-B5C5D8BCEA47}">
      <dgm:prSet/>
      <dgm:spPr/>
    </dgm:pt>
    <dgm:pt modelId="{BFB7D88A-EBDD-4D00-8E37-E65512A50CA8}">
      <dgm:prSet phldr="0"/>
      <dgm:spPr/>
      <dgm:t>
        <a:bodyPr/>
        <a:lstStyle/>
        <a:p>
          <a:pPr rtl="0"/>
          <a:r>
            <a:rPr lang="en-US" b="1" u="sng" dirty="0"/>
            <a:t>bool </a:t>
          </a:r>
          <a:r>
            <a:rPr lang="en-US" b="1" u="sng" dirty="0" err="1"/>
            <a:t>myBol</a:t>
          </a:r>
          <a:r>
            <a:rPr lang="en-US" b="1" u="sng" dirty="0"/>
            <a:t> = 15;</a:t>
          </a:r>
          <a:br>
            <a:rPr lang="en-US" b="1" u="sng" dirty="0"/>
          </a:br>
          <a:r>
            <a:rPr lang="en-US" b="1" u="sng" dirty="0" err="1"/>
            <a:t>Console.WriteLine</a:t>
          </a:r>
          <a:r>
            <a:rPr lang="en-US" b="1" u="sng" dirty="0"/>
            <a:t>(</a:t>
          </a:r>
          <a:r>
            <a:rPr lang="en-US" b="1" u="sng" dirty="0" err="1"/>
            <a:t>myBol</a:t>
          </a:r>
          <a:r>
            <a:rPr lang="en-US" b="1" u="sng" dirty="0"/>
            <a:t>);</a:t>
          </a:r>
        </a:p>
      </dgm:t>
    </dgm:pt>
    <dgm:pt modelId="{4B4434BA-7C10-4B98-B895-C6E6990AA567}" type="parTrans" cxnId="{E47DCF12-85DF-4BCF-8072-22F7C6CD74DD}">
      <dgm:prSet/>
      <dgm:spPr/>
    </dgm:pt>
    <dgm:pt modelId="{6062BD15-F509-45BF-B3AD-3A2E8702C9E3}" type="sibTrans" cxnId="{E47DCF12-85DF-4BCF-8072-22F7C6CD74DD}">
      <dgm:prSet/>
      <dgm:spPr/>
    </dgm:pt>
    <dgm:pt modelId="{B4E38B46-4A11-432A-B37D-32E625003F25}" type="pres">
      <dgm:prSet presAssocID="{04EF7893-1A0E-41E0-9CC4-D18B52EF3168}" presName="diagram" presStyleCnt="0">
        <dgm:presLayoutVars>
          <dgm:dir/>
          <dgm:resizeHandles val="exact"/>
        </dgm:presLayoutVars>
      </dgm:prSet>
      <dgm:spPr/>
    </dgm:pt>
    <dgm:pt modelId="{C00C839C-5427-4F1B-B336-5C850F40EA10}" type="pres">
      <dgm:prSet presAssocID="{974F4C0B-BEBB-4930-8847-02F35797AEBE}" presName="node" presStyleLbl="node1" presStyleIdx="0" presStyleCnt="5">
        <dgm:presLayoutVars>
          <dgm:bulletEnabled val="1"/>
        </dgm:presLayoutVars>
      </dgm:prSet>
      <dgm:spPr/>
    </dgm:pt>
    <dgm:pt modelId="{A4F2AC8F-3665-44DD-AC4B-346A95FD4C1A}" type="pres">
      <dgm:prSet presAssocID="{C0812D1E-82CD-43A0-B9B4-8730B8EF1C99}" presName="sibTrans" presStyleCnt="0"/>
      <dgm:spPr/>
    </dgm:pt>
    <dgm:pt modelId="{4D527F0F-6441-410D-A3C0-A896243E1B3E}" type="pres">
      <dgm:prSet presAssocID="{8AD6D90F-F2ED-43F4-8508-61B12664BEB7}" presName="node" presStyleLbl="node1" presStyleIdx="1" presStyleCnt="5">
        <dgm:presLayoutVars>
          <dgm:bulletEnabled val="1"/>
        </dgm:presLayoutVars>
      </dgm:prSet>
      <dgm:spPr/>
    </dgm:pt>
    <dgm:pt modelId="{60C9203A-D286-4F44-A1B9-E76DEF68EA11}" type="pres">
      <dgm:prSet presAssocID="{EEF35B10-BCFC-4F62-BD10-DE7BCF9438AE}" presName="sibTrans" presStyleCnt="0"/>
      <dgm:spPr/>
    </dgm:pt>
    <dgm:pt modelId="{8B2C67E0-7ABD-4F2E-B545-D11475ABC1B3}" type="pres">
      <dgm:prSet presAssocID="{3E9E371F-8B20-4E50-8B23-BFDF447F6A9C}" presName="node" presStyleLbl="node1" presStyleIdx="2" presStyleCnt="5">
        <dgm:presLayoutVars>
          <dgm:bulletEnabled val="1"/>
        </dgm:presLayoutVars>
      </dgm:prSet>
      <dgm:spPr/>
    </dgm:pt>
    <dgm:pt modelId="{BD00ACA3-06E5-49FA-8A5D-874AB8FE0274}" type="pres">
      <dgm:prSet presAssocID="{87A88916-2467-4DF1-8FC6-F3FCEAAB8181}" presName="sibTrans" presStyleCnt="0"/>
      <dgm:spPr/>
    </dgm:pt>
    <dgm:pt modelId="{30346800-EAB9-4AFF-AA73-916793EFA3B3}" type="pres">
      <dgm:prSet presAssocID="{6CEE81EE-1439-40A9-BDEC-8C6B370E3B71}" presName="node" presStyleLbl="node1" presStyleIdx="3" presStyleCnt="5">
        <dgm:presLayoutVars>
          <dgm:bulletEnabled val="1"/>
        </dgm:presLayoutVars>
      </dgm:prSet>
      <dgm:spPr/>
    </dgm:pt>
    <dgm:pt modelId="{DE410972-7780-42E0-8872-BE370086BF73}" type="pres">
      <dgm:prSet presAssocID="{B34D1729-E313-4812-A8CE-1E66D548595A}" presName="sibTrans" presStyleCnt="0"/>
      <dgm:spPr/>
    </dgm:pt>
    <dgm:pt modelId="{7AA4550F-7665-4682-91A2-F260F1249A1F}" type="pres">
      <dgm:prSet presAssocID="{BFB7D88A-EBDD-4D00-8E37-E65512A50CA8}" presName="node" presStyleLbl="node1" presStyleIdx="4" presStyleCnt="5">
        <dgm:presLayoutVars>
          <dgm:bulletEnabled val="1"/>
        </dgm:presLayoutVars>
      </dgm:prSet>
      <dgm:spPr/>
    </dgm:pt>
  </dgm:ptLst>
  <dgm:cxnLst>
    <dgm:cxn modelId="{E47DCF12-85DF-4BCF-8072-22F7C6CD74DD}" srcId="{04EF7893-1A0E-41E0-9CC4-D18B52EF3168}" destId="{BFB7D88A-EBDD-4D00-8E37-E65512A50CA8}" srcOrd="4" destOrd="0" parTransId="{4B4434BA-7C10-4B98-B895-C6E6990AA567}" sibTransId="{6062BD15-F509-45BF-B3AD-3A2E8702C9E3}"/>
    <dgm:cxn modelId="{F850731F-4DAE-44B5-B009-3A82BB6D6003}" type="presOf" srcId="{3E9E371F-8B20-4E50-8B23-BFDF447F6A9C}" destId="{8B2C67E0-7ABD-4F2E-B545-D11475ABC1B3}" srcOrd="0" destOrd="0" presId="urn:microsoft.com/office/officeart/2005/8/layout/default"/>
    <dgm:cxn modelId="{DEEB9E30-A47B-4B94-894B-71478E05E00A}" type="presOf" srcId="{6CEE81EE-1439-40A9-BDEC-8C6B370E3B71}" destId="{30346800-EAB9-4AFF-AA73-916793EFA3B3}" srcOrd="0" destOrd="0" presId="urn:microsoft.com/office/officeart/2005/8/layout/default"/>
    <dgm:cxn modelId="{D3DF7342-4B94-47A2-A874-B5C5D8BCEA47}" srcId="{04EF7893-1A0E-41E0-9CC4-D18B52EF3168}" destId="{6CEE81EE-1439-40A9-BDEC-8C6B370E3B71}" srcOrd="3" destOrd="0" parTransId="{0FA9F526-9D8E-4FA3-A5A3-DB9B751BB3DA}" sibTransId="{B34D1729-E313-4812-A8CE-1E66D548595A}"/>
    <dgm:cxn modelId="{510F1A84-89B4-4C01-8D73-C17126CE1A80}" type="presOf" srcId="{04EF7893-1A0E-41E0-9CC4-D18B52EF3168}" destId="{B4E38B46-4A11-432A-B37D-32E625003F25}" srcOrd="0" destOrd="0" presId="urn:microsoft.com/office/officeart/2005/8/layout/default"/>
    <dgm:cxn modelId="{B786E69E-535B-4265-A415-F989C523EFDD}" srcId="{04EF7893-1A0E-41E0-9CC4-D18B52EF3168}" destId="{8AD6D90F-F2ED-43F4-8508-61B12664BEB7}" srcOrd="1" destOrd="0" parTransId="{E98B11B4-D109-43BD-A3DC-032120D2A595}" sibTransId="{EEF35B10-BCFC-4F62-BD10-DE7BCF9438AE}"/>
    <dgm:cxn modelId="{2B6B76AD-2C28-4082-A8FC-29E1C7782A5E}" srcId="{04EF7893-1A0E-41E0-9CC4-D18B52EF3168}" destId="{974F4C0B-BEBB-4930-8847-02F35797AEBE}" srcOrd="0" destOrd="0" parTransId="{F3C6247A-4719-4281-830B-14C1567F099E}" sibTransId="{C0812D1E-82CD-43A0-B9B4-8730B8EF1C99}"/>
    <dgm:cxn modelId="{D9CE2EDF-86A8-446D-A2A8-D1965F2D7001}" type="presOf" srcId="{974F4C0B-BEBB-4930-8847-02F35797AEBE}" destId="{C00C839C-5427-4F1B-B336-5C850F40EA10}" srcOrd="0" destOrd="0" presId="urn:microsoft.com/office/officeart/2005/8/layout/default"/>
    <dgm:cxn modelId="{08F969F1-5165-4FB0-969D-3F1182D62D33}" srcId="{04EF7893-1A0E-41E0-9CC4-D18B52EF3168}" destId="{3E9E371F-8B20-4E50-8B23-BFDF447F6A9C}" srcOrd="2" destOrd="0" parTransId="{7312AE69-12E9-49D0-8E40-2250582CC01E}" sibTransId="{87A88916-2467-4DF1-8FC6-F3FCEAAB8181}"/>
    <dgm:cxn modelId="{54C501F9-8FAB-42EC-B465-2944E96318A3}" type="presOf" srcId="{8AD6D90F-F2ED-43F4-8508-61B12664BEB7}" destId="{4D527F0F-6441-410D-A3C0-A896243E1B3E}" srcOrd="0" destOrd="0" presId="urn:microsoft.com/office/officeart/2005/8/layout/default"/>
    <dgm:cxn modelId="{3D23DCFA-1C35-42F2-83EC-4A748FF3167F}" type="presOf" srcId="{BFB7D88A-EBDD-4D00-8E37-E65512A50CA8}" destId="{7AA4550F-7665-4682-91A2-F260F1249A1F}" srcOrd="0" destOrd="0" presId="urn:microsoft.com/office/officeart/2005/8/layout/default"/>
    <dgm:cxn modelId="{AB0BD520-E0FC-4419-8AE1-928271A09DD4}" type="presParOf" srcId="{B4E38B46-4A11-432A-B37D-32E625003F25}" destId="{C00C839C-5427-4F1B-B336-5C850F40EA10}" srcOrd="0" destOrd="0" presId="urn:microsoft.com/office/officeart/2005/8/layout/default"/>
    <dgm:cxn modelId="{103FC6E7-7D6F-4F17-82CE-2EB00F614982}" type="presParOf" srcId="{B4E38B46-4A11-432A-B37D-32E625003F25}" destId="{A4F2AC8F-3665-44DD-AC4B-346A95FD4C1A}" srcOrd="1" destOrd="0" presId="urn:microsoft.com/office/officeart/2005/8/layout/default"/>
    <dgm:cxn modelId="{4D5CD71C-51A7-4E6D-95F9-5D0D0D2F31EB}" type="presParOf" srcId="{B4E38B46-4A11-432A-B37D-32E625003F25}" destId="{4D527F0F-6441-410D-A3C0-A896243E1B3E}" srcOrd="2" destOrd="0" presId="urn:microsoft.com/office/officeart/2005/8/layout/default"/>
    <dgm:cxn modelId="{1CE129C5-017A-4FE9-99EC-C0E014A9E3B9}" type="presParOf" srcId="{B4E38B46-4A11-432A-B37D-32E625003F25}" destId="{60C9203A-D286-4F44-A1B9-E76DEF68EA11}" srcOrd="3" destOrd="0" presId="urn:microsoft.com/office/officeart/2005/8/layout/default"/>
    <dgm:cxn modelId="{49947815-D9FA-4B0C-B28A-872ED280EF66}" type="presParOf" srcId="{B4E38B46-4A11-432A-B37D-32E625003F25}" destId="{8B2C67E0-7ABD-4F2E-B545-D11475ABC1B3}" srcOrd="4" destOrd="0" presId="urn:microsoft.com/office/officeart/2005/8/layout/default"/>
    <dgm:cxn modelId="{A9AEED7C-BD7C-4093-A711-1222295BC712}" type="presParOf" srcId="{B4E38B46-4A11-432A-B37D-32E625003F25}" destId="{BD00ACA3-06E5-49FA-8A5D-874AB8FE0274}" srcOrd="5" destOrd="0" presId="urn:microsoft.com/office/officeart/2005/8/layout/default"/>
    <dgm:cxn modelId="{0A3FDE29-EE02-4142-8BDA-8BA1FF44E317}" type="presParOf" srcId="{B4E38B46-4A11-432A-B37D-32E625003F25}" destId="{30346800-EAB9-4AFF-AA73-916793EFA3B3}" srcOrd="6" destOrd="0" presId="urn:microsoft.com/office/officeart/2005/8/layout/default"/>
    <dgm:cxn modelId="{95D9C7F6-2F59-434D-A641-50E12A8A80DC}" type="presParOf" srcId="{B4E38B46-4A11-432A-B37D-32E625003F25}" destId="{DE410972-7780-42E0-8872-BE370086BF73}" srcOrd="7" destOrd="0" presId="urn:microsoft.com/office/officeart/2005/8/layout/default"/>
    <dgm:cxn modelId="{248CFC54-F596-420E-9F62-BCB848719736}" type="presParOf" srcId="{B4E38B46-4A11-432A-B37D-32E625003F25}" destId="{7AA4550F-7665-4682-91A2-F260F1249A1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CF8E0B-A7D5-4C98-ACD6-8EE4DB196D2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458CC5C-72B4-4A14-99FF-8C03E604A46A}">
      <dgm:prSet/>
      <dgm:spPr/>
      <dgm:t>
        <a:bodyPr/>
        <a:lstStyle/>
        <a:p>
          <a:r>
            <a:rPr lang="en-US"/>
            <a:t># Conditions and If Statements</a:t>
          </a:r>
        </a:p>
      </dgm:t>
    </dgm:pt>
    <dgm:pt modelId="{081D7C4D-A7D5-4A05-9632-B64B5704545F}" type="parTrans" cxnId="{7EDAD098-4E5E-4D85-B5CC-516D3240B3DF}">
      <dgm:prSet/>
      <dgm:spPr/>
      <dgm:t>
        <a:bodyPr/>
        <a:lstStyle/>
        <a:p>
          <a:endParaRPr lang="en-US"/>
        </a:p>
      </dgm:t>
    </dgm:pt>
    <dgm:pt modelId="{CD4C6169-E268-40A3-BD96-0FBE06BFB658}" type="sibTrans" cxnId="{7EDAD098-4E5E-4D85-B5CC-516D3240B3DF}">
      <dgm:prSet/>
      <dgm:spPr/>
      <dgm:t>
        <a:bodyPr/>
        <a:lstStyle/>
        <a:p>
          <a:endParaRPr lang="en-US"/>
        </a:p>
      </dgm:t>
    </dgm:pt>
    <dgm:pt modelId="{73BFE8DD-8A4B-49FA-BC92-16831EBEB58B}">
      <dgm:prSet/>
      <dgm:spPr/>
      <dgm:t>
        <a:bodyPr/>
        <a:lstStyle/>
        <a:p>
          <a:r>
            <a:rPr lang="en-US"/>
            <a:t>C# supports the usual logical conditions from mathematics:</a:t>
          </a:r>
        </a:p>
      </dgm:t>
    </dgm:pt>
    <dgm:pt modelId="{1F1703D5-97DF-4D17-8249-2A8C8BE5F488}" type="parTrans" cxnId="{130AEAAF-3236-4FC1-B7E0-0DB674F57A89}">
      <dgm:prSet/>
      <dgm:spPr/>
      <dgm:t>
        <a:bodyPr/>
        <a:lstStyle/>
        <a:p>
          <a:endParaRPr lang="en-US"/>
        </a:p>
      </dgm:t>
    </dgm:pt>
    <dgm:pt modelId="{B13B07BB-D897-4B55-8B5F-0D023D41973A}" type="sibTrans" cxnId="{130AEAAF-3236-4FC1-B7E0-0DB674F57A89}">
      <dgm:prSet/>
      <dgm:spPr/>
      <dgm:t>
        <a:bodyPr/>
        <a:lstStyle/>
        <a:p>
          <a:endParaRPr lang="en-US"/>
        </a:p>
      </dgm:t>
    </dgm:pt>
    <dgm:pt modelId="{6A8E5990-F46C-438C-AB74-8AF7A0C6D92F}">
      <dgm:prSet/>
      <dgm:spPr/>
      <dgm:t>
        <a:bodyPr/>
        <a:lstStyle/>
        <a:p>
          <a:r>
            <a:rPr lang="en-US"/>
            <a:t>Less than: a &lt; b</a:t>
          </a:r>
        </a:p>
      </dgm:t>
    </dgm:pt>
    <dgm:pt modelId="{710D17F8-83F3-4A76-8712-6DE4C3FF4BDB}" type="parTrans" cxnId="{A18A9333-8A28-454C-AEFB-CE8423201442}">
      <dgm:prSet/>
      <dgm:spPr/>
      <dgm:t>
        <a:bodyPr/>
        <a:lstStyle/>
        <a:p>
          <a:endParaRPr lang="en-US"/>
        </a:p>
      </dgm:t>
    </dgm:pt>
    <dgm:pt modelId="{16488044-D1B3-4BA8-AD9A-A81229AC4836}" type="sibTrans" cxnId="{A18A9333-8A28-454C-AEFB-CE8423201442}">
      <dgm:prSet/>
      <dgm:spPr/>
      <dgm:t>
        <a:bodyPr/>
        <a:lstStyle/>
        <a:p>
          <a:endParaRPr lang="en-US"/>
        </a:p>
      </dgm:t>
    </dgm:pt>
    <dgm:pt modelId="{179F9C43-7F26-4FDC-8A43-EE3C3C713EBB}">
      <dgm:prSet/>
      <dgm:spPr/>
      <dgm:t>
        <a:bodyPr/>
        <a:lstStyle/>
        <a:p>
          <a:r>
            <a:rPr lang="en-US"/>
            <a:t>Less than or equal to: a &lt;= b</a:t>
          </a:r>
        </a:p>
      </dgm:t>
    </dgm:pt>
    <dgm:pt modelId="{E17C1BDE-8562-4FBF-9FAF-576C0AB9B0FB}" type="parTrans" cxnId="{70001E80-FBD1-415E-A165-77C2055274AC}">
      <dgm:prSet/>
      <dgm:spPr/>
      <dgm:t>
        <a:bodyPr/>
        <a:lstStyle/>
        <a:p>
          <a:endParaRPr lang="en-US"/>
        </a:p>
      </dgm:t>
    </dgm:pt>
    <dgm:pt modelId="{E85E9F51-9C57-47AE-987E-85491621BE95}" type="sibTrans" cxnId="{70001E80-FBD1-415E-A165-77C2055274AC}">
      <dgm:prSet/>
      <dgm:spPr/>
      <dgm:t>
        <a:bodyPr/>
        <a:lstStyle/>
        <a:p>
          <a:endParaRPr lang="en-US"/>
        </a:p>
      </dgm:t>
    </dgm:pt>
    <dgm:pt modelId="{3CF8E373-ECE0-4C97-8F6B-B081BDAB1264}">
      <dgm:prSet/>
      <dgm:spPr/>
      <dgm:t>
        <a:bodyPr/>
        <a:lstStyle/>
        <a:p>
          <a:r>
            <a:rPr lang="en-US"/>
            <a:t>Greater than: a &gt; b</a:t>
          </a:r>
        </a:p>
      </dgm:t>
    </dgm:pt>
    <dgm:pt modelId="{CCC780B1-0B2E-46F7-BB7C-42DC5FC9C271}" type="parTrans" cxnId="{AD0FA77F-46B2-4C82-BB1F-EC1B544A56BC}">
      <dgm:prSet/>
      <dgm:spPr/>
      <dgm:t>
        <a:bodyPr/>
        <a:lstStyle/>
        <a:p>
          <a:endParaRPr lang="en-US"/>
        </a:p>
      </dgm:t>
    </dgm:pt>
    <dgm:pt modelId="{4863B7AA-AD6C-41C6-81E5-7F79577817D5}" type="sibTrans" cxnId="{AD0FA77F-46B2-4C82-BB1F-EC1B544A56BC}">
      <dgm:prSet/>
      <dgm:spPr/>
      <dgm:t>
        <a:bodyPr/>
        <a:lstStyle/>
        <a:p>
          <a:endParaRPr lang="en-US"/>
        </a:p>
      </dgm:t>
    </dgm:pt>
    <dgm:pt modelId="{85F26C21-375E-44C8-9259-518FB63970C9}">
      <dgm:prSet/>
      <dgm:spPr/>
      <dgm:t>
        <a:bodyPr/>
        <a:lstStyle/>
        <a:p>
          <a:r>
            <a:rPr lang="en-US"/>
            <a:t>Greater than or equal to: a &gt;= b</a:t>
          </a:r>
        </a:p>
      </dgm:t>
    </dgm:pt>
    <dgm:pt modelId="{A78341CF-050E-4B63-8EE6-EB899B713F4A}" type="parTrans" cxnId="{93BA2749-ECFD-4C60-ABFE-EDE5F2E2F630}">
      <dgm:prSet/>
      <dgm:spPr/>
      <dgm:t>
        <a:bodyPr/>
        <a:lstStyle/>
        <a:p>
          <a:endParaRPr lang="en-US"/>
        </a:p>
      </dgm:t>
    </dgm:pt>
    <dgm:pt modelId="{99245A6D-558B-4E21-95FF-4ACBA1B404FE}" type="sibTrans" cxnId="{93BA2749-ECFD-4C60-ABFE-EDE5F2E2F630}">
      <dgm:prSet/>
      <dgm:spPr/>
      <dgm:t>
        <a:bodyPr/>
        <a:lstStyle/>
        <a:p>
          <a:endParaRPr lang="en-US"/>
        </a:p>
      </dgm:t>
    </dgm:pt>
    <dgm:pt modelId="{024C9656-F34B-4723-AF45-12F2AEB75C5E}">
      <dgm:prSet/>
      <dgm:spPr/>
      <dgm:t>
        <a:bodyPr/>
        <a:lstStyle/>
        <a:p>
          <a:r>
            <a:rPr lang="en-US"/>
            <a:t>Equal to a == b</a:t>
          </a:r>
        </a:p>
      </dgm:t>
    </dgm:pt>
    <dgm:pt modelId="{D3E9442F-9975-4FE9-86D8-BA0E6ECB8F16}" type="parTrans" cxnId="{E6C83B5C-64DC-43BA-ACAC-3F3E78066D93}">
      <dgm:prSet/>
      <dgm:spPr/>
      <dgm:t>
        <a:bodyPr/>
        <a:lstStyle/>
        <a:p>
          <a:endParaRPr lang="en-US"/>
        </a:p>
      </dgm:t>
    </dgm:pt>
    <dgm:pt modelId="{ED6F7F7B-6AA0-4226-8E1C-F4FA58C93443}" type="sibTrans" cxnId="{E6C83B5C-64DC-43BA-ACAC-3F3E78066D93}">
      <dgm:prSet/>
      <dgm:spPr/>
      <dgm:t>
        <a:bodyPr/>
        <a:lstStyle/>
        <a:p>
          <a:endParaRPr lang="en-US"/>
        </a:p>
      </dgm:t>
    </dgm:pt>
    <dgm:pt modelId="{24D5F334-D569-4FFA-A279-FA94684074CC}">
      <dgm:prSet/>
      <dgm:spPr/>
      <dgm:t>
        <a:bodyPr/>
        <a:lstStyle/>
        <a:p>
          <a:r>
            <a:rPr lang="en-US"/>
            <a:t>Not Equal to: a != b</a:t>
          </a:r>
        </a:p>
      </dgm:t>
    </dgm:pt>
    <dgm:pt modelId="{4E8813A9-60E1-44AC-87DD-F2B1338756ED}" type="parTrans" cxnId="{B0D726B5-1C61-4181-89F6-5D3774E1EA15}">
      <dgm:prSet/>
      <dgm:spPr/>
      <dgm:t>
        <a:bodyPr/>
        <a:lstStyle/>
        <a:p>
          <a:endParaRPr lang="en-US"/>
        </a:p>
      </dgm:t>
    </dgm:pt>
    <dgm:pt modelId="{D93479F5-6C64-4AAC-A948-61BE9DE46F0B}" type="sibTrans" cxnId="{B0D726B5-1C61-4181-89F6-5D3774E1EA15}">
      <dgm:prSet/>
      <dgm:spPr/>
      <dgm:t>
        <a:bodyPr/>
        <a:lstStyle/>
        <a:p>
          <a:endParaRPr lang="en-US"/>
        </a:p>
      </dgm:t>
    </dgm:pt>
    <dgm:pt modelId="{93B09453-E8EE-4FCC-ADA2-4D3D71F2F429}">
      <dgm:prSet/>
      <dgm:spPr/>
      <dgm:t>
        <a:bodyPr/>
        <a:lstStyle/>
        <a:p>
          <a:r>
            <a:rPr lang="en-US"/>
            <a:t>You can use these conditions to perform different actions for different decisions.</a:t>
          </a:r>
        </a:p>
      </dgm:t>
    </dgm:pt>
    <dgm:pt modelId="{A3849188-120E-4B62-878E-94C3B5753A2D}" type="parTrans" cxnId="{B5AFF074-A5EC-4942-B08F-9338E8FB1776}">
      <dgm:prSet/>
      <dgm:spPr/>
      <dgm:t>
        <a:bodyPr/>
        <a:lstStyle/>
        <a:p>
          <a:endParaRPr lang="en-US"/>
        </a:p>
      </dgm:t>
    </dgm:pt>
    <dgm:pt modelId="{DB3A8205-B85E-46ED-ABBF-0CDA7190E148}" type="sibTrans" cxnId="{B5AFF074-A5EC-4942-B08F-9338E8FB1776}">
      <dgm:prSet/>
      <dgm:spPr/>
      <dgm:t>
        <a:bodyPr/>
        <a:lstStyle/>
        <a:p>
          <a:endParaRPr lang="en-US"/>
        </a:p>
      </dgm:t>
    </dgm:pt>
    <dgm:pt modelId="{AAE138A7-F843-4DAE-978A-9F9582CCBD2F}">
      <dgm:prSet/>
      <dgm:spPr/>
      <dgm:t>
        <a:bodyPr/>
        <a:lstStyle/>
        <a:p>
          <a:r>
            <a:rPr lang="en-US"/>
            <a:t>C# has the following conditional statements:</a:t>
          </a:r>
        </a:p>
      </dgm:t>
    </dgm:pt>
    <dgm:pt modelId="{5CA5CE66-1E9F-45CD-9618-86AD566DC6F7}" type="parTrans" cxnId="{08DC0B83-8F66-4B88-8BB6-6B6A6C6CA88A}">
      <dgm:prSet/>
      <dgm:spPr/>
      <dgm:t>
        <a:bodyPr/>
        <a:lstStyle/>
        <a:p>
          <a:endParaRPr lang="en-US"/>
        </a:p>
      </dgm:t>
    </dgm:pt>
    <dgm:pt modelId="{E7E2E5E4-5587-4597-BB53-7B3AFD6FABE5}" type="sibTrans" cxnId="{08DC0B83-8F66-4B88-8BB6-6B6A6C6CA88A}">
      <dgm:prSet/>
      <dgm:spPr/>
      <dgm:t>
        <a:bodyPr/>
        <a:lstStyle/>
        <a:p>
          <a:endParaRPr lang="en-US"/>
        </a:p>
      </dgm:t>
    </dgm:pt>
    <dgm:pt modelId="{2CA11BA4-62E8-446A-A84F-DC58E17DC1FA}">
      <dgm:prSet/>
      <dgm:spPr/>
      <dgm:t>
        <a:bodyPr/>
        <a:lstStyle/>
        <a:p>
          <a:r>
            <a:rPr lang="en-US"/>
            <a:t>Use if to specify a block of code to be executed, if a specified condition is true</a:t>
          </a:r>
        </a:p>
      </dgm:t>
    </dgm:pt>
    <dgm:pt modelId="{88B897C6-4E07-4E65-BFE2-66E5C942F068}" type="parTrans" cxnId="{F895D92D-089F-4282-913B-CA1CE7C7FC31}">
      <dgm:prSet/>
      <dgm:spPr/>
      <dgm:t>
        <a:bodyPr/>
        <a:lstStyle/>
        <a:p>
          <a:endParaRPr lang="en-US"/>
        </a:p>
      </dgm:t>
    </dgm:pt>
    <dgm:pt modelId="{B8C18131-B75F-4956-82AC-E767FDDB988D}" type="sibTrans" cxnId="{F895D92D-089F-4282-913B-CA1CE7C7FC31}">
      <dgm:prSet/>
      <dgm:spPr/>
      <dgm:t>
        <a:bodyPr/>
        <a:lstStyle/>
        <a:p>
          <a:endParaRPr lang="en-US"/>
        </a:p>
      </dgm:t>
    </dgm:pt>
    <dgm:pt modelId="{59112672-0982-444B-96C5-065982CD0279}">
      <dgm:prSet/>
      <dgm:spPr/>
      <dgm:t>
        <a:bodyPr/>
        <a:lstStyle/>
        <a:p>
          <a:r>
            <a:rPr lang="en-US"/>
            <a:t>Use else to specify a block of code to be executed, if the same condition is false</a:t>
          </a:r>
        </a:p>
      </dgm:t>
    </dgm:pt>
    <dgm:pt modelId="{5699EE53-CB0A-4239-8291-50D7CAA6E22F}" type="parTrans" cxnId="{9A525633-4619-40B3-A084-CE5E443AFC88}">
      <dgm:prSet/>
      <dgm:spPr/>
      <dgm:t>
        <a:bodyPr/>
        <a:lstStyle/>
        <a:p>
          <a:endParaRPr lang="en-US"/>
        </a:p>
      </dgm:t>
    </dgm:pt>
    <dgm:pt modelId="{C316183B-6BFA-40CD-8525-EDEB7D9057FC}" type="sibTrans" cxnId="{9A525633-4619-40B3-A084-CE5E443AFC88}">
      <dgm:prSet/>
      <dgm:spPr/>
      <dgm:t>
        <a:bodyPr/>
        <a:lstStyle/>
        <a:p>
          <a:endParaRPr lang="en-US"/>
        </a:p>
      </dgm:t>
    </dgm:pt>
    <dgm:pt modelId="{1CF008E1-24D5-4C6A-BBC0-EB0F6FA88E0F}">
      <dgm:prSet/>
      <dgm:spPr/>
      <dgm:t>
        <a:bodyPr/>
        <a:lstStyle/>
        <a:p>
          <a:r>
            <a:rPr lang="en-US"/>
            <a:t>Use else if to specify a new condition to test, if the first condition is false</a:t>
          </a:r>
        </a:p>
      </dgm:t>
    </dgm:pt>
    <dgm:pt modelId="{E1B92A7F-2138-46AC-8E97-8C25D4C00DDD}" type="parTrans" cxnId="{E3F379A1-69F3-4883-92F3-D66095B06C1D}">
      <dgm:prSet/>
      <dgm:spPr/>
      <dgm:t>
        <a:bodyPr/>
        <a:lstStyle/>
        <a:p>
          <a:endParaRPr lang="en-US"/>
        </a:p>
      </dgm:t>
    </dgm:pt>
    <dgm:pt modelId="{3761D649-D53F-422B-A2F9-1A34CD3BC09F}" type="sibTrans" cxnId="{E3F379A1-69F3-4883-92F3-D66095B06C1D}">
      <dgm:prSet/>
      <dgm:spPr/>
      <dgm:t>
        <a:bodyPr/>
        <a:lstStyle/>
        <a:p>
          <a:endParaRPr lang="en-US"/>
        </a:p>
      </dgm:t>
    </dgm:pt>
    <dgm:pt modelId="{905802CB-0691-485B-9639-B888AC01F058}">
      <dgm:prSet/>
      <dgm:spPr/>
      <dgm:t>
        <a:bodyPr/>
        <a:lstStyle/>
        <a:p>
          <a:r>
            <a:rPr lang="en-US"/>
            <a:t>Use switch to specify many alternative blocks of code to be executed</a:t>
          </a:r>
        </a:p>
      </dgm:t>
    </dgm:pt>
    <dgm:pt modelId="{E96DBD2E-D4CB-4CF7-984A-9C6887F23D57}" type="parTrans" cxnId="{0680EDF7-A27E-438A-9BDA-B61C9DA99E41}">
      <dgm:prSet/>
      <dgm:spPr/>
      <dgm:t>
        <a:bodyPr/>
        <a:lstStyle/>
        <a:p>
          <a:endParaRPr lang="en-US"/>
        </a:p>
      </dgm:t>
    </dgm:pt>
    <dgm:pt modelId="{3744992A-EED1-4D56-BE87-3FEBE718D8B5}" type="sibTrans" cxnId="{0680EDF7-A27E-438A-9BDA-B61C9DA99E41}">
      <dgm:prSet/>
      <dgm:spPr/>
      <dgm:t>
        <a:bodyPr/>
        <a:lstStyle/>
        <a:p>
          <a:endParaRPr lang="en-US"/>
        </a:p>
      </dgm:t>
    </dgm:pt>
    <dgm:pt modelId="{D9BE1731-C886-43C5-A5A6-FA1652355E86}" type="pres">
      <dgm:prSet presAssocID="{7ECF8E0B-A7D5-4C98-ACD6-8EE4DB196D28}" presName="linear" presStyleCnt="0">
        <dgm:presLayoutVars>
          <dgm:animLvl val="lvl"/>
          <dgm:resizeHandles val="exact"/>
        </dgm:presLayoutVars>
      </dgm:prSet>
      <dgm:spPr/>
    </dgm:pt>
    <dgm:pt modelId="{545939E8-479B-47C5-BAE8-8D5B914CD8D1}" type="pres">
      <dgm:prSet presAssocID="{0458CC5C-72B4-4A14-99FF-8C03E604A46A}" presName="parentText" presStyleLbl="node1" presStyleIdx="0" presStyleCnt="14">
        <dgm:presLayoutVars>
          <dgm:chMax val="0"/>
          <dgm:bulletEnabled val="1"/>
        </dgm:presLayoutVars>
      </dgm:prSet>
      <dgm:spPr/>
    </dgm:pt>
    <dgm:pt modelId="{CCF5247F-6557-4B66-8337-2373300ABDED}" type="pres">
      <dgm:prSet presAssocID="{CD4C6169-E268-40A3-BD96-0FBE06BFB658}" presName="spacer" presStyleCnt="0"/>
      <dgm:spPr/>
    </dgm:pt>
    <dgm:pt modelId="{B883FE3E-EF16-488E-AE74-86991C44111C}" type="pres">
      <dgm:prSet presAssocID="{73BFE8DD-8A4B-49FA-BC92-16831EBEB58B}" presName="parentText" presStyleLbl="node1" presStyleIdx="1" presStyleCnt="14">
        <dgm:presLayoutVars>
          <dgm:chMax val="0"/>
          <dgm:bulletEnabled val="1"/>
        </dgm:presLayoutVars>
      </dgm:prSet>
      <dgm:spPr/>
    </dgm:pt>
    <dgm:pt modelId="{054D6057-CC77-4109-A163-CFA023102D87}" type="pres">
      <dgm:prSet presAssocID="{B13B07BB-D897-4B55-8B5F-0D023D41973A}" presName="spacer" presStyleCnt="0"/>
      <dgm:spPr/>
    </dgm:pt>
    <dgm:pt modelId="{00B31629-01E1-4732-B234-3E09C419285C}" type="pres">
      <dgm:prSet presAssocID="{6A8E5990-F46C-438C-AB74-8AF7A0C6D92F}" presName="parentText" presStyleLbl="node1" presStyleIdx="2" presStyleCnt="14">
        <dgm:presLayoutVars>
          <dgm:chMax val="0"/>
          <dgm:bulletEnabled val="1"/>
        </dgm:presLayoutVars>
      </dgm:prSet>
      <dgm:spPr/>
    </dgm:pt>
    <dgm:pt modelId="{81A24D84-25F4-4254-B6EE-0F82AE021437}" type="pres">
      <dgm:prSet presAssocID="{16488044-D1B3-4BA8-AD9A-A81229AC4836}" presName="spacer" presStyleCnt="0"/>
      <dgm:spPr/>
    </dgm:pt>
    <dgm:pt modelId="{C43DA8E4-F69F-478B-9ED3-5F22CE9D0512}" type="pres">
      <dgm:prSet presAssocID="{179F9C43-7F26-4FDC-8A43-EE3C3C713EBB}" presName="parentText" presStyleLbl="node1" presStyleIdx="3" presStyleCnt="14">
        <dgm:presLayoutVars>
          <dgm:chMax val="0"/>
          <dgm:bulletEnabled val="1"/>
        </dgm:presLayoutVars>
      </dgm:prSet>
      <dgm:spPr/>
    </dgm:pt>
    <dgm:pt modelId="{EBAD239E-D3C6-430C-991C-3076E180D12A}" type="pres">
      <dgm:prSet presAssocID="{E85E9F51-9C57-47AE-987E-85491621BE95}" presName="spacer" presStyleCnt="0"/>
      <dgm:spPr/>
    </dgm:pt>
    <dgm:pt modelId="{5484548E-56CD-47E9-A9D2-CFB84AF473E4}" type="pres">
      <dgm:prSet presAssocID="{3CF8E373-ECE0-4C97-8F6B-B081BDAB1264}" presName="parentText" presStyleLbl="node1" presStyleIdx="4" presStyleCnt="14">
        <dgm:presLayoutVars>
          <dgm:chMax val="0"/>
          <dgm:bulletEnabled val="1"/>
        </dgm:presLayoutVars>
      </dgm:prSet>
      <dgm:spPr/>
    </dgm:pt>
    <dgm:pt modelId="{6F2D1D7D-FD40-4029-91B9-15FB29E2D591}" type="pres">
      <dgm:prSet presAssocID="{4863B7AA-AD6C-41C6-81E5-7F79577817D5}" presName="spacer" presStyleCnt="0"/>
      <dgm:spPr/>
    </dgm:pt>
    <dgm:pt modelId="{21845CA2-3E17-4233-A743-B95108F04903}" type="pres">
      <dgm:prSet presAssocID="{85F26C21-375E-44C8-9259-518FB63970C9}" presName="parentText" presStyleLbl="node1" presStyleIdx="5" presStyleCnt="14">
        <dgm:presLayoutVars>
          <dgm:chMax val="0"/>
          <dgm:bulletEnabled val="1"/>
        </dgm:presLayoutVars>
      </dgm:prSet>
      <dgm:spPr/>
    </dgm:pt>
    <dgm:pt modelId="{25A6D8CF-8202-410A-BA53-9DD402BD7D4E}" type="pres">
      <dgm:prSet presAssocID="{99245A6D-558B-4E21-95FF-4ACBA1B404FE}" presName="spacer" presStyleCnt="0"/>
      <dgm:spPr/>
    </dgm:pt>
    <dgm:pt modelId="{26C4EB68-5A82-4898-9AAD-80ABA1C8D117}" type="pres">
      <dgm:prSet presAssocID="{024C9656-F34B-4723-AF45-12F2AEB75C5E}" presName="parentText" presStyleLbl="node1" presStyleIdx="6" presStyleCnt="14">
        <dgm:presLayoutVars>
          <dgm:chMax val="0"/>
          <dgm:bulletEnabled val="1"/>
        </dgm:presLayoutVars>
      </dgm:prSet>
      <dgm:spPr/>
    </dgm:pt>
    <dgm:pt modelId="{07D81F11-D5AD-427D-9653-6562521A128D}" type="pres">
      <dgm:prSet presAssocID="{ED6F7F7B-6AA0-4226-8E1C-F4FA58C93443}" presName="spacer" presStyleCnt="0"/>
      <dgm:spPr/>
    </dgm:pt>
    <dgm:pt modelId="{D3D7D130-F2B9-4E5F-A80D-DE3F4F0AF125}" type="pres">
      <dgm:prSet presAssocID="{24D5F334-D569-4FFA-A279-FA94684074CC}" presName="parentText" presStyleLbl="node1" presStyleIdx="7" presStyleCnt="14">
        <dgm:presLayoutVars>
          <dgm:chMax val="0"/>
          <dgm:bulletEnabled val="1"/>
        </dgm:presLayoutVars>
      </dgm:prSet>
      <dgm:spPr/>
    </dgm:pt>
    <dgm:pt modelId="{95B55CC4-E31E-47DD-B97B-C111A35D353D}" type="pres">
      <dgm:prSet presAssocID="{D93479F5-6C64-4AAC-A948-61BE9DE46F0B}" presName="spacer" presStyleCnt="0"/>
      <dgm:spPr/>
    </dgm:pt>
    <dgm:pt modelId="{DFDEBAC3-AE17-4EF1-8154-2C3E601F4E5D}" type="pres">
      <dgm:prSet presAssocID="{93B09453-E8EE-4FCC-ADA2-4D3D71F2F429}" presName="parentText" presStyleLbl="node1" presStyleIdx="8" presStyleCnt="14">
        <dgm:presLayoutVars>
          <dgm:chMax val="0"/>
          <dgm:bulletEnabled val="1"/>
        </dgm:presLayoutVars>
      </dgm:prSet>
      <dgm:spPr/>
    </dgm:pt>
    <dgm:pt modelId="{4854309C-59CF-4EB6-B0C4-38F0122F21BF}" type="pres">
      <dgm:prSet presAssocID="{DB3A8205-B85E-46ED-ABBF-0CDA7190E148}" presName="spacer" presStyleCnt="0"/>
      <dgm:spPr/>
    </dgm:pt>
    <dgm:pt modelId="{30951466-3A3B-45C5-B2D2-1B98145BE456}" type="pres">
      <dgm:prSet presAssocID="{AAE138A7-F843-4DAE-978A-9F9582CCBD2F}" presName="parentText" presStyleLbl="node1" presStyleIdx="9" presStyleCnt="14">
        <dgm:presLayoutVars>
          <dgm:chMax val="0"/>
          <dgm:bulletEnabled val="1"/>
        </dgm:presLayoutVars>
      </dgm:prSet>
      <dgm:spPr/>
    </dgm:pt>
    <dgm:pt modelId="{38C26F99-8929-4184-B21A-F0AD9D2FDCE3}" type="pres">
      <dgm:prSet presAssocID="{E7E2E5E4-5587-4597-BB53-7B3AFD6FABE5}" presName="spacer" presStyleCnt="0"/>
      <dgm:spPr/>
    </dgm:pt>
    <dgm:pt modelId="{F3C0D291-5BD8-4422-92D3-A83D09300390}" type="pres">
      <dgm:prSet presAssocID="{2CA11BA4-62E8-446A-A84F-DC58E17DC1FA}" presName="parentText" presStyleLbl="node1" presStyleIdx="10" presStyleCnt="14">
        <dgm:presLayoutVars>
          <dgm:chMax val="0"/>
          <dgm:bulletEnabled val="1"/>
        </dgm:presLayoutVars>
      </dgm:prSet>
      <dgm:spPr/>
    </dgm:pt>
    <dgm:pt modelId="{03EB44A8-280C-4186-AD55-C9DF4DC1330D}" type="pres">
      <dgm:prSet presAssocID="{B8C18131-B75F-4956-82AC-E767FDDB988D}" presName="spacer" presStyleCnt="0"/>
      <dgm:spPr/>
    </dgm:pt>
    <dgm:pt modelId="{51418006-B96E-4E68-8C07-C0F986A898D9}" type="pres">
      <dgm:prSet presAssocID="{59112672-0982-444B-96C5-065982CD0279}" presName="parentText" presStyleLbl="node1" presStyleIdx="11" presStyleCnt="14">
        <dgm:presLayoutVars>
          <dgm:chMax val="0"/>
          <dgm:bulletEnabled val="1"/>
        </dgm:presLayoutVars>
      </dgm:prSet>
      <dgm:spPr/>
    </dgm:pt>
    <dgm:pt modelId="{DC41003F-2BED-4F82-A5E4-CB14265B88C2}" type="pres">
      <dgm:prSet presAssocID="{C316183B-6BFA-40CD-8525-EDEB7D9057FC}" presName="spacer" presStyleCnt="0"/>
      <dgm:spPr/>
    </dgm:pt>
    <dgm:pt modelId="{8101C184-B203-47F6-A948-605D25E42CF4}" type="pres">
      <dgm:prSet presAssocID="{1CF008E1-24D5-4C6A-BBC0-EB0F6FA88E0F}" presName="parentText" presStyleLbl="node1" presStyleIdx="12" presStyleCnt="14">
        <dgm:presLayoutVars>
          <dgm:chMax val="0"/>
          <dgm:bulletEnabled val="1"/>
        </dgm:presLayoutVars>
      </dgm:prSet>
      <dgm:spPr/>
    </dgm:pt>
    <dgm:pt modelId="{BC540D6D-0773-4A8B-AFD7-4991011B42D2}" type="pres">
      <dgm:prSet presAssocID="{3761D649-D53F-422B-A2F9-1A34CD3BC09F}" presName="spacer" presStyleCnt="0"/>
      <dgm:spPr/>
    </dgm:pt>
    <dgm:pt modelId="{0433251D-7734-4F1C-B48C-4E34F3B791A9}" type="pres">
      <dgm:prSet presAssocID="{905802CB-0691-485B-9639-B888AC01F058}" presName="parentText" presStyleLbl="node1" presStyleIdx="13" presStyleCnt="14">
        <dgm:presLayoutVars>
          <dgm:chMax val="0"/>
          <dgm:bulletEnabled val="1"/>
        </dgm:presLayoutVars>
      </dgm:prSet>
      <dgm:spPr/>
    </dgm:pt>
  </dgm:ptLst>
  <dgm:cxnLst>
    <dgm:cxn modelId="{AB7EF213-334E-485E-A08F-92DED16B2EFE}" type="presOf" srcId="{6A8E5990-F46C-438C-AB74-8AF7A0C6D92F}" destId="{00B31629-01E1-4732-B234-3E09C419285C}" srcOrd="0" destOrd="0" presId="urn:microsoft.com/office/officeart/2005/8/layout/vList2"/>
    <dgm:cxn modelId="{F910641B-2701-4E66-A29F-2B415B94E4CB}" type="presOf" srcId="{59112672-0982-444B-96C5-065982CD0279}" destId="{51418006-B96E-4E68-8C07-C0F986A898D9}" srcOrd="0" destOrd="0" presId="urn:microsoft.com/office/officeart/2005/8/layout/vList2"/>
    <dgm:cxn modelId="{0C288429-8260-427E-8888-C031E1B94DFC}" type="presOf" srcId="{2CA11BA4-62E8-446A-A84F-DC58E17DC1FA}" destId="{F3C0D291-5BD8-4422-92D3-A83D09300390}" srcOrd="0" destOrd="0" presId="urn:microsoft.com/office/officeart/2005/8/layout/vList2"/>
    <dgm:cxn modelId="{C7AAB12D-A260-409F-9ECE-39E2255BD5E2}" type="presOf" srcId="{179F9C43-7F26-4FDC-8A43-EE3C3C713EBB}" destId="{C43DA8E4-F69F-478B-9ED3-5F22CE9D0512}" srcOrd="0" destOrd="0" presId="urn:microsoft.com/office/officeart/2005/8/layout/vList2"/>
    <dgm:cxn modelId="{F895D92D-089F-4282-913B-CA1CE7C7FC31}" srcId="{7ECF8E0B-A7D5-4C98-ACD6-8EE4DB196D28}" destId="{2CA11BA4-62E8-446A-A84F-DC58E17DC1FA}" srcOrd="10" destOrd="0" parTransId="{88B897C6-4E07-4E65-BFE2-66E5C942F068}" sibTransId="{B8C18131-B75F-4956-82AC-E767FDDB988D}"/>
    <dgm:cxn modelId="{9A525633-4619-40B3-A084-CE5E443AFC88}" srcId="{7ECF8E0B-A7D5-4C98-ACD6-8EE4DB196D28}" destId="{59112672-0982-444B-96C5-065982CD0279}" srcOrd="11" destOrd="0" parTransId="{5699EE53-CB0A-4239-8291-50D7CAA6E22F}" sibTransId="{C316183B-6BFA-40CD-8525-EDEB7D9057FC}"/>
    <dgm:cxn modelId="{A18A9333-8A28-454C-AEFB-CE8423201442}" srcId="{7ECF8E0B-A7D5-4C98-ACD6-8EE4DB196D28}" destId="{6A8E5990-F46C-438C-AB74-8AF7A0C6D92F}" srcOrd="2" destOrd="0" parTransId="{710D17F8-83F3-4A76-8712-6DE4C3FF4BDB}" sibTransId="{16488044-D1B3-4BA8-AD9A-A81229AC4836}"/>
    <dgm:cxn modelId="{E6C83B5C-64DC-43BA-ACAC-3F3E78066D93}" srcId="{7ECF8E0B-A7D5-4C98-ACD6-8EE4DB196D28}" destId="{024C9656-F34B-4723-AF45-12F2AEB75C5E}" srcOrd="6" destOrd="0" parTransId="{D3E9442F-9975-4FE9-86D8-BA0E6ECB8F16}" sibTransId="{ED6F7F7B-6AA0-4226-8E1C-F4FA58C93443}"/>
    <dgm:cxn modelId="{93BA2749-ECFD-4C60-ABFE-EDE5F2E2F630}" srcId="{7ECF8E0B-A7D5-4C98-ACD6-8EE4DB196D28}" destId="{85F26C21-375E-44C8-9259-518FB63970C9}" srcOrd="5" destOrd="0" parTransId="{A78341CF-050E-4B63-8EE6-EB899B713F4A}" sibTransId="{99245A6D-558B-4E21-95FF-4ACBA1B404FE}"/>
    <dgm:cxn modelId="{D5C6564D-5785-4CAD-BD58-A99643878D2A}" type="presOf" srcId="{1CF008E1-24D5-4C6A-BBC0-EB0F6FA88E0F}" destId="{8101C184-B203-47F6-A948-605D25E42CF4}" srcOrd="0" destOrd="0" presId="urn:microsoft.com/office/officeart/2005/8/layout/vList2"/>
    <dgm:cxn modelId="{B5AFF074-A5EC-4942-B08F-9338E8FB1776}" srcId="{7ECF8E0B-A7D5-4C98-ACD6-8EE4DB196D28}" destId="{93B09453-E8EE-4FCC-ADA2-4D3D71F2F429}" srcOrd="8" destOrd="0" parTransId="{A3849188-120E-4B62-878E-94C3B5753A2D}" sibTransId="{DB3A8205-B85E-46ED-ABBF-0CDA7190E148}"/>
    <dgm:cxn modelId="{B5F3DB77-8ABE-4582-985B-2E70550ED549}" type="presOf" srcId="{AAE138A7-F843-4DAE-978A-9F9582CCBD2F}" destId="{30951466-3A3B-45C5-B2D2-1B98145BE456}" srcOrd="0" destOrd="0" presId="urn:microsoft.com/office/officeart/2005/8/layout/vList2"/>
    <dgm:cxn modelId="{49725A58-93B4-44A0-A020-C877A52FBB63}" type="presOf" srcId="{7ECF8E0B-A7D5-4C98-ACD6-8EE4DB196D28}" destId="{D9BE1731-C886-43C5-A5A6-FA1652355E86}" srcOrd="0" destOrd="0" presId="urn:microsoft.com/office/officeart/2005/8/layout/vList2"/>
    <dgm:cxn modelId="{AD0FA77F-46B2-4C82-BB1F-EC1B544A56BC}" srcId="{7ECF8E0B-A7D5-4C98-ACD6-8EE4DB196D28}" destId="{3CF8E373-ECE0-4C97-8F6B-B081BDAB1264}" srcOrd="4" destOrd="0" parTransId="{CCC780B1-0B2E-46F7-BB7C-42DC5FC9C271}" sibTransId="{4863B7AA-AD6C-41C6-81E5-7F79577817D5}"/>
    <dgm:cxn modelId="{70001E80-FBD1-415E-A165-77C2055274AC}" srcId="{7ECF8E0B-A7D5-4C98-ACD6-8EE4DB196D28}" destId="{179F9C43-7F26-4FDC-8A43-EE3C3C713EBB}" srcOrd="3" destOrd="0" parTransId="{E17C1BDE-8562-4FBF-9FAF-576C0AB9B0FB}" sibTransId="{E85E9F51-9C57-47AE-987E-85491621BE95}"/>
    <dgm:cxn modelId="{08DC0B83-8F66-4B88-8BB6-6B6A6C6CA88A}" srcId="{7ECF8E0B-A7D5-4C98-ACD6-8EE4DB196D28}" destId="{AAE138A7-F843-4DAE-978A-9F9582CCBD2F}" srcOrd="9" destOrd="0" parTransId="{5CA5CE66-1E9F-45CD-9618-86AD566DC6F7}" sibTransId="{E7E2E5E4-5587-4597-BB53-7B3AFD6FABE5}"/>
    <dgm:cxn modelId="{7EDAD098-4E5E-4D85-B5CC-516D3240B3DF}" srcId="{7ECF8E0B-A7D5-4C98-ACD6-8EE4DB196D28}" destId="{0458CC5C-72B4-4A14-99FF-8C03E604A46A}" srcOrd="0" destOrd="0" parTransId="{081D7C4D-A7D5-4A05-9632-B64B5704545F}" sibTransId="{CD4C6169-E268-40A3-BD96-0FBE06BFB658}"/>
    <dgm:cxn modelId="{6F364E9A-A4C3-434B-98D1-B4FAB789C872}" type="presOf" srcId="{905802CB-0691-485B-9639-B888AC01F058}" destId="{0433251D-7734-4F1C-B48C-4E34F3B791A9}" srcOrd="0" destOrd="0" presId="urn:microsoft.com/office/officeart/2005/8/layout/vList2"/>
    <dgm:cxn modelId="{156B659C-E1A9-473E-90D4-D2BD0CDC953F}" type="presOf" srcId="{93B09453-E8EE-4FCC-ADA2-4D3D71F2F429}" destId="{DFDEBAC3-AE17-4EF1-8154-2C3E601F4E5D}" srcOrd="0" destOrd="0" presId="urn:microsoft.com/office/officeart/2005/8/layout/vList2"/>
    <dgm:cxn modelId="{E3F379A1-69F3-4883-92F3-D66095B06C1D}" srcId="{7ECF8E0B-A7D5-4C98-ACD6-8EE4DB196D28}" destId="{1CF008E1-24D5-4C6A-BBC0-EB0F6FA88E0F}" srcOrd="12" destOrd="0" parTransId="{E1B92A7F-2138-46AC-8E97-8C25D4C00DDD}" sibTransId="{3761D649-D53F-422B-A2F9-1A34CD3BC09F}"/>
    <dgm:cxn modelId="{4DC97FA1-A0CC-40F1-B4EB-EEFB662D4736}" type="presOf" srcId="{024C9656-F34B-4723-AF45-12F2AEB75C5E}" destId="{26C4EB68-5A82-4898-9AAD-80ABA1C8D117}" srcOrd="0" destOrd="0" presId="urn:microsoft.com/office/officeart/2005/8/layout/vList2"/>
    <dgm:cxn modelId="{130AEAAF-3236-4FC1-B7E0-0DB674F57A89}" srcId="{7ECF8E0B-A7D5-4C98-ACD6-8EE4DB196D28}" destId="{73BFE8DD-8A4B-49FA-BC92-16831EBEB58B}" srcOrd="1" destOrd="0" parTransId="{1F1703D5-97DF-4D17-8249-2A8C8BE5F488}" sibTransId="{B13B07BB-D897-4B55-8B5F-0D023D41973A}"/>
    <dgm:cxn modelId="{23C3F4B0-7E7E-423E-B539-67BFCA28A392}" type="presOf" srcId="{0458CC5C-72B4-4A14-99FF-8C03E604A46A}" destId="{545939E8-479B-47C5-BAE8-8D5B914CD8D1}" srcOrd="0" destOrd="0" presId="urn:microsoft.com/office/officeart/2005/8/layout/vList2"/>
    <dgm:cxn modelId="{B0D726B5-1C61-4181-89F6-5D3774E1EA15}" srcId="{7ECF8E0B-A7D5-4C98-ACD6-8EE4DB196D28}" destId="{24D5F334-D569-4FFA-A279-FA94684074CC}" srcOrd="7" destOrd="0" parTransId="{4E8813A9-60E1-44AC-87DD-F2B1338756ED}" sibTransId="{D93479F5-6C64-4AAC-A948-61BE9DE46F0B}"/>
    <dgm:cxn modelId="{B315A1B6-800A-415F-BF68-DF2E7614367B}" type="presOf" srcId="{73BFE8DD-8A4B-49FA-BC92-16831EBEB58B}" destId="{B883FE3E-EF16-488E-AE74-86991C44111C}" srcOrd="0" destOrd="0" presId="urn:microsoft.com/office/officeart/2005/8/layout/vList2"/>
    <dgm:cxn modelId="{ABD301DB-6757-421B-8EE2-600B93ED7B37}" type="presOf" srcId="{24D5F334-D569-4FFA-A279-FA94684074CC}" destId="{D3D7D130-F2B9-4E5F-A80D-DE3F4F0AF125}" srcOrd="0" destOrd="0" presId="urn:microsoft.com/office/officeart/2005/8/layout/vList2"/>
    <dgm:cxn modelId="{BDD2FAE5-42E5-44C0-B568-5436A2046AEA}" type="presOf" srcId="{85F26C21-375E-44C8-9259-518FB63970C9}" destId="{21845CA2-3E17-4233-A743-B95108F04903}" srcOrd="0" destOrd="0" presId="urn:microsoft.com/office/officeart/2005/8/layout/vList2"/>
    <dgm:cxn modelId="{29D0C9F5-1ED2-4499-95F2-7331E3A6F2FC}" type="presOf" srcId="{3CF8E373-ECE0-4C97-8F6B-B081BDAB1264}" destId="{5484548E-56CD-47E9-A9D2-CFB84AF473E4}" srcOrd="0" destOrd="0" presId="urn:microsoft.com/office/officeart/2005/8/layout/vList2"/>
    <dgm:cxn modelId="{0680EDF7-A27E-438A-9BDA-B61C9DA99E41}" srcId="{7ECF8E0B-A7D5-4C98-ACD6-8EE4DB196D28}" destId="{905802CB-0691-485B-9639-B888AC01F058}" srcOrd="13" destOrd="0" parTransId="{E96DBD2E-D4CB-4CF7-984A-9C6887F23D57}" sibTransId="{3744992A-EED1-4D56-BE87-3FEBE718D8B5}"/>
    <dgm:cxn modelId="{196344F7-70FE-4474-A515-AF360DAA1FB8}" type="presParOf" srcId="{D9BE1731-C886-43C5-A5A6-FA1652355E86}" destId="{545939E8-479B-47C5-BAE8-8D5B914CD8D1}" srcOrd="0" destOrd="0" presId="urn:microsoft.com/office/officeart/2005/8/layout/vList2"/>
    <dgm:cxn modelId="{740E3384-52D6-4639-B79E-24461235C978}" type="presParOf" srcId="{D9BE1731-C886-43C5-A5A6-FA1652355E86}" destId="{CCF5247F-6557-4B66-8337-2373300ABDED}" srcOrd="1" destOrd="0" presId="urn:microsoft.com/office/officeart/2005/8/layout/vList2"/>
    <dgm:cxn modelId="{05B55919-1916-4F49-AE8B-88596BA27C77}" type="presParOf" srcId="{D9BE1731-C886-43C5-A5A6-FA1652355E86}" destId="{B883FE3E-EF16-488E-AE74-86991C44111C}" srcOrd="2" destOrd="0" presId="urn:microsoft.com/office/officeart/2005/8/layout/vList2"/>
    <dgm:cxn modelId="{EA6E3478-7479-4B2E-A4D1-274F19F11556}" type="presParOf" srcId="{D9BE1731-C886-43C5-A5A6-FA1652355E86}" destId="{054D6057-CC77-4109-A163-CFA023102D87}" srcOrd="3" destOrd="0" presId="urn:microsoft.com/office/officeart/2005/8/layout/vList2"/>
    <dgm:cxn modelId="{15C911D6-9251-4B09-B38F-85DB4FB3C1A5}" type="presParOf" srcId="{D9BE1731-C886-43C5-A5A6-FA1652355E86}" destId="{00B31629-01E1-4732-B234-3E09C419285C}" srcOrd="4" destOrd="0" presId="urn:microsoft.com/office/officeart/2005/8/layout/vList2"/>
    <dgm:cxn modelId="{A114D0B2-3A97-4BAC-8A6F-4F8C229B53F5}" type="presParOf" srcId="{D9BE1731-C886-43C5-A5A6-FA1652355E86}" destId="{81A24D84-25F4-4254-B6EE-0F82AE021437}" srcOrd="5" destOrd="0" presId="urn:microsoft.com/office/officeart/2005/8/layout/vList2"/>
    <dgm:cxn modelId="{0459D09F-F80C-4CF2-82A0-EEB94F13EF02}" type="presParOf" srcId="{D9BE1731-C886-43C5-A5A6-FA1652355E86}" destId="{C43DA8E4-F69F-478B-9ED3-5F22CE9D0512}" srcOrd="6" destOrd="0" presId="urn:microsoft.com/office/officeart/2005/8/layout/vList2"/>
    <dgm:cxn modelId="{044D1F49-1000-4B3B-ABA2-C5A75224B748}" type="presParOf" srcId="{D9BE1731-C886-43C5-A5A6-FA1652355E86}" destId="{EBAD239E-D3C6-430C-991C-3076E180D12A}" srcOrd="7" destOrd="0" presId="urn:microsoft.com/office/officeart/2005/8/layout/vList2"/>
    <dgm:cxn modelId="{D0F6EC97-F60A-4987-B54C-00BCB43DCCA7}" type="presParOf" srcId="{D9BE1731-C886-43C5-A5A6-FA1652355E86}" destId="{5484548E-56CD-47E9-A9D2-CFB84AF473E4}" srcOrd="8" destOrd="0" presId="urn:microsoft.com/office/officeart/2005/8/layout/vList2"/>
    <dgm:cxn modelId="{A689F9F4-7430-4FBF-89D0-3E68EFD00EE6}" type="presParOf" srcId="{D9BE1731-C886-43C5-A5A6-FA1652355E86}" destId="{6F2D1D7D-FD40-4029-91B9-15FB29E2D591}" srcOrd="9" destOrd="0" presId="urn:microsoft.com/office/officeart/2005/8/layout/vList2"/>
    <dgm:cxn modelId="{B779AA38-BF4D-4CD3-B2B2-582180A3BCC2}" type="presParOf" srcId="{D9BE1731-C886-43C5-A5A6-FA1652355E86}" destId="{21845CA2-3E17-4233-A743-B95108F04903}" srcOrd="10" destOrd="0" presId="urn:microsoft.com/office/officeart/2005/8/layout/vList2"/>
    <dgm:cxn modelId="{D177092A-F0C4-483E-8BEA-D57E94CCC5ED}" type="presParOf" srcId="{D9BE1731-C886-43C5-A5A6-FA1652355E86}" destId="{25A6D8CF-8202-410A-BA53-9DD402BD7D4E}" srcOrd="11" destOrd="0" presId="urn:microsoft.com/office/officeart/2005/8/layout/vList2"/>
    <dgm:cxn modelId="{00038483-2DB7-4AA9-B347-8046D57D9E00}" type="presParOf" srcId="{D9BE1731-C886-43C5-A5A6-FA1652355E86}" destId="{26C4EB68-5A82-4898-9AAD-80ABA1C8D117}" srcOrd="12" destOrd="0" presId="urn:microsoft.com/office/officeart/2005/8/layout/vList2"/>
    <dgm:cxn modelId="{A2DC9A2F-351D-4433-A63C-4596C029CD9C}" type="presParOf" srcId="{D9BE1731-C886-43C5-A5A6-FA1652355E86}" destId="{07D81F11-D5AD-427D-9653-6562521A128D}" srcOrd="13" destOrd="0" presId="urn:microsoft.com/office/officeart/2005/8/layout/vList2"/>
    <dgm:cxn modelId="{6F35C6C5-731C-4B11-BEFF-7A83AC1D1FE7}" type="presParOf" srcId="{D9BE1731-C886-43C5-A5A6-FA1652355E86}" destId="{D3D7D130-F2B9-4E5F-A80D-DE3F4F0AF125}" srcOrd="14" destOrd="0" presId="urn:microsoft.com/office/officeart/2005/8/layout/vList2"/>
    <dgm:cxn modelId="{37878B29-A82B-4D63-AAF7-A7930CE958B1}" type="presParOf" srcId="{D9BE1731-C886-43C5-A5A6-FA1652355E86}" destId="{95B55CC4-E31E-47DD-B97B-C111A35D353D}" srcOrd="15" destOrd="0" presId="urn:microsoft.com/office/officeart/2005/8/layout/vList2"/>
    <dgm:cxn modelId="{97EE4D44-A5F1-4E92-B741-915898A03177}" type="presParOf" srcId="{D9BE1731-C886-43C5-A5A6-FA1652355E86}" destId="{DFDEBAC3-AE17-4EF1-8154-2C3E601F4E5D}" srcOrd="16" destOrd="0" presId="urn:microsoft.com/office/officeart/2005/8/layout/vList2"/>
    <dgm:cxn modelId="{AED2C202-3316-41F4-9826-87FE40D4EFB3}" type="presParOf" srcId="{D9BE1731-C886-43C5-A5A6-FA1652355E86}" destId="{4854309C-59CF-4EB6-B0C4-38F0122F21BF}" srcOrd="17" destOrd="0" presId="urn:microsoft.com/office/officeart/2005/8/layout/vList2"/>
    <dgm:cxn modelId="{D7014090-155C-464A-8D57-133136E717DD}" type="presParOf" srcId="{D9BE1731-C886-43C5-A5A6-FA1652355E86}" destId="{30951466-3A3B-45C5-B2D2-1B98145BE456}" srcOrd="18" destOrd="0" presId="urn:microsoft.com/office/officeart/2005/8/layout/vList2"/>
    <dgm:cxn modelId="{B97E18CD-F250-420A-9537-6F06781AAEB2}" type="presParOf" srcId="{D9BE1731-C886-43C5-A5A6-FA1652355E86}" destId="{38C26F99-8929-4184-B21A-F0AD9D2FDCE3}" srcOrd="19" destOrd="0" presId="urn:microsoft.com/office/officeart/2005/8/layout/vList2"/>
    <dgm:cxn modelId="{D277AA64-18A7-49CD-A201-380E51B910B3}" type="presParOf" srcId="{D9BE1731-C886-43C5-A5A6-FA1652355E86}" destId="{F3C0D291-5BD8-4422-92D3-A83D09300390}" srcOrd="20" destOrd="0" presId="urn:microsoft.com/office/officeart/2005/8/layout/vList2"/>
    <dgm:cxn modelId="{F877DE0B-41CB-4B69-B2B7-DBC4F8C079F9}" type="presParOf" srcId="{D9BE1731-C886-43C5-A5A6-FA1652355E86}" destId="{03EB44A8-280C-4186-AD55-C9DF4DC1330D}" srcOrd="21" destOrd="0" presId="urn:microsoft.com/office/officeart/2005/8/layout/vList2"/>
    <dgm:cxn modelId="{EB2E244E-8381-49EF-965A-2BDF05C3E6B3}" type="presParOf" srcId="{D9BE1731-C886-43C5-A5A6-FA1652355E86}" destId="{51418006-B96E-4E68-8C07-C0F986A898D9}" srcOrd="22" destOrd="0" presId="urn:microsoft.com/office/officeart/2005/8/layout/vList2"/>
    <dgm:cxn modelId="{8585915B-E359-4F24-B942-C41DF5D517EA}" type="presParOf" srcId="{D9BE1731-C886-43C5-A5A6-FA1652355E86}" destId="{DC41003F-2BED-4F82-A5E4-CB14265B88C2}" srcOrd="23" destOrd="0" presId="urn:microsoft.com/office/officeart/2005/8/layout/vList2"/>
    <dgm:cxn modelId="{76D0DCE2-27C5-428D-8E49-2BFAA5650948}" type="presParOf" srcId="{D9BE1731-C886-43C5-A5A6-FA1652355E86}" destId="{8101C184-B203-47F6-A948-605D25E42CF4}" srcOrd="24" destOrd="0" presId="urn:microsoft.com/office/officeart/2005/8/layout/vList2"/>
    <dgm:cxn modelId="{CA508111-33A7-4E87-B64B-DC1090D6906F}" type="presParOf" srcId="{D9BE1731-C886-43C5-A5A6-FA1652355E86}" destId="{BC540D6D-0773-4A8B-AFD7-4991011B42D2}" srcOrd="25" destOrd="0" presId="urn:microsoft.com/office/officeart/2005/8/layout/vList2"/>
    <dgm:cxn modelId="{7F00BEAD-35F3-419D-A530-E3D89D57BC82}" type="presParOf" srcId="{D9BE1731-C886-43C5-A5A6-FA1652355E86}" destId="{0433251D-7734-4F1C-B48C-4E34F3B791A9}"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7170CD-5E3B-4945-8E20-6BA063F5519C}"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28A5194-36E1-42C3-8404-AF3A865ABDB6}">
      <dgm:prSet/>
      <dgm:spPr/>
      <dgm:t>
        <a:bodyPr/>
        <a:lstStyle/>
        <a:p>
          <a:r>
            <a:rPr lang="en-US" dirty="0"/>
            <a:t>if (</a:t>
          </a:r>
          <a:r>
            <a:rPr lang="en-US" i="1" dirty="0"/>
            <a:t>condition</a:t>
          </a:r>
          <a:r>
            <a:rPr lang="en-US" dirty="0"/>
            <a:t>) </a:t>
          </a:r>
          <a:br>
            <a:rPr lang="en-US" dirty="0"/>
          </a:br>
          <a:r>
            <a:rPr lang="en-US" dirty="0"/>
            <a:t>{</a:t>
          </a:r>
          <a:br>
            <a:rPr lang="en-US" dirty="0"/>
          </a:br>
          <a:r>
            <a:rPr lang="en-US" dirty="0"/>
            <a:t>  </a:t>
          </a:r>
          <a:r>
            <a:rPr lang="en-US" i="1" dirty="0"/>
            <a:t>// block of code to be executed if the condition is True</a:t>
          </a:r>
          <a:br>
            <a:rPr lang="en-US" dirty="0"/>
          </a:br>
          <a:r>
            <a:rPr lang="en-US" dirty="0"/>
            <a:t>}</a:t>
          </a:r>
        </a:p>
      </dgm:t>
    </dgm:pt>
    <dgm:pt modelId="{E178AE8E-7513-4327-BD91-FC25141C6290}" type="parTrans" cxnId="{65A6A4EF-399D-422E-B1AC-D6CFCE2C84B8}">
      <dgm:prSet/>
      <dgm:spPr/>
      <dgm:t>
        <a:bodyPr/>
        <a:lstStyle/>
        <a:p>
          <a:endParaRPr lang="en-US"/>
        </a:p>
      </dgm:t>
    </dgm:pt>
    <dgm:pt modelId="{C8EEA4FC-B1AB-4C09-8461-9288D9015CDC}" type="sibTrans" cxnId="{65A6A4EF-399D-422E-B1AC-D6CFCE2C84B8}">
      <dgm:prSet/>
      <dgm:spPr/>
      <dgm:t>
        <a:bodyPr/>
        <a:lstStyle/>
        <a:p>
          <a:endParaRPr lang="en-US"/>
        </a:p>
      </dgm:t>
    </dgm:pt>
    <dgm:pt modelId="{63621476-5EA1-45B3-A6C2-5277AC80F981}">
      <dgm:prSet/>
      <dgm:spPr/>
      <dgm:t>
        <a:bodyPr/>
        <a:lstStyle/>
        <a:p>
          <a:r>
            <a:rPr lang="en-US" dirty="0"/>
            <a:t>if (20 &gt; 18) </a:t>
          </a:r>
          <a:br>
            <a:rPr lang="en-US" dirty="0"/>
          </a:br>
          <a:r>
            <a:rPr lang="en-US" dirty="0"/>
            <a:t>{</a:t>
          </a:r>
          <a:br>
            <a:rPr lang="en-US" dirty="0"/>
          </a:br>
          <a:r>
            <a:rPr lang="en-US" dirty="0"/>
            <a:t>  </a:t>
          </a:r>
          <a:r>
            <a:rPr lang="en-US" dirty="0" err="1"/>
            <a:t>Console.WriteLine</a:t>
          </a:r>
          <a:r>
            <a:rPr lang="en-US" dirty="0"/>
            <a:t>("20 is greater than 18");</a:t>
          </a:r>
          <a:br>
            <a:rPr lang="en-US" dirty="0"/>
          </a:br>
          <a:r>
            <a:rPr lang="en-US" dirty="0"/>
            <a:t>}</a:t>
          </a:r>
        </a:p>
      </dgm:t>
    </dgm:pt>
    <dgm:pt modelId="{EE36BB79-263B-466D-858F-2E559B09556E}" type="parTrans" cxnId="{14E11110-9B9D-4814-982B-B77A0C597421}">
      <dgm:prSet/>
      <dgm:spPr/>
      <dgm:t>
        <a:bodyPr/>
        <a:lstStyle/>
        <a:p>
          <a:endParaRPr lang="en-US"/>
        </a:p>
      </dgm:t>
    </dgm:pt>
    <dgm:pt modelId="{E29FC015-E56D-4042-B75C-D826DCDBE8FB}" type="sibTrans" cxnId="{14E11110-9B9D-4814-982B-B77A0C597421}">
      <dgm:prSet/>
      <dgm:spPr/>
      <dgm:t>
        <a:bodyPr/>
        <a:lstStyle/>
        <a:p>
          <a:endParaRPr lang="en-US"/>
        </a:p>
      </dgm:t>
    </dgm:pt>
    <dgm:pt modelId="{0E683402-8D25-4709-9A16-83052D680109}">
      <dgm:prSet/>
      <dgm:spPr/>
      <dgm:t>
        <a:bodyPr/>
        <a:lstStyle/>
        <a:p>
          <a:r>
            <a:rPr lang="en-US" dirty="0"/>
            <a:t>if (</a:t>
          </a:r>
          <a:r>
            <a:rPr lang="en-US" i="1" dirty="0"/>
            <a:t>condition</a:t>
          </a:r>
          <a:r>
            <a:rPr lang="en-US" dirty="0"/>
            <a:t>)</a:t>
          </a:r>
          <a:br>
            <a:rPr lang="en-US" dirty="0"/>
          </a:br>
          <a:r>
            <a:rPr lang="en-US" dirty="0"/>
            <a:t>{</a:t>
          </a:r>
          <a:br>
            <a:rPr lang="en-US" dirty="0"/>
          </a:br>
          <a:r>
            <a:rPr lang="en-US" dirty="0"/>
            <a:t>  </a:t>
          </a:r>
          <a:r>
            <a:rPr lang="en-US" i="1" dirty="0"/>
            <a:t>// block of code to be executed if the condition is True</a:t>
          </a:r>
          <a:br>
            <a:rPr lang="en-US" dirty="0"/>
          </a:br>
          <a:r>
            <a:rPr lang="en-US" dirty="0"/>
            <a:t>} </a:t>
          </a:r>
          <a:br>
            <a:rPr lang="en-US" dirty="0"/>
          </a:br>
          <a:r>
            <a:rPr lang="en-US" dirty="0"/>
            <a:t>else </a:t>
          </a:r>
          <a:br>
            <a:rPr lang="en-US" dirty="0"/>
          </a:br>
          <a:r>
            <a:rPr lang="en-US" dirty="0"/>
            <a:t>{</a:t>
          </a:r>
          <a:br>
            <a:rPr lang="en-US" dirty="0"/>
          </a:br>
          <a:r>
            <a:rPr lang="en-US" dirty="0"/>
            <a:t>  </a:t>
          </a:r>
          <a:r>
            <a:rPr lang="en-US" i="1" dirty="0"/>
            <a:t>// block of code to be executed if the condition is False</a:t>
          </a:r>
          <a:br>
            <a:rPr lang="en-US" dirty="0"/>
          </a:br>
          <a:r>
            <a:rPr lang="en-US" dirty="0"/>
            <a:t>}</a:t>
          </a:r>
        </a:p>
      </dgm:t>
    </dgm:pt>
    <dgm:pt modelId="{D2201EDE-9CB6-4E50-A81B-213D7EB139D0}" type="parTrans" cxnId="{5D3DAAA7-6521-45E9-970F-6890453963DE}">
      <dgm:prSet/>
      <dgm:spPr/>
      <dgm:t>
        <a:bodyPr/>
        <a:lstStyle/>
        <a:p>
          <a:endParaRPr lang="en-US"/>
        </a:p>
      </dgm:t>
    </dgm:pt>
    <dgm:pt modelId="{158FFC12-A6F0-444F-80DF-5DD6D467F6B6}" type="sibTrans" cxnId="{5D3DAAA7-6521-45E9-970F-6890453963DE}">
      <dgm:prSet/>
      <dgm:spPr/>
      <dgm:t>
        <a:bodyPr/>
        <a:lstStyle/>
        <a:p>
          <a:endParaRPr lang="en-US"/>
        </a:p>
      </dgm:t>
    </dgm:pt>
    <dgm:pt modelId="{91939B4D-B475-46BF-8794-FBEFBEA8AF7D}">
      <dgm:prSet/>
      <dgm:spPr/>
      <dgm:t>
        <a:bodyPr/>
        <a:lstStyle/>
        <a:p>
          <a:r>
            <a:rPr lang="en-US" dirty="0"/>
            <a:t>int time = 20;</a:t>
          </a:r>
          <a:br>
            <a:rPr lang="en-US" dirty="0"/>
          </a:br>
          <a:r>
            <a:rPr lang="en-US" dirty="0"/>
            <a:t>if (time &lt; 18) </a:t>
          </a:r>
          <a:br>
            <a:rPr lang="en-US" dirty="0"/>
          </a:br>
          <a:r>
            <a:rPr lang="en-US" dirty="0"/>
            <a:t>{</a:t>
          </a:r>
          <a:br>
            <a:rPr lang="en-US" dirty="0"/>
          </a:br>
          <a:r>
            <a:rPr lang="en-US" dirty="0"/>
            <a:t>  </a:t>
          </a:r>
          <a:r>
            <a:rPr lang="en-US" dirty="0" err="1"/>
            <a:t>Console.WriteLine</a:t>
          </a:r>
          <a:r>
            <a:rPr lang="en-US" dirty="0"/>
            <a:t>("Good day.");</a:t>
          </a:r>
          <a:br>
            <a:rPr lang="en-US" dirty="0"/>
          </a:br>
          <a:r>
            <a:rPr lang="en-US" dirty="0"/>
            <a:t>} </a:t>
          </a:r>
          <a:br>
            <a:rPr lang="en-US" dirty="0"/>
          </a:br>
          <a:r>
            <a:rPr lang="en-US" dirty="0"/>
            <a:t>else </a:t>
          </a:r>
          <a:br>
            <a:rPr lang="en-US" dirty="0"/>
          </a:br>
          <a:r>
            <a:rPr lang="en-US" dirty="0"/>
            <a:t>{</a:t>
          </a:r>
          <a:br>
            <a:rPr lang="en-US" dirty="0"/>
          </a:br>
          <a:r>
            <a:rPr lang="en-US" dirty="0"/>
            <a:t>  </a:t>
          </a:r>
          <a:r>
            <a:rPr lang="en-US" dirty="0" err="1"/>
            <a:t>Console.WriteLine</a:t>
          </a:r>
          <a:r>
            <a:rPr lang="en-US" dirty="0"/>
            <a:t>("Good evening.");</a:t>
          </a:r>
          <a:br>
            <a:rPr lang="en-US" dirty="0"/>
          </a:br>
          <a:r>
            <a:rPr lang="en-US" dirty="0"/>
            <a:t>}</a:t>
          </a:r>
        </a:p>
      </dgm:t>
    </dgm:pt>
    <dgm:pt modelId="{5AEE4611-4141-4644-8CF2-6741BA091D8A}" type="parTrans" cxnId="{A1C79413-BEF0-48C6-8BB0-1C6199372CB6}">
      <dgm:prSet/>
      <dgm:spPr/>
      <dgm:t>
        <a:bodyPr/>
        <a:lstStyle/>
        <a:p>
          <a:endParaRPr lang="en-US"/>
        </a:p>
      </dgm:t>
    </dgm:pt>
    <dgm:pt modelId="{8DD91057-656F-432B-A771-B615D004D71B}" type="sibTrans" cxnId="{A1C79413-BEF0-48C6-8BB0-1C6199372CB6}">
      <dgm:prSet/>
      <dgm:spPr/>
      <dgm:t>
        <a:bodyPr/>
        <a:lstStyle/>
        <a:p>
          <a:endParaRPr lang="en-US"/>
        </a:p>
      </dgm:t>
    </dgm:pt>
    <dgm:pt modelId="{DA3F9177-E280-47C9-963C-F727A5AF09C4}" type="pres">
      <dgm:prSet presAssocID="{5D7170CD-5E3B-4945-8E20-6BA063F5519C}" presName="vert0" presStyleCnt="0">
        <dgm:presLayoutVars>
          <dgm:dir/>
          <dgm:animOne val="branch"/>
          <dgm:animLvl val="lvl"/>
        </dgm:presLayoutVars>
      </dgm:prSet>
      <dgm:spPr/>
    </dgm:pt>
    <dgm:pt modelId="{37F1C813-D28F-4F89-A8EF-079637F7CFFB}" type="pres">
      <dgm:prSet presAssocID="{B28A5194-36E1-42C3-8404-AF3A865ABDB6}" presName="thickLine" presStyleLbl="alignNode1" presStyleIdx="0" presStyleCnt="4"/>
      <dgm:spPr/>
    </dgm:pt>
    <dgm:pt modelId="{0F6E345C-E69C-458D-A599-67B8CBE7AE2F}" type="pres">
      <dgm:prSet presAssocID="{B28A5194-36E1-42C3-8404-AF3A865ABDB6}" presName="horz1" presStyleCnt="0"/>
      <dgm:spPr/>
    </dgm:pt>
    <dgm:pt modelId="{E30CA9A4-71AA-4DD4-99EC-AE63B91BA19F}" type="pres">
      <dgm:prSet presAssocID="{B28A5194-36E1-42C3-8404-AF3A865ABDB6}" presName="tx1" presStyleLbl="revTx" presStyleIdx="0" presStyleCnt="4"/>
      <dgm:spPr/>
    </dgm:pt>
    <dgm:pt modelId="{74754AED-4EB7-44C6-95EC-011C0CD4299E}" type="pres">
      <dgm:prSet presAssocID="{B28A5194-36E1-42C3-8404-AF3A865ABDB6}" presName="vert1" presStyleCnt="0"/>
      <dgm:spPr/>
    </dgm:pt>
    <dgm:pt modelId="{E21DBCB8-1AB9-4C2C-9FBF-07C10E4387AE}" type="pres">
      <dgm:prSet presAssocID="{63621476-5EA1-45B3-A6C2-5277AC80F981}" presName="thickLine" presStyleLbl="alignNode1" presStyleIdx="1" presStyleCnt="4"/>
      <dgm:spPr/>
    </dgm:pt>
    <dgm:pt modelId="{3D4EB0A9-C34C-4C44-88B6-E84C4CF34D93}" type="pres">
      <dgm:prSet presAssocID="{63621476-5EA1-45B3-A6C2-5277AC80F981}" presName="horz1" presStyleCnt="0"/>
      <dgm:spPr/>
    </dgm:pt>
    <dgm:pt modelId="{7CC1CF71-5DB7-41DA-AF6E-BBABB68B77DF}" type="pres">
      <dgm:prSet presAssocID="{63621476-5EA1-45B3-A6C2-5277AC80F981}" presName="tx1" presStyleLbl="revTx" presStyleIdx="1" presStyleCnt="4"/>
      <dgm:spPr/>
    </dgm:pt>
    <dgm:pt modelId="{E3854FA2-73D7-4B3F-B3AE-D08A792D49DD}" type="pres">
      <dgm:prSet presAssocID="{63621476-5EA1-45B3-A6C2-5277AC80F981}" presName="vert1" presStyleCnt="0"/>
      <dgm:spPr/>
    </dgm:pt>
    <dgm:pt modelId="{74E575D6-056B-40C6-9EED-765F80B02332}" type="pres">
      <dgm:prSet presAssocID="{0E683402-8D25-4709-9A16-83052D680109}" presName="thickLine" presStyleLbl="alignNode1" presStyleIdx="2" presStyleCnt="4"/>
      <dgm:spPr/>
    </dgm:pt>
    <dgm:pt modelId="{AA6965A7-E371-4CB8-BB5D-881C37AFF90E}" type="pres">
      <dgm:prSet presAssocID="{0E683402-8D25-4709-9A16-83052D680109}" presName="horz1" presStyleCnt="0"/>
      <dgm:spPr/>
    </dgm:pt>
    <dgm:pt modelId="{182CE700-69D3-48EE-8ABD-1285856CAD28}" type="pres">
      <dgm:prSet presAssocID="{0E683402-8D25-4709-9A16-83052D680109}" presName="tx1" presStyleLbl="revTx" presStyleIdx="2" presStyleCnt="4"/>
      <dgm:spPr/>
    </dgm:pt>
    <dgm:pt modelId="{7D61B34D-C24B-4232-9E95-EC392602311C}" type="pres">
      <dgm:prSet presAssocID="{0E683402-8D25-4709-9A16-83052D680109}" presName="vert1" presStyleCnt="0"/>
      <dgm:spPr/>
    </dgm:pt>
    <dgm:pt modelId="{69D67A7F-0792-4323-8918-43D3E2E4448B}" type="pres">
      <dgm:prSet presAssocID="{91939B4D-B475-46BF-8794-FBEFBEA8AF7D}" presName="thickLine" presStyleLbl="alignNode1" presStyleIdx="3" presStyleCnt="4"/>
      <dgm:spPr/>
    </dgm:pt>
    <dgm:pt modelId="{C084B427-72AC-43C8-9858-47C80A25B679}" type="pres">
      <dgm:prSet presAssocID="{91939B4D-B475-46BF-8794-FBEFBEA8AF7D}" presName="horz1" presStyleCnt="0"/>
      <dgm:spPr/>
    </dgm:pt>
    <dgm:pt modelId="{484E364B-3E52-406B-A70E-5EF65868A476}" type="pres">
      <dgm:prSet presAssocID="{91939B4D-B475-46BF-8794-FBEFBEA8AF7D}" presName="tx1" presStyleLbl="revTx" presStyleIdx="3" presStyleCnt="4"/>
      <dgm:spPr/>
    </dgm:pt>
    <dgm:pt modelId="{9323C61C-2705-4B4E-AC00-D711ACA02A72}" type="pres">
      <dgm:prSet presAssocID="{91939B4D-B475-46BF-8794-FBEFBEA8AF7D}" presName="vert1" presStyleCnt="0"/>
      <dgm:spPr/>
    </dgm:pt>
  </dgm:ptLst>
  <dgm:cxnLst>
    <dgm:cxn modelId="{2A3DCF04-1751-44C7-A73B-D5397C7FE458}" type="presOf" srcId="{91939B4D-B475-46BF-8794-FBEFBEA8AF7D}" destId="{484E364B-3E52-406B-A70E-5EF65868A476}" srcOrd="0" destOrd="0" presId="urn:microsoft.com/office/officeart/2008/layout/LinedList"/>
    <dgm:cxn modelId="{14E11110-9B9D-4814-982B-B77A0C597421}" srcId="{5D7170CD-5E3B-4945-8E20-6BA063F5519C}" destId="{63621476-5EA1-45B3-A6C2-5277AC80F981}" srcOrd="1" destOrd="0" parTransId="{EE36BB79-263B-466D-858F-2E559B09556E}" sibTransId="{E29FC015-E56D-4042-B75C-D826DCDBE8FB}"/>
    <dgm:cxn modelId="{A1C79413-BEF0-48C6-8BB0-1C6199372CB6}" srcId="{5D7170CD-5E3B-4945-8E20-6BA063F5519C}" destId="{91939B4D-B475-46BF-8794-FBEFBEA8AF7D}" srcOrd="3" destOrd="0" parTransId="{5AEE4611-4141-4644-8CF2-6741BA091D8A}" sibTransId="{8DD91057-656F-432B-A771-B615D004D71B}"/>
    <dgm:cxn modelId="{592B7531-61C6-4306-ADE2-158213F0B1EE}" type="presOf" srcId="{B28A5194-36E1-42C3-8404-AF3A865ABDB6}" destId="{E30CA9A4-71AA-4DD4-99EC-AE63B91BA19F}" srcOrd="0" destOrd="0" presId="urn:microsoft.com/office/officeart/2008/layout/LinedList"/>
    <dgm:cxn modelId="{F543115E-3551-4AC5-BD87-555BBD27CABB}" type="presOf" srcId="{5D7170CD-5E3B-4945-8E20-6BA063F5519C}" destId="{DA3F9177-E280-47C9-963C-F727A5AF09C4}" srcOrd="0" destOrd="0" presId="urn:microsoft.com/office/officeart/2008/layout/LinedList"/>
    <dgm:cxn modelId="{5D3DAAA7-6521-45E9-970F-6890453963DE}" srcId="{5D7170CD-5E3B-4945-8E20-6BA063F5519C}" destId="{0E683402-8D25-4709-9A16-83052D680109}" srcOrd="2" destOrd="0" parTransId="{D2201EDE-9CB6-4E50-A81B-213D7EB139D0}" sibTransId="{158FFC12-A6F0-444F-80DF-5DD6D467F6B6}"/>
    <dgm:cxn modelId="{21D799CF-0CF3-43FA-89AB-AF5FDCFEE42F}" type="presOf" srcId="{63621476-5EA1-45B3-A6C2-5277AC80F981}" destId="{7CC1CF71-5DB7-41DA-AF6E-BBABB68B77DF}" srcOrd="0" destOrd="0" presId="urn:microsoft.com/office/officeart/2008/layout/LinedList"/>
    <dgm:cxn modelId="{730D6BDA-1BFB-4FAE-B4BE-1F1574A55310}" type="presOf" srcId="{0E683402-8D25-4709-9A16-83052D680109}" destId="{182CE700-69D3-48EE-8ABD-1285856CAD28}" srcOrd="0" destOrd="0" presId="urn:microsoft.com/office/officeart/2008/layout/LinedList"/>
    <dgm:cxn modelId="{65A6A4EF-399D-422E-B1AC-D6CFCE2C84B8}" srcId="{5D7170CD-5E3B-4945-8E20-6BA063F5519C}" destId="{B28A5194-36E1-42C3-8404-AF3A865ABDB6}" srcOrd="0" destOrd="0" parTransId="{E178AE8E-7513-4327-BD91-FC25141C6290}" sibTransId="{C8EEA4FC-B1AB-4C09-8461-9288D9015CDC}"/>
    <dgm:cxn modelId="{190944F9-5B1C-46C6-A305-A08BD1160E99}" type="presParOf" srcId="{DA3F9177-E280-47C9-963C-F727A5AF09C4}" destId="{37F1C813-D28F-4F89-A8EF-079637F7CFFB}" srcOrd="0" destOrd="0" presId="urn:microsoft.com/office/officeart/2008/layout/LinedList"/>
    <dgm:cxn modelId="{E7E52B1A-CC39-4279-9C6D-A727D5424CAB}" type="presParOf" srcId="{DA3F9177-E280-47C9-963C-F727A5AF09C4}" destId="{0F6E345C-E69C-458D-A599-67B8CBE7AE2F}" srcOrd="1" destOrd="0" presId="urn:microsoft.com/office/officeart/2008/layout/LinedList"/>
    <dgm:cxn modelId="{96B3DDDD-5CA3-43E4-90D6-E61B3DA14D2F}" type="presParOf" srcId="{0F6E345C-E69C-458D-A599-67B8CBE7AE2F}" destId="{E30CA9A4-71AA-4DD4-99EC-AE63B91BA19F}" srcOrd="0" destOrd="0" presId="urn:microsoft.com/office/officeart/2008/layout/LinedList"/>
    <dgm:cxn modelId="{ADEEF297-2DEF-4811-9D96-70C6502EBE9A}" type="presParOf" srcId="{0F6E345C-E69C-458D-A599-67B8CBE7AE2F}" destId="{74754AED-4EB7-44C6-95EC-011C0CD4299E}" srcOrd="1" destOrd="0" presId="urn:microsoft.com/office/officeart/2008/layout/LinedList"/>
    <dgm:cxn modelId="{365B9FC7-E6CE-4709-94B9-B1400ABC3307}" type="presParOf" srcId="{DA3F9177-E280-47C9-963C-F727A5AF09C4}" destId="{E21DBCB8-1AB9-4C2C-9FBF-07C10E4387AE}" srcOrd="2" destOrd="0" presId="urn:microsoft.com/office/officeart/2008/layout/LinedList"/>
    <dgm:cxn modelId="{6AACC04C-2549-4F42-9646-D9D9F3DEDF0E}" type="presParOf" srcId="{DA3F9177-E280-47C9-963C-F727A5AF09C4}" destId="{3D4EB0A9-C34C-4C44-88B6-E84C4CF34D93}" srcOrd="3" destOrd="0" presId="urn:microsoft.com/office/officeart/2008/layout/LinedList"/>
    <dgm:cxn modelId="{87A69C1C-1704-457B-89FD-A1C4EB0ECDDD}" type="presParOf" srcId="{3D4EB0A9-C34C-4C44-88B6-E84C4CF34D93}" destId="{7CC1CF71-5DB7-41DA-AF6E-BBABB68B77DF}" srcOrd="0" destOrd="0" presId="urn:microsoft.com/office/officeart/2008/layout/LinedList"/>
    <dgm:cxn modelId="{83958E98-6E3E-473C-873C-D3B5A4184380}" type="presParOf" srcId="{3D4EB0A9-C34C-4C44-88B6-E84C4CF34D93}" destId="{E3854FA2-73D7-4B3F-B3AE-D08A792D49DD}" srcOrd="1" destOrd="0" presId="urn:microsoft.com/office/officeart/2008/layout/LinedList"/>
    <dgm:cxn modelId="{BB227653-A99C-437A-A7E1-310F6A14ADBF}" type="presParOf" srcId="{DA3F9177-E280-47C9-963C-F727A5AF09C4}" destId="{74E575D6-056B-40C6-9EED-765F80B02332}" srcOrd="4" destOrd="0" presId="urn:microsoft.com/office/officeart/2008/layout/LinedList"/>
    <dgm:cxn modelId="{C70A4C7D-580F-4405-ADC0-CB79528B94CF}" type="presParOf" srcId="{DA3F9177-E280-47C9-963C-F727A5AF09C4}" destId="{AA6965A7-E371-4CB8-BB5D-881C37AFF90E}" srcOrd="5" destOrd="0" presId="urn:microsoft.com/office/officeart/2008/layout/LinedList"/>
    <dgm:cxn modelId="{DECAAA0A-D873-4F97-8B8A-726542C63433}" type="presParOf" srcId="{AA6965A7-E371-4CB8-BB5D-881C37AFF90E}" destId="{182CE700-69D3-48EE-8ABD-1285856CAD28}" srcOrd="0" destOrd="0" presId="urn:microsoft.com/office/officeart/2008/layout/LinedList"/>
    <dgm:cxn modelId="{6A0DD77F-DBB9-448E-9E47-8326DC8902BF}" type="presParOf" srcId="{AA6965A7-E371-4CB8-BB5D-881C37AFF90E}" destId="{7D61B34D-C24B-4232-9E95-EC392602311C}" srcOrd="1" destOrd="0" presId="urn:microsoft.com/office/officeart/2008/layout/LinedList"/>
    <dgm:cxn modelId="{DE692172-3173-49DC-BC8A-1E8A7A0E89B6}" type="presParOf" srcId="{DA3F9177-E280-47C9-963C-F727A5AF09C4}" destId="{69D67A7F-0792-4323-8918-43D3E2E4448B}" srcOrd="6" destOrd="0" presId="urn:microsoft.com/office/officeart/2008/layout/LinedList"/>
    <dgm:cxn modelId="{8D3020CE-7478-4971-9935-8816128000D4}" type="presParOf" srcId="{DA3F9177-E280-47C9-963C-F727A5AF09C4}" destId="{C084B427-72AC-43C8-9858-47C80A25B679}" srcOrd="7" destOrd="0" presId="urn:microsoft.com/office/officeart/2008/layout/LinedList"/>
    <dgm:cxn modelId="{C1F16920-351F-4F7B-8165-C4C0B77733DB}" type="presParOf" srcId="{C084B427-72AC-43C8-9858-47C80A25B679}" destId="{484E364B-3E52-406B-A70E-5EF65868A476}" srcOrd="0" destOrd="0" presId="urn:microsoft.com/office/officeart/2008/layout/LinedList"/>
    <dgm:cxn modelId="{86B93B51-A197-43D4-896C-05C77391E14B}" type="presParOf" srcId="{C084B427-72AC-43C8-9858-47C80A25B679}" destId="{9323C61C-2705-4B4E-AC00-D711ACA02A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905395-0CD0-47ED-863B-4F146A755233}">
      <dsp:nvSpPr>
        <dsp:cNvPr id="0" name=""/>
        <dsp:cNvSpPr/>
      </dsp:nvSpPr>
      <dsp:spPr>
        <a:xfrm>
          <a:off x="0" y="1723"/>
          <a:ext cx="4237890" cy="3525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Why Use C#?</a:t>
          </a:r>
        </a:p>
        <a:p>
          <a:pPr marL="171450" lvl="1" indent="-171450" algn="l" defTabSz="711200">
            <a:lnSpc>
              <a:spcPct val="90000"/>
            </a:lnSpc>
            <a:spcBef>
              <a:spcPct val="0"/>
            </a:spcBef>
            <a:spcAft>
              <a:spcPct val="15000"/>
            </a:spcAft>
            <a:buChar char="•"/>
          </a:pPr>
          <a:r>
            <a:rPr lang="en-US" sz="1600" kern="1200"/>
            <a:t>It is one of the most popular programming language in the world</a:t>
          </a:r>
        </a:p>
        <a:p>
          <a:pPr marL="171450" lvl="1" indent="-171450" algn="l" defTabSz="711200">
            <a:lnSpc>
              <a:spcPct val="90000"/>
            </a:lnSpc>
            <a:spcBef>
              <a:spcPct val="0"/>
            </a:spcBef>
            <a:spcAft>
              <a:spcPct val="15000"/>
            </a:spcAft>
            <a:buChar char="•"/>
          </a:pPr>
          <a:r>
            <a:rPr lang="en-US" sz="1600" kern="1200"/>
            <a:t>It is easy to learn and simple to use</a:t>
          </a:r>
        </a:p>
        <a:p>
          <a:pPr marL="171450" lvl="1" indent="-171450" algn="l" defTabSz="711200">
            <a:lnSpc>
              <a:spcPct val="90000"/>
            </a:lnSpc>
            <a:spcBef>
              <a:spcPct val="0"/>
            </a:spcBef>
            <a:spcAft>
              <a:spcPct val="15000"/>
            </a:spcAft>
            <a:buChar char="•"/>
          </a:pPr>
          <a:r>
            <a:rPr lang="en-US" sz="1600" kern="1200"/>
            <a:t>It has a huge community support</a:t>
          </a:r>
        </a:p>
        <a:p>
          <a:pPr marL="171450" lvl="1" indent="-171450" algn="l" defTabSz="711200">
            <a:lnSpc>
              <a:spcPct val="90000"/>
            </a:lnSpc>
            <a:spcBef>
              <a:spcPct val="0"/>
            </a:spcBef>
            <a:spcAft>
              <a:spcPct val="15000"/>
            </a:spcAft>
            <a:buChar char="•"/>
          </a:pPr>
          <a:r>
            <a:rPr lang="en-US" sz="1600" kern="1200"/>
            <a:t>C# is an object oriented language which gives a clear structure to programs and allows code to be reused, lowering development costs</a:t>
          </a:r>
        </a:p>
        <a:p>
          <a:pPr marL="171450" lvl="1" indent="-171450" algn="l" defTabSz="711200">
            <a:lnSpc>
              <a:spcPct val="90000"/>
            </a:lnSpc>
            <a:spcBef>
              <a:spcPct val="0"/>
            </a:spcBef>
            <a:spcAft>
              <a:spcPct val="15000"/>
            </a:spcAft>
            <a:buChar char="•"/>
          </a:pPr>
          <a:r>
            <a:rPr lang="en-US" sz="1600" kern="1200"/>
            <a:t>As C# is close to </a:t>
          </a:r>
          <a:r>
            <a:rPr lang="en-US" sz="1600" kern="1200">
              <a:hlinkClick xmlns:r="http://schemas.openxmlformats.org/officeDocument/2006/relationships" r:id="rId1"/>
            </a:rPr>
            <a:t>C</a:t>
          </a:r>
          <a:r>
            <a:rPr lang="en-US" sz="1600" kern="1200"/>
            <a:t>, </a:t>
          </a:r>
          <a:r>
            <a:rPr lang="en-US" sz="1600" kern="1200">
              <a:hlinkClick xmlns:r="http://schemas.openxmlformats.org/officeDocument/2006/relationships" r:id="rId2"/>
            </a:rPr>
            <a:t>C++</a:t>
          </a:r>
          <a:r>
            <a:rPr lang="en-US" sz="1600" kern="1200"/>
            <a:t> and </a:t>
          </a:r>
          <a:r>
            <a:rPr lang="en-US" sz="1600" kern="1200">
              <a:hlinkClick xmlns:r="http://schemas.openxmlformats.org/officeDocument/2006/relationships" r:id="rId3"/>
            </a:rPr>
            <a:t>Java</a:t>
          </a:r>
          <a:r>
            <a:rPr lang="en-US" sz="1600" kern="1200"/>
            <a:t>, it makes it easy for programmers to switch to C# or vice versa</a:t>
          </a:r>
        </a:p>
      </dsp:txBody>
      <dsp:txXfrm>
        <a:off x="103262" y="104985"/>
        <a:ext cx="4031366" cy="3319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91E12-C3C2-442E-8E4C-FA882AC2A6E9}">
      <dsp:nvSpPr>
        <dsp:cNvPr id="0" name=""/>
        <dsp:cNvSpPr/>
      </dsp:nvSpPr>
      <dsp:spPr>
        <a:xfrm>
          <a:off x="2637" y="333528"/>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What is C#?​</a:t>
          </a:r>
        </a:p>
      </dsp:txBody>
      <dsp:txXfrm>
        <a:off x="2637" y="333528"/>
        <a:ext cx="1428238" cy="856943"/>
      </dsp:txXfrm>
    </dsp:sp>
    <dsp:sp modelId="{B472CC91-F997-480D-9BB4-2311E721F91E}">
      <dsp:nvSpPr>
        <dsp:cNvPr id="0" name=""/>
        <dsp:cNvSpPr/>
      </dsp:nvSpPr>
      <dsp:spPr>
        <a:xfrm>
          <a:off x="1573700" y="333528"/>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 is pronounced "C-Sharp".​</a:t>
          </a:r>
        </a:p>
      </dsp:txBody>
      <dsp:txXfrm>
        <a:off x="1573700" y="333528"/>
        <a:ext cx="1428238" cy="856943"/>
      </dsp:txXfrm>
    </dsp:sp>
    <dsp:sp modelId="{B78F00C7-C183-4869-B823-CAC4348D46FF}">
      <dsp:nvSpPr>
        <dsp:cNvPr id="0" name=""/>
        <dsp:cNvSpPr/>
      </dsp:nvSpPr>
      <dsp:spPr>
        <a:xfrm>
          <a:off x="3144763" y="333528"/>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It is an object-oriented programming language created by Microsoft that runs on the .NET Framework.​</a:t>
          </a:r>
        </a:p>
      </dsp:txBody>
      <dsp:txXfrm>
        <a:off x="3144763" y="333528"/>
        <a:ext cx="1428238" cy="856943"/>
      </dsp:txXfrm>
    </dsp:sp>
    <dsp:sp modelId="{21886F1A-6F25-41DA-9740-7ECFD80BD29A}">
      <dsp:nvSpPr>
        <dsp:cNvPr id="0" name=""/>
        <dsp:cNvSpPr/>
      </dsp:nvSpPr>
      <dsp:spPr>
        <a:xfrm>
          <a:off x="4715825" y="333528"/>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 has roots from the C family, and the language is close to other popular languages like </a:t>
          </a:r>
          <a:r>
            <a:rPr lang="en-US" sz="900" kern="1200">
              <a:hlinkClick xmlns:r="http://schemas.openxmlformats.org/officeDocument/2006/relationships" r:id="rId1"/>
            </a:rPr>
            <a:t>C++</a:t>
          </a:r>
          <a:r>
            <a:rPr lang="en-US" sz="900" kern="1200"/>
            <a:t> and </a:t>
          </a:r>
          <a:r>
            <a:rPr lang="en-US" sz="900" kern="1200">
              <a:hlinkClick xmlns:r="http://schemas.openxmlformats.org/officeDocument/2006/relationships" r:id="rId2"/>
            </a:rPr>
            <a:t>Java</a:t>
          </a:r>
          <a:r>
            <a:rPr lang="en-US" sz="900" kern="1200"/>
            <a:t>.​</a:t>
          </a:r>
        </a:p>
      </dsp:txBody>
      <dsp:txXfrm>
        <a:off x="4715825" y="333528"/>
        <a:ext cx="1428238" cy="856943"/>
      </dsp:txXfrm>
    </dsp:sp>
    <dsp:sp modelId="{91487215-684F-44EF-8C17-1B822571CB75}">
      <dsp:nvSpPr>
        <dsp:cNvPr id="0" name=""/>
        <dsp:cNvSpPr/>
      </dsp:nvSpPr>
      <dsp:spPr>
        <a:xfrm>
          <a:off x="6286888" y="333528"/>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The first version was released in year 2002. The latest version, C# 8, was released in September 2019.​</a:t>
          </a:r>
        </a:p>
      </dsp:txBody>
      <dsp:txXfrm>
        <a:off x="6286888" y="333528"/>
        <a:ext cx="1428238" cy="856943"/>
      </dsp:txXfrm>
    </dsp:sp>
    <dsp:sp modelId="{C9047C6E-A8D1-4F65-AE20-DFC213B8C37A}">
      <dsp:nvSpPr>
        <dsp:cNvPr id="0" name=""/>
        <dsp:cNvSpPr/>
      </dsp:nvSpPr>
      <dsp:spPr>
        <a:xfrm>
          <a:off x="2637" y="1333295"/>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C# is used for:​</a:t>
          </a:r>
        </a:p>
      </dsp:txBody>
      <dsp:txXfrm>
        <a:off x="2637" y="1333295"/>
        <a:ext cx="1428238" cy="856943"/>
      </dsp:txXfrm>
    </dsp:sp>
    <dsp:sp modelId="{2BF56B64-5A92-4CF3-9751-BA9112447A2A}">
      <dsp:nvSpPr>
        <dsp:cNvPr id="0" name=""/>
        <dsp:cNvSpPr/>
      </dsp:nvSpPr>
      <dsp:spPr>
        <a:xfrm>
          <a:off x="1573700" y="1333295"/>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Mobile applications​</a:t>
          </a:r>
        </a:p>
      </dsp:txBody>
      <dsp:txXfrm>
        <a:off x="1573700" y="1333295"/>
        <a:ext cx="1428238" cy="856943"/>
      </dsp:txXfrm>
    </dsp:sp>
    <dsp:sp modelId="{0E508692-C0D0-4E6B-ADDE-C8BF94E85FC8}">
      <dsp:nvSpPr>
        <dsp:cNvPr id="0" name=""/>
        <dsp:cNvSpPr/>
      </dsp:nvSpPr>
      <dsp:spPr>
        <a:xfrm>
          <a:off x="3144763" y="1333295"/>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Desktop applications​</a:t>
          </a:r>
        </a:p>
      </dsp:txBody>
      <dsp:txXfrm>
        <a:off x="3144763" y="1333295"/>
        <a:ext cx="1428238" cy="856943"/>
      </dsp:txXfrm>
    </dsp:sp>
    <dsp:sp modelId="{26821EC8-6C42-41F2-9A4B-D01B80EC8E38}">
      <dsp:nvSpPr>
        <dsp:cNvPr id="0" name=""/>
        <dsp:cNvSpPr/>
      </dsp:nvSpPr>
      <dsp:spPr>
        <a:xfrm>
          <a:off x="4715825" y="1333295"/>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Database applications​</a:t>
          </a:r>
        </a:p>
      </dsp:txBody>
      <dsp:txXfrm>
        <a:off x="4715825" y="1333295"/>
        <a:ext cx="1428238" cy="856943"/>
      </dsp:txXfrm>
    </dsp:sp>
    <dsp:sp modelId="{CB28A36E-762A-4A91-BB61-9BBD3DE9F476}">
      <dsp:nvSpPr>
        <dsp:cNvPr id="0" name=""/>
        <dsp:cNvSpPr/>
      </dsp:nvSpPr>
      <dsp:spPr>
        <a:xfrm>
          <a:off x="6286888" y="1333295"/>
          <a:ext cx="1428238" cy="856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And much, much more!​</a:t>
          </a:r>
        </a:p>
      </dsp:txBody>
      <dsp:txXfrm>
        <a:off x="6286888" y="1333295"/>
        <a:ext cx="1428238" cy="856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C902E-E99F-4420-A27E-073A3503D4DC}">
      <dsp:nvSpPr>
        <dsp:cNvPr id="0" name=""/>
        <dsp:cNvSpPr/>
      </dsp:nvSpPr>
      <dsp:spPr>
        <a:xfrm>
          <a:off x="1785607" y="909517"/>
          <a:ext cx="379414" cy="91440"/>
        </a:xfrm>
        <a:custGeom>
          <a:avLst/>
          <a:gdLst/>
          <a:ahLst/>
          <a:cxnLst/>
          <a:rect l="0" t="0" r="0" b="0"/>
          <a:pathLst>
            <a:path>
              <a:moveTo>
                <a:pt x="0" y="45720"/>
              </a:moveTo>
              <a:lnTo>
                <a:pt x="37941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5064" y="953187"/>
        <a:ext cx="20500" cy="4100"/>
      </dsp:txXfrm>
    </dsp:sp>
    <dsp:sp modelId="{9A8CDFA2-10E2-4A5C-8705-106EBF8830F0}">
      <dsp:nvSpPr>
        <dsp:cNvPr id="0" name=""/>
        <dsp:cNvSpPr/>
      </dsp:nvSpPr>
      <dsp:spPr>
        <a:xfrm>
          <a:off x="4735" y="420436"/>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Variables are containers for storing data values.</a:t>
          </a:r>
        </a:p>
      </dsp:txBody>
      <dsp:txXfrm>
        <a:off x="4735" y="420436"/>
        <a:ext cx="1782671" cy="1069603"/>
      </dsp:txXfrm>
    </dsp:sp>
    <dsp:sp modelId="{E7BA5530-2B16-41A0-AA22-6A487A6F0DAE}">
      <dsp:nvSpPr>
        <dsp:cNvPr id="0" name=""/>
        <dsp:cNvSpPr/>
      </dsp:nvSpPr>
      <dsp:spPr>
        <a:xfrm>
          <a:off x="3978293" y="909517"/>
          <a:ext cx="379414" cy="91440"/>
        </a:xfrm>
        <a:custGeom>
          <a:avLst/>
          <a:gdLst/>
          <a:ahLst/>
          <a:cxnLst/>
          <a:rect l="0" t="0" r="0" b="0"/>
          <a:pathLst>
            <a:path>
              <a:moveTo>
                <a:pt x="0" y="45720"/>
              </a:moveTo>
              <a:lnTo>
                <a:pt x="37941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7750" y="953187"/>
        <a:ext cx="20500" cy="4100"/>
      </dsp:txXfrm>
    </dsp:sp>
    <dsp:sp modelId="{69EAB5A4-BC91-4087-87F9-561BAA7CE379}">
      <dsp:nvSpPr>
        <dsp:cNvPr id="0" name=""/>
        <dsp:cNvSpPr/>
      </dsp:nvSpPr>
      <dsp:spPr>
        <a:xfrm>
          <a:off x="2197422" y="420436"/>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In C#, there are different </a:t>
          </a:r>
          <a:r>
            <a:rPr lang="en-US" sz="1200" b="1" kern="1200"/>
            <a:t>types</a:t>
          </a:r>
          <a:r>
            <a:rPr lang="en-US" sz="1200" kern="1200"/>
            <a:t> of variables (defined with different keywords), for example:</a:t>
          </a:r>
        </a:p>
      </dsp:txBody>
      <dsp:txXfrm>
        <a:off x="2197422" y="420436"/>
        <a:ext cx="1782671" cy="1069603"/>
      </dsp:txXfrm>
    </dsp:sp>
    <dsp:sp modelId="{73C393A7-49EA-46CD-82CD-E6F1E8E98B48}">
      <dsp:nvSpPr>
        <dsp:cNvPr id="0" name=""/>
        <dsp:cNvSpPr/>
      </dsp:nvSpPr>
      <dsp:spPr>
        <a:xfrm>
          <a:off x="896071" y="1488239"/>
          <a:ext cx="4385372" cy="379414"/>
        </a:xfrm>
        <a:custGeom>
          <a:avLst/>
          <a:gdLst/>
          <a:ahLst/>
          <a:cxnLst/>
          <a:rect l="0" t="0" r="0" b="0"/>
          <a:pathLst>
            <a:path>
              <a:moveTo>
                <a:pt x="4385372" y="0"/>
              </a:moveTo>
              <a:lnTo>
                <a:pt x="4385372" y="206807"/>
              </a:lnTo>
              <a:lnTo>
                <a:pt x="0" y="206807"/>
              </a:lnTo>
              <a:lnTo>
                <a:pt x="0" y="37941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8645" y="1675896"/>
        <a:ext cx="220224" cy="4100"/>
      </dsp:txXfrm>
    </dsp:sp>
    <dsp:sp modelId="{E7FF0D20-B978-483B-8571-6975B78B9D19}">
      <dsp:nvSpPr>
        <dsp:cNvPr id="0" name=""/>
        <dsp:cNvSpPr/>
      </dsp:nvSpPr>
      <dsp:spPr>
        <a:xfrm>
          <a:off x="4390108" y="420436"/>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int - stores integers (whole numbers), without decimals, such as 123 or -123</a:t>
          </a:r>
        </a:p>
      </dsp:txBody>
      <dsp:txXfrm>
        <a:off x="4390108" y="420436"/>
        <a:ext cx="1782671" cy="1069603"/>
      </dsp:txXfrm>
    </dsp:sp>
    <dsp:sp modelId="{8615E5A7-227A-4B74-9F9B-A160D54F92D1}">
      <dsp:nvSpPr>
        <dsp:cNvPr id="0" name=""/>
        <dsp:cNvSpPr/>
      </dsp:nvSpPr>
      <dsp:spPr>
        <a:xfrm>
          <a:off x="1785607" y="2389135"/>
          <a:ext cx="379414" cy="91440"/>
        </a:xfrm>
        <a:custGeom>
          <a:avLst/>
          <a:gdLst/>
          <a:ahLst/>
          <a:cxnLst/>
          <a:rect l="0" t="0" r="0" b="0"/>
          <a:pathLst>
            <a:path>
              <a:moveTo>
                <a:pt x="0" y="45720"/>
              </a:moveTo>
              <a:lnTo>
                <a:pt x="37941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5064" y="2432805"/>
        <a:ext cx="20500" cy="4100"/>
      </dsp:txXfrm>
    </dsp:sp>
    <dsp:sp modelId="{94E8A38A-F09D-47C4-874D-579CDE788B4E}">
      <dsp:nvSpPr>
        <dsp:cNvPr id="0" name=""/>
        <dsp:cNvSpPr/>
      </dsp:nvSpPr>
      <dsp:spPr>
        <a:xfrm>
          <a:off x="4735" y="1900053"/>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double - stores floating point numbers, with decimals, such as 19.99 or -19.99</a:t>
          </a:r>
        </a:p>
      </dsp:txBody>
      <dsp:txXfrm>
        <a:off x="4735" y="1900053"/>
        <a:ext cx="1782671" cy="1069603"/>
      </dsp:txXfrm>
    </dsp:sp>
    <dsp:sp modelId="{F3C987E3-B8A8-4AB7-BEEB-1029BE07F82B}">
      <dsp:nvSpPr>
        <dsp:cNvPr id="0" name=""/>
        <dsp:cNvSpPr/>
      </dsp:nvSpPr>
      <dsp:spPr>
        <a:xfrm>
          <a:off x="3978293" y="2389135"/>
          <a:ext cx="379414" cy="91440"/>
        </a:xfrm>
        <a:custGeom>
          <a:avLst/>
          <a:gdLst/>
          <a:ahLst/>
          <a:cxnLst/>
          <a:rect l="0" t="0" r="0" b="0"/>
          <a:pathLst>
            <a:path>
              <a:moveTo>
                <a:pt x="0" y="45720"/>
              </a:moveTo>
              <a:lnTo>
                <a:pt x="37941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7750" y="2432805"/>
        <a:ext cx="20500" cy="4100"/>
      </dsp:txXfrm>
    </dsp:sp>
    <dsp:sp modelId="{5A4DFDA1-47E2-4418-8343-C798E6EE1A65}">
      <dsp:nvSpPr>
        <dsp:cNvPr id="0" name=""/>
        <dsp:cNvSpPr/>
      </dsp:nvSpPr>
      <dsp:spPr>
        <a:xfrm>
          <a:off x="2197422" y="1900053"/>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char - stores single characters, such as 'a' or 'B'. Char values are surrounded by single quotes</a:t>
          </a:r>
        </a:p>
      </dsp:txBody>
      <dsp:txXfrm>
        <a:off x="2197422" y="1900053"/>
        <a:ext cx="1782671" cy="1069603"/>
      </dsp:txXfrm>
    </dsp:sp>
    <dsp:sp modelId="{8109A55F-40D8-4BAD-96FF-1FDCFC03759E}">
      <dsp:nvSpPr>
        <dsp:cNvPr id="0" name=""/>
        <dsp:cNvSpPr/>
      </dsp:nvSpPr>
      <dsp:spPr>
        <a:xfrm>
          <a:off x="896071" y="2967857"/>
          <a:ext cx="4385372" cy="379414"/>
        </a:xfrm>
        <a:custGeom>
          <a:avLst/>
          <a:gdLst/>
          <a:ahLst/>
          <a:cxnLst/>
          <a:rect l="0" t="0" r="0" b="0"/>
          <a:pathLst>
            <a:path>
              <a:moveTo>
                <a:pt x="4385372" y="0"/>
              </a:moveTo>
              <a:lnTo>
                <a:pt x="4385372" y="206807"/>
              </a:lnTo>
              <a:lnTo>
                <a:pt x="0" y="206807"/>
              </a:lnTo>
              <a:lnTo>
                <a:pt x="0" y="37941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8645" y="3155514"/>
        <a:ext cx="220224" cy="4100"/>
      </dsp:txXfrm>
    </dsp:sp>
    <dsp:sp modelId="{15E96F18-B45F-41F5-8063-8C0361200645}">
      <dsp:nvSpPr>
        <dsp:cNvPr id="0" name=""/>
        <dsp:cNvSpPr/>
      </dsp:nvSpPr>
      <dsp:spPr>
        <a:xfrm>
          <a:off x="4390108" y="1900053"/>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string - stores text, such as "Hello World". String values are surrounded by double quotes</a:t>
          </a:r>
        </a:p>
      </dsp:txBody>
      <dsp:txXfrm>
        <a:off x="4390108" y="1900053"/>
        <a:ext cx="1782671" cy="1069603"/>
      </dsp:txXfrm>
    </dsp:sp>
    <dsp:sp modelId="{100A6445-5882-4D76-86EB-B5DDADA3AC31}">
      <dsp:nvSpPr>
        <dsp:cNvPr id="0" name=""/>
        <dsp:cNvSpPr/>
      </dsp:nvSpPr>
      <dsp:spPr>
        <a:xfrm>
          <a:off x="4735" y="3379671"/>
          <a:ext cx="1782671" cy="10696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352" tIns="91692" rIns="87352" bIns="91692" numCol="1" spcCol="1270" anchor="ctr" anchorCtr="0">
          <a:noAutofit/>
        </a:bodyPr>
        <a:lstStyle/>
        <a:p>
          <a:pPr marL="0" lvl="0" indent="0" algn="ctr" defTabSz="533400">
            <a:lnSpc>
              <a:spcPct val="90000"/>
            </a:lnSpc>
            <a:spcBef>
              <a:spcPct val="0"/>
            </a:spcBef>
            <a:spcAft>
              <a:spcPct val="35000"/>
            </a:spcAft>
            <a:buNone/>
          </a:pPr>
          <a:r>
            <a:rPr lang="en-US" sz="1200" kern="1200"/>
            <a:t>bool - stores values with two states: true or false</a:t>
          </a:r>
        </a:p>
      </dsp:txBody>
      <dsp:txXfrm>
        <a:off x="4735" y="3379671"/>
        <a:ext cx="1782671" cy="1069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C839C-5427-4F1B-B336-5C850F40EA10}">
      <dsp:nvSpPr>
        <dsp:cNvPr id="0" name=""/>
        <dsp:cNvSpPr/>
      </dsp:nvSpPr>
      <dsp:spPr>
        <a:xfrm>
          <a:off x="248023" y="176"/>
          <a:ext cx="3045286" cy="18271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u="sng" kern="1200" dirty="0">
              <a:latin typeface="Consolas"/>
            </a:rPr>
            <a:t>string name = "John";
</a:t>
          </a:r>
          <a:r>
            <a:rPr lang="en-US" sz="1600" b="1" u="sng" kern="1200" dirty="0" err="1">
              <a:latin typeface="Consolas"/>
            </a:rPr>
            <a:t>Console.WriteLine</a:t>
          </a:r>
          <a:r>
            <a:rPr lang="en-US" sz="1600" b="1" u="sng" kern="1200" dirty="0">
              <a:latin typeface="Consolas"/>
            </a:rPr>
            <a:t>(name);</a:t>
          </a:r>
          <a:endParaRPr lang="en-US" sz="1600" b="1" u="sng" kern="1200" dirty="0"/>
        </a:p>
      </dsp:txBody>
      <dsp:txXfrm>
        <a:off x="248023" y="176"/>
        <a:ext cx="3045286" cy="1827171"/>
      </dsp:txXfrm>
    </dsp:sp>
    <dsp:sp modelId="{4D527F0F-6441-410D-A3C0-A896243E1B3E}">
      <dsp:nvSpPr>
        <dsp:cNvPr id="0" name=""/>
        <dsp:cNvSpPr/>
      </dsp:nvSpPr>
      <dsp:spPr>
        <a:xfrm>
          <a:off x="3597838" y="176"/>
          <a:ext cx="3045286" cy="18271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i="0" u="sng" kern="1200" dirty="0">
              <a:latin typeface="Consolas"/>
            </a:rPr>
            <a:t>int myNum = 15;
</a:t>
          </a:r>
          <a:r>
            <a:rPr lang="en-US" sz="1600" b="1" i="0" u="sng" kern="1200" dirty="0" err="1">
              <a:latin typeface="Consolas"/>
            </a:rPr>
            <a:t>Console.WriteLine</a:t>
          </a:r>
          <a:r>
            <a:rPr lang="en-US" sz="1600" b="1" i="0" u="sng" kern="1200" dirty="0">
              <a:latin typeface="Consolas"/>
            </a:rPr>
            <a:t>(</a:t>
          </a:r>
          <a:r>
            <a:rPr lang="en-US" sz="1600" b="1" i="0" u="sng" kern="1200" dirty="0" err="1">
              <a:latin typeface="Consolas"/>
            </a:rPr>
            <a:t>myNum</a:t>
          </a:r>
          <a:r>
            <a:rPr lang="en-US" sz="1600" b="1" i="0" u="sng" kern="1200" dirty="0">
              <a:latin typeface="Consolas"/>
            </a:rPr>
            <a:t>);</a:t>
          </a:r>
          <a:endParaRPr lang="en-US" sz="1600" b="1" i="0" u="sng" kern="1200" dirty="0">
            <a:latin typeface="Avenir Next LT Pro"/>
          </a:endParaRPr>
        </a:p>
      </dsp:txBody>
      <dsp:txXfrm>
        <a:off x="3597838" y="176"/>
        <a:ext cx="3045286" cy="1827171"/>
      </dsp:txXfrm>
    </dsp:sp>
    <dsp:sp modelId="{8B2C67E0-7ABD-4F2E-B545-D11475ABC1B3}">
      <dsp:nvSpPr>
        <dsp:cNvPr id="0" name=""/>
        <dsp:cNvSpPr/>
      </dsp:nvSpPr>
      <dsp:spPr>
        <a:xfrm>
          <a:off x="6947653" y="176"/>
          <a:ext cx="3045286" cy="18271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u="sng" kern="1200" dirty="0">
              <a:latin typeface="Avenir Next LT Pro"/>
            </a:rPr>
            <a:t>double </a:t>
          </a:r>
          <a:r>
            <a:rPr lang="en-US" sz="1600" b="1" u="sng" kern="1200" dirty="0" err="1">
              <a:latin typeface="Avenir Next LT Pro"/>
            </a:rPr>
            <a:t>myDig</a:t>
          </a:r>
          <a:r>
            <a:rPr lang="en-US" sz="1600" b="1" u="sng" kern="1200" dirty="0"/>
            <a:t> = 15;</a:t>
          </a:r>
          <a:br>
            <a:rPr lang="en-US" sz="1600" b="1" u="sng" kern="1200" dirty="0"/>
          </a:br>
          <a:r>
            <a:rPr lang="en-US" sz="1600" b="1" u="sng" kern="1200" dirty="0" err="1"/>
            <a:t>Console.WriteLine</a:t>
          </a:r>
          <a:r>
            <a:rPr lang="en-US" sz="1600" b="1" u="sng" kern="1200" dirty="0"/>
            <a:t>(</a:t>
          </a:r>
          <a:r>
            <a:rPr lang="en-US" sz="1600" b="1" u="sng" kern="1200" dirty="0" err="1">
              <a:latin typeface="Avenir Next LT Pro"/>
            </a:rPr>
            <a:t>myDig</a:t>
          </a:r>
          <a:r>
            <a:rPr lang="en-US" sz="1600" b="1" u="sng" kern="1200" dirty="0"/>
            <a:t>);</a:t>
          </a:r>
        </a:p>
      </dsp:txBody>
      <dsp:txXfrm>
        <a:off x="6947653" y="176"/>
        <a:ext cx="3045286" cy="1827171"/>
      </dsp:txXfrm>
    </dsp:sp>
    <dsp:sp modelId="{30346800-EAB9-4AFF-AA73-916793EFA3B3}">
      <dsp:nvSpPr>
        <dsp:cNvPr id="0" name=""/>
        <dsp:cNvSpPr/>
      </dsp:nvSpPr>
      <dsp:spPr>
        <a:xfrm>
          <a:off x="1922930" y="2131876"/>
          <a:ext cx="3045286" cy="18271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u="sng" kern="1200" dirty="0">
              <a:latin typeface="Avenir Next LT Pro"/>
            </a:rPr>
            <a:t>char </a:t>
          </a:r>
          <a:r>
            <a:rPr lang="en-US" sz="1600" b="1" u="sng" kern="1200" dirty="0" err="1">
              <a:latin typeface="Avenir Next LT Pro"/>
            </a:rPr>
            <a:t>myLtr</a:t>
          </a:r>
          <a:r>
            <a:rPr lang="en-US" sz="1600" b="1" u="sng" kern="1200" dirty="0"/>
            <a:t> = </a:t>
          </a:r>
          <a:r>
            <a:rPr lang="en-US" sz="1600" b="1" u="sng" kern="1200" dirty="0">
              <a:latin typeface="Avenir Next LT Pro"/>
            </a:rPr>
            <a:t>'a';</a:t>
          </a:r>
          <a:br>
            <a:rPr lang="en-US" sz="1600" b="1" u="sng" kern="1200" dirty="0"/>
          </a:br>
          <a:r>
            <a:rPr lang="en-US" sz="1600" b="1" u="sng" kern="1200" dirty="0" err="1"/>
            <a:t>Console.WriteLine</a:t>
          </a:r>
          <a:r>
            <a:rPr lang="en-US" sz="1600" b="1" u="sng" kern="1200" dirty="0"/>
            <a:t>(</a:t>
          </a:r>
          <a:r>
            <a:rPr lang="en-US" sz="1600" b="1" u="sng" kern="1200" dirty="0" err="1">
              <a:latin typeface="Avenir Next LT Pro"/>
            </a:rPr>
            <a:t>myLtr</a:t>
          </a:r>
          <a:r>
            <a:rPr lang="en-US" sz="1600" b="1" u="sng" kern="1200" dirty="0"/>
            <a:t>);</a:t>
          </a:r>
          <a:endParaRPr lang="en-US" sz="1600" b="1" u="sng" kern="1200" dirty="0">
            <a:latin typeface="Avenir Next LT Pro"/>
          </a:endParaRPr>
        </a:p>
      </dsp:txBody>
      <dsp:txXfrm>
        <a:off x="1922930" y="2131876"/>
        <a:ext cx="3045286" cy="1827171"/>
      </dsp:txXfrm>
    </dsp:sp>
    <dsp:sp modelId="{7AA4550F-7665-4682-91A2-F260F1249A1F}">
      <dsp:nvSpPr>
        <dsp:cNvPr id="0" name=""/>
        <dsp:cNvSpPr/>
      </dsp:nvSpPr>
      <dsp:spPr>
        <a:xfrm>
          <a:off x="5272745" y="2131876"/>
          <a:ext cx="3045286" cy="182717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u="sng" kern="1200" dirty="0"/>
            <a:t>bool </a:t>
          </a:r>
          <a:r>
            <a:rPr lang="en-US" sz="1600" b="1" u="sng" kern="1200" dirty="0" err="1"/>
            <a:t>myBol</a:t>
          </a:r>
          <a:r>
            <a:rPr lang="en-US" sz="1600" b="1" u="sng" kern="1200" dirty="0"/>
            <a:t> = 15;</a:t>
          </a:r>
          <a:br>
            <a:rPr lang="en-US" sz="1600" b="1" u="sng" kern="1200" dirty="0"/>
          </a:br>
          <a:r>
            <a:rPr lang="en-US" sz="1600" b="1" u="sng" kern="1200" dirty="0" err="1"/>
            <a:t>Console.WriteLine</a:t>
          </a:r>
          <a:r>
            <a:rPr lang="en-US" sz="1600" b="1" u="sng" kern="1200" dirty="0"/>
            <a:t>(</a:t>
          </a:r>
          <a:r>
            <a:rPr lang="en-US" sz="1600" b="1" u="sng" kern="1200" dirty="0" err="1"/>
            <a:t>myBol</a:t>
          </a:r>
          <a:r>
            <a:rPr lang="en-US" sz="1600" b="1" u="sng" kern="1200" dirty="0"/>
            <a:t>);</a:t>
          </a:r>
        </a:p>
      </dsp:txBody>
      <dsp:txXfrm>
        <a:off x="5272745" y="2131876"/>
        <a:ext cx="3045286" cy="18271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939E8-479B-47C5-BAE8-8D5B914CD8D1}">
      <dsp:nvSpPr>
        <dsp:cNvPr id="0" name=""/>
        <dsp:cNvSpPr/>
      </dsp:nvSpPr>
      <dsp:spPr>
        <a:xfrm>
          <a:off x="0" y="8860"/>
          <a:ext cx="6177516" cy="3118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 Conditions and If Statements</a:t>
          </a:r>
        </a:p>
      </dsp:txBody>
      <dsp:txXfrm>
        <a:off x="15221" y="24081"/>
        <a:ext cx="6147074" cy="281363"/>
      </dsp:txXfrm>
    </dsp:sp>
    <dsp:sp modelId="{B883FE3E-EF16-488E-AE74-86991C44111C}">
      <dsp:nvSpPr>
        <dsp:cNvPr id="0" name=""/>
        <dsp:cNvSpPr/>
      </dsp:nvSpPr>
      <dsp:spPr>
        <a:xfrm>
          <a:off x="0" y="358105"/>
          <a:ext cx="6177516" cy="311805"/>
        </a:xfrm>
        <a:prstGeom prst="roundRect">
          <a:avLst/>
        </a:prstGeom>
        <a:solidFill>
          <a:schemeClr val="accent2">
            <a:hueOff val="88562"/>
            <a:satOff val="-610"/>
            <a:lumOff val="28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 supports the usual logical conditions from mathematics:</a:t>
          </a:r>
        </a:p>
      </dsp:txBody>
      <dsp:txXfrm>
        <a:off x="15221" y="373326"/>
        <a:ext cx="6147074" cy="281363"/>
      </dsp:txXfrm>
    </dsp:sp>
    <dsp:sp modelId="{00B31629-01E1-4732-B234-3E09C419285C}">
      <dsp:nvSpPr>
        <dsp:cNvPr id="0" name=""/>
        <dsp:cNvSpPr/>
      </dsp:nvSpPr>
      <dsp:spPr>
        <a:xfrm>
          <a:off x="0" y="707350"/>
          <a:ext cx="6177516" cy="311805"/>
        </a:xfrm>
        <a:prstGeom prst="roundRect">
          <a:avLst/>
        </a:prstGeom>
        <a:solidFill>
          <a:schemeClr val="accent2">
            <a:hueOff val="177124"/>
            <a:satOff val="-1219"/>
            <a:lumOff val="57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Less than: a &lt; b</a:t>
          </a:r>
        </a:p>
      </dsp:txBody>
      <dsp:txXfrm>
        <a:off x="15221" y="722571"/>
        <a:ext cx="6147074" cy="281363"/>
      </dsp:txXfrm>
    </dsp:sp>
    <dsp:sp modelId="{C43DA8E4-F69F-478B-9ED3-5F22CE9D0512}">
      <dsp:nvSpPr>
        <dsp:cNvPr id="0" name=""/>
        <dsp:cNvSpPr/>
      </dsp:nvSpPr>
      <dsp:spPr>
        <a:xfrm>
          <a:off x="0" y="1056595"/>
          <a:ext cx="6177516" cy="311805"/>
        </a:xfrm>
        <a:prstGeom prst="roundRect">
          <a:avLst/>
        </a:prstGeom>
        <a:solidFill>
          <a:schemeClr val="accent2">
            <a:hueOff val="265685"/>
            <a:satOff val="-1829"/>
            <a:lumOff val="8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Less than or equal to: a &lt;= b</a:t>
          </a:r>
        </a:p>
      </dsp:txBody>
      <dsp:txXfrm>
        <a:off x="15221" y="1071816"/>
        <a:ext cx="6147074" cy="281363"/>
      </dsp:txXfrm>
    </dsp:sp>
    <dsp:sp modelId="{5484548E-56CD-47E9-A9D2-CFB84AF473E4}">
      <dsp:nvSpPr>
        <dsp:cNvPr id="0" name=""/>
        <dsp:cNvSpPr/>
      </dsp:nvSpPr>
      <dsp:spPr>
        <a:xfrm>
          <a:off x="0" y="1405840"/>
          <a:ext cx="6177516" cy="311805"/>
        </a:xfrm>
        <a:prstGeom prst="roundRect">
          <a:avLst/>
        </a:prstGeom>
        <a:solidFill>
          <a:schemeClr val="accent2">
            <a:hueOff val="354247"/>
            <a:satOff val="-2438"/>
            <a:lumOff val="114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Greater than: a &gt; b</a:t>
          </a:r>
        </a:p>
      </dsp:txBody>
      <dsp:txXfrm>
        <a:off x="15221" y="1421061"/>
        <a:ext cx="6147074" cy="281363"/>
      </dsp:txXfrm>
    </dsp:sp>
    <dsp:sp modelId="{21845CA2-3E17-4233-A743-B95108F04903}">
      <dsp:nvSpPr>
        <dsp:cNvPr id="0" name=""/>
        <dsp:cNvSpPr/>
      </dsp:nvSpPr>
      <dsp:spPr>
        <a:xfrm>
          <a:off x="0" y="1755085"/>
          <a:ext cx="6177516" cy="311805"/>
        </a:xfrm>
        <a:prstGeom prst="roundRect">
          <a:avLst/>
        </a:prstGeom>
        <a:solidFill>
          <a:schemeClr val="accent2">
            <a:hueOff val="442809"/>
            <a:satOff val="-3048"/>
            <a:lumOff val="142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Greater than or equal to: a &gt;= b</a:t>
          </a:r>
        </a:p>
      </dsp:txBody>
      <dsp:txXfrm>
        <a:off x="15221" y="1770306"/>
        <a:ext cx="6147074" cy="281363"/>
      </dsp:txXfrm>
    </dsp:sp>
    <dsp:sp modelId="{26C4EB68-5A82-4898-9AAD-80ABA1C8D117}">
      <dsp:nvSpPr>
        <dsp:cNvPr id="0" name=""/>
        <dsp:cNvSpPr/>
      </dsp:nvSpPr>
      <dsp:spPr>
        <a:xfrm>
          <a:off x="0" y="2104330"/>
          <a:ext cx="6177516" cy="311805"/>
        </a:xfrm>
        <a:prstGeom prst="roundRect">
          <a:avLst/>
        </a:prstGeom>
        <a:solidFill>
          <a:schemeClr val="accent2">
            <a:hueOff val="531371"/>
            <a:satOff val="-3657"/>
            <a:lumOff val="17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Equal to a == b</a:t>
          </a:r>
        </a:p>
      </dsp:txBody>
      <dsp:txXfrm>
        <a:off x="15221" y="2119551"/>
        <a:ext cx="6147074" cy="281363"/>
      </dsp:txXfrm>
    </dsp:sp>
    <dsp:sp modelId="{D3D7D130-F2B9-4E5F-A80D-DE3F4F0AF125}">
      <dsp:nvSpPr>
        <dsp:cNvPr id="0" name=""/>
        <dsp:cNvSpPr/>
      </dsp:nvSpPr>
      <dsp:spPr>
        <a:xfrm>
          <a:off x="0" y="2453575"/>
          <a:ext cx="6177516" cy="311805"/>
        </a:xfrm>
        <a:prstGeom prst="roundRect">
          <a:avLst/>
        </a:prstGeom>
        <a:solidFill>
          <a:schemeClr val="accent2">
            <a:hueOff val="619932"/>
            <a:satOff val="-4267"/>
            <a:lumOff val="199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Not Equal to: a != b</a:t>
          </a:r>
        </a:p>
      </dsp:txBody>
      <dsp:txXfrm>
        <a:off x="15221" y="2468796"/>
        <a:ext cx="6147074" cy="281363"/>
      </dsp:txXfrm>
    </dsp:sp>
    <dsp:sp modelId="{DFDEBAC3-AE17-4EF1-8154-2C3E601F4E5D}">
      <dsp:nvSpPr>
        <dsp:cNvPr id="0" name=""/>
        <dsp:cNvSpPr/>
      </dsp:nvSpPr>
      <dsp:spPr>
        <a:xfrm>
          <a:off x="0" y="2802820"/>
          <a:ext cx="6177516" cy="311805"/>
        </a:xfrm>
        <a:prstGeom prst="roundRect">
          <a:avLst/>
        </a:prstGeom>
        <a:solidFill>
          <a:schemeClr val="accent2">
            <a:hueOff val="708494"/>
            <a:satOff val="-4876"/>
            <a:lumOff val="228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You can use these conditions to perform different actions for different decisions.</a:t>
          </a:r>
        </a:p>
      </dsp:txBody>
      <dsp:txXfrm>
        <a:off x="15221" y="2818041"/>
        <a:ext cx="6147074" cy="281363"/>
      </dsp:txXfrm>
    </dsp:sp>
    <dsp:sp modelId="{30951466-3A3B-45C5-B2D2-1B98145BE456}">
      <dsp:nvSpPr>
        <dsp:cNvPr id="0" name=""/>
        <dsp:cNvSpPr/>
      </dsp:nvSpPr>
      <dsp:spPr>
        <a:xfrm>
          <a:off x="0" y="3152065"/>
          <a:ext cx="6177516" cy="311805"/>
        </a:xfrm>
        <a:prstGeom prst="roundRect">
          <a:avLst/>
        </a:prstGeom>
        <a:solidFill>
          <a:schemeClr val="accent2">
            <a:hueOff val="797056"/>
            <a:satOff val="-5486"/>
            <a:lumOff val="256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 has the following conditional statements:</a:t>
          </a:r>
        </a:p>
      </dsp:txBody>
      <dsp:txXfrm>
        <a:off x="15221" y="3167286"/>
        <a:ext cx="6147074" cy="281363"/>
      </dsp:txXfrm>
    </dsp:sp>
    <dsp:sp modelId="{F3C0D291-5BD8-4422-92D3-A83D09300390}">
      <dsp:nvSpPr>
        <dsp:cNvPr id="0" name=""/>
        <dsp:cNvSpPr/>
      </dsp:nvSpPr>
      <dsp:spPr>
        <a:xfrm>
          <a:off x="0" y="3501310"/>
          <a:ext cx="6177516" cy="311805"/>
        </a:xfrm>
        <a:prstGeom prst="roundRect">
          <a:avLst/>
        </a:prstGeom>
        <a:solidFill>
          <a:schemeClr val="accent2">
            <a:hueOff val="885618"/>
            <a:satOff val="-6095"/>
            <a:lumOff val="285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 if to specify a block of code to be executed, if a specified condition is true</a:t>
          </a:r>
        </a:p>
      </dsp:txBody>
      <dsp:txXfrm>
        <a:off x="15221" y="3516531"/>
        <a:ext cx="6147074" cy="281363"/>
      </dsp:txXfrm>
    </dsp:sp>
    <dsp:sp modelId="{51418006-B96E-4E68-8C07-C0F986A898D9}">
      <dsp:nvSpPr>
        <dsp:cNvPr id="0" name=""/>
        <dsp:cNvSpPr/>
      </dsp:nvSpPr>
      <dsp:spPr>
        <a:xfrm>
          <a:off x="0" y="3850555"/>
          <a:ext cx="6177516" cy="311805"/>
        </a:xfrm>
        <a:prstGeom prst="roundRect">
          <a:avLst/>
        </a:prstGeom>
        <a:solidFill>
          <a:schemeClr val="accent2">
            <a:hueOff val="974180"/>
            <a:satOff val="-6705"/>
            <a:lumOff val="313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 else to specify a block of code to be executed, if the same condition is false</a:t>
          </a:r>
        </a:p>
      </dsp:txBody>
      <dsp:txXfrm>
        <a:off x="15221" y="3865776"/>
        <a:ext cx="6147074" cy="281363"/>
      </dsp:txXfrm>
    </dsp:sp>
    <dsp:sp modelId="{8101C184-B203-47F6-A948-605D25E42CF4}">
      <dsp:nvSpPr>
        <dsp:cNvPr id="0" name=""/>
        <dsp:cNvSpPr/>
      </dsp:nvSpPr>
      <dsp:spPr>
        <a:xfrm>
          <a:off x="0" y="4199800"/>
          <a:ext cx="6177516" cy="311805"/>
        </a:xfrm>
        <a:prstGeom prst="roundRect">
          <a:avLst/>
        </a:prstGeom>
        <a:solidFill>
          <a:schemeClr val="accent2">
            <a:hueOff val="1062741"/>
            <a:satOff val="-7314"/>
            <a:lumOff val="342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 else if to specify a new condition to test, if the first condition is false</a:t>
          </a:r>
        </a:p>
      </dsp:txBody>
      <dsp:txXfrm>
        <a:off x="15221" y="4215021"/>
        <a:ext cx="6147074" cy="281363"/>
      </dsp:txXfrm>
    </dsp:sp>
    <dsp:sp modelId="{0433251D-7734-4F1C-B48C-4E34F3B791A9}">
      <dsp:nvSpPr>
        <dsp:cNvPr id="0" name=""/>
        <dsp:cNvSpPr/>
      </dsp:nvSpPr>
      <dsp:spPr>
        <a:xfrm>
          <a:off x="0" y="4549045"/>
          <a:ext cx="6177516" cy="311805"/>
        </a:xfrm>
        <a:prstGeom prst="roundRec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 switch to specify many alternative blocks of code to be executed</a:t>
          </a:r>
        </a:p>
      </dsp:txBody>
      <dsp:txXfrm>
        <a:off x="15221" y="4564266"/>
        <a:ext cx="6147074" cy="2813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1C813-D28F-4F89-A8EF-079637F7CFFB}">
      <dsp:nvSpPr>
        <dsp:cNvPr id="0" name=""/>
        <dsp:cNvSpPr/>
      </dsp:nvSpPr>
      <dsp:spPr>
        <a:xfrm>
          <a:off x="0" y="0"/>
          <a:ext cx="562379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0CA9A4-71AA-4DD4-99EC-AE63B91BA19F}">
      <dsp:nvSpPr>
        <dsp:cNvPr id="0" name=""/>
        <dsp:cNvSpPr/>
      </dsp:nvSpPr>
      <dsp:spPr>
        <a:xfrm>
          <a:off x="0" y="0"/>
          <a:ext cx="5623795" cy="140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if (</a:t>
          </a:r>
          <a:r>
            <a:rPr lang="en-US" sz="1000" i="1" kern="1200" dirty="0"/>
            <a:t>condition</a:t>
          </a:r>
          <a:r>
            <a:rPr lang="en-US" sz="1000" kern="1200" dirty="0"/>
            <a:t>) </a:t>
          </a:r>
          <a:br>
            <a:rPr lang="en-US" sz="1000" kern="1200" dirty="0"/>
          </a:br>
          <a:r>
            <a:rPr lang="en-US" sz="1000" kern="1200" dirty="0"/>
            <a:t>{</a:t>
          </a:r>
          <a:br>
            <a:rPr lang="en-US" sz="1000" kern="1200" dirty="0"/>
          </a:br>
          <a:r>
            <a:rPr lang="en-US" sz="1000" kern="1200" dirty="0"/>
            <a:t>  </a:t>
          </a:r>
          <a:r>
            <a:rPr lang="en-US" sz="1000" i="1" kern="1200" dirty="0"/>
            <a:t>// block of code to be executed if the condition is True</a:t>
          </a:r>
          <a:br>
            <a:rPr lang="en-US" sz="1000" kern="1200" dirty="0"/>
          </a:br>
          <a:r>
            <a:rPr lang="en-US" sz="1000" kern="1200" dirty="0"/>
            <a:t>}</a:t>
          </a:r>
        </a:p>
      </dsp:txBody>
      <dsp:txXfrm>
        <a:off x="0" y="0"/>
        <a:ext cx="5623795" cy="1409699"/>
      </dsp:txXfrm>
    </dsp:sp>
    <dsp:sp modelId="{E21DBCB8-1AB9-4C2C-9FBF-07C10E4387AE}">
      <dsp:nvSpPr>
        <dsp:cNvPr id="0" name=""/>
        <dsp:cNvSpPr/>
      </dsp:nvSpPr>
      <dsp:spPr>
        <a:xfrm>
          <a:off x="0" y="1409699"/>
          <a:ext cx="562379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C1CF71-5DB7-41DA-AF6E-BBABB68B77DF}">
      <dsp:nvSpPr>
        <dsp:cNvPr id="0" name=""/>
        <dsp:cNvSpPr/>
      </dsp:nvSpPr>
      <dsp:spPr>
        <a:xfrm>
          <a:off x="0" y="1409699"/>
          <a:ext cx="5623795" cy="140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if (20 &gt; 18) </a:t>
          </a:r>
          <a:br>
            <a:rPr lang="en-US" sz="1000" kern="1200" dirty="0"/>
          </a:br>
          <a:r>
            <a:rPr lang="en-US" sz="1000" kern="1200" dirty="0"/>
            <a:t>{</a:t>
          </a:r>
          <a:br>
            <a:rPr lang="en-US" sz="1000" kern="1200" dirty="0"/>
          </a:br>
          <a:r>
            <a:rPr lang="en-US" sz="1000" kern="1200" dirty="0"/>
            <a:t>  </a:t>
          </a:r>
          <a:r>
            <a:rPr lang="en-US" sz="1000" kern="1200" dirty="0" err="1"/>
            <a:t>Console.WriteLine</a:t>
          </a:r>
          <a:r>
            <a:rPr lang="en-US" sz="1000" kern="1200" dirty="0"/>
            <a:t>("20 is greater than 18");</a:t>
          </a:r>
          <a:br>
            <a:rPr lang="en-US" sz="1000" kern="1200" dirty="0"/>
          </a:br>
          <a:r>
            <a:rPr lang="en-US" sz="1000" kern="1200" dirty="0"/>
            <a:t>}</a:t>
          </a:r>
        </a:p>
      </dsp:txBody>
      <dsp:txXfrm>
        <a:off x="0" y="1409699"/>
        <a:ext cx="5623795" cy="1409699"/>
      </dsp:txXfrm>
    </dsp:sp>
    <dsp:sp modelId="{74E575D6-056B-40C6-9EED-765F80B02332}">
      <dsp:nvSpPr>
        <dsp:cNvPr id="0" name=""/>
        <dsp:cNvSpPr/>
      </dsp:nvSpPr>
      <dsp:spPr>
        <a:xfrm>
          <a:off x="0" y="2819399"/>
          <a:ext cx="562379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CE700-69D3-48EE-8ABD-1285856CAD28}">
      <dsp:nvSpPr>
        <dsp:cNvPr id="0" name=""/>
        <dsp:cNvSpPr/>
      </dsp:nvSpPr>
      <dsp:spPr>
        <a:xfrm>
          <a:off x="0" y="2819399"/>
          <a:ext cx="5623795" cy="140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if (</a:t>
          </a:r>
          <a:r>
            <a:rPr lang="en-US" sz="1000" i="1" kern="1200" dirty="0"/>
            <a:t>condition</a:t>
          </a:r>
          <a:r>
            <a:rPr lang="en-US" sz="1000" kern="1200" dirty="0"/>
            <a:t>)</a:t>
          </a:r>
          <a:br>
            <a:rPr lang="en-US" sz="1000" kern="1200" dirty="0"/>
          </a:br>
          <a:r>
            <a:rPr lang="en-US" sz="1000" kern="1200" dirty="0"/>
            <a:t>{</a:t>
          </a:r>
          <a:br>
            <a:rPr lang="en-US" sz="1000" kern="1200" dirty="0"/>
          </a:br>
          <a:r>
            <a:rPr lang="en-US" sz="1000" kern="1200" dirty="0"/>
            <a:t>  </a:t>
          </a:r>
          <a:r>
            <a:rPr lang="en-US" sz="1000" i="1" kern="1200" dirty="0"/>
            <a:t>// block of code to be executed if the condition is True</a:t>
          </a:r>
          <a:br>
            <a:rPr lang="en-US" sz="1000" kern="1200" dirty="0"/>
          </a:br>
          <a:r>
            <a:rPr lang="en-US" sz="1000" kern="1200" dirty="0"/>
            <a:t>} </a:t>
          </a:r>
          <a:br>
            <a:rPr lang="en-US" sz="1000" kern="1200" dirty="0"/>
          </a:br>
          <a:r>
            <a:rPr lang="en-US" sz="1000" kern="1200" dirty="0"/>
            <a:t>else </a:t>
          </a:r>
          <a:br>
            <a:rPr lang="en-US" sz="1000" kern="1200" dirty="0"/>
          </a:br>
          <a:r>
            <a:rPr lang="en-US" sz="1000" kern="1200" dirty="0"/>
            <a:t>{</a:t>
          </a:r>
          <a:br>
            <a:rPr lang="en-US" sz="1000" kern="1200" dirty="0"/>
          </a:br>
          <a:r>
            <a:rPr lang="en-US" sz="1000" kern="1200" dirty="0"/>
            <a:t>  </a:t>
          </a:r>
          <a:r>
            <a:rPr lang="en-US" sz="1000" i="1" kern="1200" dirty="0"/>
            <a:t>// block of code to be executed if the condition is False</a:t>
          </a:r>
          <a:br>
            <a:rPr lang="en-US" sz="1000" kern="1200" dirty="0"/>
          </a:br>
          <a:r>
            <a:rPr lang="en-US" sz="1000" kern="1200" dirty="0"/>
            <a:t>}</a:t>
          </a:r>
        </a:p>
      </dsp:txBody>
      <dsp:txXfrm>
        <a:off x="0" y="2819399"/>
        <a:ext cx="5623795" cy="1409699"/>
      </dsp:txXfrm>
    </dsp:sp>
    <dsp:sp modelId="{69D67A7F-0792-4323-8918-43D3E2E4448B}">
      <dsp:nvSpPr>
        <dsp:cNvPr id="0" name=""/>
        <dsp:cNvSpPr/>
      </dsp:nvSpPr>
      <dsp:spPr>
        <a:xfrm>
          <a:off x="0" y="4229099"/>
          <a:ext cx="562379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E364B-3E52-406B-A70E-5EF65868A476}">
      <dsp:nvSpPr>
        <dsp:cNvPr id="0" name=""/>
        <dsp:cNvSpPr/>
      </dsp:nvSpPr>
      <dsp:spPr>
        <a:xfrm>
          <a:off x="0" y="4229099"/>
          <a:ext cx="5623795" cy="1409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t>int time = 20;</a:t>
          </a:r>
          <a:br>
            <a:rPr lang="en-US" sz="1000" kern="1200" dirty="0"/>
          </a:br>
          <a:r>
            <a:rPr lang="en-US" sz="1000" kern="1200" dirty="0"/>
            <a:t>if (time &lt; 18) </a:t>
          </a:r>
          <a:br>
            <a:rPr lang="en-US" sz="1000" kern="1200" dirty="0"/>
          </a:br>
          <a:r>
            <a:rPr lang="en-US" sz="1000" kern="1200" dirty="0"/>
            <a:t>{</a:t>
          </a:r>
          <a:br>
            <a:rPr lang="en-US" sz="1000" kern="1200" dirty="0"/>
          </a:br>
          <a:r>
            <a:rPr lang="en-US" sz="1000" kern="1200" dirty="0"/>
            <a:t>  </a:t>
          </a:r>
          <a:r>
            <a:rPr lang="en-US" sz="1000" kern="1200" dirty="0" err="1"/>
            <a:t>Console.WriteLine</a:t>
          </a:r>
          <a:r>
            <a:rPr lang="en-US" sz="1000" kern="1200" dirty="0"/>
            <a:t>("Good day.");</a:t>
          </a:r>
          <a:br>
            <a:rPr lang="en-US" sz="1000" kern="1200" dirty="0"/>
          </a:br>
          <a:r>
            <a:rPr lang="en-US" sz="1000" kern="1200" dirty="0"/>
            <a:t>} </a:t>
          </a:r>
          <a:br>
            <a:rPr lang="en-US" sz="1000" kern="1200" dirty="0"/>
          </a:br>
          <a:r>
            <a:rPr lang="en-US" sz="1000" kern="1200" dirty="0"/>
            <a:t>else </a:t>
          </a:r>
          <a:br>
            <a:rPr lang="en-US" sz="1000" kern="1200" dirty="0"/>
          </a:br>
          <a:r>
            <a:rPr lang="en-US" sz="1000" kern="1200" dirty="0"/>
            <a:t>{</a:t>
          </a:r>
          <a:br>
            <a:rPr lang="en-US" sz="1000" kern="1200" dirty="0"/>
          </a:br>
          <a:r>
            <a:rPr lang="en-US" sz="1000" kern="1200" dirty="0"/>
            <a:t>  </a:t>
          </a:r>
          <a:r>
            <a:rPr lang="en-US" sz="1000" kern="1200" dirty="0" err="1"/>
            <a:t>Console.WriteLine</a:t>
          </a:r>
          <a:r>
            <a:rPr lang="en-US" sz="1000" kern="1200" dirty="0"/>
            <a:t>("Good evening.");</a:t>
          </a:r>
          <a:br>
            <a:rPr lang="en-US" sz="1000" kern="1200" dirty="0"/>
          </a:br>
          <a:r>
            <a:rPr lang="en-US" sz="1000" kern="1200" dirty="0"/>
            <a:t>}</a:t>
          </a:r>
        </a:p>
      </dsp:txBody>
      <dsp:txXfrm>
        <a:off x="0" y="4229099"/>
        <a:ext cx="5623795" cy="14096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lnSpc>
                <a:spcPct val="100000"/>
              </a:lnSpc>
              <a:defRPr sz="48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June 13,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06225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June 13,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2842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June 13,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9391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June 13,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1304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June 13,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2147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June 13,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858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June 13,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663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June 13,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3362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June 13,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3633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June 13,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70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June 13,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4518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lIns="109728" tIns="109728" rIns="109728" bIns="91440" anchor="b"/>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lIns="109728" tIns="109728" rIns="109728" bIns="91440" anchor="ctr"/>
          <a:lstStyle>
            <a:lvl1pPr algn="r">
              <a:defRPr sz="800" cap="none" spc="100" baseline="0">
                <a:solidFill>
                  <a:srgbClr val="FFFFFF"/>
                </a:solidFill>
              </a:defRPr>
            </a:lvl1pPr>
          </a:lstStyle>
          <a:p>
            <a:fld id="{AE0C963C-C1DB-4AFD-9DDC-0691666BF49B}" type="datetime2">
              <a:rPr lang="en-US" smtClean="0"/>
              <a:pPr/>
              <a:t>Monday, June 13, 2022</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lIns="109728" tIns="109728" rIns="109728" bIns="91440" anchor="ctr"/>
          <a:lstStyle>
            <a:lvl1pPr algn="l">
              <a:defRPr sz="800" b="0" spc="100">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lIns="109728" tIns="109728" rIns="109728" bIns="9144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405228857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3600" b="1" i="0" kern="1200" cap="none"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7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cs/trycs.php?filename=demo_oper_sub" TargetMode="External"/><Relationship Id="rId7" Type="http://schemas.openxmlformats.org/officeDocument/2006/relationships/hyperlink" Target="https://www.w3schools.com/cs/trycs.php?filename=demo_oper_inc" TargetMode="External"/><Relationship Id="rId2" Type="http://schemas.openxmlformats.org/officeDocument/2006/relationships/hyperlink" Target="https://www.w3schools.com/cs/trycs.php?filename=demo_oper_add" TargetMode="External"/><Relationship Id="rId1" Type="http://schemas.openxmlformats.org/officeDocument/2006/relationships/slideLayout" Target="../slideLayouts/slideLayout8.xml"/><Relationship Id="rId6" Type="http://schemas.openxmlformats.org/officeDocument/2006/relationships/hyperlink" Target="https://www.w3schools.com/cs/trycs.php?filename=demo_oper_mod" TargetMode="External"/><Relationship Id="rId5" Type="http://schemas.openxmlformats.org/officeDocument/2006/relationships/hyperlink" Target="https://www.w3schools.com/cs/trycs.php?filename=demo_oper_div" TargetMode="External"/><Relationship Id="rId4" Type="http://schemas.openxmlformats.org/officeDocument/2006/relationships/hyperlink" Target="https://www.w3schools.com/cs/trycs.php?filename=demo_oper_mult"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cs/cs_inheritance.as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w3schools.com/cs/cs_inheritance.as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schools.com/cs/cs_interface.as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w3schools.com/cs/cs_abstract.as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04445"/>
            <a:ext cx="9144000" cy="2826182"/>
          </a:xfrm>
        </p:spPr>
        <p:txBody>
          <a:bodyPr vert="horz" lIns="91440" tIns="45720" rIns="91440" bIns="45720" rtlCol="0" anchor="ctr">
            <a:normAutofit/>
          </a:bodyPr>
          <a:lstStyle/>
          <a:p>
            <a:br>
              <a:rPr lang="en-US" sz="4400" b="1">
                <a:solidFill>
                  <a:schemeClr val="bg1"/>
                </a:solidFill>
              </a:rPr>
            </a:br>
            <a:br>
              <a:rPr lang="en-US" sz="4400" b="1">
                <a:solidFill>
                  <a:schemeClr val="bg1"/>
                </a:solidFill>
              </a:rPr>
            </a:br>
            <a:r>
              <a:rPr lang="en-US" sz="4400" b="1">
                <a:solidFill>
                  <a:schemeClr val="bg1"/>
                </a:solidFill>
              </a:rPr>
              <a:t>C# Tutorial</a:t>
            </a:r>
          </a:p>
          <a:p>
            <a:endParaRPr lang="en-US" sz="4400">
              <a:solidFill>
                <a:schemeClr val="bg1"/>
              </a:solidFill>
            </a:endParaRPr>
          </a:p>
        </p:txBody>
      </p:sp>
      <p:sp>
        <p:nvSpPr>
          <p:cNvPr id="3" name="Subtitle 2"/>
          <p:cNvSpPr>
            <a:spLocks noGrp="1"/>
          </p:cNvSpPr>
          <p:nvPr>
            <p:ph type="subTitle" idx="1"/>
          </p:nvPr>
        </p:nvSpPr>
        <p:spPr>
          <a:xfrm>
            <a:off x="1438712" y="4399471"/>
            <a:ext cx="8722635" cy="1726737"/>
          </a:xfrm>
        </p:spPr>
        <p:txBody>
          <a:bodyPr anchor="ctr">
            <a:normAutofit fontScale="85000" lnSpcReduction="10000"/>
          </a:bodyPr>
          <a:lstStyle/>
          <a:p>
            <a:pPr>
              <a:lnSpc>
                <a:spcPct val="140000"/>
              </a:lnSpc>
            </a:pPr>
            <a:r>
              <a:rPr lang="en-US" dirty="0">
                <a:solidFill>
                  <a:schemeClr val="bg1"/>
                </a:solidFill>
                <a:ea typeface="+mn-lt"/>
                <a:cs typeface="+mn-lt"/>
              </a:rPr>
              <a:t>C# (C-Sharp) is a programming language developed by Microsoft that runs on the .NET Framework.</a:t>
            </a:r>
          </a:p>
          <a:p>
            <a:pPr>
              <a:lnSpc>
                <a:spcPct val="140000"/>
              </a:lnSpc>
            </a:pPr>
            <a:r>
              <a:rPr lang="en-US" dirty="0">
                <a:solidFill>
                  <a:schemeClr val="bg1"/>
                </a:solidFill>
                <a:ea typeface="+mn-lt"/>
                <a:cs typeface="+mn-lt"/>
              </a:rPr>
              <a:t>C# is used to develop web apps, desktop apps, mobile apps, games and much more.</a:t>
            </a:r>
            <a:endParaRPr lang="en-US">
              <a:solidFill>
                <a:schemeClr val="bg1"/>
              </a:solidFill>
            </a:endParaRPr>
          </a:p>
          <a:p>
            <a:pPr>
              <a:lnSpc>
                <a:spcPct val="140000"/>
              </a:lnSpc>
            </a:pPr>
            <a:br>
              <a:rPr lang="en-US" sz="400" dirty="0"/>
            </a:br>
            <a:endParaRPr lang="en-US">
              <a:solidFill>
                <a:schemeClr val="bg1"/>
              </a:solidFill>
            </a:endParaRP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CE5E88-4BD7-61B2-379B-A9DD943DED9C}"/>
              </a:ext>
            </a:extLst>
          </p:cNvPr>
          <p:cNvSpPr>
            <a:spLocks noGrp="1"/>
          </p:cNvSpPr>
          <p:nvPr>
            <p:ph type="title"/>
          </p:nvPr>
        </p:nvSpPr>
        <p:spPr>
          <a:xfrm>
            <a:off x="914400" y="5602884"/>
            <a:ext cx="10698103" cy="827037"/>
          </a:xfrm>
        </p:spPr>
        <p:txBody>
          <a:bodyPr anchor="ctr">
            <a:normAutofit/>
          </a:bodyPr>
          <a:lstStyle/>
          <a:p>
            <a:r>
              <a:rPr lang="en-US" sz="3200" b="0">
                <a:solidFill>
                  <a:schemeClr val="bg1"/>
                </a:solidFill>
              </a:rPr>
              <a:t>Type Conversion Methods</a:t>
            </a:r>
            <a:endParaRPr lang="en-US" sz="3200">
              <a:solidFill>
                <a:schemeClr val="bg1"/>
              </a:solidFill>
            </a:endParaRPr>
          </a:p>
          <a:p>
            <a:endParaRPr lang="en-US" sz="3200">
              <a:solidFill>
                <a:schemeClr val="bg1"/>
              </a:solidFill>
            </a:endParaRPr>
          </a:p>
        </p:txBody>
      </p:sp>
      <p:sp>
        <p:nvSpPr>
          <p:cNvPr id="3" name="Content Placeholder 2">
            <a:extLst>
              <a:ext uri="{FF2B5EF4-FFF2-40B4-BE49-F238E27FC236}">
                <a16:creationId xmlns:a16="http://schemas.microsoft.com/office/drawing/2014/main" id="{CD169559-4E56-09DC-F744-16D0A0117F55}"/>
              </a:ext>
            </a:extLst>
          </p:cNvPr>
          <p:cNvSpPr>
            <a:spLocks noGrp="1"/>
          </p:cNvSpPr>
          <p:nvPr>
            <p:ph idx="1"/>
          </p:nvPr>
        </p:nvSpPr>
        <p:spPr>
          <a:xfrm>
            <a:off x="1371601" y="1028699"/>
            <a:ext cx="9448799" cy="3600451"/>
          </a:xfrm>
        </p:spPr>
        <p:txBody>
          <a:bodyPr lIns="109728" tIns="109728" rIns="109728" bIns="91440">
            <a:normAutofit/>
          </a:bodyPr>
          <a:lstStyle/>
          <a:p>
            <a:pPr marL="0" indent="0">
              <a:lnSpc>
                <a:spcPct val="110000"/>
              </a:lnSpc>
              <a:buNone/>
            </a:pPr>
            <a:r>
              <a:rPr lang="en-US" sz="1100">
                <a:ea typeface="+mn-lt"/>
                <a:cs typeface="+mn-lt"/>
              </a:rPr>
              <a:t>It is also possible to convert data types explicitly by using built-in methods, such as </a:t>
            </a:r>
            <a:r>
              <a:rPr lang="en-US" sz="1100">
                <a:latin typeface="Consolas"/>
              </a:rPr>
              <a:t>Convert.ToBoolean</a:t>
            </a:r>
            <a:r>
              <a:rPr lang="en-US" sz="1100">
                <a:ea typeface="+mn-lt"/>
                <a:cs typeface="+mn-lt"/>
              </a:rPr>
              <a:t>, </a:t>
            </a:r>
            <a:r>
              <a:rPr lang="en-US" sz="1100">
                <a:latin typeface="Consolas"/>
              </a:rPr>
              <a:t>Convert.ToDouble</a:t>
            </a:r>
            <a:r>
              <a:rPr lang="en-US" sz="1100">
                <a:ea typeface="+mn-lt"/>
                <a:cs typeface="+mn-lt"/>
              </a:rPr>
              <a:t>, </a:t>
            </a:r>
            <a:r>
              <a:rPr lang="en-US" sz="1100">
                <a:latin typeface="Consolas"/>
              </a:rPr>
              <a:t>Convert.ToString</a:t>
            </a:r>
            <a:r>
              <a:rPr lang="en-US" sz="1100">
                <a:ea typeface="+mn-lt"/>
                <a:cs typeface="+mn-lt"/>
              </a:rPr>
              <a:t>, </a:t>
            </a:r>
            <a:r>
              <a:rPr lang="en-US" sz="1100">
                <a:latin typeface="Consolas"/>
              </a:rPr>
              <a:t>Convert.ToInt32</a:t>
            </a:r>
            <a:r>
              <a:rPr lang="en-US" sz="1100">
                <a:ea typeface="+mn-lt"/>
                <a:cs typeface="+mn-lt"/>
              </a:rPr>
              <a:t> (</a:t>
            </a:r>
            <a:r>
              <a:rPr lang="en-US" sz="1100">
                <a:latin typeface="Consolas"/>
              </a:rPr>
              <a:t>int</a:t>
            </a:r>
            <a:r>
              <a:rPr lang="en-US" sz="1100">
                <a:ea typeface="+mn-lt"/>
                <a:cs typeface="+mn-lt"/>
              </a:rPr>
              <a:t>) and </a:t>
            </a:r>
            <a:r>
              <a:rPr lang="en-US" sz="1100">
                <a:latin typeface="Consolas"/>
              </a:rPr>
              <a:t>Convert.ToInt64</a:t>
            </a:r>
            <a:r>
              <a:rPr lang="en-US" sz="1100">
                <a:ea typeface="+mn-lt"/>
                <a:cs typeface="+mn-lt"/>
              </a:rPr>
              <a:t> (</a:t>
            </a:r>
            <a:r>
              <a:rPr lang="en-US" sz="1100">
                <a:latin typeface="Consolas"/>
              </a:rPr>
              <a:t>long</a:t>
            </a:r>
            <a:r>
              <a:rPr lang="en-US" sz="1100">
                <a:ea typeface="+mn-lt"/>
                <a:cs typeface="+mn-lt"/>
              </a:rPr>
              <a:t>):</a:t>
            </a:r>
            <a:endParaRPr lang="en-US" sz="1100"/>
          </a:p>
          <a:p>
            <a:pPr>
              <a:lnSpc>
                <a:spcPct val="110000"/>
              </a:lnSpc>
            </a:pPr>
            <a:endParaRPr lang="en-US" sz="1100"/>
          </a:p>
          <a:p>
            <a:pPr>
              <a:lnSpc>
                <a:spcPct val="110000"/>
              </a:lnSpc>
            </a:pPr>
            <a:r>
              <a:rPr lang="en-US" sz="1100">
                <a:latin typeface="Consolas"/>
              </a:rPr>
              <a:t>int myInt = 10;
double myDouble = 5.25;
bool myBool = true;
Console.WriteLine(Convert.ToString(myInt));    // convert int to string
Console.WriteLine(Convert.ToDouble(myInt));    // convert int to double
Console.WriteLine(Convert.ToInt32(myDouble));  // convert double to int
Console.WriteLine(Convert.ToString(myBool));   // convert bool to string</a:t>
            </a:r>
            <a:endParaRPr lang="en-US" sz="1100"/>
          </a:p>
        </p:txBody>
      </p:sp>
    </p:spTree>
    <p:extLst>
      <p:ext uri="{BB962C8B-B14F-4D97-AF65-F5344CB8AC3E}">
        <p14:creationId xmlns:p14="http://schemas.microsoft.com/office/powerpoint/2010/main" val="250211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CC7B-7D08-2890-2521-A1A1B284AC1F}"/>
              </a:ext>
            </a:extLst>
          </p:cNvPr>
          <p:cNvSpPr>
            <a:spLocks noGrp="1"/>
          </p:cNvSpPr>
          <p:nvPr>
            <p:ph type="title"/>
          </p:nvPr>
        </p:nvSpPr>
        <p:spPr>
          <a:xfrm>
            <a:off x="482600" y="65278"/>
            <a:ext cx="10241280" cy="1234440"/>
          </a:xfrm>
        </p:spPr>
        <p:txBody>
          <a:bodyPr/>
          <a:lstStyle/>
          <a:p>
            <a:r>
              <a:rPr lang="en-US" b="0" dirty="0"/>
              <a:t>C# User Input</a:t>
            </a:r>
            <a:endParaRPr lang="en-US"/>
          </a:p>
          <a:p>
            <a:endParaRPr lang="en-US" dirty="0"/>
          </a:p>
        </p:txBody>
      </p:sp>
      <p:sp>
        <p:nvSpPr>
          <p:cNvPr id="3" name="Content Placeholder 2">
            <a:extLst>
              <a:ext uri="{FF2B5EF4-FFF2-40B4-BE49-F238E27FC236}">
                <a16:creationId xmlns:a16="http://schemas.microsoft.com/office/drawing/2014/main" id="{B44B36E7-64BD-D227-6F7C-4D2F989AAC6D}"/>
              </a:ext>
            </a:extLst>
          </p:cNvPr>
          <p:cNvSpPr>
            <a:spLocks noGrp="1"/>
          </p:cNvSpPr>
          <p:nvPr>
            <p:ph sz="half" idx="1"/>
          </p:nvPr>
        </p:nvSpPr>
        <p:spPr>
          <a:xfrm>
            <a:off x="620183" y="1667764"/>
            <a:ext cx="4846320" cy="3959352"/>
          </a:xfrm>
        </p:spPr>
        <p:txBody>
          <a:bodyPr lIns="109728" tIns="109728" rIns="109728" bIns="91440" anchor="t"/>
          <a:lstStyle/>
          <a:p>
            <a:pPr marL="0" indent="0">
              <a:buNone/>
            </a:pPr>
            <a:r>
              <a:rPr lang="en-US" sz="1100" b="1" u="sng" dirty="0"/>
              <a:t>Get User Input</a:t>
            </a:r>
            <a:endParaRPr lang="en-US" u="sng"/>
          </a:p>
          <a:p>
            <a:pPr marL="0" indent="0">
              <a:buNone/>
            </a:pPr>
            <a:r>
              <a:rPr lang="en-US" sz="1100" dirty="0">
                <a:ea typeface="+mn-lt"/>
                <a:cs typeface="+mn-lt"/>
              </a:rPr>
              <a:t>You have already learned that </a:t>
            </a:r>
            <a:r>
              <a:rPr lang="en-US" sz="1100" dirty="0" err="1">
                <a:latin typeface="Consolas"/>
              </a:rPr>
              <a:t>Console.WriteLine</a:t>
            </a:r>
            <a:r>
              <a:rPr lang="en-US" sz="1100" dirty="0">
                <a:latin typeface="Consolas"/>
              </a:rPr>
              <a:t>()</a:t>
            </a:r>
            <a:r>
              <a:rPr lang="en-US" sz="1100" dirty="0">
                <a:ea typeface="+mn-lt"/>
                <a:cs typeface="+mn-lt"/>
              </a:rPr>
              <a:t> is used to output (print) values. Now we will use </a:t>
            </a:r>
            <a:r>
              <a:rPr lang="en-US" sz="1100" dirty="0" err="1">
                <a:latin typeface="Consolas"/>
              </a:rPr>
              <a:t>Console.ReadLine</a:t>
            </a:r>
            <a:r>
              <a:rPr lang="en-US" sz="1100" dirty="0">
                <a:latin typeface="Consolas"/>
              </a:rPr>
              <a:t>()</a:t>
            </a:r>
            <a:r>
              <a:rPr lang="en-US" sz="1100" dirty="0">
                <a:ea typeface="+mn-lt"/>
                <a:cs typeface="+mn-lt"/>
              </a:rPr>
              <a:t> to get user input.</a:t>
            </a:r>
            <a:endParaRPr lang="en-US" sz="1100"/>
          </a:p>
          <a:p>
            <a:pPr marL="0" indent="0">
              <a:buNone/>
            </a:pPr>
            <a:endParaRPr lang="en-US" sz="1100" b="1" dirty="0"/>
          </a:p>
          <a:p>
            <a:pPr marL="0" indent="0">
              <a:buNone/>
            </a:pPr>
            <a:r>
              <a:rPr lang="en-US" sz="1100" b="1" dirty="0">
                <a:latin typeface="Consolas"/>
              </a:rPr>
              <a:t>// Type your username and press enter
</a:t>
            </a:r>
            <a:r>
              <a:rPr lang="en-US" sz="1100" b="1" dirty="0" err="1">
                <a:latin typeface="Consolas"/>
              </a:rPr>
              <a:t>Console.WriteLine</a:t>
            </a:r>
            <a:r>
              <a:rPr lang="en-US" sz="1100" b="1" dirty="0">
                <a:latin typeface="Consolas"/>
              </a:rPr>
              <a:t>("Enter username:");
// Create a string variable and get user input from the keyboard and store it in the variable
string </a:t>
            </a:r>
            <a:r>
              <a:rPr lang="en-US" sz="1100" b="1" dirty="0" err="1">
                <a:latin typeface="Consolas"/>
              </a:rPr>
              <a:t>userName</a:t>
            </a:r>
            <a:r>
              <a:rPr lang="en-US" sz="1100" b="1" dirty="0">
                <a:latin typeface="Consolas"/>
              </a:rPr>
              <a:t> = </a:t>
            </a:r>
            <a:r>
              <a:rPr lang="en-US" sz="1100" b="1" dirty="0" err="1">
                <a:latin typeface="Consolas"/>
              </a:rPr>
              <a:t>Console.ReadLine</a:t>
            </a:r>
            <a:r>
              <a:rPr lang="en-US" sz="1100" b="1" dirty="0">
                <a:latin typeface="Consolas"/>
              </a:rPr>
              <a:t>();
// Print the value of the variable (</a:t>
            </a:r>
            <a:r>
              <a:rPr lang="en-US" sz="1100" b="1" dirty="0" err="1">
                <a:latin typeface="Consolas"/>
              </a:rPr>
              <a:t>userName</a:t>
            </a:r>
            <a:r>
              <a:rPr lang="en-US" sz="1100" b="1" dirty="0">
                <a:latin typeface="Consolas"/>
              </a:rPr>
              <a:t>), which will display the input value
</a:t>
            </a:r>
            <a:r>
              <a:rPr lang="en-US" sz="1100" b="1" dirty="0" err="1">
                <a:latin typeface="Consolas"/>
              </a:rPr>
              <a:t>Console.WriteLine</a:t>
            </a:r>
            <a:r>
              <a:rPr lang="en-US" sz="1100" b="1" dirty="0">
                <a:latin typeface="Consolas"/>
              </a:rPr>
              <a:t>("Username is: " + </a:t>
            </a:r>
            <a:r>
              <a:rPr lang="en-US" sz="1100" b="1" dirty="0" err="1">
                <a:latin typeface="Consolas"/>
              </a:rPr>
              <a:t>userName</a:t>
            </a:r>
            <a:r>
              <a:rPr lang="en-US" sz="1100" b="1" dirty="0">
                <a:latin typeface="Consolas"/>
              </a:rPr>
              <a:t>);</a:t>
            </a:r>
            <a:endParaRPr lang="en-US" sz="1100" b="1" dirty="0"/>
          </a:p>
          <a:p>
            <a:pPr marL="0" indent="0">
              <a:buNone/>
            </a:pPr>
            <a:endParaRPr lang="en-US" b="1" dirty="0"/>
          </a:p>
        </p:txBody>
      </p:sp>
      <p:sp>
        <p:nvSpPr>
          <p:cNvPr id="4" name="Content Placeholder 3">
            <a:extLst>
              <a:ext uri="{FF2B5EF4-FFF2-40B4-BE49-F238E27FC236}">
                <a16:creationId xmlns:a16="http://schemas.microsoft.com/office/drawing/2014/main" id="{9FB6C5B3-FA79-3607-1A16-8DBB278C5B9E}"/>
              </a:ext>
            </a:extLst>
          </p:cNvPr>
          <p:cNvSpPr>
            <a:spLocks noGrp="1"/>
          </p:cNvSpPr>
          <p:nvPr>
            <p:ph sz="half" idx="2"/>
          </p:nvPr>
        </p:nvSpPr>
        <p:spPr>
          <a:xfrm>
            <a:off x="6565477" y="1710098"/>
            <a:ext cx="4846320" cy="3959351"/>
          </a:xfrm>
        </p:spPr>
        <p:txBody>
          <a:bodyPr lIns="109728" tIns="109728" rIns="109728" bIns="91440" anchor="t"/>
          <a:lstStyle/>
          <a:p>
            <a:pPr marL="0" indent="0">
              <a:buNone/>
            </a:pPr>
            <a:r>
              <a:rPr lang="en-US" sz="1100" b="1" u="sng" dirty="0"/>
              <a:t>User Input and Numbers</a:t>
            </a:r>
            <a:endParaRPr lang="en-US" b="1" u="sng"/>
          </a:p>
          <a:p>
            <a:pPr marL="0" indent="0">
              <a:buNone/>
            </a:pPr>
            <a:r>
              <a:rPr lang="en-US" sz="1100" dirty="0">
                <a:ea typeface="+mn-lt"/>
                <a:cs typeface="+mn-lt"/>
              </a:rPr>
              <a:t>The </a:t>
            </a:r>
            <a:r>
              <a:rPr lang="en-US" sz="1100" dirty="0" err="1">
                <a:latin typeface="Consolas"/>
              </a:rPr>
              <a:t>Console.ReadLine</a:t>
            </a:r>
            <a:r>
              <a:rPr lang="en-US" sz="1100" dirty="0">
                <a:latin typeface="Consolas"/>
              </a:rPr>
              <a:t>()</a:t>
            </a:r>
            <a:r>
              <a:rPr lang="en-US" sz="1100" dirty="0">
                <a:ea typeface="+mn-lt"/>
                <a:cs typeface="+mn-lt"/>
              </a:rPr>
              <a:t> method returns a </a:t>
            </a:r>
            <a:r>
              <a:rPr lang="en-US" sz="1100" dirty="0">
                <a:latin typeface="Consolas"/>
              </a:rPr>
              <a:t>string</a:t>
            </a:r>
            <a:r>
              <a:rPr lang="en-US" sz="1100" dirty="0">
                <a:ea typeface="+mn-lt"/>
                <a:cs typeface="+mn-lt"/>
              </a:rPr>
              <a:t>. Therefore, you cannot get information from another data type, such as </a:t>
            </a:r>
            <a:r>
              <a:rPr lang="en-US" sz="1100" dirty="0">
                <a:latin typeface="Consolas"/>
              </a:rPr>
              <a:t>int</a:t>
            </a:r>
            <a:r>
              <a:rPr lang="en-US" sz="1100" dirty="0">
                <a:ea typeface="+mn-lt"/>
                <a:cs typeface="+mn-lt"/>
              </a:rPr>
              <a:t>. The following program will cause an error:</a:t>
            </a:r>
            <a:endParaRPr lang="en-US" sz="1100"/>
          </a:p>
          <a:p>
            <a:pPr marL="0" indent="0">
              <a:buNone/>
            </a:pPr>
            <a:r>
              <a:rPr lang="en-US" sz="1100" b="1" dirty="0" err="1">
                <a:latin typeface="Consolas"/>
              </a:rPr>
              <a:t>Console.WriteLine</a:t>
            </a:r>
            <a:r>
              <a:rPr lang="en-US" sz="1100" b="1" dirty="0">
                <a:latin typeface="Consolas"/>
              </a:rPr>
              <a:t>("Enter your age:");
int age = </a:t>
            </a:r>
            <a:r>
              <a:rPr lang="en-US" sz="1100" b="1" dirty="0" err="1">
                <a:latin typeface="Consolas"/>
              </a:rPr>
              <a:t>Console.ReadLine</a:t>
            </a:r>
            <a:r>
              <a:rPr lang="en-US" sz="1100" b="1" dirty="0">
                <a:latin typeface="Consolas"/>
              </a:rPr>
              <a:t>();
</a:t>
            </a:r>
            <a:r>
              <a:rPr lang="en-US" sz="1100" b="1" dirty="0" err="1">
                <a:latin typeface="Consolas"/>
              </a:rPr>
              <a:t>Console.WriteLine</a:t>
            </a:r>
            <a:r>
              <a:rPr lang="en-US" sz="1100" b="1" dirty="0">
                <a:latin typeface="Consolas"/>
              </a:rPr>
              <a:t>("Your age is: " + age);</a:t>
            </a:r>
            <a:endParaRPr lang="en-US" sz="1100" b="1"/>
          </a:p>
          <a:p>
            <a:pPr marL="0" indent="0">
              <a:buNone/>
            </a:pPr>
            <a:r>
              <a:rPr lang="en-US" sz="1100" dirty="0">
                <a:ea typeface="+mn-lt"/>
                <a:cs typeface="+mn-lt"/>
              </a:rPr>
              <a:t>The error message will be something like this:</a:t>
            </a:r>
            <a:endParaRPr lang="en-US" sz="1100"/>
          </a:p>
          <a:p>
            <a:pPr marL="0" indent="0">
              <a:buNone/>
            </a:pPr>
            <a:r>
              <a:rPr lang="en-US" sz="1100" dirty="0">
                <a:latin typeface="Consolas"/>
              </a:rPr>
              <a:t>Cannot implicitly convert type 'string' to </a:t>
            </a:r>
            <a:r>
              <a:rPr lang="en-US" sz="1100" err="1">
                <a:latin typeface="Consolas"/>
              </a:rPr>
              <a:t>'int</a:t>
            </a:r>
            <a:r>
              <a:rPr lang="en-US" sz="1100" dirty="0">
                <a:latin typeface="Consolas"/>
              </a:rPr>
              <a:t>'</a:t>
            </a:r>
            <a:endParaRPr lang="en-US" sz="1100"/>
          </a:p>
          <a:p>
            <a:pPr marL="0" indent="0">
              <a:buNone/>
            </a:pPr>
            <a:r>
              <a:rPr lang="en-US" sz="1100" dirty="0">
                <a:ea typeface="+mn-lt"/>
                <a:cs typeface="+mn-lt"/>
              </a:rPr>
              <a:t>Luckily, for you, you just learned from the previous chapter (Type Casting), that you can convert any type explicitly, by using one of the </a:t>
            </a:r>
            <a:r>
              <a:rPr lang="en-US" sz="1100" dirty="0" err="1">
                <a:latin typeface="Consolas"/>
              </a:rPr>
              <a:t>Convert.To</a:t>
            </a:r>
            <a:r>
              <a:rPr lang="en-US" sz="1100" dirty="0">
                <a:ea typeface="+mn-lt"/>
                <a:cs typeface="+mn-lt"/>
              </a:rPr>
              <a:t> methods:</a:t>
            </a:r>
            <a:endParaRPr lang="en-US" dirty="0">
              <a:ea typeface="+mn-lt"/>
              <a:cs typeface="+mn-lt"/>
            </a:endParaRPr>
          </a:p>
          <a:p>
            <a:pPr>
              <a:buNone/>
            </a:pPr>
            <a:r>
              <a:rPr lang="en-US" sz="1100" dirty="0">
                <a:latin typeface="Consolas"/>
                <a:ea typeface="+mn-lt"/>
                <a:cs typeface="+mn-lt"/>
              </a:rPr>
              <a:t>   </a:t>
            </a:r>
            <a:r>
              <a:rPr lang="en-US" sz="1100" b="1" dirty="0" err="1">
                <a:latin typeface="Consolas"/>
                <a:ea typeface="+mn-lt"/>
                <a:cs typeface="+mn-lt"/>
              </a:rPr>
              <a:t>Console.WriteLine</a:t>
            </a:r>
            <a:r>
              <a:rPr lang="en-US" sz="1100" b="1" dirty="0">
                <a:latin typeface="Consolas"/>
                <a:ea typeface="+mn-lt"/>
                <a:cs typeface="+mn-lt"/>
              </a:rPr>
              <a:t>("Enter your age:");
int age = Convert.ToInt32(</a:t>
            </a:r>
            <a:r>
              <a:rPr lang="en-US" sz="1100" b="1" dirty="0" err="1">
                <a:latin typeface="Consolas"/>
                <a:ea typeface="+mn-lt"/>
                <a:cs typeface="+mn-lt"/>
              </a:rPr>
              <a:t>Console.ReadLine</a:t>
            </a:r>
            <a:r>
              <a:rPr lang="en-US" sz="1100" b="1" dirty="0">
                <a:latin typeface="Consolas"/>
                <a:ea typeface="+mn-lt"/>
                <a:cs typeface="+mn-lt"/>
              </a:rPr>
              <a:t>());
</a:t>
            </a:r>
            <a:r>
              <a:rPr lang="en-US" sz="1100" b="1" dirty="0" err="1">
                <a:latin typeface="Consolas"/>
                <a:ea typeface="+mn-lt"/>
                <a:cs typeface="+mn-lt"/>
              </a:rPr>
              <a:t>Console.WriteLine</a:t>
            </a:r>
            <a:r>
              <a:rPr lang="en-US" sz="1100" b="1" dirty="0">
                <a:latin typeface="Consolas"/>
                <a:ea typeface="+mn-lt"/>
                <a:cs typeface="+mn-lt"/>
              </a:rPr>
              <a:t>("Your age is: " + age);</a:t>
            </a:r>
            <a:endParaRPr lang="en-US" b="1"/>
          </a:p>
          <a:p>
            <a:pPr algn="ctr">
              <a:buNone/>
            </a:pPr>
            <a:endParaRPr lang="en-US" sz="1100" dirty="0"/>
          </a:p>
          <a:p>
            <a:pPr>
              <a:buNone/>
            </a:pPr>
            <a:br>
              <a:rPr lang="en-US" dirty="0"/>
            </a:br>
            <a:endParaRPr lang="en-US" dirty="0"/>
          </a:p>
          <a:p>
            <a:pPr marL="0" indent="0">
              <a:buNone/>
            </a:pPr>
            <a:endParaRPr lang="en-US" sz="1100" dirty="0">
              <a:ea typeface="+mn-lt"/>
              <a:cs typeface="+mn-lt"/>
            </a:endParaRPr>
          </a:p>
          <a:p>
            <a:pPr marL="0" indent="0">
              <a:buNone/>
            </a:pPr>
            <a:endParaRPr lang="en-US" sz="1400" dirty="0"/>
          </a:p>
        </p:txBody>
      </p:sp>
    </p:spTree>
    <p:extLst>
      <p:ext uri="{BB962C8B-B14F-4D97-AF65-F5344CB8AC3E}">
        <p14:creationId xmlns:p14="http://schemas.microsoft.com/office/powerpoint/2010/main" val="3282661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7">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29">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25AA4-024C-DAF0-D5AE-B01B53B073EB}"/>
              </a:ext>
            </a:extLst>
          </p:cNvPr>
          <p:cNvSpPr>
            <a:spLocks noGrp="1"/>
          </p:cNvSpPr>
          <p:nvPr>
            <p:ph type="title"/>
          </p:nvPr>
        </p:nvSpPr>
        <p:spPr>
          <a:xfrm>
            <a:off x="1371598" y="462743"/>
            <a:ext cx="5327375" cy="1560022"/>
          </a:xfrm>
        </p:spPr>
        <p:txBody>
          <a:bodyPr vert="horz" lIns="0" tIns="0" rIns="0" bIns="0" rtlCol="0" anchor="b">
            <a:normAutofit/>
          </a:bodyPr>
          <a:lstStyle/>
          <a:p>
            <a:r>
              <a:rPr lang="en-US" sz="3600" cap="all"/>
              <a:t>C# Operators</a:t>
            </a:r>
          </a:p>
          <a:p>
            <a:endParaRPr lang="en-US" sz="3600" cap="all"/>
          </a:p>
        </p:txBody>
      </p:sp>
      <p:sp>
        <p:nvSpPr>
          <p:cNvPr id="4" name="Content Placeholder 3">
            <a:extLst>
              <a:ext uri="{FF2B5EF4-FFF2-40B4-BE49-F238E27FC236}">
                <a16:creationId xmlns:a16="http://schemas.microsoft.com/office/drawing/2014/main" id="{DE8D0898-0BED-5C47-DCA4-627C5F55EB16}"/>
              </a:ext>
            </a:extLst>
          </p:cNvPr>
          <p:cNvSpPr>
            <a:spLocks noGrp="1"/>
          </p:cNvSpPr>
          <p:nvPr>
            <p:ph type="body" sz="half" idx="2"/>
          </p:nvPr>
        </p:nvSpPr>
        <p:spPr>
          <a:xfrm>
            <a:off x="1371600" y="2279374"/>
            <a:ext cx="5327373" cy="3601436"/>
          </a:xfrm>
        </p:spPr>
        <p:txBody>
          <a:bodyPr vert="horz" lIns="0" tIns="0" rIns="0" bIns="0" rtlCol="0">
            <a:normAutofit/>
          </a:bodyPr>
          <a:lstStyle/>
          <a:p>
            <a:pPr indent="-228600">
              <a:buFont typeface="Arial" panose="020B0604020202020204" pitchFamily="34" charset="0"/>
              <a:buChar char="•"/>
            </a:pPr>
            <a:r>
              <a:rPr lang="en-US"/>
              <a:t>Operators are used to perform operations on variables and values.</a:t>
            </a:r>
          </a:p>
          <a:p>
            <a:pPr indent="-228600">
              <a:buFont typeface="Arial" panose="020B0604020202020204" pitchFamily="34" charset="0"/>
              <a:buChar char="•"/>
            </a:pPr>
            <a:r>
              <a:rPr lang="en-US"/>
              <a:t>In the example below, we use the + </a:t>
            </a:r>
            <a:r>
              <a:rPr lang="en-US" b="1"/>
              <a:t>operator</a:t>
            </a:r>
            <a:r>
              <a:rPr lang="en-US"/>
              <a:t> to add together two values:</a:t>
            </a:r>
          </a:p>
          <a:p>
            <a:pPr indent="-228600">
              <a:buFont typeface="Arial" panose="020B0604020202020204" pitchFamily="34" charset="0"/>
              <a:buChar char="•"/>
            </a:pPr>
            <a:endParaRPr lang="en-US"/>
          </a:p>
        </p:txBody>
      </p:sp>
      <p:sp>
        <p:nvSpPr>
          <p:cNvPr id="52" name="Rectangle 31">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3">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35">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5">
            <a:extLst>
              <a:ext uri="{FF2B5EF4-FFF2-40B4-BE49-F238E27FC236}">
                <a16:creationId xmlns:a16="http://schemas.microsoft.com/office/drawing/2014/main" id="{681CB0BD-8BDC-ECBB-FD9C-0739FE046F67}"/>
              </a:ext>
            </a:extLst>
          </p:cNvPr>
          <p:cNvGraphicFramePr>
            <a:graphicFrameLocks noGrp="1"/>
          </p:cNvGraphicFramePr>
          <p:nvPr>
            <p:ph idx="1"/>
            <p:extLst>
              <p:ext uri="{D42A27DB-BD31-4B8C-83A1-F6EECF244321}">
                <p14:modId xmlns:p14="http://schemas.microsoft.com/office/powerpoint/2010/main" val="2504166703"/>
              </p:ext>
            </p:extLst>
          </p:nvPr>
        </p:nvGraphicFramePr>
        <p:xfrm>
          <a:off x="7169796" y="1396067"/>
          <a:ext cx="4076703" cy="4258130"/>
        </p:xfrm>
        <a:graphic>
          <a:graphicData uri="http://schemas.openxmlformats.org/drawingml/2006/table">
            <a:tbl>
              <a:tblPr firstRow="1" bandRow="1">
                <a:tableStyleId>{5C22544A-7EE6-4342-B048-85BDC9FD1C3A}</a:tableStyleId>
              </a:tblPr>
              <a:tblGrid>
                <a:gridCol w="775780">
                  <a:extLst>
                    <a:ext uri="{9D8B030D-6E8A-4147-A177-3AD203B41FA5}">
                      <a16:colId xmlns:a16="http://schemas.microsoft.com/office/drawing/2014/main" val="616622192"/>
                    </a:ext>
                  </a:extLst>
                </a:gridCol>
                <a:gridCol w="983710">
                  <a:extLst>
                    <a:ext uri="{9D8B030D-6E8A-4147-A177-3AD203B41FA5}">
                      <a16:colId xmlns:a16="http://schemas.microsoft.com/office/drawing/2014/main" val="1331472902"/>
                    </a:ext>
                  </a:extLst>
                </a:gridCol>
                <a:gridCol w="1200170">
                  <a:extLst>
                    <a:ext uri="{9D8B030D-6E8A-4147-A177-3AD203B41FA5}">
                      <a16:colId xmlns:a16="http://schemas.microsoft.com/office/drawing/2014/main" val="237637947"/>
                    </a:ext>
                  </a:extLst>
                </a:gridCol>
                <a:gridCol w="725505">
                  <a:extLst>
                    <a:ext uri="{9D8B030D-6E8A-4147-A177-3AD203B41FA5}">
                      <a16:colId xmlns:a16="http://schemas.microsoft.com/office/drawing/2014/main" val="966806798"/>
                    </a:ext>
                  </a:extLst>
                </a:gridCol>
                <a:gridCol w="391538">
                  <a:extLst>
                    <a:ext uri="{9D8B030D-6E8A-4147-A177-3AD203B41FA5}">
                      <a16:colId xmlns:a16="http://schemas.microsoft.com/office/drawing/2014/main" val="3588677218"/>
                    </a:ext>
                  </a:extLst>
                </a:gridCol>
              </a:tblGrid>
              <a:tr h="453445">
                <a:tc>
                  <a:txBody>
                    <a:bodyPr/>
                    <a:lstStyle/>
                    <a:p>
                      <a:pPr algn="l" fontAlgn="t"/>
                      <a:r>
                        <a:rPr lang="en-US" sz="1100" dirty="0">
                          <a:effectLst/>
                        </a:rPr>
                        <a:t>Operator</a:t>
                      </a:r>
                    </a:p>
                  </a:txBody>
                  <a:tcPr marL="91275" marR="45638" marT="45638" marB="45638"/>
                </a:tc>
                <a:tc>
                  <a:txBody>
                    <a:bodyPr/>
                    <a:lstStyle/>
                    <a:p>
                      <a:pPr algn="l" fontAlgn="t"/>
                      <a:r>
                        <a:rPr lang="en-US" sz="1100" dirty="0">
                          <a:effectLst/>
                        </a:rPr>
                        <a:t>Name</a:t>
                      </a:r>
                    </a:p>
                  </a:txBody>
                  <a:tcPr marL="45638" marR="45638" marT="45638" marB="45638"/>
                </a:tc>
                <a:tc>
                  <a:txBody>
                    <a:bodyPr/>
                    <a:lstStyle/>
                    <a:p>
                      <a:pPr algn="l" fontAlgn="t"/>
                      <a:r>
                        <a:rPr lang="en-US" sz="1100" dirty="0">
                          <a:effectLst/>
                        </a:rPr>
                        <a:t>Description</a:t>
                      </a:r>
                    </a:p>
                  </a:txBody>
                  <a:tcPr marL="45638" marR="45638" marT="45638" marB="45638"/>
                </a:tc>
                <a:tc>
                  <a:txBody>
                    <a:bodyPr/>
                    <a:lstStyle/>
                    <a:p>
                      <a:pPr algn="l" fontAlgn="t"/>
                      <a:r>
                        <a:rPr lang="en-US" sz="1100" dirty="0">
                          <a:effectLst/>
                        </a:rPr>
                        <a:t>Example</a:t>
                      </a:r>
                    </a:p>
                  </a:txBody>
                  <a:tcPr marL="45638" marR="45638" marT="45638" marB="45638"/>
                </a:tc>
                <a:tc>
                  <a:txBody>
                    <a:bodyPr/>
                    <a:lstStyle/>
                    <a:p>
                      <a:pPr algn="l" fontAlgn="t"/>
                      <a:r>
                        <a:rPr lang="en-US" sz="1100" dirty="0">
                          <a:effectLst/>
                        </a:rPr>
                        <a:t>Try it</a:t>
                      </a:r>
                    </a:p>
                  </a:txBody>
                  <a:tcPr marL="45638" marR="45638" marT="45638" marB="45638"/>
                </a:tc>
                <a:extLst>
                  <a:ext uri="{0D108BD9-81ED-4DB2-BD59-A6C34878D82A}">
                    <a16:rowId xmlns:a16="http://schemas.microsoft.com/office/drawing/2014/main" val="3490319136"/>
                  </a:ext>
                </a:extLst>
              </a:tr>
              <a:tr h="453445">
                <a:tc>
                  <a:txBody>
                    <a:bodyPr/>
                    <a:lstStyle/>
                    <a:p>
                      <a:pPr algn="l" fontAlgn="t"/>
                      <a:r>
                        <a:rPr lang="en-US" sz="1100" dirty="0">
                          <a:effectLst/>
                        </a:rPr>
                        <a:t>+</a:t>
                      </a:r>
                    </a:p>
                  </a:txBody>
                  <a:tcPr marL="91275" marR="45638" marT="45638" marB="45638"/>
                </a:tc>
                <a:tc>
                  <a:txBody>
                    <a:bodyPr/>
                    <a:lstStyle/>
                    <a:p>
                      <a:pPr algn="l" fontAlgn="t"/>
                      <a:r>
                        <a:rPr lang="en-US" sz="1100" dirty="0">
                          <a:effectLst/>
                        </a:rPr>
                        <a:t>Addition</a:t>
                      </a:r>
                    </a:p>
                  </a:txBody>
                  <a:tcPr marL="45638" marR="45638" marT="45638" marB="45638"/>
                </a:tc>
                <a:tc>
                  <a:txBody>
                    <a:bodyPr/>
                    <a:lstStyle/>
                    <a:p>
                      <a:pPr algn="l" fontAlgn="t"/>
                      <a:r>
                        <a:rPr lang="en-US" sz="1100" dirty="0">
                          <a:effectLst/>
                        </a:rPr>
                        <a:t>Adds together two values</a:t>
                      </a:r>
                    </a:p>
                  </a:txBody>
                  <a:tcPr marL="45638" marR="45638" marT="45638" marB="45638"/>
                </a:tc>
                <a:tc>
                  <a:txBody>
                    <a:bodyPr/>
                    <a:lstStyle/>
                    <a:p>
                      <a:pPr algn="l" fontAlgn="t"/>
                      <a:r>
                        <a:rPr lang="en-US" sz="1100" dirty="0">
                          <a:effectLst/>
                        </a:rPr>
                        <a:t>x + y</a:t>
                      </a:r>
                    </a:p>
                  </a:txBody>
                  <a:tcPr marL="45638" marR="45638" marT="45638" marB="45638"/>
                </a:tc>
                <a:tc>
                  <a:txBody>
                    <a:bodyPr/>
                    <a:lstStyle/>
                    <a:p>
                      <a:pPr algn="l" fontAlgn="t"/>
                      <a:r>
                        <a:rPr lang="en-US" sz="1100" u="none" strike="noStrike" dirty="0">
                          <a:effectLst/>
                          <a:hlinkClick r:id="rId2"/>
                        </a:rPr>
                        <a:t>Try it »</a:t>
                      </a:r>
                      <a:endParaRPr lang="en-US" sz="1100" dirty="0">
                        <a:effectLst/>
                      </a:endParaRPr>
                    </a:p>
                  </a:txBody>
                  <a:tcPr marL="45638" marR="45638" marT="45638" marB="45638"/>
                </a:tc>
                <a:extLst>
                  <a:ext uri="{0D108BD9-81ED-4DB2-BD59-A6C34878D82A}">
                    <a16:rowId xmlns:a16="http://schemas.microsoft.com/office/drawing/2014/main" val="2539181294"/>
                  </a:ext>
                </a:extLst>
              </a:tr>
              <a:tr h="616718">
                <a:tc>
                  <a:txBody>
                    <a:bodyPr/>
                    <a:lstStyle/>
                    <a:p>
                      <a:pPr algn="l" fontAlgn="t"/>
                      <a:r>
                        <a:rPr lang="en-US" sz="1100" dirty="0">
                          <a:effectLst/>
                        </a:rPr>
                        <a:t>-</a:t>
                      </a:r>
                    </a:p>
                  </a:txBody>
                  <a:tcPr marL="91275" marR="45638" marT="45638" marB="45638"/>
                </a:tc>
                <a:tc>
                  <a:txBody>
                    <a:bodyPr/>
                    <a:lstStyle/>
                    <a:p>
                      <a:pPr algn="l" fontAlgn="t"/>
                      <a:r>
                        <a:rPr lang="en-US" sz="1100" dirty="0">
                          <a:effectLst/>
                        </a:rPr>
                        <a:t>Subtraction</a:t>
                      </a:r>
                    </a:p>
                  </a:txBody>
                  <a:tcPr marL="45638" marR="45638" marT="45638" marB="45638"/>
                </a:tc>
                <a:tc>
                  <a:txBody>
                    <a:bodyPr/>
                    <a:lstStyle/>
                    <a:p>
                      <a:pPr algn="l" fontAlgn="t"/>
                      <a:r>
                        <a:rPr lang="en-US" sz="1100" dirty="0">
                          <a:effectLst/>
                        </a:rPr>
                        <a:t>Subtracts one value from another</a:t>
                      </a:r>
                    </a:p>
                  </a:txBody>
                  <a:tcPr marL="45638" marR="45638" marT="45638" marB="45638"/>
                </a:tc>
                <a:tc>
                  <a:txBody>
                    <a:bodyPr/>
                    <a:lstStyle/>
                    <a:p>
                      <a:pPr algn="l" fontAlgn="t"/>
                      <a:r>
                        <a:rPr lang="en-US" sz="1100" dirty="0">
                          <a:effectLst/>
                        </a:rPr>
                        <a:t>x - y</a:t>
                      </a:r>
                    </a:p>
                  </a:txBody>
                  <a:tcPr marL="45638" marR="45638" marT="45638" marB="45638"/>
                </a:tc>
                <a:tc>
                  <a:txBody>
                    <a:bodyPr/>
                    <a:lstStyle/>
                    <a:p>
                      <a:pPr algn="l" fontAlgn="t"/>
                      <a:r>
                        <a:rPr lang="en-US" sz="1100" u="none" strike="noStrike" dirty="0">
                          <a:effectLst/>
                          <a:hlinkClick r:id="rId3"/>
                        </a:rPr>
                        <a:t>Try it »</a:t>
                      </a:r>
                      <a:endParaRPr lang="en-US" sz="1100" dirty="0">
                        <a:effectLst/>
                      </a:endParaRPr>
                    </a:p>
                  </a:txBody>
                  <a:tcPr marL="45638" marR="45638" marT="45638" marB="45638"/>
                </a:tc>
                <a:extLst>
                  <a:ext uri="{0D108BD9-81ED-4DB2-BD59-A6C34878D82A}">
                    <a16:rowId xmlns:a16="http://schemas.microsoft.com/office/drawing/2014/main" val="3298352163"/>
                  </a:ext>
                </a:extLst>
              </a:tr>
              <a:tr h="453445">
                <a:tc>
                  <a:txBody>
                    <a:bodyPr/>
                    <a:lstStyle/>
                    <a:p>
                      <a:pPr algn="l" fontAlgn="t"/>
                      <a:r>
                        <a:rPr lang="en-US" sz="1100" dirty="0">
                          <a:effectLst/>
                        </a:rPr>
                        <a:t>*</a:t>
                      </a:r>
                    </a:p>
                  </a:txBody>
                  <a:tcPr marL="91275" marR="45638" marT="45638" marB="45638"/>
                </a:tc>
                <a:tc>
                  <a:txBody>
                    <a:bodyPr/>
                    <a:lstStyle/>
                    <a:p>
                      <a:pPr algn="l" fontAlgn="t"/>
                      <a:r>
                        <a:rPr lang="en-US" sz="1100" dirty="0">
                          <a:effectLst/>
                        </a:rPr>
                        <a:t>Multiplication</a:t>
                      </a:r>
                    </a:p>
                  </a:txBody>
                  <a:tcPr marL="45638" marR="45638" marT="45638" marB="45638"/>
                </a:tc>
                <a:tc>
                  <a:txBody>
                    <a:bodyPr/>
                    <a:lstStyle/>
                    <a:p>
                      <a:pPr algn="l" fontAlgn="t"/>
                      <a:r>
                        <a:rPr lang="en-US" sz="1100" dirty="0">
                          <a:effectLst/>
                        </a:rPr>
                        <a:t>Multiplies two values</a:t>
                      </a:r>
                    </a:p>
                  </a:txBody>
                  <a:tcPr marL="45638" marR="45638" marT="45638" marB="45638"/>
                </a:tc>
                <a:tc>
                  <a:txBody>
                    <a:bodyPr/>
                    <a:lstStyle/>
                    <a:p>
                      <a:pPr algn="l" fontAlgn="t"/>
                      <a:r>
                        <a:rPr lang="en-US" sz="1100" dirty="0">
                          <a:effectLst/>
                        </a:rPr>
                        <a:t>x * y</a:t>
                      </a:r>
                    </a:p>
                  </a:txBody>
                  <a:tcPr marL="45638" marR="45638" marT="45638" marB="45638"/>
                </a:tc>
                <a:tc>
                  <a:txBody>
                    <a:bodyPr/>
                    <a:lstStyle/>
                    <a:p>
                      <a:pPr algn="l" fontAlgn="t"/>
                      <a:r>
                        <a:rPr lang="en-US" sz="1100" u="none" strike="noStrike" dirty="0">
                          <a:effectLst/>
                          <a:hlinkClick r:id="rId4"/>
                        </a:rPr>
                        <a:t>Try it »</a:t>
                      </a:r>
                      <a:endParaRPr lang="en-US" sz="1100" dirty="0">
                        <a:effectLst/>
                      </a:endParaRPr>
                    </a:p>
                  </a:txBody>
                  <a:tcPr marL="45638" marR="45638" marT="45638" marB="45638"/>
                </a:tc>
                <a:extLst>
                  <a:ext uri="{0D108BD9-81ED-4DB2-BD59-A6C34878D82A}">
                    <a16:rowId xmlns:a16="http://schemas.microsoft.com/office/drawing/2014/main" val="4027428294"/>
                  </a:ext>
                </a:extLst>
              </a:tr>
              <a:tr h="453445">
                <a:tc>
                  <a:txBody>
                    <a:bodyPr/>
                    <a:lstStyle/>
                    <a:p>
                      <a:pPr algn="l" fontAlgn="t"/>
                      <a:r>
                        <a:rPr lang="en-US" sz="1100" dirty="0">
                          <a:effectLst/>
                        </a:rPr>
                        <a:t>/</a:t>
                      </a:r>
                    </a:p>
                  </a:txBody>
                  <a:tcPr marL="91275" marR="45638" marT="45638" marB="45638"/>
                </a:tc>
                <a:tc>
                  <a:txBody>
                    <a:bodyPr/>
                    <a:lstStyle/>
                    <a:p>
                      <a:pPr algn="l" fontAlgn="t"/>
                      <a:r>
                        <a:rPr lang="en-US" sz="1100" dirty="0">
                          <a:effectLst/>
                        </a:rPr>
                        <a:t>Division</a:t>
                      </a:r>
                    </a:p>
                  </a:txBody>
                  <a:tcPr marL="45638" marR="45638" marT="45638" marB="45638"/>
                </a:tc>
                <a:tc>
                  <a:txBody>
                    <a:bodyPr/>
                    <a:lstStyle/>
                    <a:p>
                      <a:pPr algn="l" fontAlgn="t"/>
                      <a:r>
                        <a:rPr lang="en-US" sz="1100" dirty="0">
                          <a:effectLst/>
                        </a:rPr>
                        <a:t>Divides one value by another</a:t>
                      </a:r>
                    </a:p>
                  </a:txBody>
                  <a:tcPr marL="45638" marR="45638" marT="45638" marB="45638"/>
                </a:tc>
                <a:tc>
                  <a:txBody>
                    <a:bodyPr/>
                    <a:lstStyle/>
                    <a:p>
                      <a:pPr algn="l" fontAlgn="t"/>
                      <a:r>
                        <a:rPr lang="en-US" sz="1100" dirty="0">
                          <a:effectLst/>
                        </a:rPr>
                        <a:t>x / y</a:t>
                      </a:r>
                    </a:p>
                  </a:txBody>
                  <a:tcPr marL="45638" marR="45638" marT="45638" marB="45638"/>
                </a:tc>
                <a:tc>
                  <a:txBody>
                    <a:bodyPr/>
                    <a:lstStyle/>
                    <a:p>
                      <a:pPr algn="l" fontAlgn="t"/>
                      <a:r>
                        <a:rPr lang="en-US" sz="1100" u="none" strike="noStrike" dirty="0">
                          <a:effectLst/>
                          <a:hlinkClick r:id="rId5"/>
                        </a:rPr>
                        <a:t>Try it »</a:t>
                      </a:r>
                      <a:endParaRPr lang="en-US" sz="1100" dirty="0">
                        <a:effectLst/>
                      </a:endParaRPr>
                    </a:p>
                  </a:txBody>
                  <a:tcPr marL="45638" marR="45638" marT="45638" marB="45638"/>
                </a:tc>
                <a:extLst>
                  <a:ext uri="{0D108BD9-81ED-4DB2-BD59-A6C34878D82A}">
                    <a16:rowId xmlns:a16="http://schemas.microsoft.com/office/drawing/2014/main" val="3408094211"/>
                  </a:ext>
                </a:extLst>
              </a:tr>
              <a:tr h="453445">
                <a:tc>
                  <a:txBody>
                    <a:bodyPr/>
                    <a:lstStyle/>
                    <a:p>
                      <a:pPr algn="l" fontAlgn="t"/>
                      <a:r>
                        <a:rPr lang="en-US" sz="1100" dirty="0">
                          <a:effectLst/>
                        </a:rPr>
                        <a:t>%</a:t>
                      </a:r>
                    </a:p>
                  </a:txBody>
                  <a:tcPr marL="91275" marR="45638" marT="45638" marB="45638"/>
                </a:tc>
                <a:tc>
                  <a:txBody>
                    <a:bodyPr/>
                    <a:lstStyle/>
                    <a:p>
                      <a:pPr algn="l" fontAlgn="t"/>
                      <a:r>
                        <a:rPr lang="en-US" sz="1100" dirty="0">
                          <a:effectLst/>
                        </a:rPr>
                        <a:t>Modulus</a:t>
                      </a:r>
                    </a:p>
                  </a:txBody>
                  <a:tcPr marL="45638" marR="45638" marT="45638" marB="45638"/>
                </a:tc>
                <a:tc>
                  <a:txBody>
                    <a:bodyPr/>
                    <a:lstStyle/>
                    <a:p>
                      <a:pPr algn="l" fontAlgn="t"/>
                      <a:r>
                        <a:rPr lang="en-US" sz="1100" dirty="0">
                          <a:effectLst/>
                        </a:rPr>
                        <a:t>Returns the division remainder</a:t>
                      </a:r>
                    </a:p>
                  </a:txBody>
                  <a:tcPr marL="45638" marR="45638" marT="45638" marB="45638"/>
                </a:tc>
                <a:tc>
                  <a:txBody>
                    <a:bodyPr/>
                    <a:lstStyle/>
                    <a:p>
                      <a:pPr algn="l" fontAlgn="t"/>
                      <a:r>
                        <a:rPr lang="en-US" sz="1100" dirty="0">
                          <a:effectLst/>
                        </a:rPr>
                        <a:t>x % y</a:t>
                      </a:r>
                    </a:p>
                  </a:txBody>
                  <a:tcPr marL="45638" marR="45638" marT="45638" marB="45638"/>
                </a:tc>
                <a:tc>
                  <a:txBody>
                    <a:bodyPr/>
                    <a:lstStyle/>
                    <a:p>
                      <a:pPr algn="l" fontAlgn="t"/>
                      <a:r>
                        <a:rPr lang="en-US" sz="1100" u="none" strike="noStrike" dirty="0">
                          <a:effectLst/>
                          <a:hlinkClick r:id="rId6"/>
                        </a:rPr>
                        <a:t>Try it »</a:t>
                      </a:r>
                      <a:endParaRPr lang="en-US" sz="1100" dirty="0">
                        <a:effectLst/>
                      </a:endParaRPr>
                    </a:p>
                  </a:txBody>
                  <a:tcPr marL="45638" marR="45638" marT="45638" marB="45638"/>
                </a:tc>
                <a:extLst>
                  <a:ext uri="{0D108BD9-81ED-4DB2-BD59-A6C34878D82A}">
                    <a16:rowId xmlns:a16="http://schemas.microsoft.com/office/drawing/2014/main" val="1042681329"/>
                  </a:ext>
                </a:extLst>
              </a:tr>
              <a:tr h="616718">
                <a:tc>
                  <a:txBody>
                    <a:bodyPr/>
                    <a:lstStyle/>
                    <a:p>
                      <a:pPr algn="l" fontAlgn="t"/>
                      <a:r>
                        <a:rPr lang="en-US" sz="1100" dirty="0">
                          <a:effectLst/>
                        </a:rPr>
                        <a:t>++</a:t>
                      </a:r>
                    </a:p>
                  </a:txBody>
                  <a:tcPr marL="91275" marR="45638" marT="45638" marB="45638"/>
                </a:tc>
                <a:tc>
                  <a:txBody>
                    <a:bodyPr/>
                    <a:lstStyle/>
                    <a:p>
                      <a:pPr algn="l" fontAlgn="t"/>
                      <a:r>
                        <a:rPr lang="en-US" sz="1100" dirty="0">
                          <a:effectLst/>
                        </a:rPr>
                        <a:t>Increment</a:t>
                      </a:r>
                    </a:p>
                  </a:txBody>
                  <a:tcPr marL="45638" marR="45638" marT="45638" marB="45638"/>
                </a:tc>
                <a:tc>
                  <a:txBody>
                    <a:bodyPr/>
                    <a:lstStyle/>
                    <a:p>
                      <a:pPr algn="l" fontAlgn="t"/>
                      <a:r>
                        <a:rPr lang="en-US" sz="1100" dirty="0">
                          <a:effectLst/>
                        </a:rPr>
                        <a:t>Increases the value of a variable by 1</a:t>
                      </a:r>
                    </a:p>
                  </a:txBody>
                  <a:tcPr marL="45638" marR="45638" marT="45638" marB="45638"/>
                </a:tc>
                <a:tc>
                  <a:txBody>
                    <a:bodyPr/>
                    <a:lstStyle/>
                    <a:p>
                      <a:pPr algn="l" fontAlgn="t"/>
                      <a:r>
                        <a:rPr lang="en-US" sz="1100" dirty="0">
                          <a:effectLst/>
                        </a:rPr>
                        <a:t>x++</a:t>
                      </a:r>
                    </a:p>
                  </a:txBody>
                  <a:tcPr marL="45638" marR="45638" marT="45638" marB="45638"/>
                </a:tc>
                <a:tc>
                  <a:txBody>
                    <a:bodyPr/>
                    <a:lstStyle/>
                    <a:p>
                      <a:pPr algn="l" fontAlgn="t"/>
                      <a:r>
                        <a:rPr lang="en-US" sz="1100" u="none" strike="noStrike" dirty="0">
                          <a:effectLst/>
                          <a:hlinkClick r:id="rId7"/>
                        </a:rPr>
                        <a:t>Try it »</a:t>
                      </a:r>
                      <a:endParaRPr lang="en-US" sz="1100" dirty="0">
                        <a:effectLst/>
                      </a:endParaRPr>
                    </a:p>
                  </a:txBody>
                  <a:tcPr marL="45638" marR="45638" marT="45638" marB="45638"/>
                </a:tc>
                <a:extLst>
                  <a:ext uri="{0D108BD9-81ED-4DB2-BD59-A6C34878D82A}">
                    <a16:rowId xmlns:a16="http://schemas.microsoft.com/office/drawing/2014/main" val="4045563846"/>
                  </a:ext>
                </a:extLst>
              </a:tr>
              <a:tr h="616718">
                <a:tc>
                  <a:txBody>
                    <a:bodyPr/>
                    <a:lstStyle/>
                    <a:p>
                      <a:pPr algn="l" fontAlgn="t"/>
                      <a:r>
                        <a:rPr lang="en-US" sz="1100" dirty="0">
                          <a:effectLst/>
                        </a:rPr>
                        <a:t>--</a:t>
                      </a:r>
                    </a:p>
                  </a:txBody>
                  <a:tcPr marL="91275" marR="45638" marT="45638" marB="45638"/>
                </a:tc>
                <a:tc>
                  <a:txBody>
                    <a:bodyPr/>
                    <a:lstStyle/>
                    <a:p>
                      <a:pPr algn="l" fontAlgn="t"/>
                      <a:r>
                        <a:rPr lang="en-US" sz="1100" dirty="0">
                          <a:effectLst/>
                        </a:rPr>
                        <a:t>Decrement</a:t>
                      </a:r>
                    </a:p>
                  </a:txBody>
                  <a:tcPr marL="45638" marR="45638" marT="45638" marB="45638"/>
                </a:tc>
                <a:tc>
                  <a:txBody>
                    <a:bodyPr/>
                    <a:lstStyle/>
                    <a:p>
                      <a:pPr algn="l" fontAlgn="t"/>
                      <a:r>
                        <a:rPr lang="en-US" sz="1100" dirty="0">
                          <a:effectLst/>
                        </a:rPr>
                        <a:t>Decreases the value of a variable by 1</a:t>
                      </a:r>
                    </a:p>
                  </a:txBody>
                  <a:tcPr marL="45638" marR="45638" marT="45638" marB="45638"/>
                </a:tc>
                <a:tc>
                  <a:txBody>
                    <a:bodyPr/>
                    <a:lstStyle/>
                    <a:p>
                      <a:pPr algn="l" fontAlgn="t"/>
                      <a:r>
                        <a:rPr lang="en-US" sz="1100" dirty="0">
                          <a:effectLst/>
                        </a:rPr>
                        <a:t>x--</a:t>
                      </a:r>
                    </a:p>
                  </a:txBody>
                  <a:tcPr marL="45638" marR="45638" marT="45638" marB="45638"/>
                </a:tc>
                <a:tc>
                  <a:txBody>
                    <a:bodyPr/>
                    <a:lstStyle/>
                    <a:p>
                      <a:endParaRPr lang="en-US" sz="1100"/>
                    </a:p>
                  </a:txBody>
                  <a:tcPr marL="54765" marR="54765" marT="27383" marB="27383"/>
                </a:tc>
                <a:extLst>
                  <a:ext uri="{0D108BD9-81ED-4DB2-BD59-A6C34878D82A}">
                    <a16:rowId xmlns:a16="http://schemas.microsoft.com/office/drawing/2014/main" val="784122311"/>
                  </a:ext>
                </a:extLst>
              </a:tr>
            </a:tbl>
          </a:graphicData>
        </a:graphic>
      </p:graphicFrame>
    </p:spTree>
    <p:extLst>
      <p:ext uri="{BB962C8B-B14F-4D97-AF65-F5344CB8AC3E}">
        <p14:creationId xmlns:p14="http://schemas.microsoft.com/office/powerpoint/2010/main" val="289911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A4BDE-C476-C5E6-6607-E2F81ACA20CB}"/>
              </a:ext>
            </a:extLst>
          </p:cNvPr>
          <p:cNvSpPr>
            <a:spLocks noGrp="1"/>
          </p:cNvSpPr>
          <p:nvPr>
            <p:ph type="title"/>
          </p:nvPr>
        </p:nvSpPr>
        <p:spPr>
          <a:xfrm>
            <a:off x="1353190" y="1028700"/>
            <a:ext cx="3330452" cy="4472690"/>
          </a:xfrm>
        </p:spPr>
        <p:txBody>
          <a:bodyPr anchor="ctr">
            <a:normAutofit/>
          </a:bodyPr>
          <a:lstStyle/>
          <a:p>
            <a:endParaRPr lang="en-US" sz="3200"/>
          </a:p>
          <a:p>
            <a:r>
              <a:rPr lang="en-US" sz="3200" b="0"/>
              <a:t># If ... Else</a:t>
            </a:r>
            <a:endParaRPr lang="en-US" sz="3200"/>
          </a:p>
          <a:p>
            <a:endParaRPr lang="en-US" sz="3200"/>
          </a:p>
        </p:txBody>
      </p:sp>
      <p:sp>
        <p:nvSpPr>
          <p:cNvPr id="24" name="Rectangle 23">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5735FC39-6276-EFC3-A852-6155331E51E7}"/>
              </a:ext>
            </a:extLst>
          </p:cNvPr>
          <p:cNvGraphicFramePr>
            <a:graphicFrameLocks noGrp="1"/>
          </p:cNvGraphicFramePr>
          <p:nvPr>
            <p:ph idx="1"/>
            <p:extLst>
              <p:ext uri="{D42A27DB-BD31-4B8C-83A1-F6EECF244321}">
                <p14:modId xmlns:p14="http://schemas.microsoft.com/office/powerpoint/2010/main" val="1549479677"/>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85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 name="Rectangle 91">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450A09B-20E1-24CE-134C-D3636932D30E}"/>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cap="all" spc="750">
                <a:solidFill>
                  <a:schemeClr val="bg1"/>
                </a:solidFill>
              </a:rPr>
              <a:t>Syntax For if...else</a:t>
            </a:r>
          </a:p>
        </p:txBody>
      </p:sp>
      <p:graphicFrame>
        <p:nvGraphicFramePr>
          <p:cNvPr id="32" name="Content Placeholder 3">
            <a:extLst>
              <a:ext uri="{FF2B5EF4-FFF2-40B4-BE49-F238E27FC236}">
                <a16:creationId xmlns:a16="http://schemas.microsoft.com/office/drawing/2014/main" id="{C6616924-7D15-98B3-C4C1-0DBD16DCDF5C}"/>
              </a:ext>
            </a:extLst>
          </p:cNvPr>
          <p:cNvGraphicFramePr>
            <a:graphicFrameLocks noGrp="1"/>
          </p:cNvGraphicFramePr>
          <p:nvPr>
            <p:ph idx="1"/>
            <p:extLst>
              <p:ext uri="{D42A27DB-BD31-4B8C-83A1-F6EECF244321}">
                <p14:modId xmlns:p14="http://schemas.microsoft.com/office/powerpoint/2010/main" val="185092369"/>
              </p:ext>
            </p:extLst>
          </p:nvPr>
        </p:nvGraphicFramePr>
        <p:xfrm>
          <a:off x="6096001" y="457200"/>
          <a:ext cx="5623796" cy="5638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1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AC76-AF91-829E-4E91-36F48CD43008}"/>
              </a:ext>
            </a:extLst>
          </p:cNvPr>
          <p:cNvSpPr>
            <a:spLocks noGrp="1"/>
          </p:cNvSpPr>
          <p:nvPr>
            <p:ph type="title"/>
          </p:nvPr>
        </p:nvSpPr>
        <p:spPr>
          <a:xfrm>
            <a:off x="1371600" y="391502"/>
            <a:ext cx="3932237" cy="1894511"/>
          </a:xfrm>
        </p:spPr>
        <p:txBody>
          <a:bodyPr/>
          <a:lstStyle/>
          <a:p>
            <a:r>
              <a:rPr lang="en-US" b="0" dirty="0"/>
              <a:t>C# Switch Statements</a:t>
            </a:r>
            <a:endParaRPr lang="en-US" dirty="0"/>
          </a:p>
          <a:p>
            <a:endParaRPr lang="en-US" dirty="0"/>
          </a:p>
        </p:txBody>
      </p:sp>
      <p:sp>
        <p:nvSpPr>
          <p:cNvPr id="3" name="Content Placeholder 2">
            <a:extLst>
              <a:ext uri="{FF2B5EF4-FFF2-40B4-BE49-F238E27FC236}">
                <a16:creationId xmlns:a16="http://schemas.microsoft.com/office/drawing/2014/main" id="{12A89D65-4907-7BDA-8344-14CFDF80DD52}"/>
              </a:ext>
            </a:extLst>
          </p:cNvPr>
          <p:cNvSpPr>
            <a:spLocks noGrp="1"/>
          </p:cNvSpPr>
          <p:nvPr>
            <p:ph idx="1"/>
          </p:nvPr>
        </p:nvSpPr>
        <p:spPr>
          <a:xfrm>
            <a:off x="5766594" y="390689"/>
            <a:ext cx="5687568" cy="4385163"/>
          </a:xfrm>
        </p:spPr>
        <p:txBody>
          <a:bodyPr lIns="109728" tIns="109728" rIns="109728" bIns="91440" anchor="t">
            <a:noAutofit/>
          </a:bodyPr>
          <a:lstStyle/>
          <a:p>
            <a:pPr marL="0" indent="0">
              <a:buNone/>
            </a:pPr>
            <a:r>
              <a:rPr lang="en-US" sz="1800" dirty="0">
                <a:latin typeface="Consolas"/>
              </a:rPr>
              <a:t>switch(</a:t>
            </a:r>
            <a:r>
              <a:rPr lang="en-US" sz="1800" i="1" dirty="0">
                <a:latin typeface="Consolas"/>
              </a:rPr>
              <a:t>expression</a:t>
            </a:r>
            <a:r>
              <a:rPr lang="en-US" sz="1800" dirty="0">
                <a:latin typeface="Consolas"/>
              </a:rPr>
              <a:t>) 
{
  case x:
    </a:t>
            </a:r>
            <a:r>
              <a:rPr lang="en-US" sz="1800" i="1" dirty="0">
                <a:latin typeface="Consolas"/>
              </a:rPr>
              <a:t>// code block</a:t>
            </a:r>
            <a:r>
              <a:rPr lang="en-US" sz="1800" dirty="0">
                <a:latin typeface="Consolas"/>
              </a:rPr>
              <a:t>
    break;
  case y:
    </a:t>
            </a:r>
            <a:r>
              <a:rPr lang="en-US" sz="1800" i="1" dirty="0">
                <a:latin typeface="Consolas"/>
              </a:rPr>
              <a:t>// code block</a:t>
            </a:r>
            <a:r>
              <a:rPr lang="en-US" sz="1800" dirty="0">
                <a:latin typeface="Consolas"/>
              </a:rPr>
              <a:t>
    break;
  default:
    </a:t>
            </a:r>
            <a:r>
              <a:rPr lang="en-US" sz="1800" i="1" dirty="0">
                <a:latin typeface="Consolas"/>
              </a:rPr>
              <a:t>// code block</a:t>
            </a:r>
            <a:r>
              <a:rPr lang="en-US" sz="1800" dirty="0">
                <a:latin typeface="Consolas"/>
              </a:rPr>
              <a:t>
    break;
}</a:t>
            </a:r>
            <a:endParaRPr lang="en-US" sz="1800"/>
          </a:p>
        </p:txBody>
      </p:sp>
      <p:sp>
        <p:nvSpPr>
          <p:cNvPr id="4" name="Text Placeholder 3">
            <a:extLst>
              <a:ext uri="{FF2B5EF4-FFF2-40B4-BE49-F238E27FC236}">
                <a16:creationId xmlns:a16="http://schemas.microsoft.com/office/drawing/2014/main" id="{8575E010-FC31-342E-92B4-E24BA83BA706}"/>
              </a:ext>
            </a:extLst>
          </p:cNvPr>
          <p:cNvSpPr>
            <a:spLocks noGrp="1"/>
          </p:cNvSpPr>
          <p:nvPr>
            <p:ph type="body" sz="half" idx="2"/>
          </p:nvPr>
        </p:nvSpPr>
        <p:spPr>
          <a:xfrm>
            <a:off x="1371600" y="2316049"/>
            <a:ext cx="3932237" cy="3076078"/>
          </a:xfrm>
        </p:spPr>
        <p:txBody>
          <a:bodyPr lIns="109728" tIns="109728" rIns="109728" bIns="91440" anchor="t"/>
          <a:lstStyle/>
          <a:p>
            <a:r>
              <a:rPr lang="en-US" sz="1200" dirty="0">
                <a:ea typeface="+mn-lt"/>
                <a:cs typeface="+mn-lt"/>
              </a:rPr>
              <a:t>This is how it works:</a:t>
            </a:r>
            <a:endParaRPr lang="en-US" sz="1200" dirty="0"/>
          </a:p>
          <a:p>
            <a:pPr marL="285750" indent="-285750">
              <a:buFont typeface="Arial"/>
              <a:buChar char="•"/>
            </a:pPr>
            <a:r>
              <a:rPr lang="en-US" sz="1200" dirty="0">
                <a:ea typeface="+mn-lt"/>
                <a:cs typeface="+mn-lt"/>
              </a:rPr>
              <a:t>The </a:t>
            </a:r>
            <a:r>
              <a:rPr lang="en-US" sz="1200" dirty="0">
                <a:latin typeface="Consolas"/>
              </a:rPr>
              <a:t>switch</a:t>
            </a:r>
            <a:r>
              <a:rPr lang="en-US" sz="1200" dirty="0">
                <a:ea typeface="+mn-lt"/>
                <a:cs typeface="+mn-lt"/>
              </a:rPr>
              <a:t> expression is evaluated once</a:t>
            </a:r>
            <a:endParaRPr lang="en-US" sz="1200" dirty="0"/>
          </a:p>
          <a:p>
            <a:pPr marL="285750" indent="-285750">
              <a:buFont typeface="Arial"/>
              <a:buChar char="•"/>
            </a:pPr>
            <a:r>
              <a:rPr lang="en-US" sz="1200" dirty="0">
                <a:ea typeface="+mn-lt"/>
                <a:cs typeface="+mn-lt"/>
              </a:rPr>
              <a:t>The value of the expression is compared with the values of each </a:t>
            </a:r>
            <a:r>
              <a:rPr lang="en-US" sz="1200" dirty="0">
                <a:latin typeface="Consolas"/>
              </a:rPr>
              <a:t>case</a:t>
            </a:r>
            <a:endParaRPr lang="en-US" sz="1200" dirty="0"/>
          </a:p>
          <a:p>
            <a:pPr marL="285750" indent="-285750">
              <a:buFont typeface="Arial"/>
              <a:buChar char="•"/>
            </a:pPr>
            <a:r>
              <a:rPr lang="en-US" sz="1200" dirty="0">
                <a:ea typeface="+mn-lt"/>
                <a:cs typeface="+mn-lt"/>
              </a:rPr>
              <a:t>If there is a match, the associated block of code is executed</a:t>
            </a:r>
            <a:endParaRPr lang="en-US" sz="1200" dirty="0"/>
          </a:p>
          <a:p>
            <a:pPr marL="285750" indent="-285750">
              <a:buFont typeface="Arial"/>
              <a:buChar char="•"/>
            </a:pPr>
            <a:r>
              <a:rPr lang="en-US" sz="1200" dirty="0">
                <a:ea typeface="+mn-lt"/>
                <a:cs typeface="+mn-lt"/>
              </a:rPr>
              <a:t>The </a:t>
            </a:r>
            <a:r>
              <a:rPr lang="en-US" sz="1200" dirty="0">
                <a:latin typeface="Consolas"/>
              </a:rPr>
              <a:t>break</a:t>
            </a:r>
            <a:r>
              <a:rPr lang="en-US" sz="1200" dirty="0">
                <a:ea typeface="+mn-lt"/>
                <a:cs typeface="+mn-lt"/>
              </a:rPr>
              <a:t> and </a:t>
            </a:r>
            <a:r>
              <a:rPr lang="en-US" sz="1200" dirty="0">
                <a:latin typeface="Consolas"/>
              </a:rPr>
              <a:t>default</a:t>
            </a:r>
            <a:r>
              <a:rPr lang="en-US" sz="1200" dirty="0">
                <a:ea typeface="+mn-lt"/>
                <a:cs typeface="+mn-lt"/>
              </a:rPr>
              <a:t> keywords will be described later in this chapter</a:t>
            </a:r>
            <a:endParaRPr lang="en-US" sz="1200" dirty="0"/>
          </a:p>
          <a:p>
            <a:r>
              <a:rPr lang="en-US" sz="1200" dirty="0">
                <a:ea typeface="+mn-lt"/>
                <a:cs typeface="+mn-lt"/>
              </a:rPr>
              <a:t>The example below uses the weekday number to calculate the weekday name:</a:t>
            </a:r>
            <a:endParaRPr lang="en-US" sz="1200" dirty="0"/>
          </a:p>
          <a:p>
            <a:endParaRPr lang="en-US" sz="1200" dirty="0"/>
          </a:p>
        </p:txBody>
      </p:sp>
    </p:spTree>
    <p:extLst>
      <p:ext uri="{BB962C8B-B14F-4D97-AF65-F5344CB8AC3E}">
        <p14:creationId xmlns:p14="http://schemas.microsoft.com/office/powerpoint/2010/main" val="69524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795A-369D-156D-6019-48662E496F60}"/>
              </a:ext>
            </a:extLst>
          </p:cNvPr>
          <p:cNvSpPr>
            <a:spLocks noGrp="1"/>
          </p:cNvSpPr>
          <p:nvPr>
            <p:ph type="title"/>
          </p:nvPr>
        </p:nvSpPr>
        <p:spPr>
          <a:xfrm>
            <a:off x="48683" y="65278"/>
            <a:ext cx="10241280" cy="1234440"/>
          </a:xfrm>
        </p:spPr>
        <p:txBody>
          <a:bodyPr/>
          <a:lstStyle/>
          <a:p>
            <a:pPr marL="285750" indent="-285750">
              <a:lnSpc>
                <a:spcPct val="150000"/>
              </a:lnSpc>
              <a:buFont typeface="Arial"/>
              <a:buChar char="•"/>
            </a:pPr>
            <a:r>
              <a:rPr lang="en-US" sz="1400" b="0" dirty="0"/>
              <a:t>The break Keyword</a:t>
            </a:r>
            <a:endParaRPr lang="en-US" sz="1400" dirty="0"/>
          </a:p>
          <a:p>
            <a:pPr marL="285750" indent="-285750">
              <a:lnSpc>
                <a:spcPct val="150000"/>
              </a:lnSpc>
              <a:buFont typeface="Arial"/>
              <a:buChar char="•"/>
            </a:pPr>
            <a:r>
              <a:rPr lang="en-US" sz="1400" b="0" dirty="0"/>
              <a:t>The default Keyword</a:t>
            </a:r>
            <a:endParaRPr lang="en-US" sz="1400" dirty="0"/>
          </a:p>
          <a:p>
            <a:pPr marL="285750" indent="-285750">
              <a:lnSpc>
                <a:spcPct val="150000"/>
              </a:lnSpc>
              <a:buFont typeface="Arial"/>
              <a:buChar char="•"/>
            </a:pPr>
            <a:endParaRPr lang="en-US" sz="1400" dirty="0"/>
          </a:p>
        </p:txBody>
      </p:sp>
      <p:sp>
        <p:nvSpPr>
          <p:cNvPr id="3" name="Content Placeholder 2">
            <a:extLst>
              <a:ext uri="{FF2B5EF4-FFF2-40B4-BE49-F238E27FC236}">
                <a16:creationId xmlns:a16="http://schemas.microsoft.com/office/drawing/2014/main" id="{B6D19629-9F4A-4004-68B3-FFB445BA5628}"/>
              </a:ext>
            </a:extLst>
          </p:cNvPr>
          <p:cNvSpPr>
            <a:spLocks noGrp="1"/>
          </p:cNvSpPr>
          <p:nvPr>
            <p:ph idx="1"/>
          </p:nvPr>
        </p:nvSpPr>
        <p:spPr>
          <a:xfrm>
            <a:off x="6684433" y="408348"/>
            <a:ext cx="4928447" cy="5663268"/>
          </a:xfrm>
        </p:spPr>
        <p:txBody>
          <a:bodyPr lIns="109728" tIns="109728" rIns="109728" bIns="91440" anchor="t">
            <a:noAutofit/>
          </a:bodyPr>
          <a:lstStyle/>
          <a:p>
            <a:pPr>
              <a:buNone/>
            </a:pPr>
            <a:r>
              <a:rPr lang="en-US" sz="1000" b="1" dirty="0">
                <a:ea typeface="+mn-lt"/>
                <a:cs typeface="+mn-lt"/>
              </a:rPr>
              <a:t>int day = 4;</a:t>
            </a:r>
            <a:br>
              <a:rPr lang="en-US" sz="1000" b="1" dirty="0">
                <a:ea typeface="+mn-lt"/>
                <a:cs typeface="+mn-lt"/>
              </a:rPr>
            </a:br>
            <a:r>
              <a:rPr lang="en-US" sz="1000" b="1" dirty="0">
                <a:ea typeface="+mn-lt"/>
                <a:cs typeface="+mn-lt"/>
              </a:rPr>
              <a:t>switch (day) </a:t>
            </a:r>
            <a:br>
              <a:rPr lang="en-US" sz="1000" b="1" dirty="0">
                <a:ea typeface="+mn-lt"/>
                <a:cs typeface="+mn-lt"/>
              </a:rPr>
            </a:br>
            <a:r>
              <a:rPr lang="en-US" sz="1000" b="1" dirty="0">
                <a:ea typeface="+mn-lt"/>
                <a:cs typeface="+mn-lt"/>
              </a:rPr>
              <a:t>{</a:t>
            </a:r>
            <a:br>
              <a:rPr lang="en-US" sz="1000" b="1" dirty="0">
                <a:ea typeface="+mn-lt"/>
                <a:cs typeface="+mn-lt"/>
              </a:rPr>
            </a:br>
            <a:r>
              <a:rPr lang="en-US" sz="1000" b="1" dirty="0">
                <a:ea typeface="+mn-lt"/>
                <a:cs typeface="+mn-lt"/>
              </a:rPr>
              <a:t>  case 1:</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("Monday");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  case 2:</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("Tuesday");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  case 3:</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("Wednesday");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  case 4:</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("Thursday");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  case 5:</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("Friday");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  case 6:</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("Saturday");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  case 7:</a:t>
            </a:r>
            <a:br>
              <a:rPr lang="en-US" sz="1000" b="1" dirty="0">
                <a:ea typeface="+mn-lt"/>
                <a:cs typeface="+mn-lt"/>
              </a:rPr>
            </a:br>
            <a:r>
              <a:rPr lang="en-US" sz="1000" b="1" dirty="0">
                <a:ea typeface="+mn-lt"/>
                <a:cs typeface="+mn-lt"/>
              </a:rPr>
              <a:t>    </a:t>
            </a:r>
            <a:r>
              <a:rPr lang="en-US" sz="1000" b="1" dirty="0" err="1">
                <a:ea typeface="+mn-lt"/>
                <a:cs typeface="+mn-lt"/>
              </a:rPr>
              <a:t>Console.WriteLine</a:t>
            </a:r>
            <a:r>
              <a:rPr lang="en-US" sz="1000" b="1" dirty="0">
                <a:ea typeface="+mn-lt"/>
                <a:cs typeface="+mn-lt"/>
              </a:rPr>
              <a:t>("Sunday");</a:t>
            </a:r>
            <a:br>
              <a:rPr lang="en-US" sz="1000" b="1" dirty="0">
                <a:ea typeface="+mn-lt"/>
                <a:cs typeface="+mn-lt"/>
              </a:rPr>
            </a:br>
            <a:r>
              <a:rPr lang="en-US" sz="1000" b="1" dirty="0">
                <a:ea typeface="+mn-lt"/>
                <a:cs typeface="+mn-lt"/>
              </a:rPr>
              <a:t>    break;</a:t>
            </a:r>
            <a:br>
              <a:rPr lang="en-US" sz="1000" b="1" dirty="0">
                <a:ea typeface="+mn-lt"/>
                <a:cs typeface="+mn-lt"/>
              </a:rPr>
            </a:br>
            <a:r>
              <a:rPr lang="en-US" sz="1000" b="1" dirty="0">
                <a:ea typeface="+mn-lt"/>
                <a:cs typeface="+mn-lt"/>
              </a:rPr>
              <a:t>}</a:t>
            </a:r>
            <a:br>
              <a:rPr lang="en-US" sz="1000" b="1" dirty="0">
                <a:ea typeface="+mn-lt"/>
                <a:cs typeface="+mn-lt"/>
              </a:rPr>
            </a:br>
            <a:r>
              <a:rPr lang="en-US" sz="1000" b="1" dirty="0">
                <a:ea typeface="+mn-lt"/>
                <a:cs typeface="+mn-lt"/>
              </a:rPr>
              <a:t>// Outputs "Thursday" (day 4)</a:t>
            </a:r>
            <a:endParaRPr lang="en-US" sz="1000" dirty="0">
              <a:ea typeface="+mn-lt"/>
              <a:cs typeface="+mn-lt"/>
            </a:endParaRPr>
          </a:p>
          <a:p>
            <a:pPr marL="0" indent="0">
              <a:buNone/>
            </a:pPr>
            <a:endParaRPr lang="en-US" sz="1000" b="1" dirty="0"/>
          </a:p>
        </p:txBody>
      </p:sp>
      <p:sp>
        <p:nvSpPr>
          <p:cNvPr id="4" name="Text Placeholder 3">
            <a:extLst>
              <a:ext uri="{FF2B5EF4-FFF2-40B4-BE49-F238E27FC236}">
                <a16:creationId xmlns:a16="http://schemas.microsoft.com/office/drawing/2014/main" id="{2B227AC8-AB09-01A7-00FF-441705FFE80F}"/>
              </a:ext>
            </a:extLst>
          </p:cNvPr>
          <p:cNvSpPr>
            <a:spLocks noGrp="1"/>
          </p:cNvSpPr>
          <p:nvPr>
            <p:ph type="subTitle" idx="4294967295"/>
          </p:nvPr>
        </p:nvSpPr>
        <p:spPr>
          <a:xfrm>
            <a:off x="211667" y="1716617"/>
            <a:ext cx="4773084" cy="4345516"/>
          </a:xfrm>
        </p:spPr>
        <p:txBody>
          <a:bodyPr lIns="109728" tIns="109728" rIns="109728" bIns="91440" anchor="t"/>
          <a:lstStyle/>
          <a:p>
            <a:pPr marL="171450" indent="-171450">
              <a:buChar char="•"/>
            </a:pPr>
            <a:r>
              <a:rPr lang="en-US" sz="1200" dirty="0">
                <a:ea typeface="+mn-lt"/>
                <a:cs typeface="+mn-lt"/>
              </a:rPr>
              <a:t>When C# reaches a </a:t>
            </a:r>
            <a:r>
              <a:rPr lang="en-US" sz="1200" dirty="0">
                <a:latin typeface="Consolas"/>
              </a:rPr>
              <a:t>break</a:t>
            </a:r>
            <a:r>
              <a:rPr lang="en-US" sz="1200" dirty="0">
                <a:ea typeface="+mn-lt"/>
                <a:cs typeface="+mn-lt"/>
              </a:rPr>
              <a:t> keyword, it breaks out of the switch block.</a:t>
            </a:r>
            <a:endParaRPr lang="en-US" sz="1200" dirty="0"/>
          </a:p>
          <a:p>
            <a:pPr marL="171450" indent="-171450">
              <a:buChar char="•"/>
            </a:pPr>
            <a:r>
              <a:rPr lang="en-US" sz="1200" dirty="0">
                <a:ea typeface="+mn-lt"/>
                <a:cs typeface="+mn-lt"/>
              </a:rPr>
              <a:t>This will stop the execution of more code and case testing inside the block.</a:t>
            </a:r>
            <a:endParaRPr lang="en-US" sz="1200" dirty="0"/>
          </a:p>
          <a:p>
            <a:pPr marL="171450" indent="-171450">
              <a:buChar char="•"/>
            </a:pPr>
            <a:r>
              <a:rPr lang="en-US" sz="1200" dirty="0">
                <a:ea typeface="+mn-lt"/>
                <a:cs typeface="+mn-lt"/>
              </a:rPr>
              <a:t>When a match is found, and the job is done, it's time for a break. There is no need for more testing.</a:t>
            </a:r>
            <a:endParaRPr lang="en-US" sz="1200" dirty="0"/>
          </a:p>
          <a:p>
            <a:pPr>
              <a:buChar char="•"/>
            </a:pPr>
            <a:r>
              <a:rPr lang="en-US" dirty="0"/>
              <a:t>The default Keyword</a:t>
            </a:r>
          </a:p>
          <a:p>
            <a:pPr>
              <a:buChar char="•"/>
            </a:pPr>
            <a:r>
              <a:rPr lang="en-US" dirty="0">
                <a:ea typeface="+mn-lt"/>
                <a:cs typeface="+mn-lt"/>
              </a:rPr>
              <a:t>The </a:t>
            </a:r>
            <a:r>
              <a:rPr lang="en-US" dirty="0">
                <a:latin typeface="Consolas"/>
              </a:rPr>
              <a:t>default</a:t>
            </a:r>
            <a:r>
              <a:rPr lang="en-US" dirty="0">
                <a:ea typeface="+mn-lt"/>
                <a:cs typeface="+mn-lt"/>
              </a:rPr>
              <a:t> keyword is optional and specifies some code to run if there is no case match:</a:t>
            </a:r>
            <a:endParaRPr lang="en-US" dirty="0"/>
          </a:p>
          <a:p>
            <a:pPr marL="285750" indent="-285750">
              <a:buChar char="•"/>
            </a:pPr>
            <a:endParaRPr lang="en-US" dirty="0"/>
          </a:p>
        </p:txBody>
      </p:sp>
    </p:spTree>
    <p:extLst>
      <p:ext uri="{BB962C8B-B14F-4D97-AF65-F5344CB8AC3E}">
        <p14:creationId xmlns:p14="http://schemas.microsoft.com/office/powerpoint/2010/main" val="35152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9C53-0961-0884-0EB5-568AB1EE48C0}"/>
              </a:ext>
            </a:extLst>
          </p:cNvPr>
          <p:cNvSpPr>
            <a:spLocks noGrp="1"/>
          </p:cNvSpPr>
          <p:nvPr>
            <p:ph type="title"/>
          </p:nvPr>
        </p:nvSpPr>
        <p:spPr>
          <a:xfrm>
            <a:off x="336062" y="264501"/>
            <a:ext cx="3766160" cy="624512"/>
          </a:xfrm>
        </p:spPr>
        <p:txBody>
          <a:bodyPr/>
          <a:lstStyle/>
          <a:p>
            <a:r>
              <a:rPr lang="en-US" b="0" dirty="0"/>
              <a:t>Loops</a:t>
            </a:r>
            <a:endParaRPr lang="en-US" dirty="0"/>
          </a:p>
        </p:txBody>
      </p:sp>
      <p:sp>
        <p:nvSpPr>
          <p:cNvPr id="3" name="Content Placeholder 2">
            <a:extLst>
              <a:ext uri="{FF2B5EF4-FFF2-40B4-BE49-F238E27FC236}">
                <a16:creationId xmlns:a16="http://schemas.microsoft.com/office/drawing/2014/main" id="{EC116099-05F7-2C36-2C2B-EC188FFF2039}"/>
              </a:ext>
            </a:extLst>
          </p:cNvPr>
          <p:cNvSpPr>
            <a:spLocks noGrp="1"/>
          </p:cNvSpPr>
          <p:nvPr>
            <p:ph idx="1"/>
          </p:nvPr>
        </p:nvSpPr>
        <p:spPr>
          <a:xfrm>
            <a:off x="6100377" y="997194"/>
            <a:ext cx="5687568" cy="4873625"/>
          </a:xfrm>
        </p:spPr>
        <p:txBody>
          <a:bodyPr lIns="109728" tIns="109728" rIns="109728" bIns="91440" anchor="t">
            <a:normAutofit fontScale="85000" lnSpcReduction="20000"/>
          </a:bodyPr>
          <a:lstStyle/>
          <a:p>
            <a:pPr marL="0" indent="0">
              <a:buNone/>
            </a:pPr>
            <a:r>
              <a:rPr lang="en-US" sz="1200" dirty="0"/>
              <a:t>C# While Loop</a:t>
            </a:r>
          </a:p>
          <a:p>
            <a:pPr marL="0" indent="0">
              <a:buNone/>
            </a:pPr>
            <a:r>
              <a:rPr lang="en-US" sz="1200" dirty="0">
                <a:ea typeface="+mn-lt"/>
                <a:cs typeface="+mn-lt"/>
              </a:rPr>
              <a:t>The </a:t>
            </a:r>
            <a:r>
              <a:rPr lang="en-US" sz="1200" dirty="0">
                <a:latin typeface="Consolas"/>
              </a:rPr>
              <a:t>while</a:t>
            </a:r>
            <a:r>
              <a:rPr lang="en-US" sz="1200" dirty="0">
                <a:ea typeface="+mn-lt"/>
                <a:cs typeface="+mn-lt"/>
              </a:rPr>
              <a:t> loop loops through a block of code as long as a specified condition is </a:t>
            </a:r>
            <a:r>
              <a:rPr lang="en-US" sz="1200" dirty="0">
                <a:latin typeface="Consolas"/>
              </a:rPr>
              <a:t>True</a:t>
            </a:r>
            <a:r>
              <a:rPr lang="en-US" sz="1200" dirty="0">
                <a:ea typeface="+mn-lt"/>
                <a:cs typeface="+mn-lt"/>
              </a:rPr>
              <a:t>:</a:t>
            </a:r>
            <a:endParaRPr lang="en-US" sz="1200" dirty="0"/>
          </a:p>
          <a:p>
            <a:pPr marL="0" indent="0">
              <a:buNone/>
            </a:pPr>
            <a:r>
              <a:rPr lang="en-US" sz="1200" dirty="0"/>
              <a:t>Syntax</a:t>
            </a:r>
          </a:p>
          <a:p>
            <a:pPr marL="0" indent="0">
              <a:buNone/>
            </a:pPr>
            <a:r>
              <a:rPr lang="en-US" sz="1200" dirty="0">
                <a:latin typeface="Consolas"/>
              </a:rPr>
              <a:t>while (</a:t>
            </a:r>
            <a:r>
              <a:rPr lang="en-US" sz="1200" i="1" dirty="0">
                <a:latin typeface="Consolas"/>
              </a:rPr>
              <a:t>condition</a:t>
            </a:r>
            <a:r>
              <a:rPr lang="en-US" sz="1200" dirty="0">
                <a:latin typeface="Consolas"/>
              </a:rPr>
              <a:t>) 
{
</a:t>
            </a:r>
            <a:r>
              <a:rPr lang="en-US" sz="1200" i="1" dirty="0">
                <a:latin typeface="Consolas"/>
              </a:rPr>
              <a:t>  // code block to be executed</a:t>
            </a:r>
            <a:r>
              <a:rPr lang="en-US" sz="1200" dirty="0">
                <a:latin typeface="Consolas"/>
              </a:rPr>
              <a:t>
}</a:t>
            </a:r>
            <a:endParaRPr lang="en-US" sz="1200" dirty="0"/>
          </a:p>
          <a:p>
            <a:pPr>
              <a:buNone/>
            </a:pPr>
            <a:endParaRPr lang="en-US" sz="1050" dirty="0"/>
          </a:p>
          <a:p>
            <a:pPr>
              <a:buNone/>
            </a:pPr>
            <a:r>
              <a:rPr lang="en-US" sz="1050" dirty="0"/>
              <a:t>The Do/While Loop</a:t>
            </a:r>
            <a:endParaRPr lang="en-US" dirty="0"/>
          </a:p>
          <a:p>
            <a:pPr>
              <a:buNone/>
            </a:pPr>
            <a:r>
              <a:rPr lang="en-US" sz="1050" dirty="0">
                <a:ea typeface="+mn-lt"/>
                <a:cs typeface="+mn-lt"/>
              </a:rPr>
              <a:t>The </a:t>
            </a:r>
            <a:r>
              <a:rPr lang="en-US" sz="1050" dirty="0">
                <a:latin typeface="Consolas"/>
              </a:rPr>
              <a:t>do/while</a:t>
            </a:r>
            <a:r>
              <a:rPr lang="en-US" sz="1050" dirty="0">
                <a:ea typeface="+mn-lt"/>
                <a:cs typeface="+mn-lt"/>
              </a:rPr>
              <a:t> loop is a variant of the </a:t>
            </a:r>
            <a:r>
              <a:rPr lang="en-US" sz="1050" dirty="0">
                <a:latin typeface="Consolas"/>
              </a:rPr>
              <a:t>while</a:t>
            </a:r>
            <a:r>
              <a:rPr lang="en-US" sz="1050" dirty="0">
                <a:ea typeface="+mn-lt"/>
                <a:cs typeface="+mn-lt"/>
              </a:rPr>
              <a:t> loop. This loop will execute the code block once, before checking if the condition is true, then it will repeat the loop as long as the condition is true.</a:t>
            </a:r>
            <a:endParaRPr lang="en-US" sz="1050" dirty="0"/>
          </a:p>
          <a:p>
            <a:pPr>
              <a:buNone/>
            </a:pPr>
            <a:r>
              <a:rPr lang="en-US" sz="1050" dirty="0"/>
              <a:t>Syntax</a:t>
            </a:r>
          </a:p>
          <a:p>
            <a:pPr>
              <a:buNone/>
            </a:pPr>
            <a:r>
              <a:rPr lang="en-US" sz="1050" dirty="0">
                <a:latin typeface="Consolas"/>
              </a:rPr>
              <a:t>do 
{
</a:t>
            </a:r>
            <a:r>
              <a:rPr lang="en-US" sz="1050" i="1" dirty="0">
                <a:latin typeface="Consolas"/>
              </a:rPr>
              <a:t>  // code block to be executed
</a:t>
            </a:r>
            <a:r>
              <a:rPr lang="en-US" sz="1050" dirty="0">
                <a:latin typeface="Consolas"/>
              </a:rPr>
              <a:t>}
while (</a:t>
            </a:r>
            <a:r>
              <a:rPr lang="en-US" sz="1050" i="1" dirty="0">
                <a:latin typeface="Consolas"/>
              </a:rPr>
              <a:t>condition</a:t>
            </a:r>
            <a:r>
              <a:rPr lang="en-US" sz="1050" dirty="0">
                <a:latin typeface="Consolas"/>
              </a:rPr>
              <a:t>);</a:t>
            </a:r>
            <a:endParaRPr lang="en-US" sz="1050" dirty="0"/>
          </a:p>
          <a:p>
            <a:pPr marL="0" indent="0">
              <a:buNone/>
            </a:pPr>
            <a:endParaRPr lang="en-US" sz="1200" dirty="0"/>
          </a:p>
        </p:txBody>
      </p:sp>
      <p:sp>
        <p:nvSpPr>
          <p:cNvPr id="4" name="Text Placeholder 3">
            <a:extLst>
              <a:ext uri="{FF2B5EF4-FFF2-40B4-BE49-F238E27FC236}">
                <a16:creationId xmlns:a16="http://schemas.microsoft.com/office/drawing/2014/main" id="{D063EF7D-71C9-0061-8A46-21F886454013}"/>
              </a:ext>
            </a:extLst>
          </p:cNvPr>
          <p:cNvSpPr>
            <a:spLocks noGrp="1"/>
          </p:cNvSpPr>
          <p:nvPr>
            <p:ph type="body" sz="half" idx="2"/>
          </p:nvPr>
        </p:nvSpPr>
        <p:spPr>
          <a:xfrm>
            <a:off x="160216" y="997203"/>
            <a:ext cx="5612544" cy="4863847"/>
          </a:xfrm>
        </p:spPr>
        <p:txBody>
          <a:bodyPr lIns="109728" tIns="109728" rIns="109728" bIns="91440" anchor="t"/>
          <a:lstStyle/>
          <a:p>
            <a:pPr>
              <a:lnSpc>
                <a:spcPct val="100000"/>
              </a:lnSpc>
              <a:spcBef>
                <a:spcPct val="0"/>
              </a:spcBef>
            </a:pPr>
            <a:r>
              <a:rPr lang="en-US" dirty="0">
                <a:ea typeface="+mn-lt"/>
                <a:cs typeface="+mn-lt"/>
              </a:rPr>
              <a:t>Loops can execute a block of code as long as a specified condition is reached.</a:t>
            </a:r>
          </a:p>
          <a:p>
            <a:pPr>
              <a:lnSpc>
                <a:spcPct val="100000"/>
              </a:lnSpc>
              <a:spcBef>
                <a:spcPct val="0"/>
              </a:spcBef>
            </a:pPr>
            <a:r>
              <a:rPr lang="en-US" dirty="0">
                <a:ea typeface="+mn-lt"/>
                <a:cs typeface="+mn-lt"/>
              </a:rPr>
              <a:t>Loops are handy because they save time, reduce errors, and they make code more readable.</a:t>
            </a:r>
          </a:p>
          <a:p>
            <a:pPr>
              <a:lnSpc>
                <a:spcPct val="100000"/>
              </a:lnSpc>
              <a:spcBef>
                <a:spcPct val="0"/>
              </a:spcBef>
            </a:pPr>
            <a:endParaRPr lang="en-US" dirty="0">
              <a:ea typeface="+mn-lt"/>
              <a:cs typeface="+mn-lt"/>
            </a:endParaRPr>
          </a:p>
          <a:p>
            <a:r>
              <a:rPr lang="en-US" sz="1050" dirty="0"/>
              <a:t>C# For Loop</a:t>
            </a:r>
          </a:p>
          <a:p>
            <a:r>
              <a:rPr lang="en-US" sz="1050" dirty="0">
                <a:ea typeface="+mn-lt"/>
                <a:cs typeface="+mn-lt"/>
              </a:rPr>
              <a:t>When you know exactly how many times you want to loop through a block of code, use the </a:t>
            </a:r>
            <a:r>
              <a:rPr lang="en-US" sz="1050" dirty="0">
                <a:latin typeface="Consolas"/>
              </a:rPr>
              <a:t>for</a:t>
            </a:r>
            <a:r>
              <a:rPr lang="en-US" sz="1050" dirty="0">
                <a:ea typeface="+mn-lt"/>
                <a:cs typeface="+mn-lt"/>
              </a:rPr>
              <a:t> loop instead of a </a:t>
            </a:r>
            <a:r>
              <a:rPr lang="en-US" sz="1050" dirty="0">
                <a:latin typeface="Consolas"/>
              </a:rPr>
              <a:t>while</a:t>
            </a:r>
            <a:r>
              <a:rPr lang="en-US" sz="1050" dirty="0">
                <a:ea typeface="+mn-lt"/>
                <a:cs typeface="+mn-lt"/>
              </a:rPr>
              <a:t> loop:</a:t>
            </a:r>
            <a:endParaRPr lang="en-US" sz="1050" dirty="0"/>
          </a:p>
          <a:p>
            <a:r>
              <a:rPr lang="en-US" sz="1050" dirty="0"/>
              <a:t>Syntax</a:t>
            </a:r>
          </a:p>
          <a:p>
            <a:r>
              <a:rPr lang="en-US" sz="1050" dirty="0">
                <a:latin typeface="Consolas"/>
              </a:rPr>
              <a:t>for (</a:t>
            </a:r>
            <a:r>
              <a:rPr lang="en-US" sz="1050" i="1" dirty="0">
                <a:latin typeface="Consolas"/>
              </a:rPr>
              <a:t>statement 1</a:t>
            </a:r>
            <a:r>
              <a:rPr lang="en-US" sz="1050" dirty="0">
                <a:latin typeface="Consolas"/>
              </a:rPr>
              <a:t>;</a:t>
            </a:r>
            <a:r>
              <a:rPr lang="en-US" sz="1050" i="1" dirty="0">
                <a:latin typeface="Consolas"/>
              </a:rPr>
              <a:t> statement 2</a:t>
            </a:r>
            <a:r>
              <a:rPr lang="en-US" sz="1050" dirty="0">
                <a:latin typeface="Consolas"/>
              </a:rPr>
              <a:t>;</a:t>
            </a:r>
            <a:r>
              <a:rPr lang="en-US" sz="1050" i="1" dirty="0">
                <a:latin typeface="Consolas"/>
              </a:rPr>
              <a:t> statement 3</a:t>
            </a:r>
            <a:r>
              <a:rPr lang="en-US" sz="1050" dirty="0">
                <a:latin typeface="Consolas"/>
              </a:rPr>
              <a:t>) 
{
  </a:t>
            </a:r>
            <a:r>
              <a:rPr lang="en-US" sz="1050" i="1" dirty="0">
                <a:latin typeface="Consolas"/>
              </a:rPr>
              <a:t>// code block to be executed</a:t>
            </a:r>
            <a:r>
              <a:rPr lang="en-US" sz="1050" dirty="0">
                <a:latin typeface="Consolas"/>
              </a:rPr>
              <a:t>
}</a:t>
            </a:r>
            <a:endParaRPr lang="en-US" sz="1050" dirty="0"/>
          </a:p>
          <a:p>
            <a:r>
              <a:rPr lang="en-US" sz="1050" b="1" dirty="0">
                <a:ea typeface="+mn-lt"/>
                <a:cs typeface="+mn-lt"/>
              </a:rPr>
              <a:t>Statement 1</a:t>
            </a:r>
            <a:r>
              <a:rPr lang="en-US" sz="1050" dirty="0">
                <a:ea typeface="+mn-lt"/>
                <a:cs typeface="+mn-lt"/>
              </a:rPr>
              <a:t> is executed (one time) before the execution of the code block.</a:t>
            </a:r>
            <a:endParaRPr lang="en-US" dirty="0"/>
          </a:p>
          <a:p>
            <a:r>
              <a:rPr lang="en-US" sz="1050" b="1" dirty="0">
                <a:ea typeface="+mn-lt"/>
                <a:cs typeface="+mn-lt"/>
              </a:rPr>
              <a:t>Statement 2</a:t>
            </a:r>
            <a:r>
              <a:rPr lang="en-US" sz="1050" dirty="0">
                <a:ea typeface="+mn-lt"/>
                <a:cs typeface="+mn-lt"/>
              </a:rPr>
              <a:t> defines the condition for executing the code block.</a:t>
            </a:r>
            <a:endParaRPr lang="en-US" dirty="0"/>
          </a:p>
          <a:p>
            <a:r>
              <a:rPr lang="en-US" sz="1050" b="1" dirty="0">
                <a:ea typeface="+mn-lt"/>
                <a:cs typeface="+mn-lt"/>
              </a:rPr>
              <a:t>Statement 3</a:t>
            </a:r>
            <a:r>
              <a:rPr lang="en-US" sz="1050" dirty="0">
                <a:ea typeface="+mn-lt"/>
                <a:cs typeface="+mn-lt"/>
              </a:rPr>
              <a:t> is executed (every time) after the code block has been executed.</a:t>
            </a:r>
            <a:endParaRPr lang="en-US" dirty="0"/>
          </a:p>
          <a:p>
            <a:endParaRPr lang="en-US" sz="1050" dirty="0">
              <a:latin typeface="Consolas"/>
            </a:endParaRPr>
          </a:p>
          <a:p>
            <a:endParaRPr lang="en-US" dirty="0"/>
          </a:p>
        </p:txBody>
      </p:sp>
    </p:spTree>
    <p:extLst>
      <p:ext uri="{BB962C8B-B14F-4D97-AF65-F5344CB8AC3E}">
        <p14:creationId xmlns:p14="http://schemas.microsoft.com/office/powerpoint/2010/main" val="3872805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8F79-3235-5A25-2803-B81406900677}"/>
              </a:ext>
            </a:extLst>
          </p:cNvPr>
          <p:cNvSpPr>
            <a:spLocks noGrp="1"/>
          </p:cNvSpPr>
          <p:nvPr>
            <p:ph type="title"/>
          </p:nvPr>
        </p:nvSpPr>
        <p:spPr>
          <a:xfrm>
            <a:off x="-4233" y="1778"/>
            <a:ext cx="10241280" cy="1393190"/>
          </a:xfrm>
        </p:spPr>
        <p:txBody>
          <a:bodyPr/>
          <a:lstStyle/>
          <a:p>
            <a:r>
              <a:rPr lang="en-US" b="0" dirty="0"/>
              <a:t>C# Break and Continue</a:t>
            </a:r>
            <a:endParaRPr lang="en-US" dirty="0"/>
          </a:p>
          <a:p>
            <a:endParaRPr lang="en-US" b="0" dirty="0"/>
          </a:p>
        </p:txBody>
      </p:sp>
      <p:sp>
        <p:nvSpPr>
          <p:cNvPr id="3" name="Content Placeholder 2">
            <a:extLst>
              <a:ext uri="{FF2B5EF4-FFF2-40B4-BE49-F238E27FC236}">
                <a16:creationId xmlns:a16="http://schemas.microsoft.com/office/drawing/2014/main" id="{98C4970F-18B5-6311-22B1-A45C773747EA}"/>
              </a:ext>
            </a:extLst>
          </p:cNvPr>
          <p:cNvSpPr>
            <a:spLocks noGrp="1"/>
          </p:cNvSpPr>
          <p:nvPr>
            <p:ph idx="1"/>
          </p:nvPr>
        </p:nvSpPr>
        <p:spPr>
          <a:xfrm>
            <a:off x="4334933" y="757598"/>
            <a:ext cx="7277947" cy="5314018"/>
          </a:xfrm>
        </p:spPr>
        <p:txBody>
          <a:bodyPr lIns="109728" tIns="109728" rIns="109728" bIns="91440" anchor="t">
            <a:noAutofit/>
          </a:bodyPr>
          <a:lstStyle/>
          <a:p>
            <a:pPr marL="0" indent="0">
              <a:buNone/>
            </a:pPr>
            <a:r>
              <a:rPr lang="en-US" sz="1200" dirty="0">
                <a:ea typeface="+mn-lt"/>
                <a:cs typeface="+mn-lt"/>
              </a:rPr>
              <a:t>This example jumps out of the loop when </a:t>
            </a:r>
            <a:r>
              <a:rPr lang="en-US" sz="1200" dirty="0" err="1">
                <a:latin typeface="Consolas"/>
              </a:rPr>
              <a:t>i</a:t>
            </a:r>
            <a:r>
              <a:rPr lang="en-US" sz="1200" dirty="0">
                <a:ea typeface="+mn-lt"/>
                <a:cs typeface="+mn-lt"/>
              </a:rPr>
              <a:t> is equal to </a:t>
            </a:r>
            <a:r>
              <a:rPr lang="en-US" sz="1200" dirty="0">
                <a:latin typeface="Consolas"/>
              </a:rPr>
              <a:t>4</a:t>
            </a:r>
            <a:r>
              <a:rPr lang="en-US" sz="1200" dirty="0">
                <a:ea typeface="+mn-lt"/>
                <a:cs typeface="+mn-lt"/>
              </a:rPr>
              <a:t>:</a:t>
            </a:r>
          </a:p>
          <a:p>
            <a:pPr marL="0" indent="0">
              <a:buNone/>
            </a:pPr>
            <a:r>
              <a:rPr lang="en-US" sz="1200" dirty="0">
                <a:ea typeface="+mn-lt"/>
                <a:cs typeface="+mn-lt"/>
              </a:rPr>
              <a:t>Example</a:t>
            </a:r>
          </a:p>
          <a:p>
            <a:pPr marL="0" indent="0">
              <a:buNone/>
            </a:pPr>
            <a:r>
              <a:rPr lang="en-US" sz="1200" dirty="0">
                <a:latin typeface="Consolas"/>
              </a:rPr>
              <a:t>for (int </a:t>
            </a:r>
            <a:r>
              <a:rPr lang="en-US" sz="1200" dirty="0" err="1">
                <a:latin typeface="Consolas"/>
              </a:rPr>
              <a:t>i</a:t>
            </a:r>
            <a:r>
              <a:rPr lang="en-US" sz="1200" dirty="0">
                <a:latin typeface="Consolas"/>
              </a:rPr>
              <a:t> = 0; </a:t>
            </a:r>
            <a:r>
              <a:rPr lang="en-US" sz="1200" dirty="0" err="1">
                <a:latin typeface="Consolas"/>
              </a:rPr>
              <a:t>i</a:t>
            </a:r>
            <a:r>
              <a:rPr lang="en-US" sz="1200" dirty="0">
                <a:latin typeface="Consolas"/>
              </a:rPr>
              <a:t> &lt; 10; </a:t>
            </a:r>
            <a:r>
              <a:rPr lang="en-US" sz="1200" dirty="0" err="1">
                <a:latin typeface="Consolas"/>
              </a:rPr>
              <a:t>i</a:t>
            </a:r>
            <a:r>
              <a:rPr lang="en-US" sz="1200" dirty="0">
                <a:latin typeface="Consolas"/>
              </a:rPr>
              <a:t>++) </a:t>
            </a:r>
            <a:br>
              <a:rPr lang="en-US" sz="1200" dirty="0">
                <a:latin typeface="Consolas"/>
              </a:rPr>
            </a:br>
            <a:r>
              <a:rPr lang="en-US" sz="1200" dirty="0">
                <a:latin typeface="Consolas"/>
              </a:rPr>
              <a:t>{</a:t>
            </a:r>
            <a:br>
              <a:rPr lang="en-US" sz="1200" dirty="0">
                <a:latin typeface="Consolas"/>
              </a:rPr>
            </a:br>
            <a:r>
              <a:rPr lang="en-US" sz="1200" dirty="0">
                <a:latin typeface="Consolas"/>
              </a:rPr>
              <a:t>  if (</a:t>
            </a:r>
            <a:r>
              <a:rPr lang="en-US" sz="1200" dirty="0" err="1">
                <a:latin typeface="Consolas"/>
              </a:rPr>
              <a:t>i</a:t>
            </a:r>
            <a:r>
              <a:rPr lang="en-US" sz="1200" dirty="0">
                <a:latin typeface="Consolas"/>
              </a:rPr>
              <a:t> == 4) </a:t>
            </a:r>
            <a:br>
              <a:rPr lang="en-US" sz="1200" dirty="0">
                <a:latin typeface="Consolas"/>
              </a:rPr>
            </a:br>
            <a:r>
              <a:rPr lang="en-US" sz="1200" dirty="0">
                <a:latin typeface="Consolas"/>
              </a:rPr>
              <a:t>  {</a:t>
            </a:r>
            <a:br>
              <a:rPr lang="en-US" sz="1200" dirty="0">
                <a:latin typeface="Consolas"/>
              </a:rPr>
            </a:br>
            <a:r>
              <a:rPr lang="en-US" sz="1200" dirty="0">
                <a:latin typeface="Consolas"/>
              </a:rPr>
              <a:t>    break;</a:t>
            </a:r>
            <a:br>
              <a:rPr lang="en-US" sz="1200" dirty="0">
                <a:latin typeface="Consolas"/>
              </a:rPr>
            </a:br>
            <a:r>
              <a:rPr lang="en-US" sz="1200" dirty="0">
                <a:latin typeface="Consolas"/>
              </a:rPr>
              <a:t>  }</a:t>
            </a:r>
            <a:br>
              <a:rPr lang="en-US" sz="1200" dirty="0">
                <a:latin typeface="Consolas"/>
              </a:rPr>
            </a:br>
            <a:r>
              <a:rPr lang="en-US" sz="1200" dirty="0">
                <a:latin typeface="Consolas"/>
              </a:rPr>
              <a:t>  </a:t>
            </a:r>
            <a:r>
              <a:rPr lang="en-US" sz="1200" dirty="0" err="1">
                <a:latin typeface="Consolas"/>
              </a:rPr>
              <a:t>Console.WriteLine</a:t>
            </a:r>
            <a:r>
              <a:rPr lang="en-US" sz="1200" dirty="0">
                <a:latin typeface="Consolas"/>
              </a:rPr>
              <a:t>(</a:t>
            </a:r>
            <a:r>
              <a:rPr lang="en-US" sz="1200" dirty="0" err="1">
                <a:latin typeface="Consolas"/>
              </a:rPr>
              <a:t>i</a:t>
            </a:r>
            <a:r>
              <a:rPr lang="en-US" sz="1200" dirty="0">
                <a:latin typeface="Consolas"/>
              </a:rPr>
              <a:t>);</a:t>
            </a:r>
            <a:br>
              <a:rPr lang="en-US" sz="1200" dirty="0">
                <a:latin typeface="Consolas"/>
              </a:rPr>
            </a:br>
            <a:r>
              <a:rPr lang="en-US" sz="1200" dirty="0">
                <a:latin typeface="Consolas"/>
              </a:rPr>
              <a:t>}</a:t>
            </a:r>
            <a:endParaRPr lang="en-US" sz="1200" dirty="0">
              <a:ea typeface="+mn-lt"/>
              <a:cs typeface="+mn-lt"/>
            </a:endParaRPr>
          </a:p>
          <a:p>
            <a:pPr>
              <a:buNone/>
            </a:pPr>
            <a:r>
              <a:rPr lang="en-US" sz="1200" dirty="0">
                <a:ea typeface="+mn-lt"/>
                <a:cs typeface="+mn-lt"/>
              </a:rPr>
              <a:t>This example skips the value of </a:t>
            </a:r>
            <a:r>
              <a:rPr lang="en-US" sz="1200" dirty="0">
                <a:latin typeface="Consolas"/>
              </a:rPr>
              <a:t>4</a:t>
            </a:r>
            <a:r>
              <a:rPr lang="en-US" sz="1200" dirty="0">
                <a:ea typeface="+mn-lt"/>
                <a:cs typeface="+mn-lt"/>
              </a:rPr>
              <a:t>:</a:t>
            </a:r>
          </a:p>
          <a:p>
            <a:pPr>
              <a:buNone/>
            </a:pPr>
            <a:r>
              <a:rPr lang="en-US" sz="1200" dirty="0">
                <a:ea typeface="+mn-lt"/>
                <a:cs typeface="+mn-lt"/>
              </a:rPr>
              <a:t>Example</a:t>
            </a:r>
          </a:p>
          <a:p>
            <a:pPr>
              <a:buNone/>
            </a:pPr>
            <a:r>
              <a:rPr lang="en-US" sz="1200" dirty="0">
                <a:latin typeface="Consolas"/>
              </a:rPr>
              <a:t>for (int </a:t>
            </a:r>
            <a:r>
              <a:rPr lang="en-US" sz="1200" dirty="0" err="1">
                <a:latin typeface="Consolas"/>
              </a:rPr>
              <a:t>i</a:t>
            </a:r>
            <a:r>
              <a:rPr lang="en-US" sz="1200" dirty="0">
                <a:latin typeface="Consolas"/>
              </a:rPr>
              <a:t> = 0; </a:t>
            </a:r>
            <a:r>
              <a:rPr lang="en-US" sz="1200" dirty="0" err="1">
                <a:latin typeface="Consolas"/>
              </a:rPr>
              <a:t>i</a:t>
            </a:r>
            <a:r>
              <a:rPr lang="en-US" sz="1200" dirty="0">
                <a:latin typeface="Consolas"/>
              </a:rPr>
              <a:t> &lt; 10; </a:t>
            </a:r>
            <a:r>
              <a:rPr lang="en-US" sz="1200" dirty="0" err="1">
                <a:latin typeface="Consolas"/>
              </a:rPr>
              <a:t>i</a:t>
            </a:r>
            <a:r>
              <a:rPr lang="en-US" sz="1200" dirty="0">
                <a:latin typeface="Consolas"/>
              </a:rPr>
              <a:t>++) </a:t>
            </a:r>
            <a:br>
              <a:rPr lang="en-US" sz="1200" dirty="0">
                <a:latin typeface="Consolas"/>
              </a:rPr>
            </a:br>
            <a:r>
              <a:rPr lang="en-US" sz="1200" dirty="0">
                <a:latin typeface="Consolas"/>
              </a:rPr>
              <a:t>{</a:t>
            </a:r>
            <a:br>
              <a:rPr lang="en-US" sz="1200" dirty="0">
                <a:latin typeface="Consolas"/>
              </a:rPr>
            </a:br>
            <a:r>
              <a:rPr lang="en-US" sz="1200" dirty="0">
                <a:latin typeface="Consolas"/>
              </a:rPr>
              <a:t>  if (</a:t>
            </a:r>
            <a:r>
              <a:rPr lang="en-US" sz="1200" dirty="0" err="1">
                <a:latin typeface="Consolas"/>
              </a:rPr>
              <a:t>i</a:t>
            </a:r>
            <a:r>
              <a:rPr lang="en-US" sz="1200" dirty="0">
                <a:latin typeface="Consolas"/>
              </a:rPr>
              <a:t> == 4) </a:t>
            </a:r>
            <a:br>
              <a:rPr lang="en-US" sz="1200" dirty="0">
                <a:latin typeface="Consolas"/>
              </a:rPr>
            </a:br>
            <a:r>
              <a:rPr lang="en-US" sz="1200" dirty="0">
                <a:latin typeface="Consolas"/>
              </a:rPr>
              <a:t>  {</a:t>
            </a:r>
            <a:br>
              <a:rPr lang="en-US" sz="1200" dirty="0">
                <a:latin typeface="Consolas"/>
              </a:rPr>
            </a:br>
            <a:r>
              <a:rPr lang="en-US" sz="1200" dirty="0">
                <a:latin typeface="Consolas"/>
              </a:rPr>
              <a:t>    continue;</a:t>
            </a:r>
            <a:br>
              <a:rPr lang="en-US" sz="1200" dirty="0">
                <a:latin typeface="Consolas"/>
              </a:rPr>
            </a:br>
            <a:r>
              <a:rPr lang="en-US" sz="1200" dirty="0">
                <a:latin typeface="Consolas"/>
              </a:rPr>
              <a:t>  }</a:t>
            </a:r>
            <a:br>
              <a:rPr lang="en-US" sz="1200" dirty="0">
                <a:latin typeface="Consolas"/>
              </a:rPr>
            </a:br>
            <a:r>
              <a:rPr lang="en-US" sz="1200" dirty="0">
                <a:latin typeface="Consolas"/>
              </a:rPr>
              <a:t>  </a:t>
            </a:r>
            <a:r>
              <a:rPr lang="en-US" sz="1200" dirty="0" err="1">
                <a:latin typeface="Consolas"/>
              </a:rPr>
              <a:t>Console.WriteLine</a:t>
            </a:r>
            <a:r>
              <a:rPr lang="en-US" sz="1200" dirty="0">
                <a:latin typeface="Consolas"/>
              </a:rPr>
              <a:t>(</a:t>
            </a:r>
            <a:r>
              <a:rPr lang="en-US" sz="1200" dirty="0" err="1">
                <a:latin typeface="Consolas"/>
              </a:rPr>
              <a:t>i</a:t>
            </a:r>
            <a:r>
              <a:rPr lang="en-US" sz="1200" dirty="0">
                <a:latin typeface="Consolas"/>
              </a:rPr>
              <a:t>);</a:t>
            </a:r>
            <a:br>
              <a:rPr lang="en-US" sz="1200" dirty="0">
                <a:latin typeface="Consolas"/>
              </a:rPr>
            </a:br>
            <a:r>
              <a:rPr lang="en-US" sz="1200" dirty="0">
                <a:latin typeface="Consolas"/>
              </a:rPr>
              <a:t>}</a:t>
            </a:r>
            <a:endParaRPr lang="en-US" sz="1200" dirty="0">
              <a:ea typeface="+mn-lt"/>
              <a:cs typeface="+mn-lt"/>
            </a:endParaRPr>
          </a:p>
        </p:txBody>
      </p:sp>
      <p:sp>
        <p:nvSpPr>
          <p:cNvPr id="4" name="Text Placeholder 3">
            <a:extLst>
              <a:ext uri="{FF2B5EF4-FFF2-40B4-BE49-F238E27FC236}">
                <a16:creationId xmlns:a16="http://schemas.microsoft.com/office/drawing/2014/main" id="{EBEF8A73-7B2D-A121-4315-D7D84846B626}"/>
              </a:ext>
            </a:extLst>
          </p:cNvPr>
          <p:cNvSpPr>
            <a:spLocks noGrp="1"/>
          </p:cNvSpPr>
          <p:nvPr>
            <p:ph type="body" sz="half" idx="4294967295"/>
          </p:nvPr>
        </p:nvSpPr>
        <p:spPr>
          <a:xfrm>
            <a:off x="0" y="1683280"/>
            <a:ext cx="3816880" cy="4177770"/>
          </a:xfrm>
        </p:spPr>
        <p:txBody>
          <a:bodyPr lIns="109728" tIns="109728" rIns="109728" bIns="91440" anchor="t"/>
          <a:lstStyle/>
          <a:p>
            <a:r>
              <a:rPr lang="en-US" sz="1200" dirty="0">
                <a:ea typeface="+mn-lt"/>
                <a:cs typeface="+mn-lt"/>
              </a:rPr>
              <a:t>You have already seen the </a:t>
            </a:r>
            <a:r>
              <a:rPr lang="en-US" sz="1200" dirty="0">
                <a:latin typeface="Consolas"/>
              </a:rPr>
              <a:t>break</a:t>
            </a:r>
            <a:r>
              <a:rPr lang="en-US" sz="1200" dirty="0">
                <a:ea typeface="+mn-lt"/>
                <a:cs typeface="+mn-lt"/>
              </a:rPr>
              <a:t> statement used in an earlier chapter of this tutorial. It was used to "jump out" of a </a:t>
            </a:r>
            <a:r>
              <a:rPr lang="en-US" sz="1200" dirty="0">
                <a:latin typeface="Consolas"/>
              </a:rPr>
              <a:t>switch</a:t>
            </a:r>
            <a:r>
              <a:rPr lang="en-US" sz="1200" dirty="0">
                <a:ea typeface="+mn-lt"/>
                <a:cs typeface="+mn-lt"/>
              </a:rPr>
              <a:t> statement.</a:t>
            </a:r>
            <a:endParaRPr lang="en-US" sz="1200" dirty="0"/>
          </a:p>
          <a:p>
            <a:r>
              <a:rPr lang="en-US" sz="1200" dirty="0">
                <a:ea typeface="+mn-lt"/>
                <a:cs typeface="+mn-lt"/>
              </a:rPr>
              <a:t>The </a:t>
            </a:r>
            <a:r>
              <a:rPr lang="en-US" sz="1200" dirty="0">
                <a:latin typeface="Consolas"/>
              </a:rPr>
              <a:t>break</a:t>
            </a:r>
            <a:r>
              <a:rPr lang="en-US" sz="1200" dirty="0">
                <a:ea typeface="+mn-lt"/>
                <a:cs typeface="+mn-lt"/>
              </a:rPr>
              <a:t> statement can also be used to jump out of a </a:t>
            </a:r>
            <a:r>
              <a:rPr lang="en-US" sz="1200" b="1" dirty="0">
                <a:ea typeface="+mn-lt"/>
                <a:cs typeface="+mn-lt"/>
              </a:rPr>
              <a:t>loop</a:t>
            </a:r>
            <a:r>
              <a:rPr lang="en-US" sz="1200" dirty="0">
                <a:ea typeface="+mn-lt"/>
                <a:cs typeface="+mn-lt"/>
              </a:rPr>
              <a:t>.</a:t>
            </a:r>
            <a:endParaRPr lang="en-US" sz="1200" dirty="0"/>
          </a:p>
          <a:p>
            <a:endParaRPr lang="en-US" sz="1200" dirty="0"/>
          </a:p>
          <a:p>
            <a:r>
              <a:rPr lang="en-US" dirty="0"/>
              <a:t>C# Continue</a:t>
            </a:r>
          </a:p>
          <a:p>
            <a:r>
              <a:rPr lang="en-US" sz="1200" dirty="0">
                <a:ea typeface="+mn-lt"/>
                <a:cs typeface="+mn-lt"/>
              </a:rPr>
              <a:t>The </a:t>
            </a:r>
            <a:r>
              <a:rPr lang="en-US" sz="1200" dirty="0">
                <a:latin typeface="Consolas"/>
              </a:rPr>
              <a:t>continue</a:t>
            </a:r>
            <a:r>
              <a:rPr lang="en-US" sz="1200" dirty="0">
                <a:ea typeface="+mn-lt"/>
                <a:cs typeface="+mn-lt"/>
              </a:rPr>
              <a:t> statement breaks one iteration (in the loop), if a specified condition occurs, and continues with the next iteration in the loop.</a:t>
            </a:r>
            <a:endParaRPr lang="en-US" dirty="0"/>
          </a:p>
          <a:p>
            <a:endParaRPr lang="en-US" sz="1200" dirty="0"/>
          </a:p>
          <a:p>
            <a:endParaRPr lang="en-US" sz="1200" dirty="0"/>
          </a:p>
        </p:txBody>
      </p:sp>
    </p:spTree>
    <p:extLst>
      <p:ext uri="{BB962C8B-B14F-4D97-AF65-F5344CB8AC3E}">
        <p14:creationId xmlns:p14="http://schemas.microsoft.com/office/powerpoint/2010/main" val="79158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BF31-CA2D-51E4-EE25-B34D2356113B}"/>
              </a:ext>
            </a:extLst>
          </p:cNvPr>
          <p:cNvSpPr>
            <a:spLocks noGrp="1"/>
          </p:cNvSpPr>
          <p:nvPr>
            <p:ph type="title"/>
          </p:nvPr>
        </p:nvSpPr>
        <p:spPr/>
        <p:txBody>
          <a:bodyPr/>
          <a:lstStyle/>
          <a:p>
            <a:r>
              <a:rPr lang="en-US" b="0" dirty="0"/>
              <a:t>C# Arrays</a:t>
            </a:r>
            <a:endParaRPr lang="en-US" dirty="0"/>
          </a:p>
          <a:p>
            <a:endParaRPr lang="en-US" dirty="0"/>
          </a:p>
        </p:txBody>
      </p:sp>
      <p:sp>
        <p:nvSpPr>
          <p:cNvPr id="3" name="Content Placeholder 2">
            <a:extLst>
              <a:ext uri="{FF2B5EF4-FFF2-40B4-BE49-F238E27FC236}">
                <a16:creationId xmlns:a16="http://schemas.microsoft.com/office/drawing/2014/main" id="{B2592F81-D4D9-098B-BBFA-C36420DDE43B}"/>
              </a:ext>
            </a:extLst>
          </p:cNvPr>
          <p:cNvSpPr>
            <a:spLocks noGrp="1"/>
          </p:cNvSpPr>
          <p:nvPr>
            <p:ph idx="1"/>
          </p:nvPr>
        </p:nvSpPr>
        <p:spPr/>
        <p:txBody>
          <a:bodyPr lIns="109728" tIns="109728" rIns="109728" bIns="91440" anchor="t">
            <a:normAutofit fontScale="92500" lnSpcReduction="20000"/>
          </a:bodyPr>
          <a:lstStyle/>
          <a:p>
            <a:pPr marL="0" indent="0">
              <a:buNone/>
            </a:pPr>
            <a:r>
              <a:rPr lang="en-US" sz="1200" dirty="0">
                <a:ea typeface="+mn-lt"/>
                <a:cs typeface="+mn-lt"/>
              </a:rPr>
              <a:t>We have now declared a variable that holds an array of strings.</a:t>
            </a:r>
            <a:endParaRPr lang="en-US" sz="1200" dirty="0"/>
          </a:p>
          <a:p>
            <a:pPr marL="0" indent="0">
              <a:buNone/>
            </a:pPr>
            <a:r>
              <a:rPr lang="en-US" sz="1200" dirty="0">
                <a:ea typeface="+mn-lt"/>
                <a:cs typeface="+mn-lt"/>
              </a:rPr>
              <a:t>To insert values to it, we can use an array literal - place the values in a comma-separated list, inside curly braces:</a:t>
            </a:r>
            <a:endParaRPr lang="en-US" sz="1200" dirty="0"/>
          </a:p>
          <a:p>
            <a:pPr marL="0" indent="0">
              <a:buNone/>
            </a:pPr>
            <a:r>
              <a:rPr lang="en-US" sz="1200" dirty="0">
                <a:latin typeface="Consolas"/>
              </a:rPr>
              <a:t>string[] cars = {"Volvo", "BMW", "Ford", "Mazda"};
</a:t>
            </a:r>
            <a:endParaRPr lang="en-US" sz="1200" dirty="0"/>
          </a:p>
          <a:p>
            <a:pPr marL="0" indent="0">
              <a:buNone/>
            </a:pPr>
            <a:r>
              <a:rPr lang="en-US" sz="1200" dirty="0">
                <a:ea typeface="+mn-lt"/>
                <a:cs typeface="+mn-lt"/>
              </a:rPr>
              <a:t>To create an array of integers, you could write:</a:t>
            </a:r>
            <a:endParaRPr lang="en-US" sz="1200" dirty="0"/>
          </a:p>
          <a:p>
            <a:pPr marL="0" indent="0">
              <a:buNone/>
            </a:pPr>
            <a:r>
              <a:rPr lang="en-US" sz="1200" dirty="0">
                <a:latin typeface="Consolas"/>
              </a:rPr>
              <a:t>int[] </a:t>
            </a:r>
            <a:r>
              <a:rPr lang="en-US" sz="1200" dirty="0" err="1">
                <a:latin typeface="Consolas"/>
              </a:rPr>
              <a:t>myNum</a:t>
            </a:r>
            <a:r>
              <a:rPr lang="en-US" sz="1200" dirty="0">
                <a:latin typeface="Consolas"/>
              </a:rPr>
              <a:t> = {10, 20, 30, 40};</a:t>
            </a:r>
            <a:endParaRPr lang="en-US" sz="1200" dirty="0"/>
          </a:p>
          <a:p>
            <a:pPr marL="0" indent="0">
              <a:buNone/>
            </a:pPr>
            <a:r>
              <a:rPr lang="en-US" sz="1200" dirty="0"/>
              <a:t>Example :-</a:t>
            </a:r>
          </a:p>
          <a:p>
            <a:pPr>
              <a:buNone/>
            </a:pPr>
            <a:r>
              <a:rPr lang="en-US" dirty="0"/>
              <a:t>Access the Elements of an Array</a:t>
            </a:r>
          </a:p>
          <a:p>
            <a:pPr>
              <a:buNone/>
            </a:pPr>
            <a:r>
              <a:rPr lang="en-US" sz="1200" dirty="0">
                <a:ea typeface="+mn-lt"/>
                <a:cs typeface="+mn-lt"/>
              </a:rPr>
              <a:t>You access an array element by referring to the index number.</a:t>
            </a:r>
            <a:endParaRPr lang="en-US" dirty="0"/>
          </a:p>
          <a:p>
            <a:pPr>
              <a:buNone/>
            </a:pPr>
            <a:r>
              <a:rPr lang="en-US" sz="1200" dirty="0">
                <a:ea typeface="+mn-lt"/>
                <a:cs typeface="+mn-lt"/>
              </a:rPr>
              <a:t>This statement accesses the value of the first element in </a:t>
            </a:r>
            <a:r>
              <a:rPr lang="en-US" sz="1200" b="1" dirty="0">
                <a:ea typeface="+mn-lt"/>
                <a:cs typeface="+mn-lt"/>
              </a:rPr>
              <a:t>cars</a:t>
            </a:r>
            <a:r>
              <a:rPr lang="en-US" sz="1200" dirty="0">
                <a:ea typeface="+mn-lt"/>
                <a:cs typeface="+mn-lt"/>
              </a:rPr>
              <a:t>:</a:t>
            </a:r>
            <a:endParaRPr lang="en-US" dirty="0"/>
          </a:p>
          <a:p>
            <a:pPr>
              <a:buNone/>
            </a:pPr>
            <a:r>
              <a:rPr lang="en-US" dirty="0"/>
              <a:t>Example</a:t>
            </a:r>
          </a:p>
          <a:p>
            <a:pPr>
              <a:buNone/>
            </a:pPr>
            <a:r>
              <a:rPr lang="en-US" sz="1200" dirty="0">
                <a:latin typeface="Consolas"/>
              </a:rPr>
              <a:t>string[] cars = {"Volvo", "BMW", "Ford", "Mazda"};
</a:t>
            </a:r>
            <a:r>
              <a:rPr lang="en-US" sz="1200" dirty="0" err="1">
                <a:latin typeface="Consolas"/>
              </a:rPr>
              <a:t>Console.WriteLine</a:t>
            </a:r>
            <a:r>
              <a:rPr lang="en-US" sz="1200" dirty="0">
                <a:latin typeface="Consolas"/>
              </a:rPr>
              <a:t>(cars[0]);
// Outputs Volvo</a:t>
            </a:r>
            <a:endParaRPr lang="en-US" dirty="0"/>
          </a:p>
          <a:p>
            <a:pPr marL="0" indent="0">
              <a:buNone/>
            </a:pPr>
            <a:endParaRPr lang="en-US" sz="1200" dirty="0"/>
          </a:p>
        </p:txBody>
      </p:sp>
      <p:sp>
        <p:nvSpPr>
          <p:cNvPr id="4" name="Text Placeholder 3">
            <a:extLst>
              <a:ext uri="{FF2B5EF4-FFF2-40B4-BE49-F238E27FC236}">
                <a16:creationId xmlns:a16="http://schemas.microsoft.com/office/drawing/2014/main" id="{7810E0A9-0C5F-3751-665A-780DAC5690C4}"/>
              </a:ext>
            </a:extLst>
          </p:cNvPr>
          <p:cNvSpPr>
            <a:spLocks noGrp="1"/>
          </p:cNvSpPr>
          <p:nvPr>
            <p:ph type="body" sz="half" idx="2"/>
          </p:nvPr>
        </p:nvSpPr>
        <p:spPr/>
        <p:txBody>
          <a:bodyPr lIns="109728" tIns="109728" rIns="109728" bIns="91440" anchor="t"/>
          <a:lstStyle/>
          <a:p>
            <a:r>
              <a:rPr lang="en-US" dirty="0"/>
              <a:t>Create an Array</a:t>
            </a:r>
          </a:p>
          <a:p>
            <a:r>
              <a:rPr lang="en-US" dirty="0">
                <a:ea typeface="+mn-lt"/>
                <a:cs typeface="+mn-lt"/>
              </a:rPr>
              <a:t>Arrays are used to store multiple values in a single variable, instead of declaring separate variables for each value.</a:t>
            </a:r>
            <a:endParaRPr lang="en-US" dirty="0"/>
          </a:p>
          <a:p>
            <a:r>
              <a:rPr lang="en-US" dirty="0">
                <a:ea typeface="+mn-lt"/>
                <a:cs typeface="+mn-lt"/>
              </a:rPr>
              <a:t>To declare an array, define the variable type with </a:t>
            </a:r>
            <a:r>
              <a:rPr lang="en-US" b="1" dirty="0">
                <a:ea typeface="+mn-lt"/>
                <a:cs typeface="+mn-lt"/>
              </a:rPr>
              <a:t>square brackets</a:t>
            </a:r>
            <a:r>
              <a:rPr lang="en-US" dirty="0">
                <a:ea typeface="+mn-lt"/>
                <a:cs typeface="+mn-lt"/>
              </a:rPr>
              <a:t>:</a:t>
            </a:r>
            <a:endParaRPr lang="en-US" dirty="0"/>
          </a:p>
          <a:p>
            <a:r>
              <a:rPr lang="en-US" dirty="0">
                <a:latin typeface="Consolas"/>
              </a:rPr>
              <a:t>string[] cars;</a:t>
            </a:r>
            <a:endParaRPr lang="en-US" dirty="0"/>
          </a:p>
          <a:p>
            <a:endParaRPr lang="en-US" dirty="0"/>
          </a:p>
        </p:txBody>
      </p:sp>
    </p:spTree>
    <p:extLst>
      <p:ext uri="{BB962C8B-B14F-4D97-AF65-F5344CB8AC3E}">
        <p14:creationId xmlns:p14="http://schemas.microsoft.com/office/powerpoint/2010/main" val="36236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C2C436-BF6B-E3F5-7EB0-03256FD40539}"/>
              </a:ext>
            </a:extLst>
          </p:cNvPr>
          <p:cNvSpPr>
            <a:spLocks noGrp="1"/>
          </p:cNvSpPr>
          <p:nvPr>
            <p:ph type="title"/>
          </p:nvPr>
        </p:nvSpPr>
        <p:spPr>
          <a:xfrm>
            <a:off x="387927" y="1028701"/>
            <a:ext cx="3248863" cy="3020785"/>
          </a:xfrm>
        </p:spPr>
        <p:txBody>
          <a:bodyPr vert="horz" lIns="0" tIns="0" rIns="0" bIns="0" rtlCol="0" anchor="b">
            <a:normAutofit/>
          </a:bodyPr>
          <a:lstStyle/>
          <a:p>
            <a:pPr algn="r"/>
            <a:r>
              <a:rPr lang="en-US" sz="3200" cap="all">
                <a:solidFill>
                  <a:schemeClr val="bg1"/>
                </a:solidFill>
              </a:rPr>
              <a:t>What is C#?</a:t>
            </a:r>
          </a:p>
          <a:p>
            <a:pPr algn="r"/>
            <a:endParaRPr lang="en-US" sz="3200" cap="all">
              <a:solidFill>
                <a:schemeClr val="bg1"/>
              </a:solidFill>
            </a:endParaRPr>
          </a:p>
        </p:txBody>
      </p:sp>
      <p:sp>
        <p:nvSpPr>
          <p:cNvPr id="3" name="TextBox 2">
            <a:extLst>
              <a:ext uri="{FF2B5EF4-FFF2-40B4-BE49-F238E27FC236}">
                <a16:creationId xmlns:a16="http://schemas.microsoft.com/office/drawing/2014/main" id="{3BD131DD-23F2-E650-AB31-461F827AD86D}"/>
              </a:ext>
            </a:extLst>
          </p:cNvPr>
          <p:cNvSpPr txBox="1"/>
          <p:nvPr/>
        </p:nvSpPr>
        <p:spPr>
          <a:xfrm>
            <a:off x="4445255" y="628163"/>
            <a:ext cx="6273972" cy="3202232"/>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indent="-228600" defTabSz="914400">
              <a:lnSpc>
                <a:spcPct val="120000"/>
              </a:lnSpc>
              <a:spcAft>
                <a:spcPts val="600"/>
              </a:spcAft>
              <a:buFont typeface="Arial" panose="020B0604020202020204" pitchFamily="34" charset="0"/>
              <a:buChar char="•"/>
            </a:pPr>
            <a:endParaRPr lang="en-US" sz="1300">
              <a:highlight>
                <a:srgbClr val="FF0000"/>
              </a:highlight>
            </a:endParaRPr>
          </a:p>
        </p:txBody>
      </p:sp>
      <p:graphicFrame>
        <p:nvGraphicFramePr>
          <p:cNvPr id="23" name="TextBox 3">
            <a:extLst>
              <a:ext uri="{FF2B5EF4-FFF2-40B4-BE49-F238E27FC236}">
                <a16:creationId xmlns:a16="http://schemas.microsoft.com/office/drawing/2014/main" id="{F6C84DF9-202B-3585-EA97-0C04C9C2A42E}"/>
              </a:ext>
            </a:extLst>
          </p:cNvPr>
          <p:cNvGraphicFramePr/>
          <p:nvPr>
            <p:extLst>
              <p:ext uri="{D42A27DB-BD31-4B8C-83A1-F6EECF244321}">
                <p14:modId xmlns:p14="http://schemas.microsoft.com/office/powerpoint/2010/main" val="1897930437"/>
              </p:ext>
            </p:extLst>
          </p:nvPr>
        </p:nvGraphicFramePr>
        <p:xfrm>
          <a:off x="7660539" y="3058123"/>
          <a:ext cx="4237890" cy="3529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87" name="TextBox 284">
            <a:extLst>
              <a:ext uri="{FF2B5EF4-FFF2-40B4-BE49-F238E27FC236}">
                <a16:creationId xmlns:a16="http://schemas.microsoft.com/office/drawing/2014/main" id="{053474FA-D45A-AB4E-40A1-885A2C3AF77A}"/>
              </a:ext>
            </a:extLst>
          </p:cNvPr>
          <p:cNvGraphicFramePr/>
          <p:nvPr/>
        </p:nvGraphicFramePr>
        <p:xfrm>
          <a:off x="4192438" y="138023"/>
          <a:ext cx="7717765" cy="25237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8351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F708-C795-AA33-7E50-899FBC5AABC7}"/>
              </a:ext>
            </a:extLst>
          </p:cNvPr>
          <p:cNvSpPr>
            <a:spLocks noGrp="1"/>
          </p:cNvSpPr>
          <p:nvPr>
            <p:ph type="title"/>
          </p:nvPr>
        </p:nvSpPr>
        <p:spPr>
          <a:xfrm>
            <a:off x="521677" y="567348"/>
            <a:ext cx="3932237" cy="1894511"/>
          </a:xfrm>
        </p:spPr>
        <p:txBody>
          <a:bodyPr/>
          <a:lstStyle/>
          <a:p>
            <a:r>
              <a:rPr lang="en-US" b="0" dirty="0"/>
              <a:t>C# Methods</a:t>
            </a:r>
            <a:endParaRPr lang="en-US" dirty="0"/>
          </a:p>
          <a:p>
            <a:pPr algn="ctr"/>
            <a:br>
              <a:rPr lang="en-US" dirty="0"/>
            </a:br>
            <a:endParaRPr lang="en-US"/>
          </a:p>
        </p:txBody>
      </p:sp>
      <p:sp>
        <p:nvSpPr>
          <p:cNvPr id="3" name="Content Placeholder 2">
            <a:extLst>
              <a:ext uri="{FF2B5EF4-FFF2-40B4-BE49-F238E27FC236}">
                <a16:creationId xmlns:a16="http://schemas.microsoft.com/office/drawing/2014/main" id="{F535A352-56E8-0B0E-DDB5-59CD11F1C0D5}"/>
              </a:ext>
            </a:extLst>
          </p:cNvPr>
          <p:cNvSpPr>
            <a:spLocks noGrp="1"/>
          </p:cNvSpPr>
          <p:nvPr>
            <p:ph idx="1"/>
          </p:nvPr>
        </p:nvSpPr>
        <p:spPr>
          <a:xfrm>
            <a:off x="5650992" y="157041"/>
            <a:ext cx="5687568" cy="5704009"/>
          </a:xfrm>
        </p:spPr>
        <p:txBody>
          <a:bodyPr lIns="109728" tIns="109728" rIns="109728" bIns="91440" anchor="t">
            <a:normAutofit fontScale="92500" lnSpcReduction="10000"/>
          </a:bodyPr>
          <a:lstStyle/>
          <a:p>
            <a:pPr marL="0" indent="0">
              <a:buNone/>
            </a:pPr>
            <a:r>
              <a:rPr lang="en-US" sz="1100" dirty="0"/>
              <a:t>Create a Method</a:t>
            </a:r>
          </a:p>
          <a:p>
            <a:pPr marL="0" indent="0">
              <a:buNone/>
            </a:pPr>
            <a:r>
              <a:rPr lang="en-US" sz="1100" dirty="0">
                <a:ea typeface="+mn-lt"/>
                <a:cs typeface="+mn-lt"/>
              </a:rPr>
              <a:t>A method is defined with the name of the method, followed by parentheses </a:t>
            </a:r>
            <a:r>
              <a:rPr lang="en-US" sz="1100" b="1" dirty="0">
                <a:ea typeface="+mn-lt"/>
                <a:cs typeface="+mn-lt"/>
              </a:rPr>
              <a:t>()</a:t>
            </a:r>
            <a:r>
              <a:rPr lang="en-US" sz="1100" dirty="0">
                <a:ea typeface="+mn-lt"/>
                <a:cs typeface="+mn-lt"/>
              </a:rPr>
              <a:t>. C# provides some pre-defined methods, which you already are familiar with, such as </a:t>
            </a:r>
            <a:r>
              <a:rPr lang="en-US" sz="1100" dirty="0">
                <a:latin typeface="Consolas"/>
              </a:rPr>
              <a:t>Main()</a:t>
            </a:r>
            <a:r>
              <a:rPr lang="en-US" sz="1100" dirty="0">
                <a:ea typeface="+mn-lt"/>
                <a:cs typeface="+mn-lt"/>
              </a:rPr>
              <a:t>, but you can also create your own methods to perform certain actions:</a:t>
            </a:r>
            <a:endParaRPr lang="en-US" sz="1100" dirty="0"/>
          </a:p>
          <a:p>
            <a:pPr marL="0" indent="0">
              <a:buNone/>
            </a:pPr>
            <a:r>
              <a:rPr lang="en-US" sz="1100" dirty="0"/>
              <a:t>Example</a:t>
            </a:r>
          </a:p>
          <a:p>
            <a:pPr marL="0" indent="0">
              <a:buNone/>
            </a:pPr>
            <a:r>
              <a:rPr lang="en-US" sz="1100" dirty="0">
                <a:ea typeface="+mn-lt"/>
                <a:cs typeface="+mn-lt"/>
              </a:rPr>
              <a:t>Create a method inside the Program class:</a:t>
            </a:r>
            <a:endParaRPr lang="en-US" sz="1100" dirty="0"/>
          </a:p>
          <a:p>
            <a:pPr marL="0" indent="0">
              <a:buNone/>
            </a:pPr>
            <a:r>
              <a:rPr lang="en-US" sz="1100" dirty="0">
                <a:latin typeface="Consolas"/>
              </a:rPr>
              <a:t>class Program
{
  static void </a:t>
            </a:r>
            <a:r>
              <a:rPr lang="en-US" sz="1100" dirty="0" err="1">
                <a:latin typeface="Consolas"/>
              </a:rPr>
              <a:t>MyMethod</a:t>
            </a:r>
            <a:r>
              <a:rPr lang="en-US" sz="1100" dirty="0">
                <a:latin typeface="Consolas"/>
              </a:rPr>
              <a:t>() 
  {
    // code to be executed
  }
}</a:t>
            </a:r>
            <a:endParaRPr lang="en-US" sz="1100" dirty="0"/>
          </a:p>
          <a:p>
            <a:pPr marL="0" indent="0">
              <a:buNone/>
            </a:pPr>
            <a:r>
              <a:rPr lang="en-US" sz="1200" dirty="0"/>
              <a:t>Example Explained</a:t>
            </a:r>
          </a:p>
          <a:p>
            <a:r>
              <a:rPr lang="en-US" sz="1200" dirty="0" err="1">
                <a:latin typeface="Consolas"/>
              </a:rPr>
              <a:t>MyMethod</a:t>
            </a:r>
            <a:r>
              <a:rPr lang="en-US" sz="1200" dirty="0">
                <a:latin typeface="Consolas"/>
              </a:rPr>
              <a:t>()</a:t>
            </a:r>
            <a:r>
              <a:rPr lang="en-US" sz="1200" dirty="0">
                <a:ea typeface="+mn-lt"/>
                <a:cs typeface="+mn-lt"/>
              </a:rPr>
              <a:t> is the name of the method</a:t>
            </a:r>
            <a:endParaRPr lang="en-US" sz="1200" dirty="0"/>
          </a:p>
          <a:p>
            <a:r>
              <a:rPr lang="en-US" sz="1200" dirty="0">
                <a:latin typeface="Consolas"/>
              </a:rPr>
              <a:t>static</a:t>
            </a:r>
            <a:r>
              <a:rPr lang="en-US" sz="1200" dirty="0">
                <a:ea typeface="+mn-lt"/>
                <a:cs typeface="+mn-lt"/>
              </a:rPr>
              <a:t> means that the method belongs to the Program class and not an object of the Program class. You will learn more about objects and how to access methods through objects later in this tutorial.</a:t>
            </a:r>
            <a:endParaRPr lang="en-US" sz="1200" dirty="0"/>
          </a:p>
          <a:p>
            <a:r>
              <a:rPr lang="en-US" sz="1200" dirty="0">
                <a:latin typeface="Consolas"/>
              </a:rPr>
              <a:t>void</a:t>
            </a:r>
            <a:r>
              <a:rPr lang="en-US" sz="1200" dirty="0">
                <a:ea typeface="+mn-lt"/>
                <a:cs typeface="+mn-lt"/>
              </a:rPr>
              <a:t> means that this method does not have a return value. You will learn more about return values later in this chapter</a:t>
            </a:r>
            <a:endParaRPr lang="en-US" sz="1200" dirty="0"/>
          </a:p>
          <a:p>
            <a:endParaRPr lang="en-US" sz="1200" dirty="0"/>
          </a:p>
        </p:txBody>
      </p:sp>
      <p:sp>
        <p:nvSpPr>
          <p:cNvPr id="4" name="Text Placeholder 3">
            <a:extLst>
              <a:ext uri="{FF2B5EF4-FFF2-40B4-BE49-F238E27FC236}">
                <a16:creationId xmlns:a16="http://schemas.microsoft.com/office/drawing/2014/main" id="{AD87BB22-0777-687E-E5EA-1CDFCC1ED594}"/>
              </a:ext>
            </a:extLst>
          </p:cNvPr>
          <p:cNvSpPr>
            <a:spLocks noGrp="1"/>
          </p:cNvSpPr>
          <p:nvPr>
            <p:ph type="body" sz="half" idx="2"/>
          </p:nvPr>
        </p:nvSpPr>
        <p:spPr>
          <a:xfrm>
            <a:off x="345831" y="2355126"/>
            <a:ext cx="4958006" cy="3505924"/>
          </a:xfrm>
        </p:spPr>
        <p:txBody>
          <a:bodyPr lIns="109728" tIns="109728" rIns="109728" bIns="91440" anchor="t"/>
          <a:lstStyle/>
          <a:p>
            <a:r>
              <a:rPr lang="en-US" dirty="0">
                <a:ea typeface="+mn-lt"/>
                <a:cs typeface="+mn-lt"/>
              </a:rPr>
              <a:t>A </a:t>
            </a:r>
            <a:r>
              <a:rPr lang="en-US" b="1" dirty="0">
                <a:ea typeface="+mn-lt"/>
                <a:cs typeface="+mn-lt"/>
              </a:rPr>
              <a:t>method</a:t>
            </a:r>
            <a:r>
              <a:rPr lang="en-US" dirty="0">
                <a:ea typeface="+mn-lt"/>
                <a:cs typeface="+mn-lt"/>
              </a:rPr>
              <a:t> is a block of code which only runs when it is called.</a:t>
            </a:r>
            <a:endParaRPr lang="en-US" dirty="0"/>
          </a:p>
          <a:p>
            <a:r>
              <a:rPr lang="en-US" dirty="0">
                <a:ea typeface="+mn-lt"/>
                <a:cs typeface="+mn-lt"/>
              </a:rPr>
              <a:t>You can pass data, known as parameters, into a method.</a:t>
            </a:r>
            <a:endParaRPr lang="en-US" dirty="0"/>
          </a:p>
          <a:p>
            <a:r>
              <a:rPr lang="en-US" dirty="0">
                <a:ea typeface="+mn-lt"/>
                <a:cs typeface="+mn-lt"/>
              </a:rPr>
              <a:t>Methods are used to perform certain actions, and they are also known as </a:t>
            </a:r>
            <a:r>
              <a:rPr lang="en-US" b="1" dirty="0">
                <a:ea typeface="+mn-lt"/>
                <a:cs typeface="+mn-lt"/>
              </a:rPr>
              <a:t>functions</a:t>
            </a:r>
            <a:r>
              <a:rPr lang="en-US" dirty="0">
                <a:ea typeface="+mn-lt"/>
                <a:cs typeface="+mn-lt"/>
              </a:rPr>
              <a:t>.</a:t>
            </a:r>
            <a:endParaRPr lang="en-US" dirty="0"/>
          </a:p>
          <a:p>
            <a:r>
              <a:rPr lang="en-US" dirty="0">
                <a:ea typeface="+mn-lt"/>
                <a:cs typeface="+mn-lt"/>
              </a:rPr>
              <a:t>Why use methods? To reuse code: define the code once, and use it many times.</a:t>
            </a:r>
            <a:endParaRPr lang="en-US" dirty="0"/>
          </a:p>
          <a:p>
            <a:br>
              <a:rPr lang="en-US" dirty="0"/>
            </a:br>
            <a:endParaRPr lang="en-US" dirty="0"/>
          </a:p>
        </p:txBody>
      </p:sp>
    </p:spTree>
    <p:extLst>
      <p:ext uri="{BB962C8B-B14F-4D97-AF65-F5344CB8AC3E}">
        <p14:creationId xmlns:p14="http://schemas.microsoft.com/office/powerpoint/2010/main" val="1795517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7006-F158-85AE-5C0A-930C0106703F}"/>
              </a:ext>
            </a:extLst>
          </p:cNvPr>
          <p:cNvSpPr>
            <a:spLocks noGrp="1"/>
          </p:cNvSpPr>
          <p:nvPr>
            <p:ph type="title"/>
          </p:nvPr>
        </p:nvSpPr>
        <p:spPr>
          <a:xfrm>
            <a:off x="248138" y="127733"/>
            <a:ext cx="3932237" cy="1894511"/>
          </a:xfrm>
        </p:spPr>
        <p:txBody>
          <a:bodyPr/>
          <a:lstStyle/>
          <a:p>
            <a:r>
              <a:rPr lang="en-US" b="0" dirty="0"/>
              <a:t>C# Method Parameters</a:t>
            </a:r>
            <a:endParaRPr lang="en-US" dirty="0"/>
          </a:p>
          <a:p>
            <a:endParaRPr lang="en-US" dirty="0"/>
          </a:p>
        </p:txBody>
      </p:sp>
      <p:sp>
        <p:nvSpPr>
          <p:cNvPr id="3" name="Content Placeholder 2">
            <a:extLst>
              <a:ext uri="{FF2B5EF4-FFF2-40B4-BE49-F238E27FC236}">
                <a16:creationId xmlns:a16="http://schemas.microsoft.com/office/drawing/2014/main" id="{1885AFF3-6BFC-DE77-037E-6391F3E977A0}"/>
              </a:ext>
            </a:extLst>
          </p:cNvPr>
          <p:cNvSpPr>
            <a:spLocks noGrp="1"/>
          </p:cNvSpPr>
          <p:nvPr>
            <p:ph idx="1"/>
          </p:nvPr>
        </p:nvSpPr>
        <p:spPr>
          <a:xfrm>
            <a:off x="5895223" y="987425"/>
            <a:ext cx="5687568" cy="4873625"/>
          </a:xfrm>
        </p:spPr>
        <p:txBody>
          <a:bodyPr lIns="109728" tIns="109728" rIns="109728" bIns="91440" anchor="t">
            <a:normAutofit fontScale="77500" lnSpcReduction="20000"/>
          </a:bodyPr>
          <a:lstStyle/>
          <a:p>
            <a:pPr marL="0" indent="0">
              <a:buNone/>
            </a:pPr>
            <a:r>
              <a:rPr lang="en-US" dirty="0"/>
              <a:t>Example</a:t>
            </a:r>
          </a:p>
          <a:p>
            <a:r>
              <a:rPr lang="en-US" sz="1400" dirty="0">
                <a:latin typeface="Consolas"/>
              </a:rPr>
              <a:t>static void MyMethod(string fname) 
{
  </a:t>
            </a:r>
            <a:r>
              <a:rPr lang="en-US" sz="1400" dirty="0" err="1">
                <a:latin typeface="Consolas"/>
              </a:rPr>
              <a:t>Console.WriteLine</a:t>
            </a:r>
            <a:r>
              <a:rPr lang="en-US" sz="1400" dirty="0">
                <a:latin typeface="Consolas"/>
              </a:rPr>
              <a:t>(</a:t>
            </a:r>
            <a:r>
              <a:rPr lang="en-US" sz="1400" dirty="0" err="1">
                <a:latin typeface="Consolas"/>
              </a:rPr>
              <a:t>fname</a:t>
            </a:r>
            <a:r>
              <a:rPr lang="en-US" sz="1400" dirty="0">
                <a:latin typeface="Consolas"/>
              </a:rPr>
              <a:t> + " Refsnes");
}
static void Main(string[] </a:t>
            </a:r>
            <a:r>
              <a:rPr lang="en-US" sz="1400" dirty="0" err="1">
                <a:latin typeface="Consolas"/>
              </a:rPr>
              <a:t>args</a:t>
            </a:r>
            <a:r>
              <a:rPr lang="en-US" sz="1400" dirty="0">
                <a:latin typeface="Consolas"/>
              </a:rPr>
              <a:t>)
{
  </a:t>
            </a:r>
            <a:r>
              <a:rPr lang="en-US" sz="1400" dirty="0" err="1">
                <a:latin typeface="Consolas"/>
              </a:rPr>
              <a:t>MyMethod</a:t>
            </a:r>
            <a:r>
              <a:rPr lang="en-US" sz="1400" dirty="0">
                <a:latin typeface="Consolas"/>
              </a:rPr>
              <a:t>("Liam");
  </a:t>
            </a:r>
            <a:r>
              <a:rPr lang="en-US" sz="1400" dirty="0" err="1">
                <a:latin typeface="Consolas"/>
              </a:rPr>
              <a:t>MyMethod</a:t>
            </a:r>
            <a:r>
              <a:rPr lang="en-US" sz="1400" dirty="0">
                <a:latin typeface="Consolas"/>
              </a:rPr>
              <a:t>("Jenny");
  </a:t>
            </a:r>
            <a:r>
              <a:rPr lang="en-US" sz="1400" dirty="0" err="1">
                <a:latin typeface="Consolas"/>
              </a:rPr>
              <a:t>MyMethod</a:t>
            </a:r>
            <a:r>
              <a:rPr lang="en-US" sz="1400" dirty="0">
                <a:latin typeface="Consolas"/>
              </a:rPr>
              <a:t>("Anja");
}
// Liam Refsnes
// Jenny Refsnes
// Anja Refsnes</a:t>
            </a:r>
            <a:endParaRPr lang="en-US" sz="1400"/>
          </a:p>
        </p:txBody>
      </p:sp>
      <p:sp>
        <p:nvSpPr>
          <p:cNvPr id="4" name="Text Placeholder 3">
            <a:extLst>
              <a:ext uri="{FF2B5EF4-FFF2-40B4-BE49-F238E27FC236}">
                <a16:creationId xmlns:a16="http://schemas.microsoft.com/office/drawing/2014/main" id="{869B965E-2BBB-E4C8-9DC0-8AB15375F9B7}"/>
              </a:ext>
            </a:extLst>
          </p:cNvPr>
          <p:cNvSpPr>
            <a:spLocks noGrp="1"/>
          </p:cNvSpPr>
          <p:nvPr>
            <p:ph type="body" sz="half" idx="2"/>
          </p:nvPr>
        </p:nvSpPr>
        <p:spPr>
          <a:xfrm>
            <a:off x="101600" y="1573587"/>
            <a:ext cx="5475775" cy="4287463"/>
          </a:xfrm>
        </p:spPr>
        <p:txBody>
          <a:bodyPr lIns="109728" tIns="109728" rIns="109728" bIns="91440" anchor="t"/>
          <a:lstStyle/>
          <a:p>
            <a:r>
              <a:rPr lang="en-US" dirty="0"/>
              <a:t>Parameters and Arguments</a:t>
            </a:r>
          </a:p>
          <a:p>
            <a:r>
              <a:rPr lang="en-US" dirty="0">
                <a:ea typeface="+mn-lt"/>
                <a:cs typeface="+mn-lt"/>
              </a:rPr>
              <a:t>Information can be passed to methods as parameter. Parameters act as variables inside the method.</a:t>
            </a:r>
            <a:endParaRPr lang="en-US" dirty="0"/>
          </a:p>
          <a:p>
            <a:r>
              <a:rPr lang="en-US" dirty="0">
                <a:ea typeface="+mn-lt"/>
                <a:cs typeface="+mn-lt"/>
              </a:rPr>
              <a:t>They are specified after the method name, inside the parentheses. You can add as many parameters as you want, just separate them with a comma.</a:t>
            </a:r>
            <a:endParaRPr lang="en-US" dirty="0"/>
          </a:p>
          <a:p>
            <a:r>
              <a:rPr lang="en-US" dirty="0">
                <a:ea typeface="+mn-lt"/>
                <a:cs typeface="+mn-lt"/>
              </a:rPr>
              <a:t>The following example has a method that takes a </a:t>
            </a:r>
            <a:r>
              <a:rPr lang="en-US" dirty="0">
                <a:latin typeface="Consolas"/>
              </a:rPr>
              <a:t>string</a:t>
            </a:r>
            <a:r>
              <a:rPr lang="en-US" dirty="0">
                <a:ea typeface="+mn-lt"/>
                <a:cs typeface="+mn-lt"/>
              </a:rPr>
              <a:t> called </a:t>
            </a:r>
            <a:r>
              <a:rPr lang="en-US" b="1" dirty="0" err="1">
                <a:ea typeface="+mn-lt"/>
                <a:cs typeface="+mn-lt"/>
              </a:rPr>
              <a:t>fname</a:t>
            </a:r>
            <a:r>
              <a:rPr lang="en-US" dirty="0">
                <a:ea typeface="+mn-lt"/>
                <a:cs typeface="+mn-lt"/>
              </a:rPr>
              <a:t> as parameter. When the method is called, we pass along a first name, which is used inside the method to print the full name:</a:t>
            </a:r>
            <a:endParaRPr lang="en-US" dirty="0"/>
          </a:p>
          <a:p>
            <a:endParaRPr lang="en-US" dirty="0"/>
          </a:p>
        </p:txBody>
      </p:sp>
    </p:spTree>
    <p:extLst>
      <p:ext uri="{BB962C8B-B14F-4D97-AF65-F5344CB8AC3E}">
        <p14:creationId xmlns:p14="http://schemas.microsoft.com/office/powerpoint/2010/main" val="269044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F4DD2E-B86F-15DB-3072-9F0CBF0E076D}"/>
              </a:ext>
            </a:extLst>
          </p:cNvPr>
          <p:cNvSpPr>
            <a:spLocks noGrp="1"/>
          </p:cNvSpPr>
          <p:nvPr>
            <p:ph type="title"/>
          </p:nvPr>
        </p:nvSpPr>
        <p:spPr>
          <a:xfrm>
            <a:off x="387927" y="1028701"/>
            <a:ext cx="3248863" cy="3020785"/>
          </a:xfrm>
        </p:spPr>
        <p:txBody>
          <a:bodyPr>
            <a:normAutofit/>
          </a:bodyPr>
          <a:lstStyle/>
          <a:p>
            <a:pPr algn="r"/>
            <a:endParaRPr lang="en-US" sz="3200">
              <a:solidFill>
                <a:schemeClr val="bg1"/>
              </a:solidFill>
            </a:endParaRPr>
          </a:p>
          <a:p>
            <a:r>
              <a:rPr lang="en-US" b="0" dirty="0">
                <a:solidFill>
                  <a:schemeClr val="bg1"/>
                </a:solidFill>
              </a:rPr>
              <a:t>Default Parameter Value</a:t>
            </a:r>
            <a:endParaRPr lang="en-US" dirty="0">
              <a:solidFill>
                <a:schemeClr val="bg1"/>
              </a:solidFill>
            </a:endParaRPr>
          </a:p>
          <a:p>
            <a:endParaRPr lang="en-US" dirty="0">
              <a:solidFill>
                <a:schemeClr val="bg1"/>
              </a:solidFill>
            </a:endParaRPr>
          </a:p>
        </p:txBody>
      </p:sp>
      <p:sp>
        <p:nvSpPr>
          <p:cNvPr id="3" name="Content Placeholder 2">
            <a:extLst>
              <a:ext uri="{FF2B5EF4-FFF2-40B4-BE49-F238E27FC236}">
                <a16:creationId xmlns:a16="http://schemas.microsoft.com/office/drawing/2014/main" id="{0A7789F6-0F53-A49F-4636-991CF904DF68}"/>
              </a:ext>
            </a:extLst>
          </p:cNvPr>
          <p:cNvSpPr>
            <a:spLocks noGrp="1"/>
          </p:cNvSpPr>
          <p:nvPr>
            <p:ph idx="1"/>
          </p:nvPr>
        </p:nvSpPr>
        <p:spPr>
          <a:xfrm>
            <a:off x="4332909" y="89227"/>
            <a:ext cx="6273972" cy="5779680"/>
          </a:xfrm>
        </p:spPr>
        <p:txBody>
          <a:bodyPr lIns="109728" tIns="109728" rIns="109728" bIns="91440" anchor="t">
            <a:noAutofit/>
          </a:bodyPr>
          <a:lstStyle/>
          <a:p>
            <a:pPr marL="0" indent="0">
              <a:lnSpc>
                <a:spcPct val="100000"/>
              </a:lnSpc>
              <a:buNone/>
            </a:pPr>
            <a:r>
              <a:rPr lang="en-US" sz="1200" dirty="0">
                <a:ea typeface="+mn-lt"/>
                <a:cs typeface="+mn-lt"/>
              </a:rPr>
              <a:t>You can also use a default parameter value, by using the equals sign (</a:t>
            </a:r>
            <a:r>
              <a:rPr lang="en-US" sz="1200" dirty="0">
                <a:latin typeface="Consolas"/>
              </a:rPr>
              <a:t>=</a:t>
            </a:r>
            <a:r>
              <a:rPr lang="en-US" sz="1200" dirty="0">
                <a:ea typeface="+mn-lt"/>
                <a:cs typeface="+mn-lt"/>
              </a:rPr>
              <a:t>). If we call the method without an argument, it uses the default value ("Norway"):</a:t>
            </a:r>
            <a:endParaRPr lang="en-US" sz="1200" dirty="0"/>
          </a:p>
          <a:p>
            <a:pPr marL="0" indent="0">
              <a:lnSpc>
                <a:spcPct val="100000"/>
              </a:lnSpc>
              <a:buNone/>
            </a:pPr>
            <a:r>
              <a:rPr lang="en-US" sz="1200" dirty="0"/>
              <a:t>Example</a:t>
            </a:r>
          </a:p>
          <a:p>
            <a:pPr marL="0" indent="0">
              <a:lnSpc>
                <a:spcPct val="100000"/>
              </a:lnSpc>
              <a:buNone/>
            </a:pPr>
            <a:r>
              <a:rPr lang="en-US" sz="1200" dirty="0">
                <a:latin typeface="Consolas"/>
              </a:rPr>
              <a:t>static void MyMethod(string country = "Norway") 
{
  </a:t>
            </a:r>
            <a:r>
              <a:rPr lang="en-US" sz="1200" dirty="0" err="1">
                <a:latin typeface="Consolas"/>
              </a:rPr>
              <a:t>Console.WriteLine</a:t>
            </a:r>
            <a:r>
              <a:rPr lang="en-US" sz="1200" dirty="0">
                <a:latin typeface="Consolas"/>
              </a:rPr>
              <a:t>(country);
}
static void Main(string[] </a:t>
            </a:r>
            <a:r>
              <a:rPr lang="en-US" sz="1200" dirty="0" err="1">
                <a:latin typeface="Consolas"/>
              </a:rPr>
              <a:t>args</a:t>
            </a:r>
            <a:r>
              <a:rPr lang="en-US" sz="1200" dirty="0">
                <a:latin typeface="Consolas"/>
              </a:rPr>
              <a:t>)
{
  </a:t>
            </a:r>
            <a:r>
              <a:rPr lang="en-US" sz="1200" dirty="0" err="1">
                <a:latin typeface="Consolas"/>
              </a:rPr>
              <a:t>MyMethod</a:t>
            </a:r>
            <a:r>
              <a:rPr lang="en-US" sz="1200" dirty="0">
                <a:latin typeface="Consolas"/>
              </a:rPr>
              <a:t>("Sweden");
  </a:t>
            </a:r>
            <a:r>
              <a:rPr lang="en-US" sz="1200" dirty="0" err="1">
                <a:latin typeface="Consolas"/>
              </a:rPr>
              <a:t>MyMethod</a:t>
            </a:r>
            <a:r>
              <a:rPr lang="en-US" sz="1200" dirty="0">
                <a:latin typeface="Consolas"/>
              </a:rPr>
              <a:t>("India");
  </a:t>
            </a:r>
            <a:r>
              <a:rPr lang="en-US" sz="1200" dirty="0" err="1">
                <a:latin typeface="Consolas"/>
              </a:rPr>
              <a:t>MyMethod</a:t>
            </a:r>
            <a:r>
              <a:rPr lang="en-US" sz="1200" dirty="0">
                <a:latin typeface="Consolas"/>
              </a:rPr>
              <a:t>();
  </a:t>
            </a:r>
            <a:r>
              <a:rPr lang="en-US" sz="1200" dirty="0" err="1">
                <a:latin typeface="Consolas"/>
              </a:rPr>
              <a:t>MyMethod</a:t>
            </a:r>
            <a:r>
              <a:rPr lang="en-US" sz="1200" dirty="0">
                <a:latin typeface="Consolas"/>
              </a:rPr>
              <a:t>("USA");
}
// Sweden
// India
// Norway
// USA</a:t>
            </a:r>
            <a:endParaRPr lang="en-US" sz="1200" dirty="0"/>
          </a:p>
          <a:p>
            <a:pPr marL="0" indent="0">
              <a:lnSpc>
                <a:spcPct val="100000"/>
              </a:lnSpc>
              <a:buNone/>
            </a:pPr>
            <a:endParaRPr lang="en-US" sz="1200" dirty="0"/>
          </a:p>
        </p:txBody>
      </p:sp>
    </p:spTree>
    <p:extLst>
      <p:ext uri="{BB962C8B-B14F-4D97-AF65-F5344CB8AC3E}">
        <p14:creationId xmlns:p14="http://schemas.microsoft.com/office/powerpoint/2010/main" val="2898674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BDD15E-1FB9-5F43-E2D5-0E99FC871F36}"/>
              </a:ext>
            </a:extLst>
          </p:cNvPr>
          <p:cNvSpPr>
            <a:spLocks noGrp="1"/>
          </p:cNvSpPr>
          <p:nvPr>
            <p:ph type="title"/>
          </p:nvPr>
        </p:nvSpPr>
        <p:spPr>
          <a:xfrm>
            <a:off x="387927" y="1028701"/>
            <a:ext cx="3248863" cy="3020785"/>
          </a:xfrm>
        </p:spPr>
        <p:txBody>
          <a:bodyPr>
            <a:normAutofit/>
          </a:bodyPr>
          <a:lstStyle/>
          <a:p>
            <a:pPr algn="r"/>
            <a:r>
              <a:rPr lang="en-US" sz="3200" b="0">
                <a:solidFill>
                  <a:schemeClr val="bg1"/>
                </a:solidFill>
              </a:rPr>
              <a:t>Multiple Parameters</a:t>
            </a:r>
            <a:endParaRPr lang="en-US" sz="3200">
              <a:solidFill>
                <a:schemeClr val="bg1"/>
              </a:solidFill>
            </a:endParaRPr>
          </a:p>
          <a:p>
            <a:pPr algn="r"/>
            <a:endParaRPr lang="en-US" sz="3200">
              <a:solidFill>
                <a:schemeClr val="bg1"/>
              </a:solidFill>
            </a:endParaRPr>
          </a:p>
        </p:txBody>
      </p:sp>
      <p:sp>
        <p:nvSpPr>
          <p:cNvPr id="3" name="Content Placeholder 2">
            <a:extLst>
              <a:ext uri="{FF2B5EF4-FFF2-40B4-BE49-F238E27FC236}">
                <a16:creationId xmlns:a16="http://schemas.microsoft.com/office/drawing/2014/main" id="{5E94F68E-7D26-9F9E-42D4-EDFB367D3C16}"/>
              </a:ext>
            </a:extLst>
          </p:cNvPr>
          <p:cNvSpPr>
            <a:spLocks noGrp="1"/>
          </p:cNvSpPr>
          <p:nvPr>
            <p:ph idx="1"/>
          </p:nvPr>
        </p:nvSpPr>
        <p:spPr>
          <a:xfrm>
            <a:off x="4777409" y="1028702"/>
            <a:ext cx="6273972" cy="4843462"/>
          </a:xfrm>
        </p:spPr>
        <p:txBody>
          <a:bodyPr lIns="109728" tIns="109728" rIns="109728" bIns="91440" anchor="t">
            <a:noAutofit/>
          </a:bodyPr>
          <a:lstStyle/>
          <a:p>
            <a:pPr marL="0" indent="0">
              <a:lnSpc>
                <a:spcPct val="110000"/>
              </a:lnSpc>
              <a:buNone/>
            </a:pPr>
            <a:r>
              <a:rPr lang="en-US" sz="1200" dirty="0">
                <a:ea typeface="+mn-lt"/>
                <a:cs typeface="+mn-lt"/>
              </a:rPr>
              <a:t>You can have as many parameters as you like:</a:t>
            </a:r>
            <a:endParaRPr lang="en-US" sz="1200" dirty="0"/>
          </a:p>
          <a:p>
            <a:pPr marL="0" indent="0">
              <a:lnSpc>
                <a:spcPct val="110000"/>
              </a:lnSpc>
              <a:buNone/>
            </a:pPr>
            <a:r>
              <a:rPr lang="en-US" sz="1200" dirty="0"/>
              <a:t>Example</a:t>
            </a:r>
          </a:p>
          <a:p>
            <a:pPr marL="0" indent="0">
              <a:lnSpc>
                <a:spcPct val="110000"/>
              </a:lnSpc>
              <a:buNone/>
            </a:pPr>
            <a:r>
              <a:rPr lang="en-US" sz="1200" dirty="0">
                <a:latin typeface="Consolas"/>
              </a:rPr>
              <a:t>static void MyMethod(string fname, int age) 
{
  </a:t>
            </a:r>
            <a:r>
              <a:rPr lang="en-US" sz="1200" dirty="0" err="1">
                <a:latin typeface="Consolas"/>
              </a:rPr>
              <a:t>Console.WriteLine</a:t>
            </a:r>
            <a:r>
              <a:rPr lang="en-US" sz="1200" dirty="0">
                <a:latin typeface="Consolas"/>
              </a:rPr>
              <a:t>(</a:t>
            </a:r>
            <a:r>
              <a:rPr lang="en-US" sz="1200" dirty="0" err="1">
                <a:latin typeface="Consolas"/>
              </a:rPr>
              <a:t>fname</a:t>
            </a:r>
            <a:r>
              <a:rPr lang="en-US" sz="1200" dirty="0">
                <a:latin typeface="Consolas"/>
              </a:rPr>
              <a:t> + " is " + age);
}
static void Main(string[] </a:t>
            </a:r>
            <a:r>
              <a:rPr lang="en-US" sz="1200" dirty="0" err="1">
                <a:latin typeface="Consolas"/>
              </a:rPr>
              <a:t>args</a:t>
            </a:r>
            <a:r>
              <a:rPr lang="en-US" sz="1200" dirty="0">
                <a:latin typeface="Consolas"/>
              </a:rPr>
              <a:t>)
{
  </a:t>
            </a:r>
            <a:r>
              <a:rPr lang="en-US" sz="1200" dirty="0" err="1">
                <a:latin typeface="Consolas"/>
              </a:rPr>
              <a:t>MyMethod</a:t>
            </a:r>
            <a:r>
              <a:rPr lang="en-US" sz="1200" dirty="0">
                <a:latin typeface="Consolas"/>
              </a:rPr>
              <a:t>("Liam", 5);
  </a:t>
            </a:r>
            <a:r>
              <a:rPr lang="en-US" sz="1200" dirty="0" err="1">
                <a:latin typeface="Consolas"/>
              </a:rPr>
              <a:t>MyMethod</a:t>
            </a:r>
            <a:r>
              <a:rPr lang="en-US" sz="1200" dirty="0">
                <a:latin typeface="Consolas"/>
              </a:rPr>
              <a:t>("Jenny", 8);
  </a:t>
            </a:r>
            <a:r>
              <a:rPr lang="en-US" sz="1200" dirty="0" err="1">
                <a:latin typeface="Consolas"/>
              </a:rPr>
              <a:t>MyMethod</a:t>
            </a:r>
            <a:r>
              <a:rPr lang="en-US" sz="1200" dirty="0">
                <a:latin typeface="Consolas"/>
              </a:rPr>
              <a:t>("Anja", 31);
}
// Liam is 5
// Jenny is 8
// Anja is 31</a:t>
            </a:r>
            <a:endParaRPr lang="en-US" sz="1200" dirty="0"/>
          </a:p>
          <a:p>
            <a:pPr marL="0" indent="0">
              <a:lnSpc>
                <a:spcPct val="110000"/>
              </a:lnSpc>
              <a:buNone/>
            </a:pPr>
            <a:endParaRPr lang="en-US" sz="1200" dirty="0"/>
          </a:p>
        </p:txBody>
      </p:sp>
    </p:spTree>
    <p:extLst>
      <p:ext uri="{BB962C8B-B14F-4D97-AF65-F5344CB8AC3E}">
        <p14:creationId xmlns:p14="http://schemas.microsoft.com/office/powerpoint/2010/main" val="872671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BEAF0E-7BC7-4BD0-B456-B28AA13AB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DD15E-1FB9-5F43-E2D5-0E99FC871F36}"/>
              </a:ext>
            </a:extLst>
          </p:cNvPr>
          <p:cNvSpPr>
            <a:spLocks noGrp="1"/>
          </p:cNvSpPr>
          <p:nvPr>
            <p:ph type="title"/>
          </p:nvPr>
        </p:nvSpPr>
        <p:spPr>
          <a:xfrm>
            <a:off x="6373091" y="1028698"/>
            <a:ext cx="4778303" cy="4721264"/>
          </a:xfrm>
        </p:spPr>
        <p:txBody>
          <a:bodyPr>
            <a:normAutofit/>
          </a:bodyPr>
          <a:lstStyle/>
          <a:p>
            <a:pPr algn="r"/>
            <a:r>
              <a:rPr lang="en-US" sz="4000" b="0"/>
              <a:t>Return Values</a:t>
            </a:r>
            <a:endParaRPr lang="en-US" sz="4000"/>
          </a:p>
          <a:p>
            <a:pPr algn="r"/>
            <a:endParaRPr lang="en-US" sz="4000" b="0"/>
          </a:p>
        </p:txBody>
      </p:sp>
      <p:sp>
        <p:nvSpPr>
          <p:cNvPr id="3" name="Content Placeholder 2">
            <a:extLst>
              <a:ext uri="{FF2B5EF4-FFF2-40B4-BE49-F238E27FC236}">
                <a16:creationId xmlns:a16="http://schemas.microsoft.com/office/drawing/2014/main" id="{5E94F68E-7D26-9F9E-42D4-EDFB367D3C16}"/>
              </a:ext>
            </a:extLst>
          </p:cNvPr>
          <p:cNvSpPr>
            <a:spLocks noGrp="1"/>
          </p:cNvSpPr>
          <p:nvPr>
            <p:ph idx="1"/>
          </p:nvPr>
        </p:nvSpPr>
        <p:spPr>
          <a:xfrm>
            <a:off x="1371600" y="1011448"/>
            <a:ext cx="4724400" cy="4721264"/>
          </a:xfrm>
        </p:spPr>
        <p:txBody>
          <a:bodyPr lIns="109728" tIns="109728" rIns="109728" bIns="91440">
            <a:normAutofit/>
          </a:bodyPr>
          <a:lstStyle/>
          <a:p>
            <a:pPr>
              <a:lnSpc>
                <a:spcPct val="110000"/>
              </a:lnSpc>
              <a:buNone/>
            </a:pPr>
            <a:r>
              <a:rPr lang="en-US" sz="1000">
                <a:ea typeface="+mn-lt"/>
                <a:cs typeface="+mn-lt"/>
              </a:rPr>
              <a:t>The </a:t>
            </a:r>
            <a:r>
              <a:rPr lang="en-US" sz="1000">
                <a:latin typeface="Consolas"/>
              </a:rPr>
              <a:t>void</a:t>
            </a:r>
            <a:r>
              <a:rPr lang="en-US" sz="1000">
                <a:ea typeface="+mn-lt"/>
                <a:cs typeface="+mn-lt"/>
              </a:rPr>
              <a:t> keyword, used in the examples above, indicates that the method should not return a value. If you want the method to return a value, you can use a primitive data type (such as </a:t>
            </a:r>
            <a:r>
              <a:rPr lang="en-US" sz="1000">
                <a:latin typeface="Consolas"/>
              </a:rPr>
              <a:t>int</a:t>
            </a:r>
            <a:r>
              <a:rPr lang="en-US" sz="1000">
                <a:ea typeface="+mn-lt"/>
                <a:cs typeface="+mn-lt"/>
              </a:rPr>
              <a:t> or </a:t>
            </a:r>
            <a:r>
              <a:rPr lang="en-US" sz="1000">
                <a:latin typeface="Consolas"/>
              </a:rPr>
              <a:t>double</a:t>
            </a:r>
            <a:r>
              <a:rPr lang="en-US" sz="1000">
                <a:ea typeface="+mn-lt"/>
                <a:cs typeface="+mn-lt"/>
              </a:rPr>
              <a:t>) instead of </a:t>
            </a:r>
            <a:r>
              <a:rPr lang="en-US" sz="1000">
                <a:latin typeface="Consolas"/>
              </a:rPr>
              <a:t>void</a:t>
            </a:r>
            <a:r>
              <a:rPr lang="en-US" sz="1000">
                <a:ea typeface="+mn-lt"/>
                <a:cs typeface="+mn-lt"/>
              </a:rPr>
              <a:t>, and use the </a:t>
            </a:r>
            <a:r>
              <a:rPr lang="en-US" sz="1000">
                <a:latin typeface="Consolas"/>
              </a:rPr>
              <a:t>return</a:t>
            </a:r>
            <a:r>
              <a:rPr lang="en-US" sz="1000">
                <a:ea typeface="+mn-lt"/>
                <a:cs typeface="+mn-lt"/>
              </a:rPr>
              <a:t> keyword inside the method:</a:t>
            </a:r>
            <a:endParaRPr lang="en-US" sz="1000"/>
          </a:p>
          <a:p>
            <a:pPr>
              <a:lnSpc>
                <a:spcPct val="110000"/>
              </a:lnSpc>
              <a:buNone/>
            </a:pPr>
            <a:r>
              <a:rPr lang="en-US" sz="1000"/>
              <a:t>Example</a:t>
            </a:r>
          </a:p>
          <a:p>
            <a:pPr>
              <a:lnSpc>
                <a:spcPct val="110000"/>
              </a:lnSpc>
              <a:buNone/>
            </a:pPr>
            <a:r>
              <a:rPr lang="en-US" sz="1000">
                <a:latin typeface="Consolas"/>
              </a:rPr>
              <a:t>static int MyMethod(int x) 
{
  return 5 + x;
}
static void Main(string[] args)
{
  Console.WriteLine(MyMethod(3));
}
// Outputs 8 (5 + 3)</a:t>
            </a:r>
            <a:endParaRPr lang="en-US" sz="1000"/>
          </a:p>
          <a:p>
            <a:pPr marL="0" indent="0">
              <a:lnSpc>
                <a:spcPct val="110000"/>
              </a:lnSpc>
              <a:buNone/>
            </a:pPr>
            <a:endParaRPr lang="en-US" sz="1000"/>
          </a:p>
        </p:txBody>
      </p:sp>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10126"/>
            <a:ext cx="12192000" cy="456773"/>
          </a:xfrm>
          <a:prstGeom prst="rect">
            <a:avLst/>
          </a:prstGeom>
          <a:gradFill>
            <a:gsLst>
              <a:gs pos="14000">
                <a:schemeClr val="accent4">
                  <a:alpha val="28000"/>
                </a:schemeClr>
              </a:gs>
              <a:gs pos="100000">
                <a:schemeClr val="accent5">
                  <a:alpha val="83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10126"/>
            <a:ext cx="8153398" cy="456772"/>
          </a:xfrm>
          <a:prstGeom prst="rect">
            <a:avLst/>
          </a:prstGeom>
          <a:gradFill>
            <a:gsLst>
              <a:gs pos="9000">
                <a:schemeClr val="accent2">
                  <a:lumMod val="60000"/>
                  <a:lumOff val="40000"/>
                  <a:alpha val="52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2223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BDD15E-1FB9-5F43-E2D5-0E99FC871F36}"/>
              </a:ext>
            </a:extLst>
          </p:cNvPr>
          <p:cNvSpPr>
            <a:spLocks noGrp="1"/>
          </p:cNvSpPr>
          <p:nvPr>
            <p:ph type="title"/>
          </p:nvPr>
        </p:nvSpPr>
        <p:spPr>
          <a:xfrm>
            <a:off x="914400" y="5602884"/>
            <a:ext cx="10698103" cy="827037"/>
          </a:xfrm>
        </p:spPr>
        <p:txBody>
          <a:bodyPr anchor="ctr">
            <a:normAutofit/>
          </a:bodyPr>
          <a:lstStyle/>
          <a:p>
            <a:r>
              <a:rPr lang="en-US" sz="3200" b="0">
                <a:solidFill>
                  <a:schemeClr val="bg1"/>
                </a:solidFill>
              </a:rPr>
              <a:t>Named Arguments</a:t>
            </a:r>
            <a:endParaRPr lang="en-US" sz="3200">
              <a:solidFill>
                <a:schemeClr val="bg1"/>
              </a:solidFill>
            </a:endParaRPr>
          </a:p>
          <a:p>
            <a:endParaRPr lang="en-US" sz="3200" b="0">
              <a:solidFill>
                <a:schemeClr val="bg1"/>
              </a:solidFill>
            </a:endParaRPr>
          </a:p>
        </p:txBody>
      </p:sp>
      <p:sp>
        <p:nvSpPr>
          <p:cNvPr id="3" name="Content Placeholder 2">
            <a:extLst>
              <a:ext uri="{FF2B5EF4-FFF2-40B4-BE49-F238E27FC236}">
                <a16:creationId xmlns:a16="http://schemas.microsoft.com/office/drawing/2014/main" id="{5E94F68E-7D26-9F9E-42D4-EDFB367D3C16}"/>
              </a:ext>
            </a:extLst>
          </p:cNvPr>
          <p:cNvSpPr>
            <a:spLocks noGrp="1"/>
          </p:cNvSpPr>
          <p:nvPr>
            <p:ph idx="1"/>
          </p:nvPr>
        </p:nvSpPr>
        <p:spPr>
          <a:xfrm>
            <a:off x="1371601" y="559776"/>
            <a:ext cx="6869723" cy="4069374"/>
          </a:xfrm>
        </p:spPr>
        <p:txBody>
          <a:bodyPr lIns="109728" tIns="109728" rIns="109728" bIns="91440" anchor="t">
            <a:noAutofit/>
          </a:bodyPr>
          <a:lstStyle/>
          <a:p>
            <a:pPr>
              <a:lnSpc>
                <a:spcPct val="110000"/>
              </a:lnSpc>
              <a:buNone/>
            </a:pPr>
            <a:r>
              <a:rPr lang="en-US" sz="1200" dirty="0">
                <a:ea typeface="+mn-lt"/>
                <a:cs typeface="+mn-lt"/>
              </a:rPr>
              <a:t>It is also possible to send arguments with the </a:t>
            </a:r>
            <a:r>
              <a:rPr lang="en-US" sz="1200" i="1" dirty="0">
                <a:latin typeface="Consolas"/>
              </a:rPr>
              <a:t>key: value</a:t>
            </a:r>
            <a:r>
              <a:rPr lang="en-US" sz="1200" dirty="0">
                <a:ea typeface="+mn-lt"/>
                <a:cs typeface="+mn-lt"/>
              </a:rPr>
              <a:t> syntax.</a:t>
            </a:r>
            <a:endParaRPr lang="en-US" sz="1200" dirty="0"/>
          </a:p>
          <a:p>
            <a:pPr>
              <a:lnSpc>
                <a:spcPct val="110000"/>
              </a:lnSpc>
              <a:buNone/>
            </a:pPr>
            <a:r>
              <a:rPr lang="en-US" sz="1200" dirty="0">
                <a:ea typeface="+mn-lt"/>
                <a:cs typeface="+mn-lt"/>
              </a:rPr>
              <a:t>That way, the order of the arguments does not matter:</a:t>
            </a:r>
            <a:endParaRPr lang="en-US" sz="1200" dirty="0"/>
          </a:p>
          <a:p>
            <a:pPr>
              <a:lnSpc>
                <a:spcPct val="110000"/>
              </a:lnSpc>
              <a:buNone/>
            </a:pPr>
            <a:r>
              <a:rPr lang="en-US" sz="1200" dirty="0"/>
              <a:t>Example</a:t>
            </a:r>
          </a:p>
          <a:p>
            <a:pPr>
              <a:lnSpc>
                <a:spcPct val="110000"/>
              </a:lnSpc>
              <a:buNone/>
            </a:pPr>
            <a:r>
              <a:rPr lang="en-US" sz="1200" dirty="0">
                <a:latin typeface="Consolas"/>
              </a:rPr>
              <a:t>static void MyMethod(string child1, string child2, string child3) 
{
  </a:t>
            </a:r>
            <a:r>
              <a:rPr lang="en-US" sz="1200" dirty="0" err="1">
                <a:latin typeface="Consolas"/>
              </a:rPr>
              <a:t>Console.WriteLine</a:t>
            </a:r>
            <a:r>
              <a:rPr lang="en-US" sz="1200" dirty="0">
                <a:latin typeface="Consolas"/>
              </a:rPr>
              <a:t>("The youngest child is: " + child3);a
}
static void Main(string[] </a:t>
            </a:r>
            <a:r>
              <a:rPr lang="en-US" sz="1200" dirty="0" err="1">
                <a:latin typeface="Consolas"/>
              </a:rPr>
              <a:t>args</a:t>
            </a:r>
            <a:r>
              <a:rPr lang="en-US" sz="1200" dirty="0">
                <a:latin typeface="Consolas"/>
              </a:rPr>
              <a:t>)
{
  </a:t>
            </a:r>
            <a:r>
              <a:rPr lang="en-US" sz="1200" dirty="0" err="1">
                <a:latin typeface="Consolas"/>
              </a:rPr>
              <a:t>MyMethod</a:t>
            </a:r>
            <a:r>
              <a:rPr lang="en-US" sz="1200" dirty="0">
                <a:latin typeface="Consolas"/>
              </a:rPr>
              <a:t>(child3: "John", child1: "Liam", child2: "Liam");
}
// The youngest child is: John</a:t>
            </a:r>
            <a:endParaRPr lang="en-US" sz="1200" dirty="0"/>
          </a:p>
          <a:p>
            <a:pPr>
              <a:lnSpc>
                <a:spcPct val="110000"/>
              </a:lnSpc>
              <a:buNone/>
            </a:pPr>
            <a:endParaRPr lang="en-US" sz="1200" dirty="0"/>
          </a:p>
        </p:txBody>
      </p:sp>
    </p:spTree>
    <p:extLst>
      <p:ext uri="{BB962C8B-B14F-4D97-AF65-F5344CB8AC3E}">
        <p14:creationId xmlns:p14="http://schemas.microsoft.com/office/powerpoint/2010/main" val="1339619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7BDD15E-1FB9-5F43-E2D5-0E99FC871F36}"/>
              </a:ext>
            </a:extLst>
          </p:cNvPr>
          <p:cNvSpPr>
            <a:spLocks noGrp="1"/>
          </p:cNvSpPr>
          <p:nvPr>
            <p:ph type="title"/>
          </p:nvPr>
        </p:nvSpPr>
        <p:spPr>
          <a:xfrm>
            <a:off x="387927" y="1028701"/>
            <a:ext cx="3248863" cy="3020785"/>
          </a:xfrm>
        </p:spPr>
        <p:txBody>
          <a:bodyPr>
            <a:normAutofit/>
          </a:bodyPr>
          <a:lstStyle/>
          <a:p>
            <a:pPr algn="r"/>
            <a:r>
              <a:rPr lang="en-US" sz="2700" b="0">
                <a:solidFill>
                  <a:schemeClr val="bg1"/>
                </a:solidFill>
              </a:rPr>
              <a:t>C# Method Overloading</a:t>
            </a:r>
            <a:endParaRPr lang="en-US" sz="2700">
              <a:solidFill>
                <a:schemeClr val="bg1"/>
              </a:solidFill>
            </a:endParaRPr>
          </a:p>
          <a:p>
            <a:pPr algn="r"/>
            <a:endParaRPr lang="en-US" sz="2700" b="0">
              <a:solidFill>
                <a:schemeClr val="bg1"/>
              </a:solidFill>
            </a:endParaRPr>
          </a:p>
        </p:txBody>
      </p:sp>
      <p:sp>
        <p:nvSpPr>
          <p:cNvPr id="3" name="Content Placeholder 2">
            <a:extLst>
              <a:ext uri="{FF2B5EF4-FFF2-40B4-BE49-F238E27FC236}">
                <a16:creationId xmlns:a16="http://schemas.microsoft.com/office/drawing/2014/main" id="{5E94F68E-7D26-9F9E-42D4-EDFB367D3C16}"/>
              </a:ext>
            </a:extLst>
          </p:cNvPr>
          <p:cNvSpPr>
            <a:spLocks noGrp="1"/>
          </p:cNvSpPr>
          <p:nvPr>
            <p:ph idx="1"/>
          </p:nvPr>
        </p:nvSpPr>
        <p:spPr>
          <a:xfrm>
            <a:off x="4777409" y="71318"/>
            <a:ext cx="6860125" cy="6709384"/>
          </a:xfrm>
        </p:spPr>
        <p:txBody>
          <a:bodyPr lIns="109728" tIns="109728" rIns="109728" bIns="91440" anchor="t">
            <a:noAutofit/>
          </a:bodyPr>
          <a:lstStyle/>
          <a:p>
            <a:pPr>
              <a:buNone/>
            </a:pPr>
            <a:r>
              <a:rPr lang="en-US" sz="1200" b="1" dirty="0"/>
              <a:t>Method Overloading</a:t>
            </a:r>
          </a:p>
          <a:p>
            <a:pPr>
              <a:buNone/>
            </a:pPr>
            <a:r>
              <a:rPr lang="en-US" sz="1200" dirty="0">
                <a:ea typeface="+mn-lt"/>
                <a:cs typeface="+mn-lt"/>
              </a:rPr>
              <a:t>With</a:t>
            </a:r>
            <a:r>
              <a:rPr lang="en-US" sz="1200" b="1" dirty="0">
                <a:ea typeface="+mn-lt"/>
                <a:cs typeface="+mn-lt"/>
              </a:rPr>
              <a:t> Method overloading</a:t>
            </a:r>
            <a:r>
              <a:rPr lang="en-US" sz="1200" dirty="0">
                <a:ea typeface="+mn-lt"/>
                <a:cs typeface="+mn-lt"/>
              </a:rPr>
              <a:t>, multiple methods can have the same name with different parameters:</a:t>
            </a:r>
            <a:endParaRPr lang="en-US" sz="1200" dirty="0"/>
          </a:p>
          <a:p>
            <a:pPr>
              <a:buNone/>
            </a:pPr>
            <a:r>
              <a:rPr lang="en-US" sz="1200" dirty="0"/>
              <a:t>Example</a:t>
            </a:r>
          </a:p>
          <a:p>
            <a:pPr>
              <a:buNone/>
            </a:pPr>
            <a:r>
              <a:rPr lang="en-US" sz="1200" dirty="0">
                <a:latin typeface="Consolas"/>
              </a:rPr>
              <a:t>int MyMethod(int x)
float </a:t>
            </a:r>
            <a:r>
              <a:rPr lang="en-US" sz="1200" dirty="0" err="1">
                <a:latin typeface="Consolas"/>
              </a:rPr>
              <a:t>MyMethod</a:t>
            </a:r>
            <a:r>
              <a:rPr lang="en-US" sz="1200" dirty="0">
                <a:latin typeface="Consolas"/>
              </a:rPr>
              <a:t>(float x)
double </a:t>
            </a:r>
            <a:r>
              <a:rPr lang="en-US" sz="1200" dirty="0" err="1">
                <a:latin typeface="Consolas"/>
              </a:rPr>
              <a:t>MyMethod</a:t>
            </a:r>
            <a:r>
              <a:rPr lang="en-US" sz="1200" dirty="0">
                <a:latin typeface="Consolas"/>
              </a:rPr>
              <a:t>(double x, double y)</a:t>
            </a:r>
            <a:endParaRPr lang="en-US" sz="1200" dirty="0"/>
          </a:p>
          <a:p>
            <a:pPr>
              <a:buNone/>
            </a:pPr>
            <a:r>
              <a:rPr lang="en-US" sz="1200" dirty="0">
                <a:ea typeface="+mn-lt"/>
                <a:cs typeface="+mn-lt"/>
              </a:rPr>
              <a:t>Consider the following example, which have two methods that add numbers of different type:</a:t>
            </a:r>
            <a:endParaRPr lang="en-US" sz="1200" dirty="0"/>
          </a:p>
          <a:p>
            <a:pPr>
              <a:buNone/>
            </a:pPr>
            <a:r>
              <a:rPr lang="en-US" sz="1200" dirty="0"/>
              <a:t>Example</a:t>
            </a:r>
          </a:p>
          <a:p>
            <a:pPr>
              <a:buNone/>
            </a:pPr>
            <a:r>
              <a:rPr lang="en-US" sz="1200" dirty="0">
                <a:latin typeface="Consolas"/>
              </a:rPr>
              <a:t>static int PlusMethodInt(int x, int y)
{
  return x + y;
}
static double </a:t>
            </a:r>
            <a:r>
              <a:rPr lang="en-US" sz="1200" dirty="0" err="1">
                <a:latin typeface="Consolas"/>
              </a:rPr>
              <a:t>PlusMethodDouble</a:t>
            </a:r>
            <a:r>
              <a:rPr lang="en-US" sz="1200" dirty="0">
                <a:latin typeface="Consolas"/>
              </a:rPr>
              <a:t>(double x, double y)
{
  return x + y;
}
static void Main(string[] </a:t>
            </a:r>
            <a:r>
              <a:rPr lang="en-US" sz="1200" dirty="0" err="1">
                <a:latin typeface="Consolas"/>
              </a:rPr>
              <a:t>args</a:t>
            </a:r>
            <a:r>
              <a:rPr lang="en-US" sz="1200" dirty="0">
                <a:latin typeface="Consolas"/>
              </a:rPr>
              <a:t>)
{
  int myNum1 = </a:t>
            </a:r>
            <a:r>
              <a:rPr lang="en-US" sz="1200" dirty="0" err="1">
                <a:latin typeface="Consolas"/>
              </a:rPr>
              <a:t>PlusMethodInt</a:t>
            </a:r>
            <a:r>
              <a:rPr lang="en-US" sz="1200" dirty="0">
                <a:latin typeface="Consolas"/>
              </a:rPr>
              <a:t>(8, 5);
  double myNum2 = </a:t>
            </a:r>
            <a:r>
              <a:rPr lang="en-US" sz="1200" dirty="0" err="1">
                <a:latin typeface="Consolas"/>
              </a:rPr>
              <a:t>PlusMethodDouble</a:t>
            </a:r>
            <a:r>
              <a:rPr lang="en-US" sz="1200" dirty="0">
                <a:latin typeface="Consolas"/>
              </a:rPr>
              <a:t>(4.3, 6.26);
  </a:t>
            </a:r>
            <a:r>
              <a:rPr lang="en-US" sz="1200" dirty="0" err="1">
                <a:latin typeface="Consolas"/>
              </a:rPr>
              <a:t>Console.WriteLine</a:t>
            </a:r>
            <a:r>
              <a:rPr lang="en-US" sz="1200" dirty="0">
                <a:latin typeface="Consolas"/>
              </a:rPr>
              <a:t>("Int: " + myNum1);
  </a:t>
            </a:r>
            <a:r>
              <a:rPr lang="en-US" sz="1200" dirty="0" err="1">
                <a:latin typeface="Consolas"/>
              </a:rPr>
              <a:t>Console.WriteLine</a:t>
            </a:r>
            <a:r>
              <a:rPr lang="en-US" sz="1200" dirty="0">
                <a:latin typeface="Consolas"/>
              </a:rPr>
              <a:t>("Double: " + myNum2);</a:t>
            </a:r>
            <a:endParaRPr lang="en-US" sz="1200" dirty="0"/>
          </a:p>
          <a:p>
            <a:pPr>
              <a:buNone/>
            </a:pPr>
            <a:endParaRPr lang="en-US" sz="1200" dirty="0"/>
          </a:p>
        </p:txBody>
      </p:sp>
    </p:spTree>
    <p:extLst>
      <p:ext uri="{BB962C8B-B14F-4D97-AF65-F5344CB8AC3E}">
        <p14:creationId xmlns:p14="http://schemas.microsoft.com/office/powerpoint/2010/main" val="1104697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92E24-C0B8-9758-BCE3-BCFA41143488}"/>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sz="4400" cap="all" spc="750" dirty="0">
                <a:solidFill>
                  <a:schemeClr val="bg1"/>
                </a:solidFill>
              </a:rPr>
              <a:t>C# </a:t>
            </a:r>
            <a:r>
              <a:rPr lang="en-US" sz="4400" cap="all" spc="750" dirty="0" err="1">
                <a:solidFill>
                  <a:schemeClr val="bg1"/>
                </a:solidFill>
              </a:rPr>
              <a:t>OOps</a:t>
            </a:r>
            <a:br>
              <a:rPr lang="en-US" sz="4400" cap="all" spc="750" dirty="0">
                <a:solidFill>
                  <a:schemeClr val="bg1"/>
                </a:solidFill>
              </a:rPr>
            </a:br>
            <a:r>
              <a:rPr lang="en-US" sz="4400" cap="all" spc="750" dirty="0">
                <a:solidFill>
                  <a:schemeClr val="bg1"/>
                </a:solidFill>
              </a:rPr>
              <a:t>Object Oriented Programming</a:t>
            </a:r>
            <a:br>
              <a:rPr lang="en-US" sz="4400" cap="all" spc="750" dirty="0"/>
            </a:br>
            <a:endParaRPr lang="en-US" sz="4400" cap="all" spc="750" dirty="0">
              <a:solidFill>
                <a:schemeClr val="bg1"/>
              </a:solidFill>
            </a:endParaRPr>
          </a:p>
        </p:txBody>
      </p:sp>
    </p:spTree>
    <p:extLst>
      <p:ext uri="{BB962C8B-B14F-4D97-AF65-F5344CB8AC3E}">
        <p14:creationId xmlns:p14="http://schemas.microsoft.com/office/powerpoint/2010/main" val="2077543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48D860-E696-CE65-F8B2-D3E89E65A262}"/>
              </a:ext>
            </a:extLst>
          </p:cNvPr>
          <p:cNvSpPr>
            <a:spLocks noGrp="1"/>
          </p:cNvSpPr>
          <p:nvPr>
            <p:ph type="title"/>
          </p:nvPr>
        </p:nvSpPr>
        <p:spPr>
          <a:xfrm>
            <a:off x="387927" y="1028701"/>
            <a:ext cx="3248863" cy="3020785"/>
          </a:xfrm>
        </p:spPr>
        <p:txBody>
          <a:bodyPr>
            <a:normAutofit/>
          </a:bodyPr>
          <a:lstStyle/>
          <a:p>
            <a:pPr algn="r"/>
            <a:r>
              <a:rPr lang="en-US" sz="3200" b="0">
                <a:solidFill>
                  <a:schemeClr val="bg1"/>
                </a:solidFill>
              </a:rPr>
              <a:t>C# - What is OOP?</a:t>
            </a:r>
            <a:endParaRPr lang="en-US" sz="3200">
              <a:solidFill>
                <a:schemeClr val="bg1"/>
              </a:solidFill>
            </a:endParaRPr>
          </a:p>
          <a:p>
            <a:pPr algn="r"/>
            <a:endParaRPr lang="en-US" sz="3200">
              <a:solidFill>
                <a:schemeClr val="bg1"/>
              </a:solidFill>
            </a:endParaRPr>
          </a:p>
        </p:txBody>
      </p:sp>
      <p:sp>
        <p:nvSpPr>
          <p:cNvPr id="3" name="Content Placeholder 2">
            <a:extLst>
              <a:ext uri="{FF2B5EF4-FFF2-40B4-BE49-F238E27FC236}">
                <a16:creationId xmlns:a16="http://schemas.microsoft.com/office/drawing/2014/main" id="{AC8C293E-1EB7-7232-2622-0085DAE8DE94}"/>
              </a:ext>
            </a:extLst>
          </p:cNvPr>
          <p:cNvSpPr>
            <a:spLocks noGrp="1"/>
          </p:cNvSpPr>
          <p:nvPr>
            <p:ph idx="1"/>
          </p:nvPr>
        </p:nvSpPr>
        <p:spPr>
          <a:xfrm>
            <a:off x="4777409" y="1028702"/>
            <a:ext cx="6273972" cy="4843462"/>
          </a:xfrm>
        </p:spPr>
        <p:txBody>
          <a:bodyPr lIns="109728" tIns="109728" rIns="109728" bIns="91440">
            <a:normAutofit/>
          </a:bodyPr>
          <a:lstStyle/>
          <a:p>
            <a:pPr>
              <a:lnSpc>
                <a:spcPct val="110000"/>
              </a:lnSpc>
            </a:pPr>
            <a:r>
              <a:rPr lang="en-US" sz="1100">
                <a:ea typeface="+mn-lt"/>
                <a:cs typeface="+mn-lt"/>
              </a:rPr>
              <a:t>OOP stands for Object-Oriented Programming.</a:t>
            </a:r>
            <a:endParaRPr lang="en-US" sz="1100"/>
          </a:p>
          <a:p>
            <a:pPr>
              <a:lnSpc>
                <a:spcPct val="110000"/>
              </a:lnSpc>
            </a:pPr>
            <a:r>
              <a:rPr lang="en-US" sz="1100">
                <a:ea typeface="+mn-lt"/>
                <a:cs typeface="+mn-lt"/>
              </a:rPr>
              <a:t>Procedural programming is about writing procedures or methods that perform operations on the data, while object-oriented programming is about creating objects that contain both data and methods.</a:t>
            </a:r>
            <a:endParaRPr lang="en-US" sz="1100"/>
          </a:p>
          <a:p>
            <a:pPr>
              <a:lnSpc>
                <a:spcPct val="110000"/>
              </a:lnSpc>
            </a:pPr>
            <a:r>
              <a:rPr lang="en-US" sz="1100">
                <a:ea typeface="+mn-lt"/>
                <a:cs typeface="+mn-lt"/>
              </a:rPr>
              <a:t>Object-oriented programming has several advantages over procedural programming:</a:t>
            </a:r>
            <a:endParaRPr lang="en-US" sz="1100"/>
          </a:p>
          <a:p>
            <a:pPr>
              <a:lnSpc>
                <a:spcPct val="110000"/>
              </a:lnSpc>
            </a:pPr>
            <a:r>
              <a:rPr lang="en-US" sz="1100">
                <a:ea typeface="+mn-lt"/>
                <a:cs typeface="+mn-lt"/>
              </a:rPr>
              <a:t>OOP is faster and easier to execute</a:t>
            </a:r>
            <a:endParaRPr lang="en-US" sz="1100"/>
          </a:p>
          <a:p>
            <a:pPr>
              <a:lnSpc>
                <a:spcPct val="110000"/>
              </a:lnSpc>
            </a:pPr>
            <a:r>
              <a:rPr lang="en-US" sz="1100">
                <a:ea typeface="+mn-lt"/>
                <a:cs typeface="+mn-lt"/>
              </a:rPr>
              <a:t>OOP provides a clear structure for the programs</a:t>
            </a:r>
            <a:endParaRPr lang="en-US" sz="1100"/>
          </a:p>
          <a:p>
            <a:pPr>
              <a:lnSpc>
                <a:spcPct val="110000"/>
              </a:lnSpc>
            </a:pPr>
            <a:r>
              <a:rPr lang="en-US" sz="1100">
                <a:ea typeface="+mn-lt"/>
                <a:cs typeface="+mn-lt"/>
              </a:rPr>
              <a:t>OOP helps to keep the C# code DRY "Don't Repeat Yourself", and makes the code easier to maintain, modify and debug</a:t>
            </a:r>
            <a:endParaRPr lang="en-US" sz="1100"/>
          </a:p>
          <a:p>
            <a:pPr>
              <a:lnSpc>
                <a:spcPct val="110000"/>
              </a:lnSpc>
            </a:pPr>
            <a:r>
              <a:rPr lang="en-US" sz="1100">
                <a:ea typeface="+mn-lt"/>
                <a:cs typeface="+mn-lt"/>
              </a:rPr>
              <a:t>OOP makes it possible to create full reusable applications with less code and shorter development time</a:t>
            </a:r>
            <a:endParaRPr lang="en-US" sz="1100"/>
          </a:p>
          <a:p>
            <a:pPr marL="0" indent="0">
              <a:lnSpc>
                <a:spcPct val="110000"/>
              </a:lnSpc>
              <a:buNone/>
            </a:pPr>
            <a:endParaRPr lang="en-US" sz="1100" b="1">
              <a:ea typeface="+mn-lt"/>
              <a:cs typeface="+mn-lt"/>
            </a:endParaRPr>
          </a:p>
          <a:p>
            <a:pPr marL="0" indent="0">
              <a:lnSpc>
                <a:spcPct val="110000"/>
              </a:lnSpc>
              <a:buNone/>
            </a:pPr>
            <a:r>
              <a:rPr lang="en-US" sz="1100" b="1">
                <a:ea typeface="+mn-lt"/>
                <a:cs typeface="+mn-lt"/>
              </a:rPr>
              <a:t>Tip:</a:t>
            </a:r>
            <a:r>
              <a:rPr lang="en-US" sz="1100">
                <a:ea typeface="+mn-lt"/>
                <a:cs typeface="+mn-lt"/>
              </a:rPr>
              <a:t> The "Don't Repeat Yourself" (DRY) principle is about reducing the repetition of code. You should extract out the codes that are common for the application, and place them at a single place and reuse them instead of repeating it.</a:t>
            </a:r>
            <a:endParaRPr lang="en-US" sz="1100"/>
          </a:p>
          <a:p>
            <a:pPr marL="0" indent="0">
              <a:lnSpc>
                <a:spcPct val="110000"/>
              </a:lnSpc>
              <a:buNone/>
            </a:pPr>
            <a:br>
              <a:rPr lang="en-US" sz="1100"/>
            </a:br>
            <a:endParaRPr lang="en-US" sz="1100"/>
          </a:p>
        </p:txBody>
      </p:sp>
    </p:spTree>
    <p:extLst>
      <p:ext uri="{BB962C8B-B14F-4D97-AF65-F5344CB8AC3E}">
        <p14:creationId xmlns:p14="http://schemas.microsoft.com/office/powerpoint/2010/main" val="2920311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48D860-E696-CE65-F8B2-D3E89E65A262}"/>
              </a:ext>
            </a:extLst>
          </p:cNvPr>
          <p:cNvSpPr>
            <a:spLocks noGrp="1"/>
          </p:cNvSpPr>
          <p:nvPr>
            <p:ph type="title"/>
          </p:nvPr>
        </p:nvSpPr>
        <p:spPr>
          <a:xfrm>
            <a:off x="387927" y="1028701"/>
            <a:ext cx="3248863" cy="3020785"/>
          </a:xfrm>
        </p:spPr>
        <p:txBody>
          <a:bodyPr>
            <a:normAutofit/>
          </a:bodyPr>
          <a:lstStyle/>
          <a:p>
            <a:pPr algn="r"/>
            <a:r>
              <a:rPr lang="en-US" sz="3200" b="0">
                <a:solidFill>
                  <a:schemeClr val="bg1"/>
                </a:solidFill>
              </a:rPr>
              <a:t>C# - What are Classes and Objects?</a:t>
            </a:r>
            <a:endParaRPr lang="en-US" sz="3200">
              <a:solidFill>
                <a:schemeClr val="bg1"/>
              </a:solidFill>
            </a:endParaRPr>
          </a:p>
          <a:p>
            <a:pPr algn="r"/>
            <a:endParaRPr lang="en-US" sz="3200" b="0" dirty="0">
              <a:solidFill>
                <a:schemeClr val="bg1"/>
              </a:solidFill>
            </a:endParaRPr>
          </a:p>
        </p:txBody>
      </p:sp>
      <p:sp>
        <p:nvSpPr>
          <p:cNvPr id="3" name="Content Placeholder 2">
            <a:extLst>
              <a:ext uri="{FF2B5EF4-FFF2-40B4-BE49-F238E27FC236}">
                <a16:creationId xmlns:a16="http://schemas.microsoft.com/office/drawing/2014/main" id="{AC8C293E-1EB7-7232-2622-0085DAE8DE94}"/>
              </a:ext>
            </a:extLst>
          </p:cNvPr>
          <p:cNvSpPr>
            <a:spLocks noGrp="1"/>
          </p:cNvSpPr>
          <p:nvPr>
            <p:ph idx="1"/>
          </p:nvPr>
        </p:nvSpPr>
        <p:spPr>
          <a:xfrm>
            <a:off x="4777409" y="217856"/>
            <a:ext cx="7250895" cy="6465154"/>
          </a:xfrm>
        </p:spPr>
        <p:txBody>
          <a:bodyPr lIns="109728" tIns="109728" rIns="109728" bIns="91440" anchor="t">
            <a:normAutofit lnSpcReduction="10000"/>
          </a:bodyPr>
          <a:lstStyle/>
          <a:p>
            <a:pPr marL="0" indent="0">
              <a:buNone/>
            </a:pPr>
            <a:r>
              <a:rPr lang="en-US" sz="1100" dirty="0">
                <a:ea typeface="+mn-lt"/>
                <a:cs typeface="+mn-lt"/>
              </a:rPr>
              <a:t>      Classes and objects are the two main aspects of object-oriented programming.</a:t>
            </a:r>
            <a:endParaRPr lang="en-US" sz="1100" dirty="0"/>
          </a:p>
          <a:p>
            <a:r>
              <a:rPr lang="en-US" sz="1100" dirty="0">
                <a:ea typeface="+mn-lt"/>
                <a:cs typeface="+mn-lt"/>
              </a:rPr>
              <a:t>Look at the following illustration to see the difference between class and objects:</a:t>
            </a:r>
            <a:endParaRPr lang="en-US" dirty="0"/>
          </a:p>
          <a:p>
            <a:pPr algn="ctr"/>
            <a:r>
              <a:rPr lang="en-US" dirty="0"/>
              <a:t>class</a:t>
            </a:r>
          </a:p>
          <a:p>
            <a:pPr algn="ctr"/>
            <a:r>
              <a:rPr lang="en-US" sz="1100" dirty="0">
                <a:ea typeface="+mn-lt"/>
                <a:cs typeface="+mn-lt"/>
              </a:rPr>
              <a:t>Fruit</a:t>
            </a:r>
            <a:endParaRPr lang="en-US" dirty="0"/>
          </a:p>
          <a:p>
            <a:pPr algn="ctr"/>
            <a:r>
              <a:rPr lang="en-US" dirty="0"/>
              <a:t>objects</a:t>
            </a:r>
          </a:p>
          <a:p>
            <a:pPr algn="ctr"/>
            <a:r>
              <a:rPr lang="en-US" sz="1100" dirty="0">
                <a:ea typeface="+mn-lt"/>
                <a:cs typeface="+mn-lt"/>
              </a:rPr>
              <a:t>Apple</a:t>
            </a:r>
            <a:endParaRPr lang="en-US" dirty="0"/>
          </a:p>
          <a:p>
            <a:pPr algn="ctr"/>
            <a:r>
              <a:rPr lang="en-US" sz="1100" dirty="0">
                <a:ea typeface="+mn-lt"/>
                <a:cs typeface="+mn-lt"/>
              </a:rPr>
              <a:t>Banana</a:t>
            </a:r>
            <a:endParaRPr lang="en-US" dirty="0"/>
          </a:p>
          <a:p>
            <a:pPr algn="ctr"/>
            <a:r>
              <a:rPr lang="en-US" sz="1100" dirty="0">
                <a:ea typeface="+mn-lt"/>
                <a:cs typeface="+mn-lt"/>
              </a:rPr>
              <a:t>Mango</a:t>
            </a:r>
            <a:endParaRPr lang="en-US" dirty="0"/>
          </a:p>
          <a:p>
            <a:r>
              <a:rPr lang="en-US" sz="1100" dirty="0">
                <a:ea typeface="+mn-lt"/>
                <a:cs typeface="+mn-lt"/>
              </a:rPr>
              <a:t>Another example:</a:t>
            </a:r>
            <a:endParaRPr lang="en-US" dirty="0"/>
          </a:p>
          <a:p>
            <a:pPr algn="ctr"/>
            <a:r>
              <a:rPr lang="en-US" dirty="0"/>
              <a:t>class</a:t>
            </a:r>
          </a:p>
          <a:p>
            <a:pPr algn="ctr"/>
            <a:r>
              <a:rPr lang="en-US" sz="1100" dirty="0">
                <a:ea typeface="+mn-lt"/>
                <a:cs typeface="+mn-lt"/>
              </a:rPr>
              <a:t>Car</a:t>
            </a:r>
            <a:endParaRPr lang="en-US" dirty="0"/>
          </a:p>
          <a:p>
            <a:pPr algn="ctr"/>
            <a:r>
              <a:rPr lang="en-US" dirty="0"/>
              <a:t>objects</a:t>
            </a:r>
          </a:p>
          <a:p>
            <a:pPr algn="ctr"/>
            <a:r>
              <a:rPr lang="en-US" sz="1100" dirty="0">
                <a:ea typeface="+mn-lt"/>
                <a:cs typeface="+mn-lt"/>
              </a:rPr>
              <a:t>Volvo</a:t>
            </a:r>
            <a:endParaRPr lang="en-US" dirty="0"/>
          </a:p>
          <a:p>
            <a:pPr algn="ctr"/>
            <a:r>
              <a:rPr lang="en-US" sz="1100" dirty="0">
                <a:ea typeface="+mn-lt"/>
                <a:cs typeface="+mn-lt"/>
              </a:rPr>
              <a:t>Audi</a:t>
            </a:r>
            <a:endParaRPr lang="en-US" dirty="0"/>
          </a:p>
          <a:p>
            <a:pPr algn="ctr"/>
            <a:r>
              <a:rPr lang="en-US" sz="1100" dirty="0">
                <a:ea typeface="+mn-lt"/>
                <a:cs typeface="+mn-lt"/>
              </a:rPr>
              <a:t>Toyota</a:t>
            </a:r>
            <a:endParaRPr lang="en-US" dirty="0"/>
          </a:p>
          <a:p>
            <a:r>
              <a:rPr lang="en-US" sz="1100" dirty="0">
                <a:ea typeface="+mn-lt"/>
                <a:cs typeface="+mn-lt"/>
              </a:rPr>
              <a:t>So, a class is a template for objects, and an object is an instance of a class.</a:t>
            </a:r>
            <a:endParaRPr lang="en-US" dirty="0"/>
          </a:p>
          <a:p>
            <a:r>
              <a:rPr lang="en-US" sz="1100" dirty="0">
                <a:ea typeface="+mn-lt"/>
                <a:cs typeface="+mn-lt"/>
              </a:rPr>
              <a:t>When the individual objects are created, they inherit all the variables and methods from the class.</a:t>
            </a:r>
            <a:endParaRPr lang="en-US" dirty="0"/>
          </a:p>
          <a:p>
            <a:pPr marL="0" indent="0">
              <a:buNone/>
            </a:pPr>
            <a:endParaRPr lang="en-US" sz="1100" dirty="0"/>
          </a:p>
          <a:p>
            <a:pPr>
              <a:lnSpc>
                <a:spcPct val="110000"/>
              </a:lnSpc>
            </a:pPr>
            <a:endParaRPr lang="en-US" sz="1100" dirty="0"/>
          </a:p>
        </p:txBody>
      </p:sp>
    </p:spTree>
    <p:extLst>
      <p:ext uri="{BB962C8B-B14F-4D97-AF65-F5344CB8AC3E}">
        <p14:creationId xmlns:p14="http://schemas.microsoft.com/office/powerpoint/2010/main" val="319783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0239AF4-2570-5314-4F28-4172570D802C}"/>
              </a:ext>
            </a:extLst>
          </p:cNvPr>
          <p:cNvSpPr>
            <a:spLocks noGrp="1"/>
          </p:cNvSpPr>
          <p:nvPr>
            <p:ph type="body" idx="1"/>
          </p:nvPr>
        </p:nvSpPr>
        <p:spPr>
          <a:xfrm>
            <a:off x="537713" y="2603490"/>
            <a:ext cx="4841076" cy="823912"/>
          </a:xfrm>
        </p:spPr>
        <p:txBody>
          <a:bodyPr/>
          <a:lstStyle/>
          <a:p>
            <a:r>
              <a:rPr lang="en-US" b="0"/>
              <a:t>C# Install</a:t>
            </a:r>
            <a:endParaRPr lang="en-US"/>
          </a:p>
          <a:p>
            <a:r>
              <a:rPr lang="en-US" sz="1000" b="0">
                <a:ea typeface="+mn-lt"/>
                <a:cs typeface="+mn-lt"/>
              </a:rPr>
              <a:t>Once the Visual Studio Installer is downloaded and installed, choose the .NET workload and click on the </a:t>
            </a:r>
            <a:r>
              <a:rPr lang="en-US" sz="1000">
                <a:ea typeface="+mn-lt"/>
                <a:cs typeface="+mn-lt"/>
              </a:rPr>
              <a:t>Modify/Install</a:t>
            </a:r>
            <a:r>
              <a:rPr lang="en-US" sz="1000" b="0">
                <a:ea typeface="+mn-lt"/>
                <a:cs typeface="+mn-lt"/>
              </a:rPr>
              <a:t> button:</a:t>
            </a:r>
            <a:endParaRPr lang="en-US" sz="1000"/>
          </a:p>
          <a:p>
            <a:endParaRPr lang="en-US"/>
          </a:p>
        </p:txBody>
      </p:sp>
      <p:pic>
        <p:nvPicPr>
          <p:cNvPr id="7" name="Picture 7">
            <a:extLst>
              <a:ext uri="{FF2B5EF4-FFF2-40B4-BE49-F238E27FC236}">
                <a16:creationId xmlns:a16="http://schemas.microsoft.com/office/drawing/2014/main" id="{9330CCB1-959C-2A68-A646-F43E47FB8E4F}"/>
              </a:ext>
            </a:extLst>
          </p:cNvPr>
          <p:cNvPicPr>
            <a:picLocks noGrp="1" noChangeAspect="1"/>
          </p:cNvPicPr>
          <p:nvPr>
            <p:ph sz="half" idx="2"/>
          </p:nvPr>
        </p:nvPicPr>
        <p:blipFill>
          <a:blip r:embed="rId2"/>
          <a:stretch>
            <a:fillRect/>
          </a:stretch>
        </p:blipFill>
        <p:spPr>
          <a:xfrm>
            <a:off x="537714" y="3018619"/>
            <a:ext cx="5674962" cy="2903279"/>
          </a:xfrm>
        </p:spPr>
      </p:pic>
      <p:sp>
        <p:nvSpPr>
          <p:cNvPr id="6" name="Text Placeholder 5">
            <a:extLst>
              <a:ext uri="{FF2B5EF4-FFF2-40B4-BE49-F238E27FC236}">
                <a16:creationId xmlns:a16="http://schemas.microsoft.com/office/drawing/2014/main" id="{51C022B5-0B88-9C1F-8270-B609B1C331BA}"/>
              </a:ext>
            </a:extLst>
          </p:cNvPr>
          <p:cNvSpPr>
            <a:spLocks noGrp="1"/>
          </p:cNvSpPr>
          <p:nvPr>
            <p:ph type="body" sz="quarter" idx="3"/>
          </p:nvPr>
        </p:nvSpPr>
        <p:spPr>
          <a:xfrm>
            <a:off x="6724227" y="2482681"/>
            <a:ext cx="4846320" cy="823912"/>
          </a:xfrm>
        </p:spPr>
        <p:txBody>
          <a:bodyPr/>
          <a:lstStyle/>
          <a:p>
            <a:r>
              <a:rPr lang="en-US" sz="1200" b="0">
                <a:ea typeface="+mn-lt"/>
                <a:cs typeface="+mn-lt"/>
              </a:rPr>
              <a:t>After the installation is complete, click on the </a:t>
            </a:r>
            <a:r>
              <a:rPr lang="en-US" sz="1200">
                <a:ea typeface="+mn-lt"/>
                <a:cs typeface="+mn-lt"/>
              </a:rPr>
              <a:t>Launch</a:t>
            </a:r>
            <a:r>
              <a:rPr lang="en-US" sz="1200" b="0">
                <a:ea typeface="+mn-lt"/>
                <a:cs typeface="+mn-lt"/>
              </a:rPr>
              <a:t> button to get started with Visual Studio.</a:t>
            </a:r>
          </a:p>
          <a:p>
            <a:r>
              <a:rPr lang="en-US" sz="1200" b="0">
                <a:ea typeface="+mn-lt"/>
                <a:cs typeface="+mn-lt"/>
              </a:rPr>
              <a:t>On the start window, choose </a:t>
            </a:r>
            <a:r>
              <a:rPr lang="en-US" sz="1200">
                <a:ea typeface="+mn-lt"/>
                <a:cs typeface="+mn-lt"/>
              </a:rPr>
              <a:t>Create a new project</a:t>
            </a:r>
            <a:r>
              <a:rPr lang="en-US" sz="1200" b="0">
                <a:ea typeface="+mn-lt"/>
                <a:cs typeface="+mn-lt"/>
              </a:rPr>
              <a:t>:</a:t>
            </a:r>
          </a:p>
          <a:p>
            <a:endParaRPr lang="en-US" sz="1200"/>
          </a:p>
        </p:txBody>
      </p:sp>
      <p:pic>
        <p:nvPicPr>
          <p:cNvPr id="3" name="Picture 7">
            <a:extLst>
              <a:ext uri="{FF2B5EF4-FFF2-40B4-BE49-F238E27FC236}">
                <a16:creationId xmlns:a16="http://schemas.microsoft.com/office/drawing/2014/main" id="{E7628B6E-CEF1-7767-4058-34C09993CFB0}"/>
              </a:ext>
            </a:extLst>
          </p:cNvPr>
          <p:cNvPicPr>
            <a:picLocks noGrp="1" noChangeAspect="1"/>
          </p:cNvPicPr>
          <p:nvPr>
            <p:ph sz="quarter" idx="4"/>
          </p:nvPr>
        </p:nvPicPr>
        <p:blipFill>
          <a:blip r:embed="rId3"/>
          <a:stretch>
            <a:fillRect/>
          </a:stretch>
        </p:blipFill>
        <p:spPr>
          <a:xfrm>
            <a:off x="6948103" y="3018471"/>
            <a:ext cx="4477991" cy="3104857"/>
          </a:xfrm>
        </p:spPr>
      </p:pic>
      <p:sp>
        <p:nvSpPr>
          <p:cNvPr id="2" name="Title 1">
            <a:extLst>
              <a:ext uri="{FF2B5EF4-FFF2-40B4-BE49-F238E27FC236}">
                <a16:creationId xmlns:a16="http://schemas.microsoft.com/office/drawing/2014/main" id="{E4C8B4C1-2F3D-3D46-6442-BD6E00E778E4}"/>
              </a:ext>
            </a:extLst>
          </p:cNvPr>
          <p:cNvSpPr>
            <a:spLocks noGrp="1"/>
          </p:cNvSpPr>
          <p:nvPr>
            <p:ph type="title"/>
          </p:nvPr>
        </p:nvSpPr>
        <p:spPr>
          <a:xfrm>
            <a:off x="228600" y="171111"/>
            <a:ext cx="10241280" cy="1234440"/>
          </a:xfrm>
        </p:spPr>
        <p:txBody>
          <a:bodyPr/>
          <a:lstStyle/>
          <a:p>
            <a:r>
              <a:rPr lang="en-US" b="0"/>
              <a:t>C# Get Started</a:t>
            </a:r>
            <a:endParaRPr lang="en-US"/>
          </a:p>
          <a:p>
            <a:endParaRPr lang="en-US"/>
          </a:p>
        </p:txBody>
      </p:sp>
    </p:spTree>
    <p:extLst>
      <p:ext uri="{BB962C8B-B14F-4D97-AF65-F5344CB8AC3E}">
        <p14:creationId xmlns:p14="http://schemas.microsoft.com/office/powerpoint/2010/main" val="1909063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48D860-E696-CE65-F8B2-D3E89E65A262}"/>
              </a:ext>
            </a:extLst>
          </p:cNvPr>
          <p:cNvSpPr>
            <a:spLocks noGrp="1"/>
          </p:cNvSpPr>
          <p:nvPr>
            <p:ph type="title"/>
          </p:nvPr>
        </p:nvSpPr>
        <p:spPr>
          <a:xfrm>
            <a:off x="387927" y="1028701"/>
            <a:ext cx="3248863" cy="3020785"/>
          </a:xfrm>
        </p:spPr>
        <p:txBody>
          <a:bodyPr>
            <a:normAutofit/>
          </a:bodyPr>
          <a:lstStyle/>
          <a:p>
            <a:pPr algn="r"/>
            <a:r>
              <a:rPr lang="en-US" sz="3200" b="0">
                <a:solidFill>
                  <a:schemeClr val="bg1"/>
                </a:solidFill>
              </a:rPr>
              <a:t>Classes and Objects</a:t>
            </a:r>
            <a:endParaRPr lang="en-US" sz="3200">
              <a:solidFill>
                <a:schemeClr val="bg1"/>
              </a:solidFill>
            </a:endParaRPr>
          </a:p>
          <a:p>
            <a:pPr algn="r"/>
            <a:endParaRPr lang="en-US" sz="3200" b="0">
              <a:solidFill>
                <a:schemeClr val="bg1"/>
              </a:solidFill>
            </a:endParaRPr>
          </a:p>
        </p:txBody>
      </p:sp>
      <p:sp>
        <p:nvSpPr>
          <p:cNvPr id="3" name="Content Placeholder 2">
            <a:extLst>
              <a:ext uri="{FF2B5EF4-FFF2-40B4-BE49-F238E27FC236}">
                <a16:creationId xmlns:a16="http://schemas.microsoft.com/office/drawing/2014/main" id="{AC8C293E-1EB7-7232-2622-0085DAE8DE94}"/>
              </a:ext>
            </a:extLst>
          </p:cNvPr>
          <p:cNvSpPr>
            <a:spLocks noGrp="1"/>
          </p:cNvSpPr>
          <p:nvPr>
            <p:ph idx="1"/>
          </p:nvPr>
        </p:nvSpPr>
        <p:spPr>
          <a:xfrm>
            <a:off x="4713909" y="287869"/>
            <a:ext cx="6273972" cy="5552545"/>
          </a:xfrm>
        </p:spPr>
        <p:txBody>
          <a:bodyPr lIns="109728" tIns="109728" rIns="109728" bIns="91440" anchor="t">
            <a:normAutofit fontScale="77500" lnSpcReduction="20000"/>
          </a:bodyPr>
          <a:lstStyle/>
          <a:p>
            <a:pPr marL="0" indent="0">
              <a:lnSpc>
                <a:spcPct val="110000"/>
              </a:lnSpc>
              <a:buNone/>
            </a:pPr>
            <a:r>
              <a:rPr lang="en-US" sz="800" dirty="0">
                <a:ea typeface="+mn-lt"/>
                <a:cs typeface="+mn-lt"/>
              </a:rPr>
              <a:t>You learned from the previous chapter that C# is an object-oriented programming </a:t>
            </a:r>
            <a:r>
              <a:rPr lang="en-US" sz="800" dirty="0" err="1">
                <a:ea typeface="+mn-lt"/>
                <a:cs typeface="+mn-lt"/>
              </a:rPr>
              <a:t>language.Everything</a:t>
            </a:r>
            <a:r>
              <a:rPr lang="en-US" sz="800" dirty="0">
                <a:ea typeface="+mn-lt"/>
                <a:cs typeface="+mn-lt"/>
              </a:rPr>
              <a:t> in C# is associated with classes and objects, along with its attributes and methods. For example: in real life, a car is an object. The car has </a:t>
            </a:r>
            <a:r>
              <a:rPr lang="en-US" sz="800" b="1" dirty="0">
                <a:ea typeface="+mn-lt"/>
                <a:cs typeface="+mn-lt"/>
              </a:rPr>
              <a:t>attributes</a:t>
            </a:r>
            <a:r>
              <a:rPr lang="en-US" sz="800" dirty="0">
                <a:ea typeface="+mn-lt"/>
                <a:cs typeface="+mn-lt"/>
              </a:rPr>
              <a:t>, such as weight and color, and </a:t>
            </a:r>
            <a:r>
              <a:rPr lang="en-US" sz="800" b="1" dirty="0">
                <a:ea typeface="+mn-lt"/>
                <a:cs typeface="+mn-lt"/>
              </a:rPr>
              <a:t>methods</a:t>
            </a:r>
            <a:r>
              <a:rPr lang="en-US" sz="800" dirty="0">
                <a:ea typeface="+mn-lt"/>
                <a:cs typeface="+mn-lt"/>
              </a:rPr>
              <a:t>, such as drive and brake.</a:t>
            </a:r>
            <a:endParaRPr lang="en-US" sz="800" dirty="0"/>
          </a:p>
          <a:p>
            <a:pPr>
              <a:lnSpc>
                <a:spcPct val="110000"/>
              </a:lnSpc>
              <a:buNone/>
            </a:pPr>
            <a:r>
              <a:rPr lang="en-US" sz="800" dirty="0">
                <a:ea typeface="+mn-lt"/>
                <a:cs typeface="+mn-lt"/>
              </a:rPr>
              <a:t>A Class is like an object constructor, or a "blueprint" for creating objects.</a:t>
            </a:r>
            <a:endParaRPr lang="en-US" sz="800" dirty="0"/>
          </a:p>
          <a:p>
            <a:pPr>
              <a:lnSpc>
                <a:spcPct val="110000"/>
              </a:lnSpc>
              <a:buNone/>
            </a:pPr>
            <a:r>
              <a:rPr lang="en-US" sz="800" b="1" dirty="0"/>
              <a:t>Create a Class</a:t>
            </a:r>
          </a:p>
          <a:p>
            <a:pPr>
              <a:lnSpc>
                <a:spcPct val="110000"/>
              </a:lnSpc>
              <a:buNone/>
            </a:pPr>
            <a:r>
              <a:rPr lang="en-US" sz="800" dirty="0">
                <a:ea typeface="+mn-lt"/>
                <a:cs typeface="+mn-lt"/>
              </a:rPr>
              <a:t>To create a class, use the </a:t>
            </a:r>
            <a:r>
              <a:rPr lang="en-US" sz="800" dirty="0">
                <a:latin typeface="Consolas"/>
              </a:rPr>
              <a:t>class</a:t>
            </a:r>
            <a:r>
              <a:rPr lang="en-US" sz="800" dirty="0">
                <a:ea typeface="+mn-lt"/>
                <a:cs typeface="+mn-lt"/>
              </a:rPr>
              <a:t> keyword:</a:t>
            </a:r>
            <a:endParaRPr lang="en-US" sz="800" dirty="0"/>
          </a:p>
          <a:p>
            <a:pPr>
              <a:lnSpc>
                <a:spcPct val="110000"/>
              </a:lnSpc>
              <a:buNone/>
            </a:pPr>
            <a:r>
              <a:rPr lang="en-US" sz="800" dirty="0">
                <a:ea typeface="+mn-lt"/>
                <a:cs typeface="+mn-lt"/>
              </a:rPr>
              <a:t>Create a class named "</a:t>
            </a:r>
            <a:r>
              <a:rPr lang="en-US" sz="800" dirty="0">
                <a:latin typeface="Consolas"/>
              </a:rPr>
              <a:t>Car</a:t>
            </a:r>
            <a:r>
              <a:rPr lang="en-US" sz="800" dirty="0">
                <a:ea typeface="+mn-lt"/>
                <a:cs typeface="+mn-lt"/>
              </a:rPr>
              <a:t>" with a variable </a:t>
            </a:r>
            <a:r>
              <a:rPr lang="en-US" sz="800" dirty="0">
                <a:latin typeface="Consolas"/>
              </a:rPr>
              <a:t>color</a:t>
            </a:r>
            <a:r>
              <a:rPr lang="en-US" sz="800" dirty="0">
                <a:ea typeface="+mn-lt"/>
                <a:cs typeface="+mn-lt"/>
              </a:rPr>
              <a:t>:</a:t>
            </a:r>
            <a:endParaRPr lang="en-US" sz="800" dirty="0"/>
          </a:p>
          <a:p>
            <a:pPr>
              <a:lnSpc>
                <a:spcPct val="110000"/>
              </a:lnSpc>
              <a:buNone/>
            </a:pPr>
            <a:r>
              <a:rPr lang="en-US" sz="800" dirty="0">
                <a:latin typeface="Consolas"/>
              </a:rPr>
              <a:t>class Car 
{
  string color = "red";
}</a:t>
            </a:r>
            <a:endParaRPr lang="en-US" sz="800" dirty="0"/>
          </a:p>
          <a:p>
            <a:pPr>
              <a:lnSpc>
                <a:spcPct val="110000"/>
              </a:lnSpc>
              <a:buNone/>
            </a:pPr>
            <a:r>
              <a:rPr lang="en-US" sz="800" b="1" dirty="0"/>
              <a:t>Create an Object</a:t>
            </a:r>
          </a:p>
          <a:p>
            <a:pPr>
              <a:lnSpc>
                <a:spcPct val="110000"/>
              </a:lnSpc>
              <a:buNone/>
            </a:pPr>
            <a:r>
              <a:rPr lang="en-US" sz="800" dirty="0">
                <a:ea typeface="+mn-lt"/>
                <a:cs typeface="+mn-lt"/>
              </a:rPr>
              <a:t>An object is created from a class. We have already created the class named </a:t>
            </a:r>
            <a:r>
              <a:rPr lang="en-US" sz="800" dirty="0">
                <a:latin typeface="Consolas"/>
              </a:rPr>
              <a:t>Car</a:t>
            </a:r>
            <a:r>
              <a:rPr lang="en-US" sz="800" dirty="0">
                <a:ea typeface="+mn-lt"/>
                <a:cs typeface="+mn-lt"/>
              </a:rPr>
              <a:t>, so now we can use this to create objects.</a:t>
            </a:r>
            <a:endParaRPr lang="en-US" sz="800" dirty="0"/>
          </a:p>
          <a:p>
            <a:pPr>
              <a:lnSpc>
                <a:spcPct val="110000"/>
              </a:lnSpc>
              <a:buNone/>
            </a:pPr>
            <a:r>
              <a:rPr lang="en-US" sz="800" dirty="0">
                <a:ea typeface="+mn-lt"/>
                <a:cs typeface="+mn-lt"/>
              </a:rPr>
              <a:t>To create an object of </a:t>
            </a:r>
            <a:r>
              <a:rPr lang="en-US" sz="800" dirty="0">
                <a:latin typeface="Consolas"/>
              </a:rPr>
              <a:t>Car</a:t>
            </a:r>
            <a:r>
              <a:rPr lang="en-US" sz="800" dirty="0">
                <a:ea typeface="+mn-lt"/>
                <a:cs typeface="+mn-lt"/>
              </a:rPr>
              <a:t>, specify the class name, followed by the object name, and use the keyword </a:t>
            </a:r>
            <a:r>
              <a:rPr lang="en-US" sz="800" dirty="0">
                <a:latin typeface="Consolas"/>
              </a:rPr>
              <a:t>new</a:t>
            </a:r>
            <a:r>
              <a:rPr lang="en-US" sz="800" dirty="0">
                <a:ea typeface="+mn-lt"/>
                <a:cs typeface="+mn-lt"/>
              </a:rPr>
              <a:t>:</a:t>
            </a:r>
            <a:endParaRPr lang="en-US" sz="800" dirty="0"/>
          </a:p>
          <a:p>
            <a:pPr>
              <a:lnSpc>
                <a:spcPct val="110000"/>
              </a:lnSpc>
              <a:buNone/>
            </a:pPr>
            <a:r>
              <a:rPr lang="en-US" sz="800" dirty="0"/>
              <a:t>Example</a:t>
            </a:r>
          </a:p>
          <a:p>
            <a:pPr>
              <a:lnSpc>
                <a:spcPct val="110000"/>
              </a:lnSpc>
              <a:buNone/>
            </a:pPr>
            <a:r>
              <a:rPr lang="en-US" sz="800" dirty="0">
                <a:ea typeface="+mn-lt"/>
                <a:cs typeface="+mn-lt"/>
              </a:rPr>
              <a:t>Create an object called "</a:t>
            </a:r>
            <a:r>
              <a:rPr lang="en-US" sz="800" dirty="0" err="1">
                <a:latin typeface="Consolas"/>
              </a:rPr>
              <a:t>myObj</a:t>
            </a:r>
            <a:r>
              <a:rPr lang="en-US" sz="800" dirty="0">
                <a:ea typeface="+mn-lt"/>
                <a:cs typeface="+mn-lt"/>
              </a:rPr>
              <a:t>" and use it to print the value of </a:t>
            </a:r>
            <a:r>
              <a:rPr lang="en-US" sz="800" dirty="0">
                <a:latin typeface="Consolas"/>
              </a:rPr>
              <a:t>color</a:t>
            </a:r>
            <a:r>
              <a:rPr lang="en-US" sz="800" dirty="0">
                <a:ea typeface="+mn-lt"/>
                <a:cs typeface="+mn-lt"/>
              </a:rPr>
              <a:t>:</a:t>
            </a:r>
            <a:endParaRPr lang="en-US" sz="800" dirty="0"/>
          </a:p>
          <a:p>
            <a:pPr>
              <a:lnSpc>
                <a:spcPct val="110000"/>
              </a:lnSpc>
              <a:buNone/>
            </a:pPr>
            <a:r>
              <a:rPr lang="en-US" sz="800" dirty="0">
                <a:latin typeface="Consolas"/>
              </a:rPr>
              <a:t>class Car 
{
  string color = "red";
  static void Main(string[] </a:t>
            </a:r>
            <a:r>
              <a:rPr lang="en-US" sz="800" dirty="0" err="1">
                <a:latin typeface="Consolas"/>
              </a:rPr>
              <a:t>args</a:t>
            </a:r>
            <a:r>
              <a:rPr lang="en-US" sz="800" dirty="0">
                <a:latin typeface="Consolas"/>
              </a:rPr>
              <a:t>)
  {
    Car </a:t>
            </a:r>
            <a:r>
              <a:rPr lang="en-US" sz="800" b="1" dirty="0" err="1">
                <a:latin typeface="Consolas"/>
              </a:rPr>
              <a:t>myObj</a:t>
            </a:r>
            <a:r>
              <a:rPr lang="en-US" sz="800" dirty="0">
                <a:latin typeface="Consolas"/>
              </a:rPr>
              <a:t> = new Car();
    </a:t>
            </a:r>
            <a:r>
              <a:rPr lang="en-US" sz="800" dirty="0" err="1">
                <a:latin typeface="Consolas"/>
              </a:rPr>
              <a:t>Console.WriteLine</a:t>
            </a:r>
            <a:r>
              <a:rPr lang="en-US" sz="800" dirty="0">
                <a:latin typeface="Consolas"/>
              </a:rPr>
              <a:t>(</a:t>
            </a:r>
            <a:r>
              <a:rPr lang="en-US" sz="800" dirty="0" err="1">
                <a:latin typeface="Consolas"/>
              </a:rPr>
              <a:t>myObj.color</a:t>
            </a:r>
            <a:r>
              <a:rPr lang="en-US" sz="800" dirty="0">
                <a:latin typeface="Consolas"/>
              </a:rPr>
              <a:t>);
  }
}</a:t>
            </a:r>
            <a:endParaRPr lang="en-US" sz="800" dirty="0"/>
          </a:p>
          <a:p>
            <a:pPr>
              <a:lnSpc>
                <a:spcPct val="110000"/>
              </a:lnSpc>
              <a:buNone/>
            </a:pPr>
            <a:endParaRPr lang="en-US" sz="800" dirty="0">
              <a:latin typeface="Consolas"/>
            </a:endParaRPr>
          </a:p>
          <a:p>
            <a:pPr marL="0" indent="0">
              <a:lnSpc>
                <a:spcPct val="110000"/>
              </a:lnSpc>
              <a:buNone/>
            </a:pPr>
            <a:endParaRPr lang="en-US" sz="800" dirty="0"/>
          </a:p>
        </p:txBody>
      </p:sp>
    </p:spTree>
    <p:extLst>
      <p:ext uri="{BB962C8B-B14F-4D97-AF65-F5344CB8AC3E}">
        <p14:creationId xmlns:p14="http://schemas.microsoft.com/office/powerpoint/2010/main" val="2845098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48D860-E696-CE65-F8B2-D3E89E65A262}"/>
              </a:ext>
            </a:extLst>
          </p:cNvPr>
          <p:cNvSpPr>
            <a:spLocks noGrp="1"/>
          </p:cNvSpPr>
          <p:nvPr>
            <p:ph type="title"/>
          </p:nvPr>
        </p:nvSpPr>
        <p:spPr>
          <a:xfrm>
            <a:off x="387927" y="1028701"/>
            <a:ext cx="3248863" cy="3020785"/>
          </a:xfrm>
        </p:spPr>
        <p:txBody>
          <a:bodyPr>
            <a:normAutofit/>
          </a:bodyPr>
          <a:lstStyle/>
          <a:p>
            <a:pPr algn="r"/>
            <a:r>
              <a:rPr lang="en-US" sz="3200" b="0">
                <a:solidFill>
                  <a:schemeClr val="bg1"/>
                </a:solidFill>
              </a:rPr>
              <a:t>Classes and Objects</a:t>
            </a:r>
            <a:endParaRPr lang="en-US" sz="3200">
              <a:solidFill>
                <a:schemeClr val="bg1"/>
              </a:solidFill>
            </a:endParaRPr>
          </a:p>
          <a:p>
            <a:pPr algn="r"/>
            <a:endParaRPr lang="en-US" sz="3200" b="0" dirty="0">
              <a:solidFill>
                <a:schemeClr val="bg1"/>
              </a:solidFill>
            </a:endParaRPr>
          </a:p>
        </p:txBody>
      </p:sp>
      <p:sp>
        <p:nvSpPr>
          <p:cNvPr id="3" name="Content Placeholder 2">
            <a:extLst>
              <a:ext uri="{FF2B5EF4-FFF2-40B4-BE49-F238E27FC236}">
                <a16:creationId xmlns:a16="http://schemas.microsoft.com/office/drawing/2014/main" id="{AC8C293E-1EB7-7232-2622-0085DAE8DE94}"/>
              </a:ext>
            </a:extLst>
          </p:cNvPr>
          <p:cNvSpPr>
            <a:spLocks noGrp="1"/>
          </p:cNvSpPr>
          <p:nvPr>
            <p:ph idx="1"/>
          </p:nvPr>
        </p:nvSpPr>
        <p:spPr>
          <a:xfrm>
            <a:off x="4034949" y="2935"/>
            <a:ext cx="8159432" cy="6855920"/>
          </a:xfrm>
        </p:spPr>
        <p:txBody>
          <a:bodyPr lIns="109728" tIns="109728" rIns="109728" bIns="91440" anchor="t">
            <a:noAutofit/>
          </a:bodyPr>
          <a:lstStyle/>
          <a:p>
            <a:pPr marL="0" indent="0">
              <a:buNone/>
            </a:pPr>
            <a:r>
              <a:rPr lang="en-US" sz="800" dirty="0">
                <a:ea typeface="+mn-lt"/>
                <a:cs typeface="+mn-lt"/>
              </a:rPr>
              <a:t>You learned from the previous chapter that C# is an object-oriented programming </a:t>
            </a:r>
            <a:r>
              <a:rPr lang="en-US" sz="800" dirty="0" err="1">
                <a:ea typeface="+mn-lt"/>
                <a:cs typeface="+mn-lt"/>
              </a:rPr>
              <a:t>language.Everything</a:t>
            </a:r>
            <a:r>
              <a:rPr lang="en-US" sz="800" dirty="0">
                <a:ea typeface="+mn-lt"/>
                <a:cs typeface="+mn-lt"/>
              </a:rPr>
              <a:t> in C# is associated with classes and objects, along with its attributes and methods. For example: in real life, a car is an object. The car has </a:t>
            </a:r>
            <a:r>
              <a:rPr lang="en-US" sz="800" b="1" dirty="0">
                <a:ea typeface="+mn-lt"/>
                <a:cs typeface="+mn-lt"/>
              </a:rPr>
              <a:t>attributes</a:t>
            </a:r>
            <a:r>
              <a:rPr lang="en-US" sz="800" dirty="0">
                <a:ea typeface="+mn-lt"/>
                <a:cs typeface="+mn-lt"/>
              </a:rPr>
              <a:t>, such as weight and color, and </a:t>
            </a:r>
            <a:r>
              <a:rPr lang="en-US" sz="800" b="1" dirty="0">
                <a:ea typeface="+mn-lt"/>
                <a:cs typeface="+mn-lt"/>
              </a:rPr>
              <a:t>methods</a:t>
            </a:r>
            <a:r>
              <a:rPr lang="en-US" sz="800" dirty="0">
                <a:ea typeface="+mn-lt"/>
                <a:cs typeface="+mn-lt"/>
              </a:rPr>
              <a:t>, such as drive and brake.</a:t>
            </a:r>
            <a:endParaRPr lang="en-US" sz="800" dirty="0"/>
          </a:p>
          <a:p>
            <a:pPr>
              <a:buNone/>
            </a:pPr>
            <a:r>
              <a:rPr lang="en-US" sz="800" dirty="0">
                <a:ea typeface="+mn-lt"/>
                <a:cs typeface="+mn-lt"/>
              </a:rPr>
              <a:t>A Class is like an object constructor, or a "blueprint" for creating objects.</a:t>
            </a:r>
            <a:endParaRPr lang="en-US" sz="800" dirty="0"/>
          </a:p>
          <a:p>
            <a:pPr>
              <a:buNone/>
            </a:pPr>
            <a:r>
              <a:rPr lang="en-US" sz="800" b="1" dirty="0"/>
              <a:t>Create a Class</a:t>
            </a:r>
          </a:p>
          <a:p>
            <a:pPr>
              <a:buNone/>
            </a:pPr>
            <a:r>
              <a:rPr lang="en-US" sz="800" dirty="0">
                <a:ea typeface="+mn-lt"/>
                <a:cs typeface="+mn-lt"/>
              </a:rPr>
              <a:t>To create a class, use the </a:t>
            </a:r>
            <a:r>
              <a:rPr lang="en-US" sz="800" dirty="0">
                <a:latin typeface="Consolas"/>
              </a:rPr>
              <a:t>class</a:t>
            </a:r>
            <a:r>
              <a:rPr lang="en-US" sz="800" dirty="0">
                <a:ea typeface="+mn-lt"/>
                <a:cs typeface="+mn-lt"/>
              </a:rPr>
              <a:t> keyword:</a:t>
            </a:r>
            <a:endParaRPr lang="en-US" sz="800" dirty="0"/>
          </a:p>
          <a:p>
            <a:pPr>
              <a:buNone/>
            </a:pPr>
            <a:r>
              <a:rPr lang="en-US" sz="800" dirty="0">
                <a:ea typeface="+mn-lt"/>
                <a:cs typeface="+mn-lt"/>
              </a:rPr>
              <a:t>Create a class named "</a:t>
            </a:r>
            <a:r>
              <a:rPr lang="en-US" sz="800" dirty="0">
                <a:latin typeface="Consolas"/>
              </a:rPr>
              <a:t>Car</a:t>
            </a:r>
            <a:r>
              <a:rPr lang="en-US" sz="800" dirty="0">
                <a:ea typeface="+mn-lt"/>
                <a:cs typeface="+mn-lt"/>
              </a:rPr>
              <a:t>" with a variable </a:t>
            </a:r>
            <a:r>
              <a:rPr lang="en-US" sz="800" dirty="0">
                <a:latin typeface="Consolas"/>
              </a:rPr>
              <a:t>color</a:t>
            </a:r>
            <a:r>
              <a:rPr lang="en-US" sz="800" dirty="0">
                <a:ea typeface="+mn-lt"/>
                <a:cs typeface="+mn-lt"/>
              </a:rPr>
              <a:t>:</a:t>
            </a:r>
            <a:endParaRPr lang="en-US" sz="800" dirty="0"/>
          </a:p>
          <a:p>
            <a:pPr>
              <a:buNone/>
            </a:pPr>
            <a:r>
              <a:rPr lang="en-US" sz="800" dirty="0">
                <a:latin typeface="Consolas"/>
              </a:rPr>
              <a:t>class Car 
{
  string color = "red";
}</a:t>
            </a:r>
            <a:endParaRPr lang="en-US" sz="800" dirty="0"/>
          </a:p>
          <a:p>
            <a:pPr>
              <a:buNone/>
            </a:pPr>
            <a:r>
              <a:rPr lang="en-US" sz="800" b="1" dirty="0"/>
              <a:t>Create an Object </a:t>
            </a:r>
            <a:r>
              <a:rPr lang="en-US" sz="800" dirty="0"/>
              <a:t>An</a:t>
            </a:r>
            <a:r>
              <a:rPr lang="en-US" sz="800" dirty="0">
                <a:ea typeface="+mn-lt"/>
                <a:cs typeface="+mn-lt"/>
              </a:rPr>
              <a:t> object is created from a class. We have already created the class named </a:t>
            </a:r>
            <a:r>
              <a:rPr lang="en-US" sz="800" dirty="0">
                <a:latin typeface="Consolas"/>
              </a:rPr>
              <a:t>Car</a:t>
            </a:r>
            <a:r>
              <a:rPr lang="en-US" sz="800" dirty="0">
                <a:ea typeface="+mn-lt"/>
                <a:cs typeface="+mn-lt"/>
              </a:rPr>
              <a:t>, so now we can use this to create objects. To create an object of </a:t>
            </a:r>
            <a:r>
              <a:rPr lang="en-US" sz="800" dirty="0">
                <a:latin typeface="Consolas"/>
              </a:rPr>
              <a:t>Car</a:t>
            </a:r>
            <a:r>
              <a:rPr lang="en-US" sz="800" dirty="0">
                <a:ea typeface="+mn-lt"/>
                <a:cs typeface="+mn-lt"/>
              </a:rPr>
              <a:t>, specify the class name, followed by the object name, and use the keyword </a:t>
            </a:r>
            <a:r>
              <a:rPr lang="en-US" sz="800" dirty="0">
                <a:latin typeface="Consolas"/>
              </a:rPr>
              <a:t>new</a:t>
            </a:r>
            <a:r>
              <a:rPr lang="en-US" sz="800" dirty="0">
                <a:ea typeface="+mn-lt"/>
                <a:cs typeface="+mn-lt"/>
              </a:rPr>
              <a:t>:</a:t>
            </a:r>
            <a:endParaRPr lang="en-US" sz="800" dirty="0"/>
          </a:p>
          <a:p>
            <a:pPr>
              <a:buNone/>
            </a:pPr>
            <a:r>
              <a:rPr lang="en-US" sz="800" dirty="0"/>
              <a:t>Example</a:t>
            </a:r>
          </a:p>
          <a:p>
            <a:pPr>
              <a:buNone/>
            </a:pPr>
            <a:r>
              <a:rPr lang="en-US" sz="800" dirty="0">
                <a:ea typeface="+mn-lt"/>
                <a:cs typeface="+mn-lt"/>
              </a:rPr>
              <a:t>Create an object called "</a:t>
            </a:r>
            <a:r>
              <a:rPr lang="en-US" sz="800" dirty="0" err="1">
                <a:latin typeface="Consolas"/>
              </a:rPr>
              <a:t>myObj</a:t>
            </a:r>
            <a:r>
              <a:rPr lang="en-US" sz="800" dirty="0">
                <a:ea typeface="+mn-lt"/>
                <a:cs typeface="+mn-lt"/>
              </a:rPr>
              <a:t>" and use it to print the value of </a:t>
            </a:r>
            <a:r>
              <a:rPr lang="en-US" sz="800" dirty="0">
                <a:latin typeface="Consolas"/>
              </a:rPr>
              <a:t>color</a:t>
            </a:r>
            <a:r>
              <a:rPr lang="en-US" sz="800" dirty="0">
                <a:ea typeface="+mn-lt"/>
                <a:cs typeface="+mn-lt"/>
              </a:rPr>
              <a:t>:</a:t>
            </a:r>
            <a:endParaRPr lang="en-US" sz="800" dirty="0"/>
          </a:p>
          <a:p>
            <a:pPr>
              <a:buNone/>
            </a:pPr>
            <a:r>
              <a:rPr lang="en-US" sz="800" dirty="0">
                <a:latin typeface="Consolas"/>
              </a:rPr>
              <a:t>class Car 
{
  string color = "red";
  static void Main(string[] </a:t>
            </a:r>
            <a:r>
              <a:rPr lang="en-US" sz="800" dirty="0" err="1">
                <a:latin typeface="Consolas"/>
              </a:rPr>
              <a:t>args</a:t>
            </a:r>
            <a:r>
              <a:rPr lang="en-US" sz="800" dirty="0">
                <a:latin typeface="Consolas"/>
              </a:rPr>
              <a:t>)
  {
    Car myObj1 = new Car(); // Using Multiple Constructor At Same Time
    Car myObj2 = new Car();
    </a:t>
            </a:r>
            <a:r>
              <a:rPr lang="en-US" sz="800" dirty="0" err="1">
                <a:latin typeface="Consolas"/>
              </a:rPr>
              <a:t>Console.WriteLine</a:t>
            </a:r>
            <a:r>
              <a:rPr lang="en-US" sz="800" dirty="0">
                <a:latin typeface="Consolas"/>
              </a:rPr>
              <a:t>(myObj1.color);
    </a:t>
            </a:r>
            <a:r>
              <a:rPr lang="en-US" sz="800" dirty="0" err="1">
                <a:latin typeface="Consolas"/>
              </a:rPr>
              <a:t>Console.WriteLine</a:t>
            </a:r>
            <a:r>
              <a:rPr lang="en-US" sz="800" dirty="0">
                <a:latin typeface="Consolas"/>
              </a:rPr>
              <a:t>(myObj2.color);
  }
}</a:t>
            </a:r>
            <a:endParaRPr lang="en-US" sz="800" dirty="0"/>
          </a:p>
          <a:p>
            <a:pPr>
              <a:buNone/>
            </a:pPr>
            <a:endParaRPr lang="en-US" sz="800" dirty="0">
              <a:latin typeface="Consolas"/>
            </a:endParaRPr>
          </a:p>
          <a:p>
            <a:pPr marL="0" indent="0">
              <a:buNone/>
            </a:pPr>
            <a:endParaRPr lang="en-US" sz="800" dirty="0"/>
          </a:p>
        </p:txBody>
      </p:sp>
    </p:spTree>
    <p:extLst>
      <p:ext uri="{BB962C8B-B14F-4D97-AF65-F5344CB8AC3E}">
        <p14:creationId xmlns:p14="http://schemas.microsoft.com/office/powerpoint/2010/main" val="301055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48D860-E696-CE65-F8B2-D3E89E65A262}"/>
              </a:ext>
            </a:extLst>
          </p:cNvPr>
          <p:cNvSpPr>
            <a:spLocks noGrp="1"/>
          </p:cNvSpPr>
          <p:nvPr>
            <p:ph type="title"/>
          </p:nvPr>
        </p:nvSpPr>
        <p:spPr>
          <a:xfrm>
            <a:off x="1267157" y="2318239"/>
            <a:ext cx="2770171" cy="1731247"/>
          </a:xfrm>
        </p:spPr>
        <p:txBody>
          <a:bodyPr>
            <a:normAutofit/>
          </a:bodyPr>
          <a:lstStyle/>
          <a:p>
            <a:pPr algn="r"/>
            <a:r>
              <a:rPr lang="en-US" sz="3200" b="0" dirty="0">
                <a:solidFill>
                  <a:schemeClr val="bg1"/>
                </a:solidFill>
              </a:rPr>
              <a:t>Class Members </a:t>
            </a:r>
          </a:p>
          <a:p>
            <a:pPr algn="r"/>
            <a:endParaRPr lang="en-US" sz="3200" b="0" dirty="0">
              <a:solidFill>
                <a:schemeClr val="bg1"/>
              </a:solidFill>
            </a:endParaRPr>
          </a:p>
        </p:txBody>
      </p:sp>
      <p:sp>
        <p:nvSpPr>
          <p:cNvPr id="3" name="Content Placeholder 2">
            <a:extLst>
              <a:ext uri="{FF2B5EF4-FFF2-40B4-BE49-F238E27FC236}">
                <a16:creationId xmlns:a16="http://schemas.microsoft.com/office/drawing/2014/main" id="{AC8C293E-1EB7-7232-2622-0085DAE8DE94}"/>
              </a:ext>
            </a:extLst>
          </p:cNvPr>
          <p:cNvSpPr>
            <a:spLocks noGrp="1"/>
          </p:cNvSpPr>
          <p:nvPr>
            <p:ph idx="1"/>
          </p:nvPr>
        </p:nvSpPr>
        <p:spPr>
          <a:xfrm>
            <a:off x="4034949" y="2935"/>
            <a:ext cx="8159432" cy="6855920"/>
          </a:xfrm>
        </p:spPr>
        <p:txBody>
          <a:bodyPr lIns="109728" tIns="109728" rIns="109728" bIns="91440" anchor="t">
            <a:noAutofit/>
          </a:bodyPr>
          <a:lstStyle/>
          <a:p>
            <a:pPr>
              <a:buNone/>
            </a:pPr>
            <a:r>
              <a:rPr lang="en-US" sz="900" dirty="0"/>
              <a:t>Example</a:t>
            </a:r>
          </a:p>
          <a:p>
            <a:pPr>
              <a:buNone/>
            </a:pPr>
            <a:r>
              <a:rPr lang="en-US" sz="900" dirty="0">
                <a:ea typeface="+mn-lt"/>
                <a:cs typeface="+mn-lt"/>
              </a:rPr>
              <a:t>Create a </a:t>
            </a:r>
            <a:r>
              <a:rPr lang="en-US" sz="900" dirty="0">
                <a:latin typeface="Consolas"/>
              </a:rPr>
              <a:t>Car</a:t>
            </a:r>
            <a:r>
              <a:rPr lang="en-US" sz="900" dirty="0">
                <a:ea typeface="+mn-lt"/>
                <a:cs typeface="+mn-lt"/>
              </a:rPr>
              <a:t> class with three class members: </a:t>
            </a:r>
            <a:r>
              <a:rPr lang="en-US" sz="900" b="1" dirty="0">
                <a:ea typeface="+mn-lt"/>
                <a:cs typeface="+mn-lt"/>
              </a:rPr>
              <a:t>two fields</a:t>
            </a:r>
            <a:r>
              <a:rPr lang="en-US" sz="900" dirty="0">
                <a:ea typeface="+mn-lt"/>
                <a:cs typeface="+mn-lt"/>
              </a:rPr>
              <a:t> and </a:t>
            </a:r>
            <a:r>
              <a:rPr lang="en-US" sz="900" b="1" dirty="0">
                <a:ea typeface="+mn-lt"/>
                <a:cs typeface="+mn-lt"/>
              </a:rPr>
              <a:t>one method</a:t>
            </a:r>
            <a:r>
              <a:rPr lang="en-US" sz="900" dirty="0">
                <a:ea typeface="+mn-lt"/>
                <a:cs typeface="+mn-lt"/>
              </a:rPr>
              <a:t>.</a:t>
            </a:r>
            <a:endParaRPr lang="en-US" sz="900" dirty="0"/>
          </a:p>
          <a:p>
            <a:pPr marL="0" indent="0">
              <a:buNone/>
            </a:pPr>
            <a:r>
              <a:rPr lang="en-US" sz="900" dirty="0">
                <a:latin typeface="Consolas"/>
              </a:rPr>
              <a:t>// The class
class </a:t>
            </a:r>
            <a:r>
              <a:rPr lang="en-US" sz="900" dirty="0" err="1">
                <a:latin typeface="Consolas"/>
              </a:rPr>
              <a:t>MyClass</a:t>
            </a:r>
            <a:r>
              <a:rPr lang="en-US" sz="900" dirty="0">
                <a:latin typeface="Consolas"/>
              </a:rPr>
              <a:t>
{
  // Class members
  string color = "red";        // field
  int </a:t>
            </a:r>
            <a:r>
              <a:rPr lang="en-US" sz="900" dirty="0" err="1">
                <a:latin typeface="Consolas"/>
              </a:rPr>
              <a:t>maxSpeed</a:t>
            </a:r>
            <a:r>
              <a:rPr lang="en-US" sz="900" dirty="0">
                <a:latin typeface="Consolas"/>
              </a:rPr>
              <a:t> = 200;          // field
  public void </a:t>
            </a:r>
            <a:r>
              <a:rPr lang="en-US" sz="900" dirty="0" err="1">
                <a:latin typeface="Consolas"/>
              </a:rPr>
              <a:t>fullThrottle</a:t>
            </a:r>
            <a:r>
              <a:rPr lang="en-US" sz="900" dirty="0">
                <a:latin typeface="Consolas"/>
              </a:rPr>
              <a:t>()   // method
  {
    </a:t>
            </a:r>
            <a:r>
              <a:rPr lang="en-US" sz="900" dirty="0" err="1">
                <a:latin typeface="Consolas"/>
              </a:rPr>
              <a:t>Console.WriteLine</a:t>
            </a:r>
            <a:r>
              <a:rPr lang="en-US" sz="900" dirty="0">
                <a:latin typeface="Consolas"/>
              </a:rPr>
              <a:t>("The car is going as fast as it can!");
  }
}</a:t>
            </a:r>
            <a:endParaRPr lang="en-US" sz="900">
              <a:latin typeface="Avenir Next LT Pro"/>
            </a:endParaRPr>
          </a:p>
          <a:p>
            <a:pPr>
              <a:buNone/>
            </a:pPr>
            <a:r>
              <a:rPr lang="en-US" sz="900" dirty="0">
                <a:ea typeface="+mn-lt"/>
                <a:cs typeface="+mn-lt"/>
              </a:rPr>
              <a:t>This is especially useful when creating multiple objects of one class:</a:t>
            </a:r>
            <a:endParaRPr lang="en-US" sz="900" dirty="0"/>
          </a:p>
          <a:p>
            <a:pPr>
              <a:buNone/>
            </a:pPr>
            <a:endParaRPr lang="en-US" sz="900" dirty="0"/>
          </a:p>
          <a:p>
            <a:pPr>
              <a:buNone/>
            </a:pPr>
            <a:endParaRPr lang="en-US" sz="900" dirty="0"/>
          </a:p>
        </p:txBody>
      </p:sp>
      <p:sp>
        <p:nvSpPr>
          <p:cNvPr id="6" name="TextBox 5">
            <a:extLst>
              <a:ext uri="{FF2B5EF4-FFF2-40B4-BE49-F238E27FC236}">
                <a16:creationId xmlns:a16="http://schemas.microsoft.com/office/drawing/2014/main" id="{F8011722-0B1D-2117-15B1-29293B0F13AE}"/>
              </a:ext>
            </a:extLst>
          </p:cNvPr>
          <p:cNvSpPr txBox="1"/>
          <p:nvPr/>
        </p:nvSpPr>
        <p:spPr>
          <a:xfrm>
            <a:off x="37613" y="3486150"/>
            <a:ext cx="39155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Fields and methods inside classes are often referred to as "Class Members":</a:t>
            </a:r>
            <a:endParaRPr lang="en-US">
              <a:solidFill>
                <a:schemeClr val="bg1"/>
              </a:solidFill>
            </a:endParaRPr>
          </a:p>
        </p:txBody>
      </p:sp>
      <p:sp>
        <p:nvSpPr>
          <p:cNvPr id="7" name="TextBox 6">
            <a:extLst>
              <a:ext uri="{FF2B5EF4-FFF2-40B4-BE49-F238E27FC236}">
                <a16:creationId xmlns:a16="http://schemas.microsoft.com/office/drawing/2014/main" id="{695B09F2-5B9D-D0E3-91A4-4337F1A89901}"/>
              </a:ext>
            </a:extLst>
          </p:cNvPr>
          <p:cNvSpPr txBox="1"/>
          <p:nvPr/>
        </p:nvSpPr>
        <p:spPr>
          <a:xfrm>
            <a:off x="4246115" y="3921288"/>
            <a:ext cx="6498653"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Consolas"/>
              </a:rPr>
              <a:t>class Car </a:t>
            </a:r>
            <a:br>
              <a:rPr lang="en-US" sz="800" dirty="0">
                <a:latin typeface="Consolas"/>
              </a:rPr>
            </a:br>
            <a:r>
              <a:rPr lang="en-US" sz="800" dirty="0">
                <a:latin typeface="Consolas"/>
              </a:rPr>
              <a:t>{</a:t>
            </a:r>
            <a:br>
              <a:rPr lang="en-US" sz="800" dirty="0">
                <a:latin typeface="Consolas"/>
              </a:rPr>
            </a:br>
            <a:r>
              <a:rPr lang="en-US" sz="800" dirty="0">
                <a:latin typeface="Consolas"/>
              </a:rPr>
              <a:t>  string model;</a:t>
            </a:r>
            <a:br>
              <a:rPr lang="en-US" sz="800" dirty="0">
                <a:latin typeface="Consolas"/>
              </a:rPr>
            </a:br>
            <a:r>
              <a:rPr lang="en-US" sz="800" dirty="0">
                <a:latin typeface="Consolas"/>
              </a:rPr>
              <a:t>  string color;</a:t>
            </a:r>
            <a:br>
              <a:rPr lang="en-US" sz="800" dirty="0">
                <a:latin typeface="Consolas"/>
              </a:rPr>
            </a:br>
            <a:r>
              <a:rPr lang="en-US" sz="800" dirty="0">
                <a:latin typeface="Consolas"/>
              </a:rPr>
              <a:t>  int year;</a:t>
            </a:r>
            <a:br>
              <a:rPr lang="en-US" sz="800" dirty="0">
                <a:latin typeface="Consolas"/>
              </a:rPr>
            </a:br>
            <a:br>
              <a:rPr lang="en-US" sz="800" dirty="0">
                <a:latin typeface="Consolas"/>
              </a:rPr>
            </a:br>
            <a:r>
              <a:rPr lang="en-US" sz="800" dirty="0">
                <a:latin typeface="Consolas"/>
              </a:rPr>
              <a:t>  static void Main(string[] </a:t>
            </a:r>
            <a:r>
              <a:rPr lang="en-US" sz="800" dirty="0" err="1">
                <a:latin typeface="Consolas"/>
              </a:rPr>
              <a:t>args</a:t>
            </a:r>
            <a:r>
              <a:rPr lang="en-US" sz="800" dirty="0">
                <a:latin typeface="Consolas"/>
              </a:rPr>
              <a:t>)</a:t>
            </a:r>
            <a:br>
              <a:rPr lang="en-US" sz="800" dirty="0">
                <a:latin typeface="Consolas"/>
              </a:rPr>
            </a:br>
            <a:r>
              <a:rPr lang="en-US" sz="800" dirty="0">
                <a:latin typeface="Consolas"/>
              </a:rPr>
              <a:t>  { </a:t>
            </a:r>
            <a:br>
              <a:rPr lang="en-US" sz="800" dirty="0">
                <a:latin typeface="Consolas"/>
              </a:rPr>
            </a:br>
            <a:r>
              <a:rPr lang="en-US" sz="800" dirty="0">
                <a:latin typeface="Consolas"/>
              </a:rPr>
              <a:t>    Car Ford = new Car();</a:t>
            </a:r>
            <a:br>
              <a:rPr lang="en-US" sz="800" dirty="0">
                <a:latin typeface="Consolas"/>
              </a:rPr>
            </a:br>
            <a:r>
              <a:rPr lang="en-US" sz="800" dirty="0">
                <a:latin typeface="Consolas"/>
              </a:rPr>
              <a:t>    </a:t>
            </a:r>
            <a:r>
              <a:rPr lang="en-US" sz="800" dirty="0" err="1">
                <a:latin typeface="Consolas"/>
              </a:rPr>
              <a:t>Ford.model</a:t>
            </a:r>
            <a:r>
              <a:rPr lang="en-US" sz="800" dirty="0">
                <a:latin typeface="Consolas"/>
              </a:rPr>
              <a:t> = "Mustang";</a:t>
            </a:r>
            <a:br>
              <a:rPr lang="en-US" sz="800" dirty="0">
                <a:latin typeface="Consolas"/>
              </a:rPr>
            </a:br>
            <a:r>
              <a:rPr lang="en-US" sz="800" dirty="0">
                <a:latin typeface="Consolas"/>
              </a:rPr>
              <a:t>    </a:t>
            </a:r>
            <a:r>
              <a:rPr lang="en-US" sz="800" dirty="0" err="1">
                <a:latin typeface="Consolas"/>
              </a:rPr>
              <a:t>Ford.color</a:t>
            </a:r>
            <a:r>
              <a:rPr lang="en-US" sz="800" dirty="0">
                <a:latin typeface="Consolas"/>
              </a:rPr>
              <a:t> = "red";</a:t>
            </a:r>
            <a:br>
              <a:rPr lang="en-US" sz="800" dirty="0">
                <a:latin typeface="Consolas"/>
              </a:rPr>
            </a:br>
            <a:r>
              <a:rPr lang="en-US" sz="800" dirty="0">
                <a:latin typeface="Consolas"/>
              </a:rPr>
              <a:t>    </a:t>
            </a:r>
            <a:r>
              <a:rPr lang="en-US" sz="800" dirty="0" err="1">
                <a:latin typeface="Consolas"/>
              </a:rPr>
              <a:t>Ford.year</a:t>
            </a:r>
            <a:r>
              <a:rPr lang="en-US" sz="800" dirty="0">
                <a:latin typeface="Consolas"/>
              </a:rPr>
              <a:t> = 1969;     </a:t>
            </a:r>
            <a:br>
              <a:rPr lang="en-US" sz="800" dirty="0">
                <a:latin typeface="Consolas"/>
              </a:rPr>
            </a:br>
            <a:r>
              <a:rPr lang="en-US" sz="800" dirty="0">
                <a:latin typeface="Consolas"/>
              </a:rPr>
              <a:t>    Car Opel = new Car();   // </a:t>
            </a:r>
            <a:r>
              <a:rPr lang="en-US" sz="800" dirty="0">
                <a:ea typeface="+mn-lt"/>
                <a:cs typeface="+mn-lt"/>
              </a:rPr>
              <a:t>you can access them by creating an object of the class, and by using the dot syntax (</a:t>
            </a:r>
            <a:r>
              <a:rPr lang="en-US" sz="800" dirty="0">
                <a:latin typeface="Consolas"/>
              </a:rPr>
              <a:t>.</a:t>
            </a:r>
            <a:r>
              <a:rPr lang="en-US" sz="800" dirty="0">
                <a:ea typeface="+mn-lt"/>
                <a:cs typeface="+mn-lt"/>
              </a:rPr>
              <a:t>).</a:t>
            </a:r>
            <a:br>
              <a:rPr lang="en-US" sz="800" dirty="0">
                <a:latin typeface="Consolas"/>
              </a:rPr>
            </a:br>
            <a:r>
              <a:rPr lang="en-US" sz="800" dirty="0">
                <a:latin typeface="Consolas"/>
              </a:rPr>
              <a:t>    </a:t>
            </a:r>
            <a:r>
              <a:rPr lang="en-US" sz="800" dirty="0" err="1">
                <a:latin typeface="Consolas"/>
              </a:rPr>
              <a:t>Opel.model</a:t>
            </a:r>
            <a:r>
              <a:rPr lang="en-US" sz="800" dirty="0">
                <a:latin typeface="Consolas"/>
              </a:rPr>
              <a:t> = "Astra";</a:t>
            </a:r>
            <a:br>
              <a:rPr lang="en-US" sz="800" dirty="0">
                <a:latin typeface="Consolas"/>
              </a:rPr>
            </a:br>
            <a:r>
              <a:rPr lang="en-US" sz="800" dirty="0">
                <a:latin typeface="Consolas"/>
              </a:rPr>
              <a:t>    </a:t>
            </a:r>
            <a:r>
              <a:rPr lang="en-US" sz="800" dirty="0" err="1">
                <a:latin typeface="Consolas"/>
              </a:rPr>
              <a:t>Opel.color</a:t>
            </a:r>
            <a:r>
              <a:rPr lang="en-US" sz="800" dirty="0">
                <a:latin typeface="Consolas"/>
              </a:rPr>
              <a:t> = "white";</a:t>
            </a:r>
            <a:br>
              <a:rPr lang="en-US" sz="800" dirty="0">
                <a:latin typeface="Consolas"/>
              </a:rPr>
            </a:br>
            <a:r>
              <a:rPr lang="en-US" sz="800" dirty="0">
                <a:latin typeface="Consolas"/>
              </a:rPr>
              <a:t>    </a:t>
            </a:r>
            <a:r>
              <a:rPr lang="en-US" sz="800" dirty="0" err="1">
                <a:latin typeface="Consolas"/>
              </a:rPr>
              <a:t>Opel.year</a:t>
            </a:r>
            <a:r>
              <a:rPr lang="en-US" sz="800" dirty="0">
                <a:latin typeface="Consolas"/>
              </a:rPr>
              <a:t> = 2005;</a:t>
            </a:r>
            <a:br>
              <a:rPr lang="en-US" sz="800" dirty="0">
                <a:latin typeface="Consolas"/>
              </a:rPr>
            </a:br>
            <a:br>
              <a:rPr lang="en-US" sz="800" dirty="0">
                <a:latin typeface="Consolas"/>
              </a:rPr>
            </a:br>
            <a:r>
              <a:rPr lang="en-US" sz="800" dirty="0">
                <a:latin typeface="Consolas"/>
              </a:rPr>
              <a:t>    </a:t>
            </a:r>
            <a:r>
              <a:rPr lang="en-US" sz="800" dirty="0" err="1">
                <a:latin typeface="Consolas"/>
              </a:rPr>
              <a:t>Console.WriteLine</a:t>
            </a:r>
            <a:r>
              <a:rPr lang="en-US" sz="800" dirty="0">
                <a:latin typeface="Consolas"/>
              </a:rPr>
              <a:t>(</a:t>
            </a:r>
            <a:r>
              <a:rPr lang="en-US" sz="800" dirty="0" err="1">
                <a:latin typeface="Consolas"/>
              </a:rPr>
              <a:t>Ford.model</a:t>
            </a:r>
            <a:r>
              <a:rPr lang="en-US" sz="800" dirty="0">
                <a:latin typeface="Consolas"/>
              </a:rPr>
              <a:t>);</a:t>
            </a:r>
            <a:br>
              <a:rPr lang="en-US" sz="800" dirty="0">
                <a:latin typeface="Consolas"/>
              </a:rPr>
            </a:br>
            <a:r>
              <a:rPr lang="en-US" sz="800" dirty="0">
                <a:latin typeface="Consolas"/>
              </a:rPr>
              <a:t>    </a:t>
            </a:r>
            <a:r>
              <a:rPr lang="en-US" sz="800" dirty="0" err="1">
                <a:latin typeface="Consolas"/>
              </a:rPr>
              <a:t>Console.WriteLine</a:t>
            </a:r>
            <a:r>
              <a:rPr lang="en-US" sz="800" dirty="0">
                <a:latin typeface="Consolas"/>
              </a:rPr>
              <a:t>(</a:t>
            </a:r>
            <a:r>
              <a:rPr lang="en-US" sz="800" dirty="0" err="1">
                <a:latin typeface="Consolas"/>
              </a:rPr>
              <a:t>Opel.model</a:t>
            </a:r>
            <a:r>
              <a:rPr lang="en-US" sz="800" dirty="0">
                <a:latin typeface="Consolas"/>
              </a:rPr>
              <a:t>);</a:t>
            </a:r>
            <a:br>
              <a:rPr lang="en-US" sz="800" dirty="0">
                <a:latin typeface="Consolas"/>
              </a:rPr>
            </a:br>
            <a:r>
              <a:rPr lang="en-US" sz="800" dirty="0">
                <a:latin typeface="Consolas"/>
              </a:rPr>
              <a:t>  }</a:t>
            </a:r>
            <a:br>
              <a:rPr lang="en-US" sz="800" dirty="0">
                <a:latin typeface="Consolas"/>
              </a:rPr>
            </a:br>
            <a:r>
              <a:rPr lang="en-US" sz="800" dirty="0">
                <a:latin typeface="Consolas"/>
              </a:rPr>
              <a:t>}</a:t>
            </a:r>
            <a:endParaRPr lang="en-US" sz="800" dirty="0">
              <a:ea typeface="+mn-lt"/>
              <a:cs typeface="+mn-lt"/>
            </a:endParaRPr>
          </a:p>
          <a:p>
            <a:pPr algn="l"/>
            <a:endParaRPr lang="en-US" sz="800" dirty="0"/>
          </a:p>
        </p:txBody>
      </p:sp>
    </p:spTree>
    <p:extLst>
      <p:ext uri="{BB962C8B-B14F-4D97-AF65-F5344CB8AC3E}">
        <p14:creationId xmlns:p14="http://schemas.microsoft.com/office/powerpoint/2010/main" val="2176075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48D860-E696-CE65-F8B2-D3E89E65A262}"/>
              </a:ext>
            </a:extLst>
          </p:cNvPr>
          <p:cNvSpPr>
            <a:spLocks noGrp="1"/>
          </p:cNvSpPr>
          <p:nvPr>
            <p:ph type="title"/>
          </p:nvPr>
        </p:nvSpPr>
        <p:spPr>
          <a:xfrm>
            <a:off x="329312" y="1614854"/>
            <a:ext cx="3756862" cy="1731247"/>
          </a:xfrm>
        </p:spPr>
        <p:txBody>
          <a:bodyPr>
            <a:normAutofit/>
          </a:bodyPr>
          <a:lstStyle/>
          <a:p>
            <a:pPr algn="r"/>
            <a:r>
              <a:rPr lang="en-US" sz="3200" b="0" dirty="0">
                <a:solidFill>
                  <a:schemeClr val="bg1"/>
                </a:solidFill>
              </a:rPr>
              <a:t>C# </a:t>
            </a:r>
            <a:br>
              <a:rPr lang="en-US" sz="3200" b="0" dirty="0">
                <a:solidFill>
                  <a:schemeClr val="bg1"/>
                </a:solidFill>
              </a:rPr>
            </a:br>
            <a:r>
              <a:rPr lang="en-US" sz="3200" b="0" dirty="0">
                <a:solidFill>
                  <a:schemeClr val="bg1"/>
                </a:solidFill>
              </a:rPr>
              <a:t>Constructors</a:t>
            </a:r>
          </a:p>
        </p:txBody>
      </p:sp>
      <p:sp>
        <p:nvSpPr>
          <p:cNvPr id="3" name="Content Placeholder 2">
            <a:extLst>
              <a:ext uri="{FF2B5EF4-FFF2-40B4-BE49-F238E27FC236}">
                <a16:creationId xmlns:a16="http://schemas.microsoft.com/office/drawing/2014/main" id="{AC8C293E-1EB7-7232-2622-0085DAE8DE94}"/>
              </a:ext>
            </a:extLst>
          </p:cNvPr>
          <p:cNvSpPr>
            <a:spLocks noGrp="1"/>
          </p:cNvSpPr>
          <p:nvPr>
            <p:ph idx="1"/>
          </p:nvPr>
        </p:nvSpPr>
        <p:spPr>
          <a:xfrm>
            <a:off x="4034949" y="2935"/>
            <a:ext cx="8159432" cy="6855920"/>
          </a:xfrm>
        </p:spPr>
        <p:txBody>
          <a:bodyPr lIns="109728" tIns="109728" rIns="109728" bIns="91440" anchor="t">
            <a:noAutofit/>
          </a:bodyPr>
          <a:lstStyle/>
          <a:p>
            <a:pPr>
              <a:buNone/>
            </a:pPr>
            <a:r>
              <a:rPr lang="en-US" dirty="0"/>
              <a:t>Constructors</a:t>
            </a:r>
          </a:p>
          <a:p>
            <a:pPr>
              <a:buNone/>
            </a:pPr>
            <a:r>
              <a:rPr lang="en-US" dirty="0">
                <a:ea typeface="+mn-lt"/>
                <a:cs typeface="+mn-lt"/>
              </a:rPr>
              <a:t>   A constructor is a </a:t>
            </a:r>
            <a:r>
              <a:rPr lang="en-US" b="1" dirty="0">
                <a:ea typeface="+mn-lt"/>
                <a:cs typeface="+mn-lt"/>
              </a:rPr>
              <a:t>special method</a:t>
            </a:r>
            <a:r>
              <a:rPr lang="en-US" dirty="0">
                <a:ea typeface="+mn-lt"/>
                <a:cs typeface="+mn-lt"/>
              </a:rPr>
              <a:t> that is used to initialize objects. The advantage of a constructor, is that it is called when an object of a class is created. It can be used to set initial values for fields:</a:t>
            </a:r>
            <a:endParaRPr lang="en-US" dirty="0"/>
          </a:p>
          <a:p>
            <a:pPr>
              <a:buNone/>
            </a:pPr>
            <a:endParaRPr lang="en-US" dirty="0"/>
          </a:p>
        </p:txBody>
      </p:sp>
      <p:sp>
        <p:nvSpPr>
          <p:cNvPr id="7" name="TextBox 6">
            <a:extLst>
              <a:ext uri="{FF2B5EF4-FFF2-40B4-BE49-F238E27FC236}">
                <a16:creationId xmlns:a16="http://schemas.microsoft.com/office/drawing/2014/main" id="{695B09F2-5B9D-D0E3-91A4-4337F1A89901}"/>
              </a:ext>
            </a:extLst>
          </p:cNvPr>
          <p:cNvSpPr txBox="1"/>
          <p:nvPr/>
        </p:nvSpPr>
        <p:spPr>
          <a:xfrm>
            <a:off x="4039333" y="2290640"/>
            <a:ext cx="7969736" cy="3924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Example</a:t>
            </a:r>
          </a:p>
          <a:p>
            <a:endParaRPr lang="en-US" sz="1050" dirty="0">
              <a:ea typeface="+mn-lt"/>
              <a:cs typeface="+mn-lt"/>
            </a:endParaRPr>
          </a:p>
          <a:p>
            <a:endParaRPr lang="en-US" sz="1050" dirty="0">
              <a:ea typeface="+mn-lt"/>
              <a:cs typeface="+mn-lt"/>
            </a:endParaRPr>
          </a:p>
          <a:p>
            <a:r>
              <a:rPr lang="en-US" sz="1050" dirty="0">
                <a:ea typeface="+mn-lt"/>
                <a:cs typeface="+mn-lt"/>
              </a:rPr>
              <a:t>Create a constructor:</a:t>
            </a:r>
            <a:endParaRPr lang="en-US" dirty="0"/>
          </a:p>
          <a:p>
            <a:r>
              <a:rPr lang="en-US" sz="1050" dirty="0">
                <a:latin typeface="Consolas"/>
              </a:rPr>
              <a:t>// Create a Car class
class Car
{
  public string model;  // Create a field
  // Create a </a:t>
            </a:r>
            <a:r>
              <a:rPr lang="en-US" sz="1050" b="1" dirty="0">
                <a:latin typeface="Consolas"/>
              </a:rPr>
              <a:t>class constructor</a:t>
            </a:r>
            <a:r>
              <a:rPr lang="en-US" sz="1050" dirty="0">
                <a:latin typeface="Consolas"/>
              </a:rPr>
              <a:t> for the Car class
  public Car()
  {
    model = "Mustang"; // Set the initial value for model
  }
  static void Main(string[] </a:t>
            </a:r>
            <a:r>
              <a:rPr lang="en-US" sz="1050" dirty="0" err="1">
                <a:latin typeface="Consolas"/>
              </a:rPr>
              <a:t>args</a:t>
            </a:r>
            <a:r>
              <a:rPr lang="en-US" sz="1050" dirty="0">
                <a:latin typeface="Consolas"/>
              </a:rPr>
              <a:t>)
  {
    Car Ford = new Car();  // Create an object of the Car Class (this will </a:t>
            </a:r>
            <a:r>
              <a:rPr lang="en-US" sz="1050" b="1" dirty="0">
                <a:latin typeface="Consolas"/>
              </a:rPr>
              <a:t>call the constructor</a:t>
            </a:r>
            <a:r>
              <a:rPr lang="en-US" sz="1050" dirty="0">
                <a:latin typeface="Consolas"/>
              </a:rPr>
              <a:t>)
    </a:t>
            </a:r>
            <a:r>
              <a:rPr lang="en-US" sz="1050" dirty="0" err="1">
                <a:latin typeface="Consolas"/>
              </a:rPr>
              <a:t>Console.WriteLine</a:t>
            </a:r>
            <a:r>
              <a:rPr lang="en-US" sz="1050" dirty="0">
                <a:latin typeface="Consolas"/>
              </a:rPr>
              <a:t>(</a:t>
            </a:r>
            <a:r>
              <a:rPr lang="en-US" sz="1050" dirty="0" err="1">
                <a:latin typeface="Consolas"/>
              </a:rPr>
              <a:t>Ford.model</a:t>
            </a:r>
            <a:r>
              <a:rPr lang="en-US" sz="1050" dirty="0">
                <a:latin typeface="Consolas"/>
              </a:rPr>
              <a:t>);  // Print the value of model
  }
}
// Outputs "Mustang"</a:t>
            </a:r>
            <a:endParaRPr lang="en-US" dirty="0"/>
          </a:p>
        </p:txBody>
      </p:sp>
      <p:sp>
        <p:nvSpPr>
          <p:cNvPr id="4" name="TextBox 3">
            <a:extLst>
              <a:ext uri="{FF2B5EF4-FFF2-40B4-BE49-F238E27FC236}">
                <a16:creationId xmlns:a16="http://schemas.microsoft.com/office/drawing/2014/main" id="{8A1539CF-4AB5-3E30-2301-93BF3F16DF0D}"/>
              </a:ext>
            </a:extLst>
          </p:cNvPr>
          <p:cNvSpPr txBox="1"/>
          <p:nvPr/>
        </p:nvSpPr>
        <p:spPr>
          <a:xfrm>
            <a:off x="35169" y="3473938"/>
            <a:ext cx="397412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Note that the constructor name must </a:t>
            </a:r>
            <a:r>
              <a:rPr lang="en-US" b="1" dirty="0">
                <a:solidFill>
                  <a:schemeClr val="bg1"/>
                </a:solidFill>
                <a:ea typeface="+mn-lt"/>
                <a:cs typeface="+mn-lt"/>
              </a:rPr>
              <a:t>match the class name</a:t>
            </a:r>
            <a:r>
              <a:rPr lang="en-US" dirty="0">
                <a:solidFill>
                  <a:schemeClr val="bg1"/>
                </a:solidFill>
                <a:ea typeface="+mn-lt"/>
                <a:cs typeface="+mn-lt"/>
              </a:rPr>
              <a:t>, and it cannot have a </a:t>
            </a:r>
            <a:r>
              <a:rPr lang="en-US" b="1" dirty="0">
                <a:solidFill>
                  <a:schemeClr val="bg1"/>
                </a:solidFill>
                <a:ea typeface="+mn-lt"/>
                <a:cs typeface="+mn-lt"/>
              </a:rPr>
              <a:t>return type</a:t>
            </a:r>
            <a:r>
              <a:rPr lang="en-US" dirty="0">
                <a:solidFill>
                  <a:schemeClr val="bg1"/>
                </a:solidFill>
                <a:ea typeface="+mn-lt"/>
                <a:cs typeface="+mn-lt"/>
              </a:rPr>
              <a:t> (like </a:t>
            </a:r>
            <a:r>
              <a:rPr lang="en-US" dirty="0">
                <a:solidFill>
                  <a:schemeClr val="bg1"/>
                </a:solidFill>
                <a:latin typeface="Consolas"/>
              </a:rPr>
              <a:t>void</a:t>
            </a:r>
            <a:r>
              <a:rPr lang="en-US" dirty="0">
                <a:solidFill>
                  <a:schemeClr val="bg1"/>
                </a:solidFill>
                <a:ea typeface="+mn-lt"/>
                <a:cs typeface="+mn-lt"/>
              </a:rPr>
              <a:t> or </a:t>
            </a:r>
            <a:r>
              <a:rPr lang="en-US" dirty="0">
                <a:solidFill>
                  <a:schemeClr val="bg1"/>
                </a:solidFill>
                <a:latin typeface="Consolas"/>
              </a:rPr>
              <a:t>int</a:t>
            </a:r>
            <a:r>
              <a:rPr lang="en-US" dirty="0">
                <a:solidFill>
                  <a:schemeClr val="bg1"/>
                </a:solidFill>
                <a:ea typeface="+mn-lt"/>
                <a:cs typeface="+mn-lt"/>
              </a:rPr>
              <a:t>).</a:t>
            </a:r>
            <a:endParaRPr lang="en-US" dirty="0">
              <a:solidFill>
                <a:schemeClr val="bg1"/>
              </a:solidFill>
            </a:endParaRPr>
          </a:p>
          <a:p>
            <a:r>
              <a:rPr lang="en-US" dirty="0">
                <a:solidFill>
                  <a:schemeClr val="bg1"/>
                </a:solidFill>
                <a:ea typeface="+mn-lt"/>
                <a:cs typeface="+mn-lt"/>
              </a:rPr>
              <a:t>Also note that the constructor is called when the object is created.</a:t>
            </a:r>
            <a:endParaRPr lang="en-US" dirty="0">
              <a:solidFill>
                <a:schemeClr val="bg1"/>
              </a:solidFill>
            </a:endParaRPr>
          </a:p>
          <a:p>
            <a:pPr algn="l"/>
            <a:endParaRPr lang="en-US" dirty="0">
              <a:solidFill>
                <a:schemeClr val="bg1"/>
              </a:solidFill>
            </a:endParaRPr>
          </a:p>
          <a:p>
            <a:r>
              <a:rPr lang="en-US" dirty="0">
                <a:solidFill>
                  <a:schemeClr val="bg1"/>
                </a:solidFill>
              </a:rPr>
              <a:t>Constructor Also Save Times</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80006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EBE1F-2405-4D76-E6B1-F3582C6A0378}"/>
              </a:ext>
            </a:extLst>
          </p:cNvPr>
          <p:cNvSpPr>
            <a:spLocks noGrp="1"/>
          </p:cNvSpPr>
          <p:nvPr>
            <p:ph type="title"/>
          </p:nvPr>
        </p:nvSpPr>
        <p:spPr>
          <a:xfrm>
            <a:off x="1371598" y="462743"/>
            <a:ext cx="5327375" cy="1560022"/>
          </a:xfrm>
        </p:spPr>
        <p:txBody>
          <a:bodyPr vert="horz" lIns="0" tIns="0" rIns="0" bIns="0" rtlCol="0" anchor="b">
            <a:normAutofit/>
          </a:bodyPr>
          <a:lstStyle/>
          <a:p>
            <a:pPr>
              <a:lnSpc>
                <a:spcPct val="90000"/>
              </a:lnSpc>
            </a:pPr>
            <a:r>
              <a:rPr lang="en-US" sz="2800" cap="all"/>
              <a:t>C# Access Modifiers</a:t>
            </a:r>
          </a:p>
          <a:p>
            <a:pPr>
              <a:lnSpc>
                <a:spcPct val="90000"/>
              </a:lnSpc>
            </a:pPr>
            <a:br>
              <a:rPr lang="en-US" sz="2800" cap="all"/>
            </a:br>
            <a:endParaRPr lang="en-US" sz="2800" cap="all"/>
          </a:p>
        </p:txBody>
      </p:sp>
      <p:sp>
        <p:nvSpPr>
          <p:cNvPr id="6" name="TextBox 5">
            <a:extLst>
              <a:ext uri="{FF2B5EF4-FFF2-40B4-BE49-F238E27FC236}">
                <a16:creationId xmlns:a16="http://schemas.microsoft.com/office/drawing/2014/main" id="{F905EE47-FDE0-C16F-2B6F-9B63B35D8C19}"/>
              </a:ext>
            </a:extLst>
          </p:cNvPr>
          <p:cNvSpPr txBox="1"/>
          <p:nvPr/>
        </p:nvSpPr>
        <p:spPr>
          <a:xfrm>
            <a:off x="1371600" y="2279374"/>
            <a:ext cx="5327373" cy="3601436"/>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1400"/>
              <a:t>Access Modifiers</a:t>
            </a:r>
          </a:p>
          <a:p>
            <a:pPr indent="-228600" defTabSz="914400">
              <a:lnSpc>
                <a:spcPct val="110000"/>
              </a:lnSpc>
              <a:spcAft>
                <a:spcPts val="600"/>
              </a:spcAft>
              <a:buFont typeface="Arial" panose="020B0604020202020204" pitchFamily="34" charset="0"/>
              <a:buChar char="•"/>
            </a:pPr>
            <a:r>
              <a:rPr lang="en-US" sz="1400"/>
              <a:t>By now, you are quite familiar with the public keyword that appears in many of our examples:</a:t>
            </a:r>
          </a:p>
          <a:p>
            <a:pPr indent="-228600" defTabSz="914400">
              <a:lnSpc>
                <a:spcPct val="110000"/>
              </a:lnSpc>
              <a:spcAft>
                <a:spcPts val="600"/>
              </a:spcAft>
              <a:buFont typeface="Arial" panose="020B0604020202020204" pitchFamily="34" charset="0"/>
              <a:buChar char="•"/>
            </a:pPr>
            <a:r>
              <a:rPr lang="en-US" sz="1400" b="1"/>
              <a:t>public</a:t>
            </a:r>
            <a:r>
              <a:rPr lang="en-US" sz="1400"/>
              <a:t> string color; </a:t>
            </a:r>
          </a:p>
          <a:p>
            <a:pPr indent="-228600" defTabSz="914400">
              <a:lnSpc>
                <a:spcPct val="110000"/>
              </a:lnSpc>
              <a:spcAft>
                <a:spcPts val="600"/>
              </a:spcAft>
              <a:buFont typeface="Arial" panose="020B0604020202020204" pitchFamily="34" charset="0"/>
              <a:buChar char="•"/>
            </a:pPr>
            <a:r>
              <a:rPr lang="en-US" sz="1400"/>
              <a:t>The public keyword is an </a:t>
            </a:r>
            <a:r>
              <a:rPr lang="en-US" sz="1400" b="1"/>
              <a:t>access modifier</a:t>
            </a:r>
            <a:r>
              <a:rPr lang="en-US" sz="1400"/>
              <a:t>, which is used to set the access level/visibility for classes, fields, methods and properties.</a:t>
            </a:r>
          </a:p>
          <a:p>
            <a:pPr indent="-228600" defTabSz="914400">
              <a:lnSpc>
                <a:spcPct val="110000"/>
              </a:lnSpc>
              <a:spcAft>
                <a:spcPts val="600"/>
              </a:spcAft>
              <a:buFont typeface="Arial" panose="020B0604020202020204" pitchFamily="34" charset="0"/>
              <a:buChar char="•"/>
            </a:pPr>
            <a:r>
              <a:rPr lang="en-US" sz="1400"/>
              <a:t>C# has the following access modifiers:</a:t>
            </a:r>
          </a:p>
          <a:p>
            <a:pPr indent="-228600" defTabSz="914400">
              <a:lnSpc>
                <a:spcPct val="110000"/>
              </a:lnSpc>
              <a:spcAft>
                <a:spcPts val="600"/>
              </a:spcAft>
              <a:buFont typeface="Arial" panose="020B0604020202020204" pitchFamily="34" charset="0"/>
              <a:buChar char="•"/>
            </a:pPr>
            <a:endParaRPr lang="en-US" sz="1400"/>
          </a:p>
          <a:p>
            <a:pPr indent="-228600" defTabSz="914400">
              <a:lnSpc>
                <a:spcPct val="110000"/>
              </a:lnSpc>
              <a:spcAft>
                <a:spcPts val="600"/>
              </a:spcAft>
              <a:buFont typeface="Arial" panose="020B0604020202020204" pitchFamily="34" charset="0"/>
              <a:buChar char="•"/>
            </a:pPr>
            <a:r>
              <a:rPr lang="en-US" sz="1400"/>
              <a:t>There's also two combinations: protected internal and private protected.</a:t>
            </a:r>
          </a:p>
          <a:p>
            <a:pPr indent="-228600" defTabSz="914400">
              <a:lnSpc>
                <a:spcPct val="110000"/>
              </a:lnSpc>
              <a:spcAft>
                <a:spcPts val="600"/>
              </a:spcAft>
              <a:buFont typeface="Arial" panose="020B0604020202020204" pitchFamily="34" charset="0"/>
              <a:buChar char="•"/>
            </a:pPr>
            <a:r>
              <a:rPr lang="en-US" sz="1400"/>
              <a:t>For now, lets focus on public and private modifiers.</a:t>
            </a:r>
          </a:p>
          <a:p>
            <a:pPr indent="-228600" defTabSz="914400">
              <a:lnSpc>
                <a:spcPct val="110000"/>
              </a:lnSpc>
              <a:spcAft>
                <a:spcPts val="600"/>
              </a:spcAft>
              <a:buFont typeface="Arial" panose="020B0604020202020204" pitchFamily="34" charset="0"/>
              <a:buChar char="•"/>
            </a:pPr>
            <a:endParaRPr lang="en-US" sz="1400"/>
          </a:p>
        </p:txBody>
      </p:sp>
      <p:sp>
        <p:nvSpPr>
          <p:cNvPr id="23" name="Rectangle 12">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6">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4">
            <a:extLst>
              <a:ext uri="{FF2B5EF4-FFF2-40B4-BE49-F238E27FC236}">
                <a16:creationId xmlns:a16="http://schemas.microsoft.com/office/drawing/2014/main" id="{FE7B4772-E2B6-E750-E02C-DEE751A1AD74}"/>
              </a:ext>
            </a:extLst>
          </p:cNvPr>
          <p:cNvGraphicFramePr>
            <a:graphicFrameLocks noGrp="1"/>
          </p:cNvGraphicFramePr>
          <p:nvPr>
            <p:ph idx="1"/>
            <p:extLst>
              <p:ext uri="{D42A27DB-BD31-4B8C-83A1-F6EECF244321}">
                <p14:modId xmlns:p14="http://schemas.microsoft.com/office/powerpoint/2010/main" val="3779695401"/>
              </p:ext>
            </p:extLst>
          </p:nvPr>
        </p:nvGraphicFramePr>
        <p:xfrm>
          <a:off x="7169796" y="2228887"/>
          <a:ext cx="4076702" cy="2726211"/>
        </p:xfrm>
        <a:graphic>
          <a:graphicData uri="http://schemas.openxmlformats.org/drawingml/2006/table">
            <a:tbl>
              <a:tblPr firstRow="1" bandRow="1">
                <a:solidFill>
                  <a:srgbClr val="F2F2F2">
                    <a:alpha val="45098"/>
                  </a:srgbClr>
                </a:solidFill>
                <a:tableStyleId>{5C22544A-7EE6-4342-B048-85BDC9FD1C3A}</a:tableStyleId>
              </a:tblPr>
              <a:tblGrid>
                <a:gridCol w="887658">
                  <a:extLst>
                    <a:ext uri="{9D8B030D-6E8A-4147-A177-3AD203B41FA5}">
                      <a16:colId xmlns:a16="http://schemas.microsoft.com/office/drawing/2014/main" val="275877518"/>
                    </a:ext>
                  </a:extLst>
                </a:gridCol>
                <a:gridCol w="3189044">
                  <a:extLst>
                    <a:ext uri="{9D8B030D-6E8A-4147-A177-3AD203B41FA5}">
                      <a16:colId xmlns:a16="http://schemas.microsoft.com/office/drawing/2014/main" val="1903587453"/>
                    </a:ext>
                  </a:extLst>
                </a:gridCol>
              </a:tblGrid>
              <a:tr h="379534">
                <a:tc>
                  <a:txBody>
                    <a:bodyPr/>
                    <a:lstStyle/>
                    <a:p>
                      <a:pPr algn="l" fontAlgn="t"/>
                      <a:r>
                        <a:rPr lang="en-US" sz="1300" b="0" cap="none" spc="0">
                          <a:solidFill>
                            <a:schemeClr val="bg1"/>
                          </a:solidFill>
                          <a:effectLst/>
                        </a:rPr>
                        <a:t>Modifier</a:t>
                      </a:r>
                    </a:p>
                  </a:txBody>
                  <a:tcPr marL="138516" marR="69258" marT="83110" marB="69258"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t"/>
                      <a:r>
                        <a:rPr lang="en-US" sz="1300" b="0" cap="none" spc="0">
                          <a:solidFill>
                            <a:schemeClr val="bg1"/>
                          </a:solidFill>
                          <a:effectLst/>
                        </a:rPr>
                        <a:t>Description</a:t>
                      </a:r>
                    </a:p>
                  </a:txBody>
                  <a:tcPr marL="69258" marR="69258" marT="83110" marB="69258"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085453762"/>
                  </a:ext>
                </a:extLst>
              </a:tr>
              <a:tr h="351831">
                <a:tc>
                  <a:txBody>
                    <a:bodyPr/>
                    <a:lstStyle/>
                    <a:p>
                      <a:pPr algn="l" fontAlgn="t"/>
                      <a:r>
                        <a:rPr lang="en-US" sz="1100" cap="none" spc="0">
                          <a:solidFill>
                            <a:schemeClr val="tx1"/>
                          </a:solidFill>
                          <a:effectLst/>
                        </a:rPr>
                        <a:t>public</a:t>
                      </a:r>
                    </a:p>
                  </a:txBody>
                  <a:tcPr marL="138516" marR="69258" marT="83110" marB="69258">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l" fontAlgn="t"/>
                      <a:r>
                        <a:rPr lang="en-US" sz="1100" cap="none" spc="0">
                          <a:solidFill>
                            <a:schemeClr val="tx1"/>
                          </a:solidFill>
                          <a:effectLst/>
                        </a:rPr>
                        <a:t>The code is accessible for all classes</a:t>
                      </a:r>
                    </a:p>
                  </a:txBody>
                  <a:tcPr marL="69258" marR="69258" marT="83110" marB="69258">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929974225"/>
                  </a:ext>
                </a:extLst>
              </a:tr>
              <a:tr h="351831">
                <a:tc>
                  <a:txBody>
                    <a:bodyPr/>
                    <a:lstStyle/>
                    <a:p>
                      <a:pPr algn="l" fontAlgn="t"/>
                      <a:r>
                        <a:rPr lang="en-US" sz="1100" cap="none" spc="0">
                          <a:solidFill>
                            <a:schemeClr val="tx1"/>
                          </a:solidFill>
                          <a:effectLst/>
                        </a:rPr>
                        <a:t>private</a:t>
                      </a:r>
                    </a:p>
                  </a:txBody>
                  <a:tcPr marL="138516" marR="69258" marT="83110" marB="6925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t"/>
                      <a:r>
                        <a:rPr lang="en-US" sz="1100" cap="none" spc="0">
                          <a:solidFill>
                            <a:schemeClr val="tx1"/>
                          </a:solidFill>
                          <a:effectLst/>
                        </a:rPr>
                        <a:t>The code is only accessible within the same class</a:t>
                      </a:r>
                    </a:p>
                  </a:txBody>
                  <a:tcPr marL="69258" marR="69258" marT="83110" marB="6925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534057069"/>
                  </a:ext>
                </a:extLst>
              </a:tr>
              <a:tr h="684270">
                <a:tc>
                  <a:txBody>
                    <a:bodyPr/>
                    <a:lstStyle/>
                    <a:p>
                      <a:pPr algn="l" fontAlgn="t"/>
                      <a:r>
                        <a:rPr lang="en-US" sz="1100" cap="none" spc="0">
                          <a:solidFill>
                            <a:schemeClr val="tx1"/>
                          </a:solidFill>
                          <a:effectLst/>
                        </a:rPr>
                        <a:t>protected</a:t>
                      </a:r>
                    </a:p>
                  </a:txBody>
                  <a:tcPr marL="138516" marR="69258" marT="83110" marB="6925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l" fontAlgn="t"/>
                      <a:r>
                        <a:rPr lang="en-US" sz="1100" cap="none" spc="0">
                          <a:solidFill>
                            <a:schemeClr val="tx1"/>
                          </a:solidFill>
                          <a:effectLst/>
                        </a:rPr>
                        <a:t>The code is accessible within the same class, or in a class that is inherited from that class. You will learn more about </a:t>
                      </a:r>
                      <a:r>
                        <a:rPr lang="en-US" sz="1100" cap="none" spc="0">
                          <a:solidFill>
                            <a:schemeClr val="tx1"/>
                          </a:solidFill>
                          <a:effectLst/>
                          <a:hlinkClick r:id="rId2">
                            <a:extLst>
                              <a:ext uri="{A12FA001-AC4F-418D-AE19-62706E023703}">
                                <ahyp:hlinkClr xmlns:ahyp="http://schemas.microsoft.com/office/drawing/2018/hyperlinkcolor" val="tx"/>
                              </a:ext>
                            </a:extLst>
                          </a:hlinkClick>
                        </a:rPr>
                        <a:t>inheritance</a:t>
                      </a:r>
                      <a:r>
                        <a:rPr lang="en-US" sz="1100" cap="none" spc="0">
                          <a:solidFill>
                            <a:schemeClr val="tx1"/>
                          </a:solidFill>
                          <a:effectLst/>
                        </a:rPr>
                        <a:t> in a later chapter</a:t>
                      </a:r>
                    </a:p>
                  </a:txBody>
                  <a:tcPr marL="69258" marR="69258" marT="83110" marB="69258">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781085707"/>
                  </a:ext>
                </a:extLst>
              </a:tr>
              <a:tr h="684270">
                <a:tc>
                  <a:txBody>
                    <a:bodyPr/>
                    <a:lstStyle/>
                    <a:p>
                      <a:pPr algn="l" fontAlgn="t"/>
                      <a:r>
                        <a:rPr lang="en-US" sz="1100" cap="none" spc="0">
                          <a:solidFill>
                            <a:schemeClr val="tx1"/>
                          </a:solidFill>
                          <a:effectLst/>
                        </a:rPr>
                        <a:t>internal</a:t>
                      </a:r>
                    </a:p>
                  </a:txBody>
                  <a:tcPr marL="138516" marR="69258" marT="83110" marB="6925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l" fontAlgn="t"/>
                      <a:r>
                        <a:rPr lang="en-US" sz="1100" cap="none" spc="0">
                          <a:solidFill>
                            <a:schemeClr val="tx1"/>
                          </a:solidFill>
                          <a:effectLst/>
                        </a:rPr>
                        <a:t>The code is only accessible within its own assembly, but not from another assembly. You will learn more about this in a later chapter</a:t>
                      </a:r>
                    </a:p>
                  </a:txBody>
                  <a:tcPr marL="69258" marR="69258" marT="83110" marB="69258">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931721520"/>
                  </a:ext>
                </a:extLst>
              </a:tr>
            </a:tbl>
          </a:graphicData>
        </a:graphic>
      </p:graphicFrame>
    </p:spTree>
    <p:extLst>
      <p:ext uri="{BB962C8B-B14F-4D97-AF65-F5344CB8AC3E}">
        <p14:creationId xmlns:p14="http://schemas.microsoft.com/office/powerpoint/2010/main" val="2152931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BBEAF0E-7BC7-4BD0-B456-B28AA13AB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EBE1F-2405-4D76-E6B1-F3582C6A0378}"/>
              </a:ext>
            </a:extLst>
          </p:cNvPr>
          <p:cNvSpPr>
            <a:spLocks noGrp="1"/>
          </p:cNvSpPr>
          <p:nvPr>
            <p:ph type="title"/>
          </p:nvPr>
        </p:nvSpPr>
        <p:spPr>
          <a:xfrm>
            <a:off x="6373091" y="1028698"/>
            <a:ext cx="4778303" cy="4721264"/>
          </a:xfrm>
        </p:spPr>
        <p:txBody>
          <a:bodyPr vert="horz" lIns="0" tIns="0" rIns="0" bIns="0" rtlCol="0">
            <a:normAutofit/>
          </a:bodyPr>
          <a:lstStyle/>
          <a:p>
            <a:pPr algn="r"/>
            <a:r>
              <a:rPr lang="en-US" sz="4000" cap="all" spc="750"/>
              <a:t>C# Access Modifiers</a:t>
            </a:r>
          </a:p>
          <a:p>
            <a:pPr algn="r"/>
            <a:br>
              <a:rPr lang="en-US" sz="4000" cap="all" spc="750"/>
            </a:br>
            <a:endParaRPr lang="en-US" sz="4000" cap="all" spc="750"/>
          </a:p>
        </p:txBody>
      </p:sp>
      <p:sp>
        <p:nvSpPr>
          <p:cNvPr id="10" name="Content Placeholder 9">
            <a:extLst>
              <a:ext uri="{FF2B5EF4-FFF2-40B4-BE49-F238E27FC236}">
                <a16:creationId xmlns:a16="http://schemas.microsoft.com/office/drawing/2014/main" id="{E935AD6C-9CDD-8F8A-E655-0AC3E1E77E93}"/>
              </a:ext>
            </a:extLst>
          </p:cNvPr>
          <p:cNvSpPr>
            <a:spLocks noGrp="1"/>
          </p:cNvSpPr>
          <p:nvPr>
            <p:ph idx="1"/>
          </p:nvPr>
        </p:nvSpPr>
        <p:spPr>
          <a:xfrm>
            <a:off x="397934" y="133032"/>
            <a:ext cx="5698066" cy="5620846"/>
          </a:xfrm>
        </p:spPr>
        <p:txBody>
          <a:bodyPr lIns="109728" tIns="109728" rIns="109728" bIns="91440" anchor="t">
            <a:normAutofit/>
          </a:bodyPr>
          <a:lstStyle/>
          <a:p>
            <a:pPr marL="0" indent="0">
              <a:lnSpc>
                <a:spcPct val="110000"/>
              </a:lnSpc>
              <a:buNone/>
            </a:pPr>
            <a:r>
              <a:rPr lang="en-US" sz="1100" b="1" dirty="0"/>
              <a:t>Private Modifier</a:t>
            </a:r>
          </a:p>
          <a:p>
            <a:pPr marL="0" indent="0">
              <a:lnSpc>
                <a:spcPct val="110000"/>
              </a:lnSpc>
              <a:buNone/>
            </a:pPr>
            <a:r>
              <a:rPr lang="en-US" sz="1100" dirty="0">
                <a:ea typeface="+mn-lt"/>
                <a:cs typeface="+mn-lt"/>
              </a:rPr>
              <a:t>If you declare a field with a </a:t>
            </a:r>
            <a:r>
              <a:rPr lang="en-US" sz="1100" dirty="0">
                <a:latin typeface="Consolas"/>
              </a:rPr>
              <a:t>private</a:t>
            </a:r>
            <a:r>
              <a:rPr lang="en-US" sz="1100" dirty="0">
                <a:ea typeface="+mn-lt"/>
                <a:cs typeface="+mn-lt"/>
              </a:rPr>
              <a:t> access modifier, it can only be accessed within the same class:</a:t>
            </a:r>
            <a:endParaRPr lang="en-US" sz="1100" dirty="0"/>
          </a:p>
          <a:p>
            <a:pPr marL="0" indent="0">
              <a:lnSpc>
                <a:spcPct val="110000"/>
              </a:lnSpc>
              <a:buNone/>
            </a:pPr>
            <a:r>
              <a:rPr lang="en-US" sz="1100" dirty="0"/>
              <a:t>Example</a:t>
            </a:r>
          </a:p>
          <a:p>
            <a:pPr marL="0" indent="0">
              <a:lnSpc>
                <a:spcPct val="110000"/>
              </a:lnSpc>
              <a:buNone/>
            </a:pPr>
            <a:r>
              <a:rPr lang="en-US" sz="1100" dirty="0">
                <a:latin typeface="Consolas"/>
              </a:rPr>
              <a:t>class Car
</a:t>
            </a:r>
            <a:endParaRPr lang="en-US" sz="1100" dirty="0"/>
          </a:p>
          <a:p>
            <a:pPr marL="0" indent="0">
              <a:lnSpc>
                <a:spcPct val="110000"/>
              </a:lnSpc>
              <a:buNone/>
            </a:pPr>
            <a:r>
              <a:rPr lang="en-US" sz="1100" dirty="0">
                <a:latin typeface="Consolas"/>
              </a:rPr>
              <a:t>{
  private string model = "Mustang";
  static void Main(string[] </a:t>
            </a:r>
            <a:r>
              <a:rPr lang="en-US" sz="1100" dirty="0" err="1">
                <a:latin typeface="Consolas"/>
              </a:rPr>
              <a:t>args</a:t>
            </a:r>
            <a:r>
              <a:rPr lang="en-US" sz="1100" dirty="0">
                <a:latin typeface="Consolas"/>
              </a:rPr>
              <a:t>)
  {
    Car </a:t>
            </a:r>
            <a:r>
              <a:rPr lang="en-US" sz="1100" dirty="0" err="1">
                <a:latin typeface="Consolas"/>
              </a:rPr>
              <a:t>myObj</a:t>
            </a:r>
            <a:r>
              <a:rPr lang="en-US" sz="1100" dirty="0">
                <a:latin typeface="Consolas"/>
              </a:rPr>
              <a:t> = new Car();
    </a:t>
            </a:r>
            <a:r>
              <a:rPr lang="en-US" sz="1100" dirty="0" err="1">
                <a:latin typeface="Consolas"/>
              </a:rPr>
              <a:t>Console.WriteLine</a:t>
            </a:r>
            <a:r>
              <a:rPr lang="en-US" sz="1100" dirty="0">
                <a:latin typeface="Consolas"/>
              </a:rPr>
              <a:t>(</a:t>
            </a:r>
            <a:r>
              <a:rPr lang="en-US" sz="1100" dirty="0" err="1">
                <a:latin typeface="Consolas"/>
              </a:rPr>
              <a:t>myObj.model</a:t>
            </a:r>
            <a:r>
              <a:rPr lang="en-US" sz="1100" dirty="0">
                <a:latin typeface="Consolas"/>
              </a:rPr>
              <a:t>);
  }
}</a:t>
            </a:r>
            <a:endParaRPr lang="en-US" sz="1100" dirty="0"/>
          </a:p>
          <a:p>
            <a:pPr marL="0" indent="0">
              <a:lnSpc>
                <a:spcPct val="110000"/>
              </a:lnSpc>
              <a:buNone/>
            </a:pPr>
            <a:r>
              <a:rPr lang="en-US" sz="1100" dirty="0">
                <a:ea typeface="+mn-lt"/>
                <a:cs typeface="+mn-lt"/>
              </a:rPr>
              <a:t>The output will be:</a:t>
            </a:r>
            <a:endParaRPr lang="en-US" sz="1100" dirty="0"/>
          </a:p>
          <a:p>
            <a:pPr marL="0" indent="0">
              <a:lnSpc>
                <a:spcPct val="110000"/>
              </a:lnSpc>
              <a:buNone/>
            </a:pPr>
            <a:r>
              <a:rPr lang="en-US" sz="1100" dirty="0">
                <a:latin typeface="Consolas"/>
              </a:rPr>
              <a:t>Mustang</a:t>
            </a:r>
            <a:endParaRPr lang="en-US" sz="1100" dirty="0"/>
          </a:p>
          <a:p>
            <a:pPr marL="0" indent="0">
              <a:lnSpc>
                <a:spcPct val="110000"/>
              </a:lnSpc>
              <a:buNone/>
            </a:pPr>
            <a:endParaRPr lang="en-US" sz="1100" dirty="0"/>
          </a:p>
        </p:txBody>
      </p:sp>
      <p:sp>
        <p:nvSpPr>
          <p:cNvPr id="75" name="Rectangle 74">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10126"/>
            <a:ext cx="12192000" cy="456773"/>
          </a:xfrm>
          <a:prstGeom prst="rect">
            <a:avLst/>
          </a:prstGeom>
          <a:gradFill>
            <a:gsLst>
              <a:gs pos="14000">
                <a:schemeClr val="accent4">
                  <a:alpha val="28000"/>
                </a:schemeClr>
              </a:gs>
              <a:gs pos="100000">
                <a:schemeClr val="accent5">
                  <a:alpha val="83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7" name="Rectangle 76">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10126"/>
            <a:ext cx="8153398" cy="456772"/>
          </a:xfrm>
          <a:prstGeom prst="rect">
            <a:avLst/>
          </a:prstGeom>
          <a:gradFill>
            <a:gsLst>
              <a:gs pos="9000">
                <a:schemeClr val="accent2">
                  <a:lumMod val="60000"/>
                  <a:lumOff val="40000"/>
                  <a:alpha val="52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72722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CEBE1F-2405-4D76-E6B1-F3582C6A0378}"/>
              </a:ext>
            </a:extLst>
          </p:cNvPr>
          <p:cNvSpPr>
            <a:spLocks noGrp="1"/>
          </p:cNvSpPr>
          <p:nvPr>
            <p:ph type="title"/>
          </p:nvPr>
        </p:nvSpPr>
        <p:spPr>
          <a:xfrm>
            <a:off x="387927" y="1028701"/>
            <a:ext cx="3248863" cy="3020785"/>
          </a:xfrm>
        </p:spPr>
        <p:txBody>
          <a:bodyPr vert="horz" lIns="0" tIns="0" rIns="0" bIns="0" rtlCol="0">
            <a:normAutofit/>
          </a:bodyPr>
          <a:lstStyle/>
          <a:p>
            <a:pPr algn="r"/>
            <a:r>
              <a:rPr lang="en-US" sz="3200" cap="all" spc="750">
                <a:solidFill>
                  <a:schemeClr val="bg1"/>
                </a:solidFill>
              </a:rPr>
              <a:t>C# Access Modifiers</a:t>
            </a:r>
          </a:p>
          <a:p>
            <a:pPr algn="r"/>
            <a:br>
              <a:rPr lang="en-US" sz="3200" cap="all" spc="750">
                <a:solidFill>
                  <a:schemeClr val="bg1"/>
                </a:solidFill>
              </a:rPr>
            </a:br>
            <a:endParaRPr lang="en-US" sz="3200" cap="all" spc="750">
              <a:solidFill>
                <a:schemeClr val="bg1"/>
              </a:solidFill>
            </a:endParaRPr>
          </a:p>
        </p:txBody>
      </p:sp>
      <p:sp>
        <p:nvSpPr>
          <p:cNvPr id="10" name="Content Placeholder 9">
            <a:extLst>
              <a:ext uri="{FF2B5EF4-FFF2-40B4-BE49-F238E27FC236}">
                <a16:creationId xmlns:a16="http://schemas.microsoft.com/office/drawing/2014/main" id="{E935AD6C-9CDD-8F8A-E655-0AC3E1E77E93}"/>
              </a:ext>
            </a:extLst>
          </p:cNvPr>
          <p:cNvSpPr>
            <a:spLocks noGrp="1"/>
          </p:cNvSpPr>
          <p:nvPr>
            <p:ph idx="1"/>
          </p:nvPr>
        </p:nvSpPr>
        <p:spPr>
          <a:xfrm>
            <a:off x="4337958" y="248086"/>
            <a:ext cx="7098030" cy="6367814"/>
          </a:xfrm>
        </p:spPr>
        <p:txBody>
          <a:bodyPr lIns="109728" tIns="109728" rIns="109728" bIns="91440" anchor="t"/>
          <a:lstStyle/>
          <a:p>
            <a:pPr>
              <a:buNone/>
            </a:pPr>
            <a:r>
              <a:rPr lang="en-US" sz="1100" b="1" dirty="0"/>
              <a:t>Public Modifier</a:t>
            </a:r>
          </a:p>
          <a:p>
            <a:pPr>
              <a:buNone/>
            </a:pPr>
            <a:r>
              <a:rPr lang="en-US" sz="1100" dirty="0">
                <a:ea typeface="+mn-lt"/>
                <a:cs typeface="+mn-lt"/>
              </a:rPr>
              <a:t>If you declare a field with a </a:t>
            </a:r>
            <a:r>
              <a:rPr lang="en-US" sz="1100" dirty="0">
                <a:latin typeface="Consolas"/>
              </a:rPr>
              <a:t>public</a:t>
            </a:r>
            <a:r>
              <a:rPr lang="en-US" sz="1100" dirty="0">
                <a:ea typeface="+mn-lt"/>
                <a:cs typeface="+mn-lt"/>
              </a:rPr>
              <a:t> access modifier, it is accessible for all classes:</a:t>
            </a:r>
            <a:endParaRPr lang="en-US" sz="1100" dirty="0"/>
          </a:p>
          <a:p>
            <a:pPr>
              <a:buNone/>
            </a:pPr>
            <a:r>
              <a:rPr lang="en-US" sz="1100" dirty="0"/>
              <a:t>Example</a:t>
            </a:r>
          </a:p>
          <a:p>
            <a:pPr>
              <a:buNone/>
            </a:pPr>
            <a:r>
              <a:rPr lang="en-US" sz="1100" dirty="0">
                <a:latin typeface="Consolas"/>
              </a:rPr>
              <a:t>class Car
{
  public string model = "Mustang";
}
class Program
{
  static void Main(string[] </a:t>
            </a:r>
            <a:r>
              <a:rPr lang="en-US" sz="1100" dirty="0" err="1">
                <a:latin typeface="Consolas"/>
              </a:rPr>
              <a:t>args</a:t>
            </a:r>
            <a:r>
              <a:rPr lang="en-US" sz="1100" dirty="0">
                <a:latin typeface="Consolas"/>
              </a:rPr>
              <a:t>)
  {
    Car </a:t>
            </a:r>
            <a:r>
              <a:rPr lang="en-US" sz="1100" dirty="0" err="1">
                <a:latin typeface="Consolas"/>
              </a:rPr>
              <a:t>myObj</a:t>
            </a:r>
            <a:r>
              <a:rPr lang="en-US" sz="1100" dirty="0">
                <a:latin typeface="Consolas"/>
              </a:rPr>
              <a:t> = new Car();
    </a:t>
            </a:r>
            <a:r>
              <a:rPr lang="en-US" sz="1100" dirty="0" err="1">
                <a:latin typeface="Consolas"/>
              </a:rPr>
              <a:t>Console.WriteLine</a:t>
            </a:r>
            <a:r>
              <a:rPr lang="en-US" sz="1100" dirty="0">
                <a:latin typeface="Consolas"/>
              </a:rPr>
              <a:t>(</a:t>
            </a:r>
            <a:r>
              <a:rPr lang="en-US" sz="1100" dirty="0" err="1">
                <a:latin typeface="Consolas"/>
              </a:rPr>
              <a:t>myObj.model</a:t>
            </a:r>
            <a:r>
              <a:rPr lang="en-US" sz="1100" dirty="0">
                <a:latin typeface="Consolas"/>
              </a:rPr>
              <a:t>);
  }
}</a:t>
            </a:r>
          </a:p>
          <a:p>
            <a:pPr>
              <a:buNone/>
            </a:pPr>
            <a:r>
              <a:rPr lang="en-US" sz="1100" dirty="0">
                <a:ea typeface="+mn-lt"/>
                <a:cs typeface="+mn-lt"/>
              </a:rPr>
              <a:t>The output will be:</a:t>
            </a:r>
            <a:endParaRPr lang="en-US" sz="1100" dirty="0"/>
          </a:p>
          <a:p>
            <a:pPr>
              <a:buNone/>
            </a:pPr>
            <a:r>
              <a:rPr lang="en-US" sz="1100" dirty="0">
                <a:latin typeface="Consolas"/>
              </a:rPr>
              <a:t>Mustang</a:t>
            </a:r>
            <a:endParaRPr lang="en-US" sz="1100" dirty="0"/>
          </a:p>
          <a:p>
            <a:pPr marL="0" indent="0">
              <a:buNone/>
            </a:pPr>
            <a:endParaRPr lang="en-US" sz="1100" b="1" dirty="0"/>
          </a:p>
        </p:txBody>
      </p:sp>
    </p:spTree>
    <p:extLst>
      <p:ext uri="{BB962C8B-B14F-4D97-AF65-F5344CB8AC3E}">
        <p14:creationId xmlns:p14="http://schemas.microsoft.com/office/powerpoint/2010/main" val="1406602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 name="Rectangle 81">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83">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85">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87">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89">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CEBE1F-2405-4D76-E6B1-F3582C6A0378}"/>
              </a:ext>
            </a:extLst>
          </p:cNvPr>
          <p:cNvSpPr>
            <a:spLocks noGrp="1"/>
          </p:cNvSpPr>
          <p:nvPr>
            <p:ph type="title"/>
          </p:nvPr>
        </p:nvSpPr>
        <p:spPr>
          <a:xfrm>
            <a:off x="914400" y="5602884"/>
            <a:ext cx="10698103" cy="827037"/>
          </a:xfrm>
        </p:spPr>
        <p:txBody>
          <a:bodyPr vert="horz" lIns="0" tIns="0" rIns="0" bIns="0" rtlCol="0" anchor="ctr">
            <a:normAutofit/>
          </a:bodyPr>
          <a:lstStyle/>
          <a:p>
            <a:pPr>
              <a:lnSpc>
                <a:spcPct val="90000"/>
              </a:lnSpc>
            </a:pPr>
            <a:r>
              <a:rPr lang="en-US" sz="3000" b="0">
                <a:solidFill>
                  <a:schemeClr val="bg1"/>
                </a:solidFill>
              </a:rPr>
              <a:t>C# </a:t>
            </a:r>
            <a:br>
              <a:rPr lang="en-US" sz="3000" b="0">
                <a:solidFill>
                  <a:schemeClr val="bg1"/>
                </a:solidFill>
              </a:rPr>
            </a:br>
            <a:r>
              <a:rPr lang="en-US" sz="3000" b="0">
                <a:solidFill>
                  <a:schemeClr val="bg1"/>
                </a:solidFill>
              </a:rPr>
              <a:t>Properties (Get and Set)</a:t>
            </a:r>
            <a:endParaRPr lang="en-US" sz="3000">
              <a:solidFill>
                <a:schemeClr val="bg1"/>
              </a:solidFill>
            </a:endParaRPr>
          </a:p>
          <a:p>
            <a:pPr>
              <a:lnSpc>
                <a:spcPct val="90000"/>
              </a:lnSpc>
            </a:pPr>
            <a:endParaRPr lang="en-US" sz="3000" cap="all" spc="750">
              <a:solidFill>
                <a:schemeClr val="bg1"/>
              </a:solidFill>
            </a:endParaRPr>
          </a:p>
        </p:txBody>
      </p:sp>
      <p:sp>
        <p:nvSpPr>
          <p:cNvPr id="10" name="Content Placeholder 9">
            <a:extLst>
              <a:ext uri="{FF2B5EF4-FFF2-40B4-BE49-F238E27FC236}">
                <a16:creationId xmlns:a16="http://schemas.microsoft.com/office/drawing/2014/main" id="{E935AD6C-9CDD-8F8A-E655-0AC3E1E77E93}"/>
              </a:ext>
            </a:extLst>
          </p:cNvPr>
          <p:cNvSpPr>
            <a:spLocks noGrp="1"/>
          </p:cNvSpPr>
          <p:nvPr>
            <p:ph idx="1"/>
          </p:nvPr>
        </p:nvSpPr>
        <p:spPr>
          <a:xfrm>
            <a:off x="1371601" y="1028699"/>
            <a:ext cx="9448799" cy="3600451"/>
          </a:xfrm>
        </p:spPr>
        <p:txBody>
          <a:bodyPr lIns="109728" tIns="109728" rIns="109728" bIns="91440">
            <a:normAutofit/>
          </a:bodyPr>
          <a:lstStyle/>
          <a:p>
            <a:pPr>
              <a:buNone/>
            </a:pPr>
            <a:r>
              <a:rPr lang="en-US" sz="1800" dirty="0"/>
              <a:t>Properties and Encapsulation</a:t>
            </a:r>
            <a:endParaRPr lang="en-US" sz="1800"/>
          </a:p>
          <a:p>
            <a:pPr>
              <a:buNone/>
            </a:pPr>
            <a:r>
              <a:rPr lang="en-US" sz="1800" dirty="0">
                <a:ea typeface="+mn-lt"/>
                <a:cs typeface="+mn-lt"/>
              </a:rPr>
              <a:t>Before we start to explain properties, you should have a basic understanding of "</a:t>
            </a:r>
            <a:r>
              <a:rPr lang="en-US" sz="1800" b="1" dirty="0">
                <a:ea typeface="+mn-lt"/>
                <a:cs typeface="+mn-lt"/>
              </a:rPr>
              <a:t>Encapsulation</a:t>
            </a:r>
            <a:r>
              <a:rPr lang="en-US" sz="1800" dirty="0">
                <a:ea typeface="+mn-lt"/>
                <a:cs typeface="+mn-lt"/>
              </a:rPr>
              <a:t>".</a:t>
            </a:r>
            <a:endParaRPr lang="en-US" sz="1800"/>
          </a:p>
          <a:p>
            <a:pPr>
              <a:buNone/>
            </a:pPr>
            <a:r>
              <a:rPr lang="en-US" sz="1800" dirty="0">
                <a:ea typeface="+mn-lt"/>
                <a:cs typeface="+mn-lt"/>
              </a:rPr>
              <a:t>The meaning of </a:t>
            </a:r>
            <a:r>
              <a:rPr lang="en-US" sz="1800" b="1" dirty="0">
                <a:ea typeface="+mn-lt"/>
                <a:cs typeface="+mn-lt"/>
              </a:rPr>
              <a:t>Encapsulation</a:t>
            </a:r>
            <a:r>
              <a:rPr lang="en-US" sz="1800" dirty="0">
                <a:ea typeface="+mn-lt"/>
                <a:cs typeface="+mn-lt"/>
              </a:rPr>
              <a:t>, is to make sure that "sensitive" data is hidden from users. To achieve this, you must:</a:t>
            </a:r>
            <a:endParaRPr lang="en-US" sz="1800"/>
          </a:p>
          <a:p>
            <a:pPr>
              <a:buFont typeface="Arial"/>
              <a:buChar char="•"/>
            </a:pPr>
            <a:r>
              <a:rPr lang="en-US" sz="1800" dirty="0">
                <a:ea typeface="+mn-lt"/>
                <a:cs typeface="+mn-lt"/>
              </a:rPr>
              <a:t>declare fields/variables as </a:t>
            </a:r>
            <a:r>
              <a:rPr lang="en-US" sz="1800" dirty="0">
                <a:latin typeface="Consolas"/>
              </a:rPr>
              <a:t>private</a:t>
            </a:r>
            <a:endParaRPr lang="en-US" sz="1800"/>
          </a:p>
          <a:p>
            <a:pPr>
              <a:buFont typeface="Arial"/>
              <a:buChar char="•"/>
            </a:pPr>
            <a:r>
              <a:rPr lang="en-US" sz="1800" dirty="0">
                <a:ea typeface="+mn-lt"/>
                <a:cs typeface="+mn-lt"/>
              </a:rPr>
              <a:t>provide </a:t>
            </a:r>
            <a:r>
              <a:rPr lang="en-US" sz="1800" dirty="0">
                <a:latin typeface="Consolas"/>
              </a:rPr>
              <a:t>public</a:t>
            </a:r>
            <a:r>
              <a:rPr lang="en-US" sz="1800" dirty="0">
                <a:ea typeface="+mn-lt"/>
                <a:cs typeface="+mn-lt"/>
              </a:rPr>
              <a:t> </a:t>
            </a:r>
            <a:r>
              <a:rPr lang="en-US" sz="1800" dirty="0">
                <a:latin typeface="Consolas"/>
              </a:rPr>
              <a:t>get</a:t>
            </a:r>
            <a:r>
              <a:rPr lang="en-US" sz="1800" dirty="0">
                <a:ea typeface="+mn-lt"/>
                <a:cs typeface="+mn-lt"/>
              </a:rPr>
              <a:t> and </a:t>
            </a:r>
            <a:r>
              <a:rPr lang="en-US" sz="1800" dirty="0">
                <a:latin typeface="Consolas"/>
              </a:rPr>
              <a:t>set</a:t>
            </a:r>
            <a:r>
              <a:rPr lang="en-US" sz="1800" dirty="0">
                <a:ea typeface="+mn-lt"/>
                <a:cs typeface="+mn-lt"/>
              </a:rPr>
              <a:t> methods, through </a:t>
            </a:r>
            <a:r>
              <a:rPr lang="en-US" sz="1800" b="1" dirty="0">
                <a:ea typeface="+mn-lt"/>
                <a:cs typeface="+mn-lt"/>
              </a:rPr>
              <a:t>properties</a:t>
            </a:r>
            <a:r>
              <a:rPr lang="en-US" sz="1800" dirty="0">
                <a:ea typeface="+mn-lt"/>
                <a:cs typeface="+mn-lt"/>
              </a:rPr>
              <a:t>, to access and update the value of a </a:t>
            </a:r>
            <a:r>
              <a:rPr lang="en-US" sz="1800" dirty="0">
                <a:latin typeface="Consolas"/>
              </a:rPr>
              <a:t>private</a:t>
            </a:r>
            <a:r>
              <a:rPr lang="en-US" sz="1800" dirty="0">
                <a:ea typeface="+mn-lt"/>
                <a:cs typeface="+mn-lt"/>
              </a:rPr>
              <a:t> field</a:t>
            </a:r>
            <a:endParaRPr lang="en-US" sz="1800"/>
          </a:p>
          <a:p>
            <a:pPr>
              <a:buNone/>
            </a:pPr>
            <a:endParaRPr lang="en-US" sz="1800" b="1"/>
          </a:p>
        </p:txBody>
      </p:sp>
    </p:spTree>
    <p:extLst>
      <p:ext uri="{BB962C8B-B14F-4D97-AF65-F5344CB8AC3E}">
        <p14:creationId xmlns:p14="http://schemas.microsoft.com/office/powerpoint/2010/main" val="3913489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1CEBE1F-2405-4D76-E6B1-F3582C6A0378}"/>
              </a:ext>
            </a:extLst>
          </p:cNvPr>
          <p:cNvSpPr>
            <a:spLocks noGrp="1"/>
          </p:cNvSpPr>
          <p:nvPr>
            <p:ph type="title"/>
          </p:nvPr>
        </p:nvSpPr>
        <p:spPr>
          <a:xfrm>
            <a:off x="387927" y="1028701"/>
            <a:ext cx="3248863" cy="3020785"/>
          </a:xfrm>
        </p:spPr>
        <p:txBody>
          <a:bodyPr vert="horz" lIns="0" tIns="0" rIns="0" bIns="0" rtlCol="0">
            <a:normAutofit/>
          </a:bodyPr>
          <a:lstStyle/>
          <a:p>
            <a:pPr algn="r"/>
            <a:r>
              <a:rPr lang="en-US" sz="3200" b="0">
                <a:solidFill>
                  <a:schemeClr val="bg1"/>
                </a:solidFill>
              </a:rPr>
              <a:t>C# </a:t>
            </a:r>
            <a:br>
              <a:rPr lang="en-US" sz="3200" b="0">
                <a:solidFill>
                  <a:schemeClr val="bg1"/>
                </a:solidFill>
              </a:rPr>
            </a:br>
            <a:r>
              <a:rPr lang="en-US" sz="3200" b="0">
                <a:solidFill>
                  <a:schemeClr val="bg1"/>
                </a:solidFill>
              </a:rPr>
              <a:t>Properties</a:t>
            </a:r>
            <a:endParaRPr lang="en-US" sz="3200">
              <a:solidFill>
                <a:schemeClr val="bg1"/>
              </a:solidFill>
            </a:endParaRPr>
          </a:p>
          <a:p>
            <a:pPr algn="r"/>
            <a:endParaRPr lang="en-US" sz="3200" cap="all" spc="750">
              <a:solidFill>
                <a:schemeClr val="bg1"/>
              </a:solidFill>
            </a:endParaRPr>
          </a:p>
        </p:txBody>
      </p:sp>
      <p:sp>
        <p:nvSpPr>
          <p:cNvPr id="10" name="Content Placeholder 9">
            <a:extLst>
              <a:ext uri="{FF2B5EF4-FFF2-40B4-BE49-F238E27FC236}">
                <a16:creationId xmlns:a16="http://schemas.microsoft.com/office/drawing/2014/main" id="{E935AD6C-9CDD-8F8A-E655-0AC3E1E77E93}"/>
              </a:ext>
            </a:extLst>
          </p:cNvPr>
          <p:cNvSpPr>
            <a:spLocks noGrp="1"/>
          </p:cNvSpPr>
          <p:nvPr>
            <p:ph idx="1"/>
          </p:nvPr>
        </p:nvSpPr>
        <p:spPr>
          <a:xfrm>
            <a:off x="4777409" y="1028702"/>
            <a:ext cx="6273972" cy="4843462"/>
          </a:xfrm>
        </p:spPr>
        <p:txBody>
          <a:bodyPr lIns="109728" tIns="109728" rIns="109728" bIns="91440">
            <a:normAutofit/>
          </a:bodyPr>
          <a:lstStyle/>
          <a:p>
            <a:pPr>
              <a:lnSpc>
                <a:spcPct val="110000"/>
              </a:lnSpc>
              <a:buNone/>
            </a:pPr>
            <a:r>
              <a:rPr lang="en-US" sz="700" b="1"/>
              <a:t>Properties</a:t>
            </a:r>
          </a:p>
          <a:p>
            <a:pPr>
              <a:lnSpc>
                <a:spcPct val="110000"/>
              </a:lnSpc>
              <a:buNone/>
            </a:pPr>
            <a:r>
              <a:rPr lang="en-US" sz="700">
                <a:ea typeface="+mn-lt"/>
                <a:cs typeface="+mn-lt"/>
              </a:rPr>
              <a:t>You learned from the previous chapter that </a:t>
            </a:r>
            <a:r>
              <a:rPr lang="en-US" sz="700">
                <a:latin typeface="Consolas"/>
              </a:rPr>
              <a:t>private</a:t>
            </a:r>
            <a:r>
              <a:rPr lang="en-US" sz="700">
                <a:ea typeface="+mn-lt"/>
                <a:cs typeface="+mn-lt"/>
              </a:rPr>
              <a:t> variables can only be accessed within the same class (an outside class has no access to it). However, sometimes we need to access them - and it can be done with properties.A property is like a combination of a variable and a method, and it has two methods: a </a:t>
            </a:r>
            <a:r>
              <a:rPr lang="en-US" sz="700">
                <a:latin typeface="Consolas"/>
              </a:rPr>
              <a:t>get</a:t>
            </a:r>
            <a:r>
              <a:rPr lang="en-US" sz="700">
                <a:ea typeface="+mn-lt"/>
                <a:cs typeface="+mn-lt"/>
              </a:rPr>
              <a:t> and a </a:t>
            </a:r>
            <a:r>
              <a:rPr lang="en-US" sz="700">
                <a:latin typeface="Consolas"/>
              </a:rPr>
              <a:t>set</a:t>
            </a:r>
            <a:r>
              <a:rPr lang="en-US" sz="700">
                <a:ea typeface="+mn-lt"/>
                <a:cs typeface="+mn-lt"/>
              </a:rPr>
              <a:t> method:</a:t>
            </a:r>
            <a:endParaRPr lang="en-US" sz="700"/>
          </a:p>
          <a:p>
            <a:pPr>
              <a:lnSpc>
                <a:spcPct val="110000"/>
              </a:lnSpc>
              <a:buNone/>
            </a:pPr>
            <a:r>
              <a:rPr lang="en-US" sz="700"/>
              <a:t>Example</a:t>
            </a:r>
          </a:p>
          <a:p>
            <a:pPr>
              <a:lnSpc>
                <a:spcPct val="110000"/>
              </a:lnSpc>
              <a:buNone/>
            </a:pPr>
            <a:r>
              <a:rPr lang="en-US" sz="700">
                <a:latin typeface="Consolas"/>
              </a:rPr>
              <a:t>class Person
{
  private string name; // field
  public string Name   // property
  {
    get { return name; }   // get method
    set { name = value; }  // set method
  }
}</a:t>
            </a:r>
            <a:endParaRPr lang="en-US" sz="700"/>
          </a:p>
          <a:p>
            <a:pPr>
              <a:lnSpc>
                <a:spcPct val="110000"/>
              </a:lnSpc>
              <a:buNone/>
            </a:pPr>
            <a:r>
              <a:rPr lang="en-US" sz="700"/>
              <a:t>Example explaineda</a:t>
            </a:r>
          </a:p>
          <a:p>
            <a:pPr>
              <a:lnSpc>
                <a:spcPct val="110000"/>
              </a:lnSpc>
              <a:buNone/>
            </a:pPr>
            <a:r>
              <a:rPr lang="en-US" sz="700">
                <a:ea typeface="+mn-lt"/>
                <a:cs typeface="+mn-lt"/>
              </a:rPr>
              <a:t>The </a:t>
            </a:r>
            <a:r>
              <a:rPr lang="en-US" sz="700">
                <a:latin typeface="Consolas"/>
              </a:rPr>
              <a:t>Name</a:t>
            </a:r>
            <a:r>
              <a:rPr lang="en-US" sz="700">
                <a:ea typeface="+mn-lt"/>
                <a:cs typeface="+mn-lt"/>
              </a:rPr>
              <a:t> property is associated with the </a:t>
            </a:r>
            <a:r>
              <a:rPr lang="en-US" sz="700">
                <a:latin typeface="Consolas"/>
              </a:rPr>
              <a:t>name</a:t>
            </a:r>
            <a:r>
              <a:rPr lang="en-US" sz="700">
                <a:ea typeface="+mn-lt"/>
                <a:cs typeface="+mn-lt"/>
              </a:rPr>
              <a:t> field. It is a good practice to use the same name for both the property and the private field, but with an uppercase first letter.</a:t>
            </a:r>
            <a:endParaRPr lang="en-US" sz="700"/>
          </a:p>
          <a:p>
            <a:pPr>
              <a:lnSpc>
                <a:spcPct val="110000"/>
              </a:lnSpc>
              <a:buNone/>
            </a:pPr>
            <a:r>
              <a:rPr lang="en-US" sz="700">
                <a:ea typeface="+mn-lt"/>
                <a:cs typeface="+mn-lt"/>
              </a:rPr>
              <a:t>The </a:t>
            </a:r>
            <a:r>
              <a:rPr lang="en-US" sz="700">
                <a:latin typeface="Consolas"/>
              </a:rPr>
              <a:t>get</a:t>
            </a:r>
            <a:r>
              <a:rPr lang="en-US" sz="700">
                <a:ea typeface="+mn-lt"/>
                <a:cs typeface="+mn-lt"/>
              </a:rPr>
              <a:t> method returns the value of the variable </a:t>
            </a:r>
            <a:r>
              <a:rPr lang="en-US" sz="700">
                <a:latin typeface="Consolas"/>
              </a:rPr>
              <a:t>name</a:t>
            </a:r>
            <a:r>
              <a:rPr lang="en-US" sz="700">
                <a:ea typeface="+mn-lt"/>
                <a:cs typeface="+mn-lt"/>
              </a:rPr>
              <a:t>.The </a:t>
            </a:r>
            <a:r>
              <a:rPr lang="en-US" sz="700">
                <a:latin typeface="Consolas"/>
              </a:rPr>
              <a:t>set</a:t>
            </a:r>
            <a:r>
              <a:rPr lang="en-US" sz="700">
                <a:ea typeface="+mn-lt"/>
                <a:cs typeface="+mn-lt"/>
              </a:rPr>
              <a:t> method assigns a </a:t>
            </a:r>
            <a:r>
              <a:rPr lang="en-US" sz="700">
                <a:latin typeface="Consolas"/>
              </a:rPr>
              <a:t>value</a:t>
            </a:r>
            <a:r>
              <a:rPr lang="en-US" sz="700">
                <a:ea typeface="+mn-lt"/>
                <a:cs typeface="+mn-lt"/>
              </a:rPr>
              <a:t> to the </a:t>
            </a:r>
            <a:r>
              <a:rPr lang="en-US" sz="700">
                <a:latin typeface="Consolas"/>
              </a:rPr>
              <a:t>name</a:t>
            </a:r>
            <a:r>
              <a:rPr lang="en-US" sz="700">
                <a:ea typeface="+mn-lt"/>
                <a:cs typeface="+mn-lt"/>
              </a:rPr>
              <a:t> variable. The </a:t>
            </a:r>
            <a:r>
              <a:rPr lang="en-US" sz="700">
                <a:latin typeface="Consolas"/>
              </a:rPr>
              <a:t>value</a:t>
            </a:r>
            <a:r>
              <a:rPr lang="en-US" sz="700">
                <a:ea typeface="+mn-lt"/>
                <a:cs typeface="+mn-lt"/>
              </a:rPr>
              <a:t> keyword represents the value we assign to the property.</a:t>
            </a:r>
            <a:endParaRPr lang="en-US" sz="700"/>
          </a:p>
          <a:p>
            <a:pPr>
              <a:lnSpc>
                <a:spcPct val="110000"/>
              </a:lnSpc>
              <a:buNone/>
            </a:pPr>
            <a:endParaRPr lang="en-US" sz="700"/>
          </a:p>
        </p:txBody>
      </p:sp>
    </p:spTree>
    <p:extLst>
      <p:ext uri="{BB962C8B-B14F-4D97-AF65-F5344CB8AC3E}">
        <p14:creationId xmlns:p14="http://schemas.microsoft.com/office/powerpoint/2010/main" val="2181621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A62623-8B05-E748-0F3D-A100258BAFC0}"/>
              </a:ext>
            </a:extLst>
          </p:cNvPr>
          <p:cNvSpPr>
            <a:spLocks noGrp="1"/>
          </p:cNvSpPr>
          <p:nvPr>
            <p:ph type="title"/>
          </p:nvPr>
        </p:nvSpPr>
        <p:spPr>
          <a:xfrm rot="-10800000" flipV="1">
            <a:off x="239760" y="578152"/>
            <a:ext cx="3587529" cy="598715"/>
          </a:xfrm>
        </p:spPr>
        <p:txBody>
          <a:bodyPr>
            <a:normAutofit fontScale="90000"/>
          </a:bodyPr>
          <a:lstStyle/>
          <a:p>
            <a:pPr algn="r"/>
            <a:endParaRPr lang="en-US" b="0" dirty="0">
              <a:solidFill>
                <a:schemeClr val="bg2"/>
              </a:solidFill>
              <a:ea typeface="+mj-lt"/>
              <a:cs typeface="+mj-lt"/>
            </a:endParaRPr>
          </a:p>
          <a:p>
            <a:r>
              <a:rPr lang="en-US" b="0" dirty="0">
                <a:solidFill>
                  <a:schemeClr val="bg2"/>
                </a:solidFill>
                <a:ea typeface="+mj-lt"/>
                <a:cs typeface="+mj-lt"/>
              </a:rPr>
              <a:t>Properties</a:t>
            </a:r>
          </a:p>
        </p:txBody>
      </p:sp>
      <p:sp>
        <p:nvSpPr>
          <p:cNvPr id="3" name="Content Placeholder 2">
            <a:extLst>
              <a:ext uri="{FF2B5EF4-FFF2-40B4-BE49-F238E27FC236}">
                <a16:creationId xmlns:a16="http://schemas.microsoft.com/office/drawing/2014/main" id="{75A8D5A6-DBDA-E658-2311-B21E9F6EDF8E}"/>
              </a:ext>
            </a:extLst>
          </p:cNvPr>
          <p:cNvSpPr>
            <a:spLocks noGrp="1"/>
          </p:cNvSpPr>
          <p:nvPr>
            <p:ph idx="1"/>
          </p:nvPr>
        </p:nvSpPr>
        <p:spPr>
          <a:xfrm>
            <a:off x="4428159" y="213785"/>
            <a:ext cx="7670972" cy="5700713"/>
          </a:xfrm>
        </p:spPr>
        <p:txBody>
          <a:bodyPr lIns="109728" tIns="109728" rIns="109728" bIns="91440" anchor="t">
            <a:noAutofit/>
          </a:bodyPr>
          <a:lstStyle/>
          <a:p>
            <a:pPr marL="0" indent="0">
              <a:buNone/>
            </a:pPr>
            <a:r>
              <a:rPr lang="en-US" sz="1050" dirty="0"/>
              <a:t>Example</a:t>
            </a:r>
          </a:p>
          <a:p>
            <a:r>
              <a:rPr lang="en-US" sz="1050" dirty="0">
                <a:latin typeface="Consolas"/>
              </a:rPr>
              <a:t>class Person
{
  private string name; // field
  public string Name   // property
  {
    get { return name; }   // get method
    set { name = value; }  // set method
  }
}</a:t>
            </a:r>
            <a:endParaRPr lang="en-US" sz="1050" dirty="0"/>
          </a:p>
          <a:p>
            <a:r>
              <a:rPr lang="en-US" dirty="0"/>
              <a:t>Example explained</a:t>
            </a:r>
            <a:endParaRPr lang="en-US" sz="1050" dirty="0">
              <a:latin typeface="Consolas"/>
            </a:endParaRPr>
          </a:p>
          <a:p>
            <a:r>
              <a:rPr lang="en-US" sz="1050" dirty="0">
                <a:ea typeface="+mn-lt"/>
                <a:cs typeface="+mn-lt"/>
              </a:rPr>
              <a:t>The </a:t>
            </a:r>
            <a:r>
              <a:rPr lang="en-US" sz="1050" dirty="0">
                <a:latin typeface="Consolas"/>
              </a:rPr>
              <a:t>Name</a:t>
            </a:r>
            <a:r>
              <a:rPr lang="en-US" sz="1050" dirty="0">
                <a:ea typeface="+mn-lt"/>
                <a:cs typeface="+mn-lt"/>
              </a:rPr>
              <a:t> property is associated with the </a:t>
            </a:r>
            <a:r>
              <a:rPr lang="en-US" sz="1050" dirty="0">
                <a:latin typeface="Consolas"/>
              </a:rPr>
              <a:t>name</a:t>
            </a:r>
            <a:r>
              <a:rPr lang="en-US" sz="1050" dirty="0">
                <a:ea typeface="+mn-lt"/>
                <a:cs typeface="+mn-lt"/>
              </a:rPr>
              <a:t> field. It is a good practice to use the same name for both the property and the private field, but with an uppercase first letter.</a:t>
            </a:r>
            <a:endParaRPr lang="en-US" dirty="0"/>
          </a:p>
          <a:p>
            <a:r>
              <a:rPr lang="en-US" sz="1050" dirty="0">
                <a:ea typeface="+mn-lt"/>
                <a:cs typeface="+mn-lt"/>
              </a:rPr>
              <a:t>The </a:t>
            </a:r>
            <a:r>
              <a:rPr lang="en-US" sz="1050" dirty="0">
                <a:latin typeface="Consolas"/>
              </a:rPr>
              <a:t>get</a:t>
            </a:r>
            <a:r>
              <a:rPr lang="en-US" sz="1050" dirty="0">
                <a:ea typeface="+mn-lt"/>
                <a:cs typeface="+mn-lt"/>
              </a:rPr>
              <a:t> method returns the value of the variable </a:t>
            </a:r>
            <a:r>
              <a:rPr lang="en-US" sz="1050" dirty="0">
                <a:latin typeface="Consolas"/>
              </a:rPr>
              <a:t>name</a:t>
            </a:r>
            <a:r>
              <a:rPr lang="en-US" sz="1050" dirty="0">
                <a:ea typeface="+mn-lt"/>
                <a:cs typeface="+mn-lt"/>
              </a:rPr>
              <a:t>.</a:t>
            </a:r>
            <a:endParaRPr lang="en-US" dirty="0"/>
          </a:p>
          <a:p>
            <a:r>
              <a:rPr lang="en-US" sz="1050" dirty="0">
                <a:ea typeface="+mn-lt"/>
                <a:cs typeface="+mn-lt"/>
              </a:rPr>
              <a:t>The </a:t>
            </a:r>
            <a:r>
              <a:rPr lang="en-US" sz="1050" dirty="0">
                <a:latin typeface="Consolas"/>
              </a:rPr>
              <a:t>set</a:t>
            </a:r>
            <a:r>
              <a:rPr lang="en-US" sz="1050" dirty="0">
                <a:ea typeface="+mn-lt"/>
                <a:cs typeface="+mn-lt"/>
              </a:rPr>
              <a:t> method assigns a </a:t>
            </a:r>
            <a:r>
              <a:rPr lang="en-US" sz="1050" dirty="0">
                <a:latin typeface="Consolas"/>
              </a:rPr>
              <a:t>value</a:t>
            </a:r>
            <a:r>
              <a:rPr lang="en-US" sz="1050" dirty="0">
                <a:ea typeface="+mn-lt"/>
                <a:cs typeface="+mn-lt"/>
              </a:rPr>
              <a:t> to the </a:t>
            </a:r>
            <a:r>
              <a:rPr lang="en-US" sz="1050" dirty="0">
                <a:latin typeface="Consolas"/>
              </a:rPr>
              <a:t>name</a:t>
            </a:r>
            <a:r>
              <a:rPr lang="en-US" sz="1050" dirty="0">
                <a:ea typeface="+mn-lt"/>
                <a:cs typeface="+mn-lt"/>
              </a:rPr>
              <a:t> variable. The </a:t>
            </a:r>
            <a:r>
              <a:rPr lang="en-US" sz="1050" dirty="0">
                <a:latin typeface="Consolas"/>
              </a:rPr>
              <a:t>value</a:t>
            </a:r>
            <a:r>
              <a:rPr lang="en-US" sz="1050" dirty="0">
                <a:ea typeface="+mn-lt"/>
                <a:cs typeface="+mn-lt"/>
              </a:rPr>
              <a:t> keyword represents the value we assign to the property.</a:t>
            </a:r>
            <a:endParaRPr lang="en-US" dirty="0"/>
          </a:p>
          <a:p>
            <a:endParaRPr lang="en-US" sz="1050" dirty="0">
              <a:latin typeface="Consolas"/>
            </a:endParaRPr>
          </a:p>
          <a:p>
            <a:endParaRPr lang="en-US" sz="1050" dirty="0"/>
          </a:p>
        </p:txBody>
      </p:sp>
      <p:sp>
        <p:nvSpPr>
          <p:cNvPr id="4" name="TextBox 3">
            <a:extLst>
              <a:ext uri="{FF2B5EF4-FFF2-40B4-BE49-F238E27FC236}">
                <a16:creationId xmlns:a16="http://schemas.microsoft.com/office/drawing/2014/main" id="{A0A7BD98-B731-2805-B576-E08834F643B5}"/>
              </a:ext>
            </a:extLst>
          </p:cNvPr>
          <p:cNvSpPr txBox="1"/>
          <p:nvPr/>
        </p:nvSpPr>
        <p:spPr>
          <a:xfrm>
            <a:off x="-6350" y="1559983"/>
            <a:ext cx="3970867" cy="4645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120000"/>
              </a:lnSpc>
              <a:spcBef>
                <a:spcPts val="1000"/>
              </a:spcBef>
              <a:buFont typeface="Arial"/>
              <a:buChar char="•"/>
            </a:pPr>
            <a:endParaRPr lang="en-US" dirty="0">
              <a:solidFill>
                <a:schemeClr val="bg1"/>
              </a:solidFill>
              <a:ea typeface="+mn-lt"/>
              <a:cs typeface="+mn-lt"/>
            </a:endParaRPr>
          </a:p>
          <a:p>
            <a:pPr marL="285750" indent="-285750">
              <a:lnSpc>
                <a:spcPct val="120000"/>
              </a:lnSpc>
              <a:spcBef>
                <a:spcPts val="1000"/>
              </a:spcBef>
              <a:buFont typeface="Arial"/>
              <a:buChar char="•"/>
            </a:pPr>
            <a:r>
              <a:rPr lang="en-US" dirty="0">
                <a:solidFill>
                  <a:schemeClr val="bg1"/>
                </a:solidFill>
                <a:ea typeface="+mn-lt"/>
                <a:cs typeface="+mn-lt"/>
              </a:rPr>
              <a:t>You learned from the previous chapter that </a:t>
            </a:r>
            <a:r>
              <a:rPr lang="en-US" dirty="0">
                <a:solidFill>
                  <a:schemeClr val="bg1"/>
                </a:solidFill>
                <a:latin typeface="Consolas"/>
              </a:rPr>
              <a:t>private</a:t>
            </a:r>
            <a:r>
              <a:rPr lang="en-US" dirty="0">
                <a:solidFill>
                  <a:schemeClr val="bg1"/>
                </a:solidFill>
                <a:ea typeface="+mn-lt"/>
                <a:cs typeface="+mn-lt"/>
              </a:rPr>
              <a:t> variables can only be accessed within the same class (an outside class has no access to it). However, sometimes we need to access them - and it can be done with properties.</a:t>
            </a:r>
          </a:p>
          <a:p>
            <a:pPr marL="285750" indent="-285750">
              <a:lnSpc>
                <a:spcPct val="120000"/>
              </a:lnSpc>
              <a:spcBef>
                <a:spcPts val="1000"/>
              </a:spcBef>
              <a:buFont typeface="Arial"/>
              <a:buChar char="•"/>
            </a:pPr>
            <a:r>
              <a:rPr lang="en-US" dirty="0">
                <a:solidFill>
                  <a:schemeClr val="bg1"/>
                </a:solidFill>
                <a:ea typeface="+mn-lt"/>
                <a:cs typeface="+mn-lt"/>
              </a:rPr>
              <a:t>A property is like a combination of a variable and a method, and it has two methods: a </a:t>
            </a:r>
            <a:r>
              <a:rPr lang="en-US" dirty="0">
                <a:solidFill>
                  <a:schemeClr val="bg1"/>
                </a:solidFill>
                <a:latin typeface="Consolas"/>
              </a:rPr>
              <a:t>get</a:t>
            </a:r>
            <a:r>
              <a:rPr lang="en-US" dirty="0">
                <a:solidFill>
                  <a:schemeClr val="bg1"/>
                </a:solidFill>
                <a:ea typeface="+mn-lt"/>
                <a:cs typeface="+mn-lt"/>
              </a:rPr>
              <a:t> and a </a:t>
            </a:r>
            <a:r>
              <a:rPr lang="en-US" dirty="0">
                <a:solidFill>
                  <a:schemeClr val="bg1"/>
                </a:solidFill>
                <a:latin typeface="Consolas"/>
              </a:rPr>
              <a:t>set</a:t>
            </a:r>
            <a:r>
              <a:rPr lang="en-US" dirty="0">
                <a:solidFill>
                  <a:schemeClr val="bg1"/>
                </a:solidFill>
                <a:ea typeface="+mn-lt"/>
                <a:cs typeface="+mn-lt"/>
              </a:rPr>
              <a:t> method:</a:t>
            </a:r>
            <a:endParaRPr lang="en-US">
              <a:solidFill>
                <a:schemeClr val="bg1"/>
              </a:solidFill>
            </a:endParaRPr>
          </a:p>
        </p:txBody>
      </p:sp>
    </p:spTree>
    <p:extLst>
      <p:ext uri="{BB962C8B-B14F-4D97-AF65-F5344CB8AC3E}">
        <p14:creationId xmlns:p14="http://schemas.microsoft.com/office/powerpoint/2010/main" val="63020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ABCC-43AE-843D-27A7-C947CC14EA9B}"/>
              </a:ext>
            </a:extLst>
          </p:cNvPr>
          <p:cNvSpPr>
            <a:spLocks noGrp="1"/>
          </p:cNvSpPr>
          <p:nvPr>
            <p:ph type="title"/>
          </p:nvPr>
        </p:nvSpPr>
        <p:spPr>
          <a:xfrm>
            <a:off x="778933" y="-906992"/>
            <a:ext cx="3932237" cy="1894511"/>
          </a:xfrm>
        </p:spPr>
        <p:txBody>
          <a:bodyPr/>
          <a:lstStyle/>
          <a:p>
            <a:r>
              <a:rPr lang="en-US" sz="3200" b="0"/>
              <a:t>C# Syntax</a:t>
            </a:r>
          </a:p>
        </p:txBody>
      </p:sp>
      <p:sp>
        <p:nvSpPr>
          <p:cNvPr id="3" name="Content Placeholder 2">
            <a:extLst>
              <a:ext uri="{FF2B5EF4-FFF2-40B4-BE49-F238E27FC236}">
                <a16:creationId xmlns:a16="http://schemas.microsoft.com/office/drawing/2014/main" id="{597AA19F-4919-53AB-F601-195D6390D285}"/>
              </a:ext>
            </a:extLst>
          </p:cNvPr>
          <p:cNvSpPr>
            <a:spLocks noGrp="1"/>
          </p:cNvSpPr>
          <p:nvPr>
            <p:ph idx="1"/>
          </p:nvPr>
        </p:nvSpPr>
        <p:spPr/>
        <p:txBody>
          <a:bodyPr lIns="109728" tIns="109728" rIns="109728" bIns="91440" anchor="t">
            <a:normAutofit fontScale="55000" lnSpcReduction="20000"/>
          </a:bodyPr>
          <a:lstStyle/>
          <a:p>
            <a:pPr marL="457200" indent="-457200">
              <a:buAutoNum type="arabicPeriod"/>
            </a:pPr>
            <a:r>
              <a:rPr lang="en-US">
                <a:latin typeface="Consolas"/>
              </a:rPr>
              <a:t>using System;</a:t>
            </a:r>
            <a:endParaRPr lang="en-US"/>
          </a:p>
          <a:p>
            <a:pPr marL="457200" indent="-457200">
              <a:buAutoNum type="arabicPeriod"/>
            </a:pPr>
            <a:r>
              <a:rPr lang="en-US">
                <a:latin typeface="Consolas"/>
              </a:rPr>
              <a:t>
namespace HelloWorld
{
</a:t>
            </a:r>
            <a:endParaRPr lang="en-US">
              <a:latin typeface="Avenir Next LT Pro"/>
            </a:endParaRPr>
          </a:p>
          <a:p>
            <a:pPr marL="457200" indent="-457200">
              <a:buAutoNum type="arabicPeriod"/>
            </a:pPr>
            <a:r>
              <a:rPr lang="en-US">
                <a:latin typeface="Consolas"/>
              </a:rPr>
              <a:t>  class Program
  {
 </a:t>
            </a:r>
            <a:endParaRPr lang="en-US">
              <a:latin typeface="Avenir Next LT Pro"/>
            </a:endParaRPr>
          </a:p>
          <a:p>
            <a:pPr marL="457200" indent="-457200">
              <a:buAutoNum type="arabicPeriod"/>
            </a:pPr>
            <a:r>
              <a:rPr lang="en-US">
                <a:latin typeface="Consolas"/>
              </a:rPr>
              <a:t>   static void Main(string[] </a:t>
            </a:r>
            <a:r>
              <a:rPr lang="en-US" err="1">
                <a:latin typeface="Consolas"/>
              </a:rPr>
              <a:t>args</a:t>
            </a:r>
            <a:r>
              <a:rPr lang="en-US">
                <a:latin typeface="Consolas"/>
              </a:rPr>
              <a:t>)</a:t>
            </a:r>
            <a:endParaRPr lang="en-US">
              <a:latin typeface="Avenir Next LT Pro"/>
            </a:endParaRPr>
          </a:p>
          <a:p>
            <a:pPr marL="457200" indent="-457200">
              <a:buAutoNum type="arabicPeriod"/>
            </a:pPr>
            <a:r>
              <a:rPr lang="en-US">
                <a:latin typeface="Consolas"/>
              </a:rPr>
              <a:t>
    {
      </a:t>
            </a:r>
            <a:r>
              <a:rPr lang="en-US" err="1">
                <a:latin typeface="Consolas"/>
              </a:rPr>
              <a:t>Console.WriteLine</a:t>
            </a:r>
            <a:r>
              <a:rPr lang="en-US">
                <a:latin typeface="Consolas"/>
              </a:rPr>
              <a:t>("Hello World!");    
    }
  }
}</a:t>
            </a:r>
            <a:endParaRPr lang="en-US"/>
          </a:p>
        </p:txBody>
      </p:sp>
      <p:sp>
        <p:nvSpPr>
          <p:cNvPr id="4" name="Text Placeholder 3">
            <a:extLst>
              <a:ext uri="{FF2B5EF4-FFF2-40B4-BE49-F238E27FC236}">
                <a16:creationId xmlns:a16="http://schemas.microsoft.com/office/drawing/2014/main" id="{8C230DE5-EAF5-D70D-D48C-DDA36E3EC730}"/>
              </a:ext>
            </a:extLst>
          </p:cNvPr>
          <p:cNvSpPr>
            <a:spLocks noGrp="1"/>
          </p:cNvSpPr>
          <p:nvPr>
            <p:ph type="body" sz="half" idx="2"/>
          </p:nvPr>
        </p:nvSpPr>
        <p:spPr>
          <a:xfrm>
            <a:off x="778933" y="1164093"/>
            <a:ext cx="4874153" cy="4612290"/>
          </a:xfrm>
        </p:spPr>
        <p:txBody>
          <a:bodyPr lIns="109728" tIns="109728" rIns="109728" bIns="91440" anchor="t"/>
          <a:lstStyle/>
          <a:p>
            <a:r>
              <a:rPr lang="en-US" sz="1100" b="1">
                <a:ea typeface="+mn-lt"/>
                <a:cs typeface="+mn-lt"/>
              </a:rPr>
              <a:t>Line 1:</a:t>
            </a:r>
            <a:r>
              <a:rPr lang="en-US" sz="1100">
                <a:ea typeface="+mn-lt"/>
                <a:cs typeface="+mn-lt"/>
              </a:rPr>
              <a:t> </a:t>
            </a:r>
            <a:r>
              <a:rPr lang="en-US" sz="1100">
                <a:latin typeface="Consolas"/>
              </a:rPr>
              <a:t>using System</a:t>
            </a:r>
            <a:r>
              <a:rPr lang="en-US" sz="1100">
                <a:ea typeface="+mn-lt"/>
                <a:cs typeface="+mn-lt"/>
              </a:rPr>
              <a:t> means that we can use classes from the </a:t>
            </a:r>
            <a:r>
              <a:rPr lang="en-US" sz="1100">
                <a:latin typeface="Consolas"/>
              </a:rPr>
              <a:t>System</a:t>
            </a:r>
            <a:r>
              <a:rPr lang="en-US" sz="1100">
                <a:ea typeface="+mn-lt"/>
                <a:cs typeface="+mn-lt"/>
              </a:rPr>
              <a:t> namespace.</a:t>
            </a:r>
            <a:endParaRPr lang="en-US" sz="1100"/>
          </a:p>
          <a:p>
            <a:r>
              <a:rPr lang="en-US" sz="1100" b="1">
                <a:ea typeface="+mn-lt"/>
                <a:cs typeface="+mn-lt"/>
              </a:rPr>
              <a:t>Line 2:</a:t>
            </a:r>
            <a:r>
              <a:rPr lang="en-US" sz="1100">
                <a:ea typeface="+mn-lt"/>
                <a:cs typeface="+mn-lt"/>
              </a:rPr>
              <a:t> A blank line. C# ignores white space. However, multiple lines makes the code more readable.</a:t>
            </a:r>
            <a:endParaRPr lang="en-US" sz="1100"/>
          </a:p>
          <a:p>
            <a:r>
              <a:rPr lang="en-US" sz="1100" b="1">
                <a:ea typeface="+mn-lt"/>
                <a:cs typeface="+mn-lt"/>
              </a:rPr>
              <a:t>Line 3:</a:t>
            </a:r>
            <a:r>
              <a:rPr lang="en-US" sz="1100">
                <a:ea typeface="+mn-lt"/>
                <a:cs typeface="+mn-lt"/>
              </a:rPr>
              <a:t> </a:t>
            </a:r>
            <a:r>
              <a:rPr lang="en-US" sz="1100">
                <a:latin typeface="Consolas"/>
              </a:rPr>
              <a:t>namespace</a:t>
            </a:r>
            <a:r>
              <a:rPr lang="en-US" sz="1100">
                <a:ea typeface="+mn-lt"/>
                <a:cs typeface="+mn-lt"/>
              </a:rPr>
              <a:t> is used to organize your code, and it is a container for classes and other namespaces.</a:t>
            </a:r>
            <a:endParaRPr lang="en-US" sz="1100"/>
          </a:p>
          <a:p>
            <a:r>
              <a:rPr lang="en-US" sz="1100" b="1">
                <a:ea typeface="+mn-lt"/>
                <a:cs typeface="+mn-lt"/>
              </a:rPr>
              <a:t>Line 4:</a:t>
            </a:r>
            <a:r>
              <a:rPr lang="en-US" sz="1100">
                <a:ea typeface="+mn-lt"/>
                <a:cs typeface="+mn-lt"/>
              </a:rPr>
              <a:t> The curly braces </a:t>
            </a:r>
            <a:r>
              <a:rPr lang="en-US" sz="1100">
                <a:latin typeface="Consolas"/>
              </a:rPr>
              <a:t>{}</a:t>
            </a:r>
            <a:r>
              <a:rPr lang="en-US" sz="1100">
                <a:ea typeface="+mn-lt"/>
                <a:cs typeface="+mn-lt"/>
              </a:rPr>
              <a:t> marks the beginning and the end of a block of code.</a:t>
            </a:r>
            <a:endParaRPr lang="en-US" sz="1100"/>
          </a:p>
          <a:p>
            <a:r>
              <a:rPr lang="en-US" sz="1100" b="1">
                <a:ea typeface="+mn-lt"/>
                <a:cs typeface="+mn-lt"/>
              </a:rPr>
              <a:t>Line 5:</a:t>
            </a:r>
            <a:r>
              <a:rPr lang="en-US" sz="1100">
                <a:ea typeface="+mn-lt"/>
                <a:cs typeface="+mn-lt"/>
              </a:rPr>
              <a:t> </a:t>
            </a:r>
            <a:r>
              <a:rPr lang="en-US" sz="1100">
                <a:latin typeface="Consolas"/>
              </a:rPr>
              <a:t>class</a:t>
            </a:r>
            <a:r>
              <a:rPr lang="en-US" sz="1100">
                <a:ea typeface="+mn-lt"/>
                <a:cs typeface="+mn-lt"/>
              </a:rPr>
              <a:t> is a container for data and methods, which brings functionality to your program. Every line of code that runs in C# must be inside a class. In our example, we named the class Program.</a:t>
            </a:r>
            <a:endParaRPr lang="en-US" sz="1100"/>
          </a:p>
          <a:p>
            <a:endParaRPr lang="en-US" sz="1100"/>
          </a:p>
        </p:txBody>
      </p:sp>
    </p:spTree>
    <p:extLst>
      <p:ext uri="{BB962C8B-B14F-4D97-AF65-F5344CB8AC3E}">
        <p14:creationId xmlns:p14="http://schemas.microsoft.com/office/powerpoint/2010/main" val="2157963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A62623-8B05-E748-0F3D-A100258BAFC0}"/>
              </a:ext>
            </a:extLst>
          </p:cNvPr>
          <p:cNvSpPr>
            <a:spLocks noGrp="1"/>
          </p:cNvSpPr>
          <p:nvPr>
            <p:ph type="title"/>
          </p:nvPr>
        </p:nvSpPr>
        <p:spPr>
          <a:xfrm rot="10800000" flipV="1">
            <a:off x="239760" y="281818"/>
            <a:ext cx="3587529" cy="895048"/>
          </a:xfrm>
        </p:spPr>
        <p:txBody>
          <a:bodyPr lIns="109728" tIns="109728" rIns="109728" bIns="91440" anchor="b">
            <a:noAutofit/>
          </a:bodyPr>
          <a:lstStyle/>
          <a:p>
            <a:r>
              <a:rPr lang="en-US" sz="2400" b="0" dirty="0">
                <a:solidFill>
                  <a:schemeClr val="bg1"/>
                </a:solidFill>
              </a:rPr>
              <a:t>Properties and Encapsulation</a:t>
            </a:r>
            <a:endParaRPr lang="en-US" sz="2400">
              <a:solidFill>
                <a:schemeClr val="bg1"/>
              </a:solidFill>
            </a:endParaRPr>
          </a:p>
        </p:txBody>
      </p:sp>
      <p:sp>
        <p:nvSpPr>
          <p:cNvPr id="3" name="Content Placeholder 2">
            <a:extLst>
              <a:ext uri="{FF2B5EF4-FFF2-40B4-BE49-F238E27FC236}">
                <a16:creationId xmlns:a16="http://schemas.microsoft.com/office/drawing/2014/main" id="{75A8D5A6-DBDA-E658-2311-B21E9F6EDF8E}"/>
              </a:ext>
            </a:extLst>
          </p:cNvPr>
          <p:cNvSpPr>
            <a:spLocks noGrp="1"/>
          </p:cNvSpPr>
          <p:nvPr>
            <p:ph idx="1"/>
          </p:nvPr>
        </p:nvSpPr>
        <p:spPr>
          <a:xfrm>
            <a:off x="4047160" y="55035"/>
            <a:ext cx="8147221" cy="6547379"/>
          </a:xfrm>
        </p:spPr>
        <p:txBody>
          <a:bodyPr lIns="109728" tIns="109728" rIns="109728" bIns="91440" anchor="t">
            <a:noAutofit/>
          </a:bodyPr>
          <a:lstStyle/>
          <a:p>
            <a:pPr>
              <a:buNone/>
            </a:pPr>
            <a:r>
              <a:rPr lang="en-US" dirty="0"/>
              <a:t>Properties</a:t>
            </a:r>
          </a:p>
          <a:p>
            <a:pPr>
              <a:lnSpc>
                <a:spcPct val="100000"/>
              </a:lnSpc>
              <a:buNone/>
            </a:pPr>
            <a:r>
              <a:rPr lang="en-US" sz="1000" b="1" dirty="0"/>
              <a:t>You</a:t>
            </a:r>
            <a:r>
              <a:rPr lang="en-US" sz="1000" b="1" dirty="0">
                <a:ea typeface="+mn-lt"/>
                <a:cs typeface="+mn-lt"/>
              </a:rPr>
              <a:t> learned from the previous chapter that </a:t>
            </a:r>
            <a:r>
              <a:rPr lang="en-US" sz="1000" b="1" dirty="0">
                <a:latin typeface="Consolas"/>
              </a:rPr>
              <a:t>private</a:t>
            </a:r>
            <a:r>
              <a:rPr lang="en-US" sz="1000" b="1" dirty="0">
                <a:ea typeface="+mn-lt"/>
                <a:cs typeface="+mn-lt"/>
              </a:rPr>
              <a:t> variables can only be accessed within the same class </a:t>
            </a:r>
            <a:endParaRPr lang="en-US"/>
          </a:p>
          <a:p>
            <a:pPr algn="just">
              <a:lnSpc>
                <a:spcPct val="100000"/>
              </a:lnSpc>
              <a:buNone/>
            </a:pPr>
            <a:r>
              <a:rPr lang="en-US" sz="1000" b="1" dirty="0">
                <a:ea typeface="+mn-lt"/>
                <a:cs typeface="+mn-lt"/>
              </a:rPr>
              <a:t>(an outside class has no access to it). However, sometimes we need to access them - and it can be done with properties.</a:t>
            </a:r>
            <a:endParaRPr lang="en-US" sz="1000" b="1"/>
          </a:p>
          <a:p>
            <a:pPr>
              <a:buNone/>
            </a:pPr>
            <a:r>
              <a:rPr lang="en-US" sz="1050" dirty="0">
                <a:ea typeface="+mn-lt"/>
                <a:cs typeface="+mn-lt"/>
              </a:rPr>
              <a:t>A property is like a combination of a variable and a method, and it has two methods: a </a:t>
            </a:r>
            <a:r>
              <a:rPr lang="en-US" sz="1050" dirty="0">
                <a:latin typeface="Consolas"/>
              </a:rPr>
              <a:t>get</a:t>
            </a:r>
            <a:r>
              <a:rPr lang="en-US" sz="1050" dirty="0">
                <a:ea typeface="+mn-lt"/>
                <a:cs typeface="+mn-lt"/>
              </a:rPr>
              <a:t> and a </a:t>
            </a:r>
            <a:r>
              <a:rPr lang="en-US" sz="1050" dirty="0">
                <a:latin typeface="Consolas"/>
              </a:rPr>
              <a:t>set</a:t>
            </a:r>
            <a:r>
              <a:rPr lang="en-US" sz="1050" dirty="0">
                <a:ea typeface="+mn-lt"/>
                <a:cs typeface="+mn-lt"/>
              </a:rPr>
              <a:t> method:</a:t>
            </a:r>
            <a:endParaRPr lang="en-US" dirty="0"/>
          </a:p>
          <a:p>
            <a:pPr>
              <a:buNone/>
            </a:pPr>
            <a:r>
              <a:rPr lang="en-US" sz="1800" dirty="0"/>
              <a:t>Example</a:t>
            </a:r>
          </a:p>
          <a:p>
            <a:pPr>
              <a:lnSpc>
                <a:spcPct val="100000"/>
              </a:lnSpc>
              <a:buNone/>
            </a:pPr>
            <a:r>
              <a:rPr lang="en-US" sz="1050" dirty="0">
                <a:latin typeface="Consolas"/>
              </a:rPr>
              <a:t>class Person
{
  private string name; // field
  public string Name   // property
  {
    get { return name; }   // get method
    set { name = value; }  // set method
  }
}</a:t>
            </a:r>
            <a:endParaRPr lang="en-US">
              <a:latin typeface="Avenir Next LT Pro"/>
            </a:endParaRPr>
          </a:p>
          <a:p>
            <a:pPr>
              <a:buNone/>
            </a:pPr>
            <a:r>
              <a:rPr lang="en-US" dirty="0"/>
              <a:t>Example explained</a:t>
            </a:r>
          </a:p>
          <a:p>
            <a:pPr>
              <a:lnSpc>
                <a:spcPct val="100000"/>
              </a:lnSpc>
              <a:buNone/>
            </a:pPr>
            <a:r>
              <a:rPr lang="en-US" sz="1050" dirty="0">
                <a:ea typeface="+mn-lt"/>
                <a:cs typeface="+mn-lt"/>
              </a:rPr>
              <a:t>The </a:t>
            </a:r>
            <a:r>
              <a:rPr lang="en-US" sz="1050" dirty="0">
                <a:latin typeface="Consolas"/>
              </a:rPr>
              <a:t>Name</a:t>
            </a:r>
            <a:r>
              <a:rPr lang="en-US" sz="1050" dirty="0">
                <a:ea typeface="+mn-lt"/>
                <a:cs typeface="+mn-lt"/>
              </a:rPr>
              <a:t> property is associated with the </a:t>
            </a:r>
            <a:r>
              <a:rPr lang="en-US" sz="1050" dirty="0">
                <a:latin typeface="Consolas"/>
              </a:rPr>
              <a:t>name</a:t>
            </a:r>
            <a:r>
              <a:rPr lang="en-US" sz="1050" dirty="0">
                <a:ea typeface="+mn-lt"/>
                <a:cs typeface="+mn-lt"/>
              </a:rPr>
              <a:t> field. It is a good practice to use the same name for both the property and the private field, but with an uppercase first letter.</a:t>
            </a:r>
            <a:endParaRPr lang="en-US" dirty="0"/>
          </a:p>
          <a:p>
            <a:pPr>
              <a:lnSpc>
                <a:spcPct val="100000"/>
              </a:lnSpc>
              <a:buNone/>
            </a:pPr>
            <a:r>
              <a:rPr lang="en-US" sz="1050" dirty="0">
                <a:ea typeface="+mn-lt"/>
                <a:cs typeface="+mn-lt"/>
              </a:rPr>
              <a:t>The </a:t>
            </a:r>
            <a:r>
              <a:rPr lang="en-US" sz="1050" dirty="0">
                <a:latin typeface="Consolas"/>
              </a:rPr>
              <a:t>get</a:t>
            </a:r>
            <a:r>
              <a:rPr lang="en-US" sz="1050" dirty="0">
                <a:ea typeface="+mn-lt"/>
                <a:cs typeface="+mn-lt"/>
              </a:rPr>
              <a:t> method returns the value of the variable </a:t>
            </a:r>
            <a:r>
              <a:rPr lang="en-US" sz="1050" dirty="0">
                <a:latin typeface="Consolas"/>
              </a:rPr>
              <a:t>name</a:t>
            </a:r>
            <a:r>
              <a:rPr lang="en-US" sz="1050" dirty="0">
                <a:ea typeface="+mn-lt"/>
                <a:cs typeface="+mn-lt"/>
              </a:rPr>
              <a:t>.</a:t>
            </a:r>
            <a:endParaRPr lang="en-US" dirty="0"/>
          </a:p>
          <a:p>
            <a:pPr>
              <a:lnSpc>
                <a:spcPct val="100000"/>
              </a:lnSpc>
              <a:buNone/>
            </a:pPr>
            <a:r>
              <a:rPr lang="en-US" sz="1050" dirty="0">
                <a:ea typeface="+mn-lt"/>
                <a:cs typeface="+mn-lt"/>
              </a:rPr>
              <a:t>The </a:t>
            </a:r>
            <a:r>
              <a:rPr lang="en-US" sz="1050" dirty="0">
                <a:latin typeface="Consolas"/>
              </a:rPr>
              <a:t>set</a:t>
            </a:r>
            <a:r>
              <a:rPr lang="en-US" sz="1050" dirty="0">
                <a:ea typeface="+mn-lt"/>
                <a:cs typeface="+mn-lt"/>
              </a:rPr>
              <a:t> method assigns a </a:t>
            </a:r>
            <a:r>
              <a:rPr lang="en-US" sz="1050" dirty="0">
                <a:latin typeface="Consolas"/>
              </a:rPr>
              <a:t>value</a:t>
            </a:r>
            <a:r>
              <a:rPr lang="en-US" sz="1050" dirty="0">
                <a:ea typeface="+mn-lt"/>
                <a:cs typeface="+mn-lt"/>
              </a:rPr>
              <a:t> to the </a:t>
            </a:r>
            <a:r>
              <a:rPr lang="en-US" sz="1050" dirty="0">
                <a:latin typeface="Consolas"/>
              </a:rPr>
              <a:t>name</a:t>
            </a:r>
            <a:r>
              <a:rPr lang="en-US" sz="1050" dirty="0">
                <a:ea typeface="+mn-lt"/>
                <a:cs typeface="+mn-lt"/>
              </a:rPr>
              <a:t> variable. The </a:t>
            </a:r>
            <a:r>
              <a:rPr lang="en-US" sz="1050" dirty="0">
                <a:latin typeface="Consolas"/>
              </a:rPr>
              <a:t>value</a:t>
            </a:r>
            <a:r>
              <a:rPr lang="en-US" sz="1050" dirty="0">
                <a:ea typeface="+mn-lt"/>
                <a:cs typeface="+mn-lt"/>
              </a:rPr>
              <a:t> keyword represents the value we assign to the property.</a:t>
            </a:r>
            <a:endParaRPr lang="en-US" dirty="0"/>
          </a:p>
          <a:p>
            <a:pPr marL="0" indent="0">
              <a:lnSpc>
                <a:spcPct val="100000"/>
              </a:lnSpc>
              <a:buNone/>
            </a:pPr>
            <a:endParaRPr lang="en-US" sz="1050" dirty="0"/>
          </a:p>
        </p:txBody>
      </p:sp>
      <p:sp>
        <p:nvSpPr>
          <p:cNvPr id="4" name="TextBox 3">
            <a:extLst>
              <a:ext uri="{FF2B5EF4-FFF2-40B4-BE49-F238E27FC236}">
                <a16:creationId xmlns:a16="http://schemas.microsoft.com/office/drawing/2014/main" id="{A0A7BD98-B731-2805-B576-E08834F643B5}"/>
              </a:ext>
            </a:extLst>
          </p:cNvPr>
          <p:cNvSpPr txBox="1"/>
          <p:nvPr/>
        </p:nvSpPr>
        <p:spPr>
          <a:xfrm>
            <a:off x="25400" y="2480733"/>
            <a:ext cx="3970867"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ea typeface="+mn-lt"/>
                <a:cs typeface="+mn-lt"/>
              </a:rPr>
              <a:t>Before we start to explain properties, you should have a basic understanding of "</a:t>
            </a:r>
            <a:r>
              <a:rPr lang="en-US" sz="1400" b="1" dirty="0">
                <a:solidFill>
                  <a:schemeClr val="bg2"/>
                </a:solidFill>
                <a:ea typeface="+mn-lt"/>
                <a:cs typeface="+mn-lt"/>
              </a:rPr>
              <a:t>Encapsulation</a:t>
            </a:r>
            <a:r>
              <a:rPr lang="en-US" sz="1400" dirty="0">
                <a:solidFill>
                  <a:schemeClr val="bg2"/>
                </a:solidFill>
                <a:ea typeface="+mn-lt"/>
                <a:cs typeface="+mn-lt"/>
              </a:rPr>
              <a:t>".</a:t>
            </a:r>
            <a:endParaRPr lang="en-US" sz="1400" dirty="0">
              <a:solidFill>
                <a:schemeClr val="bg2"/>
              </a:solidFill>
            </a:endParaRPr>
          </a:p>
          <a:p>
            <a:endParaRPr lang="en-US" sz="1400" dirty="0">
              <a:solidFill>
                <a:schemeClr val="bg2"/>
              </a:solidFill>
              <a:ea typeface="+mn-lt"/>
              <a:cs typeface="+mn-lt"/>
            </a:endParaRPr>
          </a:p>
          <a:p>
            <a:r>
              <a:rPr lang="en-US" sz="1400" dirty="0">
                <a:solidFill>
                  <a:schemeClr val="bg2"/>
                </a:solidFill>
                <a:ea typeface="+mn-lt"/>
                <a:cs typeface="+mn-lt"/>
              </a:rPr>
              <a:t>The meaning of </a:t>
            </a:r>
            <a:r>
              <a:rPr lang="en-US" sz="1400" b="1" dirty="0">
                <a:solidFill>
                  <a:schemeClr val="bg2"/>
                </a:solidFill>
                <a:ea typeface="+mn-lt"/>
                <a:cs typeface="+mn-lt"/>
              </a:rPr>
              <a:t>Encapsulation</a:t>
            </a:r>
            <a:r>
              <a:rPr lang="en-US" sz="1400" dirty="0">
                <a:solidFill>
                  <a:schemeClr val="bg2"/>
                </a:solidFill>
                <a:ea typeface="+mn-lt"/>
                <a:cs typeface="+mn-lt"/>
              </a:rPr>
              <a:t>, is to make sure that "sensitive" data is hidden from users. To achieve this, you must:</a:t>
            </a:r>
            <a:endParaRPr lang="en-US" sz="1400">
              <a:solidFill>
                <a:schemeClr val="bg2"/>
              </a:solidFill>
            </a:endParaRPr>
          </a:p>
          <a:p>
            <a:endParaRPr lang="en-US" sz="1400" dirty="0">
              <a:solidFill>
                <a:schemeClr val="bg2"/>
              </a:solidFill>
              <a:ea typeface="+mn-lt"/>
              <a:cs typeface="+mn-lt"/>
            </a:endParaRPr>
          </a:p>
          <a:p>
            <a:endParaRPr lang="en-US" sz="1400" dirty="0">
              <a:solidFill>
                <a:schemeClr val="bg2"/>
              </a:solidFill>
              <a:ea typeface="+mn-lt"/>
              <a:cs typeface="+mn-lt"/>
            </a:endParaRPr>
          </a:p>
          <a:p>
            <a:endParaRPr lang="en-US" sz="1400" dirty="0">
              <a:solidFill>
                <a:schemeClr val="bg2"/>
              </a:solidFill>
              <a:ea typeface="+mn-lt"/>
              <a:cs typeface="+mn-lt"/>
            </a:endParaRPr>
          </a:p>
          <a:p>
            <a:pPr>
              <a:buFont typeface="Arial"/>
              <a:buChar char="•"/>
            </a:pPr>
            <a:r>
              <a:rPr lang="en-US" sz="1200" dirty="0">
                <a:solidFill>
                  <a:schemeClr val="bg2"/>
                </a:solidFill>
                <a:ea typeface="+mn-lt"/>
                <a:cs typeface="+mn-lt"/>
              </a:rPr>
              <a:t>declare fields/variables as </a:t>
            </a:r>
            <a:r>
              <a:rPr lang="en-US" sz="1200" dirty="0">
                <a:solidFill>
                  <a:schemeClr val="bg2"/>
                </a:solidFill>
                <a:latin typeface="Consolas"/>
              </a:rPr>
              <a:t>private</a:t>
            </a:r>
            <a:endParaRPr lang="en-US" sz="1200">
              <a:solidFill>
                <a:schemeClr val="bg2"/>
              </a:solidFill>
            </a:endParaRPr>
          </a:p>
          <a:p>
            <a:pPr>
              <a:buFont typeface="Arial"/>
              <a:buChar char="•"/>
            </a:pPr>
            <a:r>
              <a:rPr lang="en-US" sz="1200" dirty="0">
                <a:solidFill>
                  <a:schemeClr val="bg2"/>
                </a:solidFill>
                <a:ea typeface="+mn-lt"/>
                <a:cs typeface="+mn-lt"/>
              </a:rPr>
              <a:t>provide </a:t>
            </a:r>
            <a:r>
              <a:rPr lang="en-US" sz="1200" dirty="0">
                <a:solidFill>
                  <a:schemeClr val="bg2"/>
                </a:solidFill>
                <a:latin typeface="Consolas"/>
              </a:rPr>
              <a:t>public</a:t>
            </a:r>
            <a:r>
              <a:rPr lang="en-US" sz="1200" dirty="0">
                <a:solidFill>
                  <a:schemeClr val="bg2"/>
                </a:solidFill>
                <a:ea typeface="+mn-lt"/>
                <a:cs typeface="+mn-lt"/>
              </a:rPr>
              <a:t> </a:t>
            </a:r>
            <a:r>
              <a:rPr lang="en-US" sz="1200" dirty="0">
                <a:solidFill>
                  <a:schemeClr val="bg2"/>
                </a:solidFill>
                <a:latin typeface="Consolas"/>
              </a:rPr>
              <a:t>get</a:t>
            </a:r>
            <a:r>
              <a:rPr lang="en-US" sz="1200" dirty="0">
                <a:solidFill>
                  <a:schemeClr val="bg2"/>
                </a:solidFill>
                <a:ea typeface="+mn-lt"/>
                <a:cs typeface="+mn-lt"/>
              </a:rPr>
              <a:t> and </a:t>
            </a:r>
            <a:r>
              <a:rPr lang="en-US" sz="1200" dirty="0">
                <a:solidFill>
                  <a:schemeClr val="bg2"/>
                </a:solidFill>
                <a:latin typeface="Consolas"/>
              </a:rPr>
              <a:t>set</a:t>
            </a:r>
            <a:r>
              <a:rPr lang="en-US" sz="1200" dirty="0">
                <a:solidFill>
                  <a:schemeClr val="bg2"/>
                </a:solidFill>
                <a:ea typeface="+mn-lt"/>
                <a:cs typeface="+mn-lt"/>
              </a:rPr>
              <a:t> methods, through </a:t>
            </a:r>
            <a:r>
              <a:rPr lang="en-US" sz="1200" b="1" dirty="0">
                <a:solidFill>
                  <a:schemeClr val="bg2"/>
                </a:solidFill>
                <a:ea typeface="+mn-lt"/>
                <a:cs typeface="+mn-lt"/>
              </a:rPr>
              <a:t>properties</a:t>
            </a:r>
            <a:r>
              <a:rPr lang="en-US" sz="1200" dirty="0">
                <a:solidFill>
                  <a:schemeClr val="bg2"/>
                </a:solidFill>
                <a:ea typeface="+mn-lt"/>
                <a:cs typeface="+mn-lt"/>
              </a:rPr>
              <a:t>, to access and update the value of a </a:t>
            </a:r>
            <a:r>
              <a:rPr lang="en-US" sz="1200" dirty="0">
                <a:solidFill>
                  <a:schemeClr val="bg2"/>
                </a:solidFill>
                <a:latin typeface="Consolas"/>
              </a:rPr>
              <a:t>private</a:t>
            </a:r>
            <a:r>
              <a:rPr lang="en-US" sz="1200" dirty="0">
                <a:solidFill>
                  <a:schemeClr val="bg2"/>
                </a:solidFill>
                <a:ea typeface="+mn-lt"/>
                <a:cs typeface="+mn-lt"/>
              </a:rPr>
              <a:t> field</a:t>
            </a:r>
            <a:br>
              <a:rPr lang="en-US" dirty="0">
                <a:solidFill>
                  <a:schemeClr val="bg2"/>
                </a:solidFill>
              </a:rPr>
            </a:br>
            <a:endParaRPr lang="en-US">
              <a:solidFill>
                <a:schemeClr val="bg2"/>
              </a:solidFill>
            </a:endParaRPr>
          </a:p>
        </p:txBody>
      </p:sp>
    </p:spTree>
    <p:extLst>
      <p:ext uri="{BB962C8B-B14F-4D97-AF65-F5344CB8AC3E}">
        <p14:creationId xmlns:p14="http://schemas.microsoft.com/office/powerpoint/2010/main" val="2851957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A62623-8B05-E748-0F3D-A100258BAFC0}"/>
              </a:ext>
            </a:extLst>
          </p:cNvPr>
          <p:cNvSpPr>
            <a:spLocks noGrp="1"/>
          </p:cNvSpPr>
          <p:nvPr>
            <p:ph type="title"/>
          </p:nvPr>
        </p:nvSpPr>
        <p:spPr>
          <a:xfrm rot="10800000" flipV="1">
            <a:off x="239760" y="281818"/>
            <a:ext cx="3587529" cy="895048"/>
          </a:xfrm>
        </p:spPr>
        <p:txBody>
          <a:bodyPr lIns="109728" tIns="109728" rIns="109728" bIns="91440" anchor="b">
            <a:noAutofit/>
          </a:bodyPr>
          <a:lstStyle/>
          <a:p>
            <a:r>
              <a:rPr lang="en-US" sz="2400" b="0" dirty="0">
                <a:solidFill>
                  <a:schemeClr val="bg1"/>
                </a:solidFill>
              </a:rPr>
              <a:t>Properties and Encapsulation</a:t>
            </a:r>
            <a:endParaRPr lang="en-US" sz="2400">
              <a:solidFill>
                <a:schemeClr val="bg1"/>
              </a:solidFill>
            </a:endParaRPr>
          </a:p>
        </p:txBody>
      </p:sp>
      <p:sp>
        <p:nvSpPr>
          <p:cNvPr id="3" name="Content Placeholder 2">
            <a:extLst>
              <a:ext uri="{FF2B5EF4-FFF2-40B4-BE49-F238E27FC236}">
                <a16:creationId xmlns:a16="http://schemas.microsoft.com/office/drawing/2014/main" id="{75A8D5A6-DBDA-E658-2311-B21E9F6EDF8E}"/>
              </a:ext>
            </a:extLst>
          </p:cNvPr>
          <p:cNvSpPr>
            <a:spLocks noGrp="1"/>
          </p:cNvSpPr>
          <p:nvPr>
            <p:ph idx="1"/>
          </p:nvPr>
        </p:nvSpPr>
        <p:spPr>
          <a:xfrm>
            <a:off x="4036577" y="2118"/>
            <a:ext cx="8157804" cy="6854296"/>
          </a:xfrm>
        </p:spPr>
        <p:txBody>
          <a:bodyPr lIns="109728" tIns="109728" rIns="109728" bIns="91440" anchor="ctr">
            <a:noAutofit/>
          </a:bodyPr>
          <a:lstStyle/>
          <a:p>
            <a:pPr>
              <a:buNone/>
            </a:pPr>
            <a:r>
              <a:rPr lang="en-US" dirty="0"/>
              <a:t>Why Encapsulation?</a:t>
            </a:r>
          </a:p>
          <a:p>
            <a:pPr>
              <a:lnSpc>
                <a:spcPct val="100000"/>
              </a:lnSpc>
              <a:buFont typeface="Arial"/>
              <a:buChar char="•"/>
            </a:pPr>
            <a:r>
              <a:rPr lang="en-US" sz="1100" dirty="0">
                <a:ea typeface="+mn-lt"/>
                <a:cs typeface="+mn-lt"/>
              </a:rPr>
              <a:t>Better control of class members (reduce the possibility of yourself (or others) to mess up the code)</a:t>
            </a:r>
            <a:endParaRPr lang="en-US" dirty="0"/>
          </a:p>
          <a:p>
            <a:pPr>
              <a:lnSpc>
                <a:spcPct val="100000"/>
              </a:lnSpc>
              <a:buFont typeface="Arial"/>
              <a:buChar char="•"/>
            </a:pPr>
            <a:r>
              <a:rPr lang="en-US" sz="1100" dirty="0">
                <a:ea typeface="+mn-lt"/>
                <a:cs typeface="+mn-lt"/>
              </a:rPr>
              <a:t>Fields can be made </a:t>
            </a:r>
            <a:r>
              <a:rPr lang="en-US" sz="1100" b="1" dirty="0">
                <a:ea typeface="+mn-lt"/>
                <a:cs typeface="+mn-lt"/>
              </a:rPr>
              <a:t>read-only</a:t>
            </a:r>
            <a:r>
              <a:rPr lang="en-US" sz="1100" dirty="0">
                <a:ea typeface="+mn-lt"/>
                <a:cs typeface="+mn-lt"/>
              </a:rPr>
              <a:t> (if you only use the </a:t>
            </a:r>
            <a:r>
              <a:rPr lang="en-US" sz="1100" dirty="0">
                <a:latin typeface="Consolas"/>
              </a:rPr>
              <a:t>get</a:t>
            </a:r>
            <a:r>
              <a:rPr lang="en-US" sz="1100" dirty="0">
                <a:ea typeface="+mn-lt"/>
                <a:cs typeface="+mn-lt"/>
              </a:rPr>
              <a:t> method), or </a:t>
            </a:r>
            <a:r>
              <a:rPr lang="en-US" sz="1100" b="1" dirty="0">
                <a:ea typeface="+mn-lt"/>
                <a:cs typeface="+mn-lt"/>
              </a:rPr>
              <a:t>write-only</a:t>
            </a:r>
            <a:r>
              <a:rPr lang="en-US" sz="1100" dirty="0">
                <a:ea typeface="+mn-lt"/>
                <a:cs typeface="+mn-lt"/>
              </a:rPr>
              <a:t> (if you only use the </a:t>
            </a:r>
            <a:r>
              <a:rPr lang="en-US" sz="1100" dirty="0">
                <a:latin typeface="Consolas"/>
              </a:rPr>
              <a:t>set</a:t>
            </a:r>
            <a:r>
              <a:rPr lang="en-US" sz="1100" dirty="0">
                <a:ea typeface="+mn-lt"/>
                <a:cs typeface="+mn-lt"/>
              </a:rPr>
              <a:t> method)</a:t>
            </a:r>
            <a:endParaRPr lang="en-US" dirty="0"/>
          </a:p>
          <a:p>
            <a:pPr>
              <a:lnSpc>
                <a:spcPct val="100000"/>
              </a:lnSpc>
              <a:buFont typeface="Arial"/>
              <a:buChar char="•"/>
            </a:pPr>
            <a:r>
              <a:rPr lang="en-US" sz="1100" dirty="0">
                <a:ea typeface="+mn-lt"/>
                <a:cs typeface="+mn-lt"/>
              </a:rPr>
              <a:t>Flexible: the programmer can change one part of the code without affecting other parts</a:t>
            </a:r>
            <a:endParaRPr lang="en-US" dirty="0"/>
          </a:p>
          <a:p>
            <a:pPr>
              <a:lnSpc>
                <a:spcPct val="100000"/>
              </a:lnSpc>
              <a:buFont typeface="Arial"/>
              <a:buChar char="•"/>
            </a:pPr>
            <a:r>
              <a:rPr lang="en-US" sz="1100" dirty="0">
                <a:ea typeface="+mn-lt"/>
                <a:cs typeface="+mn-lt"/>
              </a:rPr>
              <a:t>Increased security of data</a:t>
            </a:r>
            <a:endParaRPr lang="en-US" dirty="0"/>
          </a:p>
          <a:p>
            <a:pPr>
              <a:lnSpc>
                <a:spcPct val="100000"/>
              </a:lnSpc>
              <a:buNone/>
            </a:pPr>
            <a:r>
              <a:rPr lang="en-US" sz="1100" dirty="0">
                <a:latin typeface="Consolas"/>
              </a:rPr>
              <a:t>class Person
{
  private string name; // field
  public string Name   // property
  {
    get { return name; }
    set { name = value; }
  }
}
class Program                                             
{
  static void Main(string[] </a:t>
            </a:r>
            <a:r>
              <a:rPr lang="en-US" sz="1100" dirty="0" err="1">
                <a:latin typeface="Consolas"/>
              </a:rPr>
              <a:t>args</a:t>
            </a:r>
            <a:r>
              <a:rPr lang="en-US" sz="1100" dirty="0">
                <a:latin typeface="Consolas"/>
              </a:rPr>
              <a:t>)
  {
    Person </a:t>
            </a:r>
            <a:r>
              <a:rPr lang="en-US" sz="1100" dirty="0" err="1">
                <a:latin typeface="Consolas"/>
              </a:rPr>
              <a:t>myObj</a:t>
            </a:r>
            <a:r>
              <a:rPr lang="en-US" sz="1100" dirty="0">
                <a:latin typeface="Consolas"/>
              </a:rPr>
              <a:t> = new Person();
    </a:t>
            </a:r>
            <a:r>
              <a:rPr lang="en-US" sz="1100" dirty="0" err="1">
                <a:latin typeface="Consolas"/>
              </a:rPr>
              <a:t>myObj.Name</a:t>
            </a:r>
            <a:r>
              <a:rPr lang="en-US" sz="1100" dirty="0">
                <a:latin typeface="Consolas"/>
              </a:rPr>
              <a:t> = "Liam";                            </a:t>
            </a:r>
            <a:r>
              <a:rPr lang="en-US" sz="1100" dirty="0">
                <a:ea typeface="+mn-lt"/>
                <a:cs typeface="+mn-lt"/>
              </a:rPr>
              <a:t> //The output will be: </a:t>
            </a:r>
            <a:r>
              <a:rPr lang="en-US" sz="1100" dirty="0">
                <a:latin typeface="Consolas"/>
              </a:rPr>
              <a:t>//Liam
    </a:t>
            </a:r>
            <a:r>
              <a:rPr lang="en-US" sz="1100" dirty="0" err="1">
                <a:latin typeface="Consolas"/>
              </a:rPr>
              <a:t>Console.WriteLine</a:t>
            </a:r>
            <a:r>
              <a:rPr lang="en-US" sz="1100" dirty="0">
                <a:latin typeface="Consolas"/>
              </a:rPr>
              <a:t>(</a:t>
            </a:r>
            <a:r>
              <a:rPr lang="en-US" sz="1100" dirty="0" err="1">
                <a:latin typeface="Consolas"/>
              </a:rPr>
              <a:t>myObj.Name</a:t>
            </a:r>
            <a:r>
              <a:rPr lang="en-US" sz="1100" dirty="0">
                <a:latin typeface="Consolas"/>
              </a:rPr>
              <a:t>);
  }
}</a:t>
            </a:r>
            <a:endParaRPr lang="en-US"/>
          </a:p>
          <a:p>
            <a:pPr>
              <a:lnSpc>
                <a:spcPct val="100000"/>
              </a:lnSpc>
              <a:buNone/>
            </a:pPr>
            <a:r>
              <a:rPr lang="en-US" sz="1100" dirty="0">
                <a:ea typeface="+mn-lt"/>
                <a:cs typeface="+mn-lt"/>
              </a:rPr>
              <a:t>         </a:t>
            </a:r>
            <a:endParaRPr lang="en-US" sz="1100" dirty="0">
              <a:latin typeface="Avenir Next LT Pro"/>
            </a:endParaRPr>
          </a:p>
          <a:p>
            <a:pPr>
              <a:lnSpc>
                <a:spcPct val="100000"/>
              </a:lnSpc>
              <a:buNone/>
            </a:pPr>
            <a:endParaRPr lang="en-US" sz="1100" dirty="0">
              <a:latin typeface="Avenir Next LT Pro"/>
            </a:endParaRPr>
          </a:p>
        </p:txBody>
      </p:sp>
      <p:sp>
        <p:nvSpPr>
          <p:cNvPr id="4" name="TextBox 3">
            <a:extLst>
              <a:ext uri="{FF2B5EF4-FFF2-40B4-BE49-F238E27FC236}">
                <a16:creationId xmlns:a16="http://schemas.microsoft.com/office/drawing/2014/main" id="{A0A7BD98-B731-2805-B576-E08834F643B5}"/>
              </a:ext>
            </a:extLst>
          </p:cNvPr>
          <p:cNvSpPr txBox="1"/>
          <p:nvPr/>
        </p:nvSpPr>
        <p:spPr>
          <a:xfrm>
            <a:off x="25400" y="2480733"/>
            <a:ext cx="3970867"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2"/>
                </a:solidFill>
                <a:ea typeface="+mn-lt"/>
                <a:cs typeface="+mn-lt"/>
              </a:rPr>
              <a:t>Before we start to explain properties, you should have a basic understanding of "</a:t>
            </a:r>
            <a:r>
              <a:rPr lang="en-US" sz="1400" b="1" dirty="0">
                <a:solidFill>
                  <a:schemeClr val="bg2"/>
                </a:solidFill>
                <a:ea typeface="+mn-lt"/>
                <a:cs typeface="+mn-lt"/>
              </a:rPr>
              <a:t>Encapsulation</a:t>
            </a:r>
            <a:r>
              <a:rPr lang="en-US" sz="1400" dirty="0">
                <a:solidFill>
                  <a:schemeClr val="bg2"/>
                </a:solidFill>
                <a:ea typeface="+mn-lt"/>
                <a:cs typeface="+mn-lt"/>
              </a:rPr>
              <a:t>".</a:t>
            </a:r>
            <a:endParaRPr lang="en-US" sz="1400" dirty="0">
              <a:solidFill>
                <a:schemeClr val="bg2"/>
              </a:solidFill>
            </a:endParaRPr>
          </a:p>
          <a:p>
            <a:endParaRPr lang="en-US" sz="1400" dirty="0">
              <a:solidFill>
                <a:schemeClr val="bg2"/>
              </a:solidFill>
              <a:ea typeface="+mn-lt"/>
              <a:cs typeface="+mn-lt"/>
            </a:endParaRPr>
          </a:p>
          <a:p>
            <a:r>
              <a:rPr lang="en-US" sz="1400" dirty="0">
                <a:solidFill>
                  <a:schemeClr val="bg2"/>
                </a:solidFill>
                <a:ea typeface="+mn-lt"/>
                <a:cs typeface="+mn-lt"/>
              </a:rPr>
              <a:t>The meaning of </a:t>
            </a:r>
            <a:r>
              <a:rPr lang="en-US" sz="1400" b="1" dirty="0">
                <a:solidFill>
                  <a:schemeClr val="bg2"/>
                </a:solidFill>
                <a:ea typeface="+mn-lt"/>
                <a:cs typeface="+mn-lt"/>
              </a:rPr>
              <a:t>Encapsulation</a:t>
            </a:r>
            <a:r>
              <a:rPr lang="en-US" sz="1400" dirty="0">
                <a:solidFill>
                  <a:schemeClr val="bg2"/>
                </a:solidFill>
                <a:ea typeface="+mn-lt"/>
                <a:cs typeface="+mn-lt"/>
              </a:rPr>
              <a:t>, is to make sure that "sensitive" data is hidden from users. To achieve this, you must:</a:t>
            </a:r>
            <a:endParaRPr lang="en-US" sz="1400">
              <a:solidFill>
                <a:schemeClr val="bg2"/>
              </a:solidFill>
            </a:endParaRPr>
          </a:p>
          <a:p>
            <a:endParaRPr lang="en-US" sz="1400" dirty="0">
              <a:solidFill>
                <a:schemeClr val="bg2"/>
              </a:solidFill>
              <a:ea typeface="+mn-lt"/>
              <a:cs typeface="+mn-lt"/>
            </a:endParaRPr>
          </a:p>
          <a:p>
            <a:endParaRPr lang="en-US" sz="1400" dirty="0">
              <a:solidFill>
                <a:schemeClr val="bg2"/>
              </a:solidFill>
              <a:ea typeface="+mn-lt"/>
              <a:cs typeface="+mn-lt"/>
            </a:endParaRPr>
          </a:p>
          <a:p>
            <a:endParaRPr lang="en-US" sz="1400" dirty="0">
              <a:solidFill>
                <a:schemeClr val="bg2"/>
              </a:solidFill>
              <a:ea typeface="+mn-lt"/>
              <a:cs typeface="+mn-lt"/>
            </a:endParaRPr>
          </a:p>
          <a:p>
            <a:pPr>
              <a:buFont typeface="Arial"/>
              <a:buChar char="•"/>
            </a:pPr>
            <a:r>
              <a:rPr lang="en-US" sz="1200" dirty="0">
                <a:solidFill>
                  <a:schemeClr val="bg2"/>
                </a:solidFill>
                <a:ea typeface="+mn-lt"/>
                <a:cs typeface="+mn-lt"/>
              </a:rPr>
              <a:t>declare fields/variables as </a:t>
            </a:r>
            <a:r>
              <a:rPr lang="en-US" sz="1200" dirty="0">
                <a:solidFill>
                  <a:schemeClr val="bg2"/>
                </a:solidFill>
                <a:latin typeface="Consolas"/>
              </a:rPr>
              <a:t>private</a:t>
            </a:r>
            <a:endParaRPr lang="en-US" sz="1200">
              <a:solidFill>
                <a:schemeClr val="bg2"/>
              </a:solidFill>
            </a:endParaRPr>
          </a:p>
          <a:p>
            <a:pPr>
              <a:buFont typeface="Arial"/>
              <a:buChar char="•"/>
            </a:pPr>
            <a:r>
              <a:rPr lang="en-US" sz="1200" dirty="0">
                <a:solidFill>
                  <a:schemeClr val="bg2"/>
                </a:solidFill>
                <a:ea typeface="+mn-lt"/>
                <a:cs typeface="+mn-lt"/>
              </a:rPr>
              <a:t>provide </a:t>
            </a:r>
            <a:r>
              <a:rPr lang="en-US" sz="1200" dirty="0">
                <a:solidFill>
                  <a:schemeClr val="bg2"/>
                </a:solidFill>
                <a:latin typeface="Consolas"/>
              </a:rPr>
              <a:t>public</a:t>
            </a:r>
            <a:r>
              <a:rPr lang="en-US" sz="1200" dirty="0">
                <a:solidFill>
                  <a:schemeClr val="bg2"/>
                </a:solidFill>
                <a:ea typeface="+mn-lt"/>
                <a:cs typeface="+mn-lt"/>
              </a:rPr>
              <a:t> </a:t>
            </a:r>
            <a:r>
              <a:rPr lang="en-US" sz="1200" dirty="0">
                <a:solidFill>
                  <a:schemeClr val="bg2"/>
                </a:solidFill>
                <a:latin typeface="Consolas"/>
              </a:rPr>
              <a:t>get</a:t>
            </a:r>
            <a:r>
              <a:rPr lang="en-US" sz="1200" dirty="0">
                <a:solidFill>
                  <a:schemeClr val="bg2"/>
                </a:solidFill>
                <a:ea typeface="+mn-lt"/>
                <a:cs typeface="+mn-lt"/>
              </a:rPr>
              <a:t> and </a:t>
            </a:r>
            <a:r>
              <a:rPr lang="en-US" sz="1200" dirty="0">
                <a:solidFill>
                  <a:schemeClr val="bg2"/>
                </a:solidFill>
                <a:latin typeface="Consolas"/>
              </a:rPr>
              <a:t>set</a:t>
            </a:r>
            <a:r>
              <a:rPr lang="en-US" sz="1200" dirty="0">
                <a:solidFill>
                  <a:schemeClr val="bg2"/>
                </a:solidFill>
                <a:ea typeface="+mn-lt"/>
                <a:cs typeface="+mn-lt"/>
              </a:rPr>
              <a:t> methods, through </a:t>
            </a:r>
            <a:r>
              <a:rPr lang="en-US" sz="1200" b="1" dirty="0">
                <a:solidFill>
                  <a:schemeClr val="bg2"/>
                </a:solidFill>
                <a:ea typeface="+mn-lt"/>
                <a:cs typeface="+mn-lt"/>
              </a:rPr>
              <a:t>properties</a:t>
            </a:r>
            <a:r>
              <a:rPr lang="en-US" sz="1200" dirty="0">
                <a:solidFill>
                  <a:schemeClr val="bg2"/>
                </a:solidFill>
                <a:ea typeface="+mn-lt"/>
                <a:cs typeface="+mn-lt"/>
              </a:rPr>
              <a:t>, to access and update the value of a </a:t>
            </a:r>
            <a:r>
              <a:rPr lang="en-US" sz="1200" dirty="0">
                <a:solidFill>
                  <a:schemeClr val="bg2"/>
                </a:solidFill>
                <a:latin typeface="Consolas"/>
              </a:rPr>
              <a:t>private</a:t>
            </a:r>
            <a:r>
              <a:rPr lang="en-US" sz="1200" dirty="0">
                <a:solidFill>
                  <a:schemeClr val="bg2"/>
                </a:solidFill>
                <a:ea typeface="+mn-lt"/>
                <a:cs typeface="+mn-lt"/>
              </a:rPr>
              <a:t> field</a:t>
            </a:r>
            <a:br>
              <a:rPr lang="en-US" dirty="0">
                <a:solidFill>
                  <a:schemeClr val="bg2"/>
                </a:solidFill>
              </a:rPr>
            </a:br>
            <a:endParaRPr lang="en-US">
              <a:solidFill>
                <a:schemeClr val="bg2"/>
              </a:solidFill>
            </a:endParaRPr>
          </a:p>
        </p:txBody>
      </p:sp>
    </p:spTree>
    <p:extLst>
      <p:ext uri="{BB962C8B-B14F-4D97-AF65-F5344CB8AC3E}">
        <p14:creationId xmlns:p14="http://schemas.microsoft.com/office/powerpoint/2010/main" val="940419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A62623-8B05-E748-0F3D-A100258BAFC0}"/>
              </a:ext>
            </a:extLst>
          </p:cNvPr>
          <p:cNvSpPr>
            <a:spLocks noGrp="1"/>
          </p:cNvSpPr>
          <p:nvPr>
            <p:ph type="title"/>
          </p:nvPr>
        </p:nvSpPr>
        <p:spPr>
          <a:xfrm rot="10800000" flipV="1">
            <a:off x="112760" y="175985"/>
            <a:ext cx="3587529" cy="1212548"/>
          </a:xfrm>
        </p:spPr>
        <p:txBody>
          <a:bodyPr lIns="109728" tIns="109728" rIns="109728" bIns="91440" anchor="b">
            <a:noAutofit/>
          </a:bodyPr>
          <a:lstStyle/>
          <a:p>
            <a:r>
              <a:rPr lang="en-US" b="0" dirty="0">
                <a:solidFill>
                  <a:schemeClr val="bg1"/>
                </a:solidFill>
              </a:rPr>
              <a:t>C# </a:t>
            </a:r>
            <a:br>
              <a:rPr lang="en-US" b="0" dirty="0">
                <a:solidFill>
                  <a:schemeClr val="bg1"/>
                </a:solidFill>
              </a:rPr>
            </a:br>
            <a:r>
              <a:rPr lang="en-US" b="0" dirty="0">
                <a:solidFill>
                  <a:schemeClr val="bg1"/>
                </a:solidFill>
              </a:rPr>
              <a:t>Inheritance</a:t>
            </a:r>
            <a:endParaRPr lang="en-US" dirty="0">
              <a:solidFill>
                <a:schemeClr val="bg1"/>
              </a:solidFill>
            </a:endParaRPr>
          </a:p>
        </p:txBody>
      </p:sp>
      <p:sp>
        <p:nvSpPr>
          <p:cNvPr id="3" name="Content Placeholder 2">
            <a:extLst>
              <a:ext uri="{FF2B5EF4-FFF2-40B4-BE49-F238E27FC236}">
                <a16:creationId xmlns:a16="http://schemas.microsoft.com/office/drawing/2014/main" id="{75A8D5A6-DBDA-E658-2311-B21E9F6EDF8E}"/>
              </a:ext>
            </a:extLst>
          </p:cNvPr>
          <p:cNvSpPr>
            <a:spLocks noGrp="1"/>
          </p:cNvSpPr>
          <p:nvPr>
            <p:ph idx="1"/>
          </p:nvPr>
        </p:nvSpPr>
        <p:spPr>
          <a:xfrm>
            <a:off x="4375244" y="129118"/>
            <a:ext cx="7702720" cy="6409796"/>
          </a:xfrm>
        </p:spPr>
        <p:txBody>
          <a:bodyPr lIns="109728" tIns="109728" rIns="109728" bIns="91440" anchor="t">
            <a:noAutofit/>
          </a:bodyPr>
          <a:lstStyle/>
          <a:p>
            <a:pPr>
              <a:lnSpc>
                <a:spcPct val="100000"/>
              </a:lnSpc>
              <a:buNone/>
            </a:pPr>
            <a:r>
              <a:rPr lang="en-US" sz="900" dirty="0">
                <a:latin typeface="Consolas"/>
              </a:rPr>
              <a:t>class Vehicle  // base class (parent) 
{
  public string brand = "Ford";  // Vehicle field
  public void honk()             // Vehicle method 
  {                    
    </a:t>
            </a:r>
            <a:r>
              <a:rPr lang="en-US" sz="900" dirty="0" err="1">
                <a:latin typeface="Consolas"/>
              </a:rPr>
              <a:t>Console.WriteLine</a:t>
            </a:r>
            <a:r>
              <a:rPr lang="en-US" sz="900" dirty="0">
                <a:latin typeface="Consolas"/>
              </a:rPr>
              <a:t>("</a:t>
            </a:r>
            <a:r>
              <a:rPr lang="en-US" sz="900" dirty="0" err="1">
                <a:latin typeface="Consolas"/>
              </a:rPr>
              <a:t>Tuut</a:t>
            </a:r>
            <a:r>
              <a:rPr lang="en-US" sz="900" dirty="0">
                <a:latin typeface="Consolas"/>
              </a:rPr>
              <a:t>, </a:t>
            </a:r>
            <a:r>
              <a:rPr lang="en-US" sz="900" dirty="0" err="1">
                <a:latin typeface="Consolas"/>
              </a:rPr>
              <a:t>tuut</a:t>
            </a:r>
            <a:r>
              <a:rPr lang="en-US" sz="900" dirty="0">
                <a:latin typeface="Consolas"/>
              </a:rPr>
              <a:t>!");
  }
}
class Car : Vehicle  // derived class (child)
{
  public string </a:t>
            </a:r>
            <a:r>
              <a:rPr lang="en-US" sz="900" dirty="0" err="1">
                <a:latin typeface="Consolas"/>
              </a:rPr>
              <a:t>modelName</a:t>
            </a:r>
            <a:r>
              <a:rPr lang="en-US" sz="900" dirty="0">
                <a:latin typeface="Consolas"/>
              </a:rPr>
              <a:t> = "Mustang";  // Car field
}
class Program
{
  static void Main(string[] </a:t>
            </a:r>
            <a:r>
              <a:rPr lang="en-US" sz="900" dirty="0" err="1">
                <a:latin typeface="Consolas"/>
              </a:rPr>
              <a:t>args</a:t>
            </a:r>
            <a:r>
              <a:rPr lang="en-US" sz="900" dirty="0">
                <a:latin typeface="Consolas"/>
              </a:rPr>
              <a:t>)
  {
    // Create a </a:t>
            </a:r>
            <a:r>
              <a:rPr lang="en-US" sz="900" dirty="0" err="1">
                <a:latin typeface="Consolas"/>
              </a:rPr>
              <a:t>myCar</a:t>
            </a:r>
            <a:r>
              <a:rPr lang="en-US" sz="900" dirty="0">
                <a:latin typeface="Consolas"/>
              </a:rPr>
              <a:t> object
    Car </a:t>
            </a:r>
            <a:r>
              <a:rPr lang="en-US" sz="900" dirty="0" err="1">
                <a:latin typeface="Consolas"/>
              </a:rPr>
              <a:t>myCar</a:t>
            </a:r>
            <a:r>
              <a:rPr lang="en-US" sz="900" dirty="0">
                <a:latin typeface="Consolas"/>
              </a:rPr>
              <a:t> = new Car();
    // Call the honk() method (From the Vehicle class) on the </a:t>
            </a:r>
            <a:r>
              <a:rPr lang="en-US" sz="900" dirty="0" err="1">
                <a:latin typeface="Consolas"/>
              </a:rPr>
              <a:t>myCar</a:t>
            </a:r>
            <a:r>
              <a:rPr lang="en-US" sz="900" dirty="0">
                <a:latin typeface="Consolas"/>
              </a:rPr>
              <a:t> object
    </a:t>
            </a:r>
            <a:r>
              <a:rPr lang="en-US" sz="900" dirty="0" err="1">
                <a:latin typeface="Consolas"/>
              </a:rPr>
              <a:t>myCar.honk</a:t>
            </a:r>
            <a:r>
              <a:rPr lang="en-US" sz="900" dirty="0">
                <a:latin typeface="Consolas"/>
              </a:rPr>
              <a:t>();
    // Display the value of the brand field (from the Vehicle class) and the value of the </a:t>
            </a:r>
            <a:r>
              <a:rPr lang="en-US" sz="900" dirty="0" err="1">
                <a:latin typeface="Consolas"/>
              </a:rPr>
              <a:t>modelName</a:t>
            </a:r>
            <a:r>
              <a:rPr lang="en-US" sz="900" dirty="0">
                <a:latin typeface="Consolas"/>
              </a:rPr>
              <a:t> from the Car class
    </a:t>
            </a:r>
            <a:r>
              <a:rPr lang="en-US" sz="900" dirty="0" err="1">
                <a:latin typeface="Consolas"/>
              </a:rPr>
              <a:t>Console.WriteLine</a:t>
            </a:r>
            <a:r>
              <a:rPr lang="en-US" sz="900" dirty="0">
                <a:latin typeface="Consolas"/>
              </a:rPr>
              <a:t>(</a:t>
            </a:r>
            <a:r>
              <a:rPr lang="en-US" sz="900" dirty="0" err="1">
                <a:latin typeface="Consolas"/>
              </a:rPr>
              <a:t>myCar.brand</a:t>
            </a:r>
            <a:r>
              <a:rPr lang="en-US" sz="900" dirty="0">
                <a:latin typeface="Consolas"/>
              </a:rPr>
              <a:t> + " " + </a:t>
            </a:r>
            <a:r>
              <a:rPr lang="en-US" sz="900" dirty="0" err="1">
                <a:latin typeface="Consolas"/>
              </a:rPr>
              <a:t>myCar.modelName</a:t>
            </a:r>
            <a:r>
              <a:rPr lang="en-US" sz="900" dirty="0">
                <a:latin typeface="Consolas"/>
              </a:rPr>
              <a:t>);
  }
}</a:t>
            </a:r>
            <a:endParaRPr lang="en-US" sz="900"/>
          </a:p>
        </p:txBody>
      </p:sp>
      <p:sp>
        <p:nvSpPr>
          <p:cNvPr id="4" name="TextBox 3">
            <a:extLst>
              <a:ext uri="{FF2B5EF4-FFF2-40B4-BE49-F238E27FC236}">
                <a16:creationId xmlns:a16="http://schemas.microsoft.com/office/drawing/2014/main" id="{A0A7BD98-B731-2805-B576-E08834F643B5}"/>
              </a:ext>
            </a:extLst>
          </p:cNvPr>
          <p:cNvSpPr txBox="1"/>
          <p:nvPr/>
        </p:nvSpPr>
        <p:spPr>
          <a:xfrm>
            <a:off x="46567" y="1570566"/>
            <a:ext cx="3981450" cy="4780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Inheritance (Derived and Base Class)</a:t>
            </a:r>
          </a:p>
          <a:p>
            <a:r>
              <a:rPr lang="en-US" sz="1400" dirty="0">
                <a:solidFill>
                  <a:schemeClr val="bg2"/>
                </a:solidFill>
                <a:ea typeface="+mn-lt"/>
                <a:cs typeface="+mn-lt"/>
              </a:rPr>
              <a:t>In C#, it is possible to inherit fields and methods from one class to another. We group the "inheritance concept" into two categories:</a:t>
            </a:r>
            <a:endParaRPr lang="en-US" dirty="0">
              <a:solidFill>
                <a:schemeClr val="bg2"/>
              </a:solidFill>
            </a:endParaRPr>
          </a:p>
          <a:p>
            <a:pPr marL="285750" indent="-285750">
              <a:buFont typeface="Arial"/>
              <a:buChar char="•"/>
            </a:pPr>
            <a:r>
              <a:rPr lang="en-US" sz="1400" b="1" dirty="0">
                <a:solidFill>
                  <a:schemeClr val="bg2"/>
                </a:solidFill>
                <a:ea typeface="+mn-lt"/>
                <a:cs typeface="+mn-lt"/>
              </a:rPr>
              <a:t>Derived Class</a:t>
            </a:r>
            <a:r>
              <a:rPr lang="en-US" sz="1400" dirty="0">
                <a:solidFill>
                  <a:schemeClr val="bg2"/>
                </a:solidFill>
                <a:ea typeface="+mn-lt"/>
                <a:cs typeface="+mn-lt"/>
              </a:rPr>
              <a:t> (child) - the class that inherits from another class</a:t>
            </a:r>
            <a:endParaRPr lang="en-US" dirty="0">
              <a:solidFill>
                <a:schemeClr val="bg2"/>
              </a:solidFill>
            </a:endParaRPr>
          </a:p>
          <a:p>
            <a:pPr marL="285750" indent="-285750">
              <a:buFont typeface="Arial"/>
              <a:buChar char="•"/>
            </a:pPr>
            <a:r>
              <a:rPr lang="en-US" sz="1400" b="1" dirty="0">
                <a:solidFill>
                  <a:schemeClr val="bg2"/>
                </a:solidFill>
                <a:ea typeface="+mn-lt"/>
                <a:cs typeface="+mn-lt"/>
              </a:rPr>
              <a:t>Base Class</a:t>
            </a:r>
            <a:r>
              <a:rPr lang="en-US" sz="1400" dirty="0">
                <a:solidFill>
                  <a:schemeClr val="bg2"/>
                </a:solidFill>
                <a:ea typeface="+mn-lt"/>
                <a:cs typeface="+mn-lt"/>
              </a:rPr>
              <a:t> (parent) - the class being inherited from</a:t>
            </a:r>
            <a:endParaRPr lang="en-US" dirty="0">
              <a:solidFill>
                <a:schemeClr val="bg2"/>
              </a:solidFill>
            </a:endParaRPr>
          </a:p>
          <a:p>
            <a:r>
              <a:rPr lang="en-US" sz="1400" dirty="0">
                <a:solidFill>
                  <a:schemeClr val="bg2"/>
                </a:solidFill>
                <a:ea typeface="+mn-lt"/>
                <a:cs typeface="+mn-lt"/>
              </a:rPr>
              <a:t>To inherit from a class, use the </a:t>
            </a:r>
            <a:r>
              <a:rPr lang="en-US" sz="1400" dirty="0">
                <a:solidFill>
                  <a:schemeClr val="bg2"/>
                </a:solidFill>
                <a:latin typeface="Consolas"/>
              </a:rPr>
              <a:t>:</a:t>
            </a:r>
            <a:r>
              <a:rPr lang="en-US" sz="1400" dirty="0">
                <a:solidFill>
                  <a:schemeClr val="bg2"/>
                </a:solidFill>
                <a:ea typeface="+mn-lt"/>
                <a:cs typeface="+mn-lt"/>
              </a:rPr>
              <a:t> symbol.</a:t>
            </a:r>
            <a:endParaRPr lang="en-US" dirty="0">
              <a:solidFill>
                <a:schemeClr val="bg2"/>
              </a:solidFill>
            </a:endParaRPr>
          </a:p>
          <a:p>
            <a:r>
              <a:rPr lang="en-US" sz="1400" dirty="0">
                <a:solidFill>
                  <a:schemeClr val="bg2"/>
                </a:solidFill>
                <a:ea typeface="+mn-lt"/>
                <a:cs typeface="+mn-lt"/>
              </a:rPr>
              <a:t>In the example below, the </a:t>
            </a:r>
            <a:r>
              <a:rPr lang="en-US" sz="1400" dirty="0">
                <a:solidFill>
                  <a:schemeClr val="bg2"/>
                </a:solidFill>
                <a:latin typeface="Consolas"/>
              </a:rPr>
              <a:t>Car</a:t>
            </a:r>
            <a:r>
              <a:rPr lang="en-US" sz="1400" dirty="0">
                <a:solidFill>
                  <a:schemeClr val="bg2"/>
                </a:solidFill>
                <a:ea typeface="+mn-lt"/>
                <a:cs typeface="+mn-lt"/>
              </a:rPr>
              <a:t> class (child) inherits the fields and methods from the </a:t>
            </a:r>
            <a:r>
              <a:rPr lang="en-US" sz="1400" dirty="0">
                <a:solidFill>
                  <a:schemeClr val="bg2"/>
                </a:solidFill>
                <a:latin typeface="Consolas"/>
              </a:rPr>
              <a:t>Vehicle</a:t>
            </a:r>
            <a:r>
              <a:rPr lang="en-US" sz="1400" dirty="0">
                <a:solidFill>
                  <a:schemeClr val="bg2"/>
                </a:solidFill>
                <a:ea typeface="+mn-lt"/>
                <a:cs typeface="+mn-lt"/>
              </a:rPr>
              <a:t> class (parent):</a:t>
            </a:r>
            <a:endParaRPr lang="en-US" dirty="0">
              <a:solidFill>
                <a:schemeClr val="bg2"/>
              </a:solidFill>
            </a:endParaRPr>
          </a:p>
          <a:p>
            <a:endParaRPr lang="en-US" sz="1400" dirty="0">
              <a:solidFill>
                <a:schemeClr val="bg2"/>
              </a:solidFill>
            </a:endParaRPr>
          </a:p>
          <a:p>
            <a:pPr marL="228600" indent="-228600">
              <a:spcBef>
                <a:spcPts val="1000"/>
              </a:spcBef>
            </a:pPr>
            <a:r>
              <a:rPr lang="en-US" sz="1400" dirty="0">
                <a:solidFill>
                  <a:srgbClr val="FFFF00"/>
                </a:solidFill>
                <a:ea typeface="+mn-lt"/>
                <a:cs typeface="+mn-lt"/>
              </a:rPr>
              <a:t>Why And When To Use "Inheritance"?</a:t>
            </a:r>
          </a:p>
          <a:p>
            <a:pPr marL="228600" indent="-228600">
              <a:spcBef>
                <a:spcPts val="1000"/>
              </a:spcBef>
            </a:pPr>
            <a:r>
              <a:rPr lang="en-US" sz="1400" dirty="0">
                <a:solidFill>
                  <a:srgbClr val="FFFF00"/>
                </a:solidFill>
                <a:ea typeface="+mn-lt"/>
                <a:cs typeface="+mn-lt"/>
              </a:rPr>
              <a:t>- It is useful for code reusability: reuse fields and methods of an existing class when you create a new class.</a:t>
            </a:r>
            <a:br>
              <a:rPr lang="en-US" sz="1400" dirty="0">
                <a:solidFill>
                  <a:srgbClr val="FFFF00"/>
                </a:solidFill>
                <a:ea typeface="+mn-lt"/>
                <a:cs typeface="+mn-lt"/>
              </a:rPr>
            </a:br>
            <a:endParaRPr lang="en-US" sz="1400">
              <a:ea typeface="+mn-lt"/>
              <a:cs typeface="+mn-lt"/>
            </a:endParaRPr>
          </a:p>
          <a:p>
            <a:endParaRPr lang="en-US" sz="1400" dirty="0">
              <a:solidFill>
                <a:schemeClr val="bg2"/>
              </a:solidFill>
            </a:endParaRPr>
          </a:p>
        </p:txBody>
      </p:sp>
    </p:spTree>
    <p:extLst>
      <p:ext uri="{BB962C8B-B14F-4D97-AF65-F5344CB8AC3E}">
        <p14:creationId xmlns:p14="http://schemas.microsoft.com/office/powerpoint/2010/main" val="4017873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36D0C-CDFE-7B93-BB68-D1AC6E3A590C}"/>
              </a:ext>
            </a:extLst>
          </p:cNvPr>
          <p:cNvSpPr>
            <a:spLocks noGrp="1"/>
          </p:cNvSpPr>
          <p:nvPr>
            <p:ph type="title"/>
          </p:nvPr>
        </p:nvSpPr>
        <p:spPr>
          <a:xfrm>
            <a:off x="3614454" y="919778"/>
            <a:ext cx="7329225" cy="1473797"/>
          </a:xfrm>
        </p:spPr>
        <p:txBody>
          <a:bodyPr anchor="t">
            <a:normAutofit/>
          </a:bodyPr>
          <a:lstStyle/>
          <a:p>
            <a:pPr algn="r"/>
            <a:r>
              <a:rPr lang="en-US" sz="4000" b="0"/>
              <a:t>C# Polymorphism</a:t>
            </a:r>
            <a:endParaRPr lang="en-US" sz="4000"/>
          </a:p>
          <a:p>
            <a:pPr algn="r"/>
            <a:endParaRPr lang="en-US" sz="4000"/>
          </a:p>
        </p:txBody>
      </p:sp>
      <p:sp>
        <p:nvSpPr>
          <p:cNvPr id="3" name="Content Placeholder 2">
            <a:extLst>
              <a:ext uri="{FF2B5EF4-FFF2-40B4-BE49-F238E27FC236}">
                <a16:creationId xmlns:a16="http://schemas.microsoft.com/office/drawing/2014/main" id="{30B8FB01-2D6D-00B2-0F59-C51EAD8C2850}"/>
              </a:ext>
            </a:extLst>
          </p:cNvPr>
          <p:cNvSpPr>
            <a:spLocks noGrp="1"/>
          </p:cNvSpPr>
          <p:nvPr>
            <p:ph idx="1"/>
          </p:nvPr>
        </p:nvSpPr>
        <p:spPr>
          <a:xfrm>
            <a:off x="1371600" y="2641001"/>
            <a:ext cx="7329225" cy="3151991"/>
          </a:xfrm>
        </p:spPr>
        <p:txBody>
          <a:bodyPr lIns="109728" tIns="109728" rIns="109728" bIns="91440">
            <a:normAutofit/>
          </a:bodyPr>
          <a:lstStyle/>
          <a:p>
            <a:pPr>
              <a:lnSpc>
                <a:spcPct val="110000"/>
              </a:lnSpc>
            </a:pPr>
            <a:r>
              <a:rPr lang="en-US" sz="1300"/>
              <a:t>Polymorphism and Overriding Methods</a:t>
            </a:r>
          </a:p>
          <a:p>
            <a:pPr>
              <a:lnSpc>
                <a:spcPct val="110000"/>
              </a:lnSpc>
            </a:pPr>
            <a:r>
              <a:rPr lang="en-US" sz="1300">
                <a:ea typeface="+mn-lt"/>
                <a:cs typeface="+mn-lt"/>
              </a:rPr>
              <a:t>Polymorphism means "many forms", and it occurs when we have many classes that are related to each other by inheritance.</a:t>
            </a:r>
            <a:endParaRPr lang="en-US" sz="1300"/>
          </a:p>
          <a:p>
            <a:pPr>
              <a:lnSpc>
                <a:spcPct val="110000"/>
              </a:lnSpc>
            </a:pPr>
            <a:r>
              <a:rPr lang="en-US" sz="1300">
                <a:ea typeface="+mn-lt"/>
                <a:cs typeface="+mn-lt"/>
              </a:rPr>
              <a:t>Like we specified in the previous chapter; </a:t>
            </a:r>
            <a:r>
              <a:rPr lang="en-US" sz="1300" b="1">
                <a:ea typeface="+mn-lt"/>
                <a:cs typeface="+mn-lt"/>
                <a:hlinkClick r:id="rId2"/>
              </a:rPr>
              <a:t>Inheritance</a:t>
            </a:r>
            <a:r>
              <a:rPr lang="en-US" sz="1300">
                <a:ea typeface="+mn-lt"/>
                <a:cs typeface="+mn-lt"/>
              </a:rPr>
              <a:t> lets us inherit fields and methods from another class. </a:t>
            </a:r>
            <a:r>
              <a:rPr lang="en-US" sz="1300" b="1">
                <a:ea typeface="+mn-lt"/>
                <a:cs typeface="+mn-lt"/>
              </a:rPr>
              <a:t>Polymorphism</a:t>
            </a:r>
            <a:r>
              <a:rPr lang="en-US" sz="1300">
                <a:ea typeface="+mn-lt"/>
                <a:cs typeface="+mn-lt"/>
              </a:rPr>
              <a:t> uses those methods to perform different tasks. This allows us to perform a single action in different ways.</a:t>
            </a:r>
            <a:endParaRPr lang="en-US" sz="1300"/>
          </a:p>
          <a:p>
            <a:pPr>
              <a:lnSpc>
                <a:spcPct val="110000"/>
              </a:lnSpc>
            </a:pPr>
            <a:r>
              <a:rPr lang="en-US" sz="1300">
                <a:ea typeface="+mn-lt"/>
                <a:cs typeface="+mn-lt"/>
              </a:rPr>
              <a:t>For example, think of a base class called </a:t>
            </a:r>
            <a:r>
              <a:rPr lang="en-US" sz="1300">
                <a:latin typeface="Consolas"/>
              </a:rPr>
              <a:t>Animal</a:t>
            </a:r>
            <a:r>
              <a:rPr lang="en-US" sz="1300">
                <a:ea typeface="+mn-lt"/>
                <a:cs typeface="+mn-lt"/>
              </a:rPr>
              <a:t> that has a method called </a:t>
            </a:r>
            <a:r>
              <a:rPr lang="en-US" sz="1300">
                <a:latin typeface="Consolas"/>
              </a:rPr>
              <a:t>animalSound()</a:t>
            </a:r>
            <a:r>
              <a:rPr lang="en-US" sz="1300">
                <a:ea typeface="+mn-lt"/>
                <a:cs typeface="+mn-lt"/>
              </a:rPr>
              <a:t>. Derived classes of Animals could be Pigs, Cats, Dogs, Birds - And they also have their own implementation of an animal sound (the pig oinks, and the cat meows, etc.):</a:t>
            </a:r>
            <a:endParaRPr lang="en-US" sz="1300"/>
          </a:p>
          <a:p>
            <a:pPr>
              <a:lnSpc>
                <a:spcPct val="110000"/>
              </a:lnSpc>
            </a:pPr>
            <a:endParaRPr lang="en-US" sz="1300"/>
          </a:p>
        </p:txBody>
      </p:sp>
      <p:sp>
        <p:nvSpPr>
          <p:cNvPr id="19" name="Rectangle 9">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478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BBEAF0E-7BC7-4BD0-B456-B28AA13AB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E5660-E4DA-13EC-096E-42ACBD771628}"/>
              </a:ext>
            </a:extLst>
          </p:cNvPr>
          <p:cNvSpPr>
            <a:spLocks noGrp="1"/>
          </p:cNvSpPr>
          <p:nvPr>
            <p:ph type="title"/>
          </p:nvPr>
        </p:nvSpPr>
        <p:spPr>
          <a:xfrm>
            <a:off x="6373091" y="1028698"/>
            <a:ext cx="4778303" cy="4721264"/>
          </a:xfrm>
        </p:spPr>
        <p:txBody>
          <a:bodyPr>
            <a:normAutofit/>
          </a:bodyPr>
          <a:lstStyle/>
          <a:p>
            <a:pPr algn="r"/>
            <a:r>
              <a:rPr lang="en-US" sz="4000"/>
              <a:t>Example</a:t>
            </a:r>
            <a:br>
              <a:rPr lang="en-US" sz="4000"/>
            </a:br>
            <a:endParaRPr lang="en-US" sz="4000"/>
          </a:p>
        </p:txBody>
      </p:sp>
      <p:sp>
        <p:nvSpPr>
          <p:cNvPr id="3" name="Content Placeholder 2">
            <a:extLst>
              <a:ext uri="{FF2B5EF4-FFF2-40B4-BE49-F238E27FC236}">
                <a16:creationId xmlns:a16="http://schemas.microsoft.com/office/drawing/2014/main" id="{E61B920E-ECFA-6952-DCB9-2E5E96EDDD47}"/>
              </a:ext>
            </a:extLst>
          </p:cNvPr>
          <p:cNvSpPr>
            <a:spLocks noGrp="1"/>
          </p:cNvSpPr>
          <p:nvPr>
            <p:ph idx="1"/>
          </p:nvPr>
        </p:nvSpPr>
        <p:spPr>
          <a:xfrm>
            <a:off x="1392767" y="-4552"/>
            <a:ext cx="5803900" cy="2562265"/>
          </a:xfrm>
        </p:spPr>
        <p:txBody>
          <a:bodyPr lIns="109728" tIns="109728" rIns="109728" bIns="91440" anchor="t">
            <a:noAutofit/>
          </a:bodyPr>
          <a:lstStyle/>
          <a:p>
            <a:pPr marL="0" indent="0">
              <a:lnSpc>
                <a:spcPct val="110000"/>
              </a:lnSpc>
              <a:buNone/>
            </a:pPr>
            <a:r>
              <a:rPr lang="en-US" sz="900" dirty="0">
                <a:latin typeface="Consolas"/>
              </a:rPr>
              <a:t>lass Animal  // Base class (parent) 
{
  public void </a:t>
            </a:r>
            <a:r>
              <a:rPr lang="en-US" sz="900" dirty="0" err="1">
                <a:latin typeface="Consolas"/>
              </a:rPr>
              <a:t>animalSound</a:t>
            </a:r>
            <a:r>
              <a:rPr lang="en-US" sz="900" dirty="0">
                <a:latin typeface="Consolas"/>
              </a:rPr>
              <a:t>() 
  {
    </a:t>
            </a:r>
            <a:r>
              <a:rPr lang="en-US" sz="900" dirty="0" err="1">
                <a:latin typeface="Consolas"/>
              </a:rPr>
              <a:t>Console.WriteLine</a:t>
            </a:r>
            <a:r>
              <a:rPr lang="en-US" sz="900" dirty="0">
                <a:latin typeface="Consolas"/>
              </a:rPr>
              <a:t>("The animal makes a sound");
  }
}
class Pig : Animal  // Derived class (child) 
{
  public void </a:t>
            </a:r>
            <a:r>
              <a:rPr lang="en-US" sz="900" dirty="0" err="1">
                <a:latin typeface="Consolas"/>
              </a:rPr>
              <a:t>animalSound</a:t>
            </a:r>
            <a:r>
              <a:rPr lang="en-US" sz="900" dirty="0">
                <a:latin typeface="Consolas"/>
              </a:rPr>
              <a:t>() 
  {
    </a:t>
            </a:r>
            <a:r>
              <a:rPr lang="en-US" sz="900" dirty="0" err="1">
                <a:latin typeface="Consolas"/>
              </a:rPr>
              <a:t>Console.WriteLine</a:t>
            </a:r>
            <a:r>
              <a:rPr lang="en-US" sz="900" dirty="0">
                <a:latin typeface="Consolas"/>
              </a:rPr>
              <a:t>("The pig says: wee wee");
  }
}
class Dog : Animal  // Derived class (child) 
{
  public void </a:t>
            </a:r>
            <a:r>
              <a:rPr lang="en-US" sz="900" dirty="0" err="1">
                <a:latin typeface="Consolas"/>
              </a:rPr>
              <a:t>animalSound</a:t>
            </a:r>
            <a:r>
              <a:rPr lang="en-US" sz="900" dirty="0">
                <a:latin typeface="Consolas"/>
              </a:rPr>
              <a:t>() 
  {
    </a:t>
            </a:r>
            <a:r>
              <a:rPr lang="en-US" sz="900" dirty="0" err="1">
                <a:latin typeface="Consolas"/>
              </a:rPr>
              <a:t>Console.WriteLine</a:t>
            </a:r>
            <a:r>
              <a:rPr lang="en-US" sz="900" dirty="0">
                <a:latin typeface="Consolas"/>
              </a:rPr>
              <a:t>("The dog says: bow wow");
  }
}</a:t>
            </a:r>
            <a:endParaRPr lang="en-US" sz="900"/>
          </a:p>
        </p:txBody>
      </p:sp>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10126"/>
            <a:ext cx="12192000" cy="456773"/>
          </a:xfrm>
          <a:prstGeom prst="rect">
            <a:avLst/>
          </a:prstGeom>
          <a:gradFill>
            <a:gsLst>
              <a:gs pos="14000">
                <a:schemeClr val="accent4">
                  <a:alpha val="28000"/>
                </a:schemeClr>
              </a:gs>
              <a:gs pos="100000">
                <a:schemeClr val="accent5">
                  <a:alpha val="83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10126"/>
            <a:ext cx="8153398" cy="456772"/>
          </a:xfrm>
          <a:prstGeom prst="rect">
            <a:avLst/>
          </a:prstGeom>
          <a:gradFill>
            <a:gsLst>
              <a:gs pos="9000">
                <a:schemeClr val="accent2">
                  <a:lumMod val="60000"/>
                  <a:lumOff val="40000"/>
                  <a:alpha val="52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926035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36D0C-CDFE-7B93-BB68-D1AC6E3A590C}"/>
              </a:ext>
            </a:extLst>
          </p:cNvPr>
          <p:cNvSpPr>
            <a:spLocks noGrp="1"/>
          </p:cNvSpPr>
          <p:nvPr>
            <p:ph type="title"/>
          </p:nvPr>
        </p:nvSpPr>
        <p:spPr>
          <a:xfrm>
            <a:off x="3614454" y="919778"/>
            <a:ext cx="7329225" cy="1473797"/>
          </a:xfrm>
        </p:spPr>
        <p:txBody>
          <a:bodyPr anchor="t">
            <a:normAutofit/>
          </a:bodyPr>
          <a:lstStyle/>
          <a:p>
            <a:pPr algn="r"/>
            <a:r>
              <a:rPr lang="en-US" b="0" dirty="0"/>
              <a:t>C# Abstraction</a:t>
            </a:r>
            <a:endParaRPr lang="en-US" dirty="0"/>
          </a:p>
          <a:p>
            <a:pPr algn="r"/>
            <a:endParaRPr lang="en-US" sz="4000" b="0" dirty="0"/>
          </a:p>
        </p:txBody>
      </p:sp>
      <p:sp>
        <p:nvSpPr>
          <p:cNvPr id="3" name="Content Placeholder 2">
            <a:extLst>
              <a:ext uri="{FF2B5EF4-FFF2-40B4-BE49-F238E27FC236}">
                <a16:creationId xmlns:a16="http://schemas.microsoft.com/office/drawing/2014/main" id="{30B8FB01-2D6D-00B2-0F59-C51EAD8C2850}"/>
              </a:ext>
            </a:extLst>
          </p:cNvPr>
          <p:cNvSpPr>
            <a:spLocks noGrp="1"/>
          </p:cNvSpPr>
          <p:nvPr>
            <p:ph idx="1"/>
          </p:nvPr>
        </p:nvSpPr>
        <p:spPr>
          <a:xfrm>
            <a:off x="1371600" y="2175335"/>
            <a:ext cx="8017141" cy="3617657"/>
          </a:xfrm>
        </p:spPr>
        <p:txBody>
          <a:bodyPr lIns="109728" tIns="109728" rIns="109728" bIns="91440" anchor="t">
            <a:normAutofit fontScale="85000" lnSpcReduction="20000"/>
          </a:bodyPr>
          <a:lstStyle/>
          <a:p>
            <a:r>
              <a:rPr lang="en-US" dirty="0"/>
              <a:t>Abstract Classes and Methods</a:t>
            </a:r>
            <a:endParaRPr lang="en-US" sz="1300" dirty="0"/>
          </a:p>
          <a:p>
            <a:r>
              <a:rPr lang="en-US" sz="1300" dirty="0">
                <a:ea typeface="+mn-lt"/>
                <a:cs typeface="+mn-lt"/>
              </a:rPr>
              <a:t>Data </a:t>
            </a:r>
            <a:r>
              <a:rPr lang="en-US" sz="1300" b="1" dirty="0">
                <a:ea typeface="+mn-lt"/>
                <a:cs typeface="+mn-lt"/>
              </a:rPr>
              <a:t>abstraction</a:t>
            </a:r>
            <a:r>
              <a:rPr lang="en-US" sz="1300" dirty="0">
                <a:ea typeface="+mn-lt"/>
                <a:cs typeface="+mn-lt"/>
              </a:rPr>
              <a:t> is the process of hiding certain details and showing only essential information to the user.</a:t>
            </a:r>
            <a:br>
              <a:rPr lang="en-US" sz="1300" dirty="0">
                <a:ea typeface="+mn-lt"/>
                <a:cs typeface="+mn-lt"/>
              </a:rPr>
            </a:br>
            <a:r>
              <a:rPr lang="en-US" sz="1300" dirty="0">
                <a:ea typeface="+mn-lt"/>
                <a:cs typeface="+mn-lt"/>
              </a:rPr>
              <a:t>Abstraction can be achieved with either </a:t>
            </a:r>
            <a:r>
              <a:rPr lang="en-US" sz="1300" b="1" dirty="0">
                <a:ea typeface="+mn-lt"/>
                <a:cs typeface="+mn-lt"/>
              </a:rPr>
              <a:t>abstract classes</a:t>
            </a:r>
            <a:r>
              <a:rPr lang="en-US" sz="1300" dirty="0">
                <a:ea typeface="+mn-lt"/>
                <a:cs typeface="+mn-lt"/>
              </a:rPr>
              <a:t> or </a:t>
            </a:r>
            <a:r>
              <a:rPr lang="en-US" sz="1300" b="1" dirty="0">
                <a:ea typeface="+mn-lt"/>
                <a:cs typeface="+mn-lt"/>
                <a:hlinkClick r:id="rId2"/>
              </a:rPr>
              <a:t>interfaces</a:t>
            </a:r>
            <a:r>
              <a:rPr lang="en-US" sz="1300" dirty="0">
                <a:ea typeface="+mn-lt"/>
                <a:cs typeface="+mn-lt"/>
              </a:rPr>
              <a:t> (which you will learn more about in the next chapter).</a:t>
            </a:r>
            <a:endParaRPr lang="en-US" dirty="0">
              <a:ea typeface="+mn-lt"/>
              <a:cs typeface="+mn-lt"/>
            </a:endParaRPr>
          </a:p>
          <a:p>
            <a:r>
              <a:rPr lang="en-US" sz="1300" dirty="0">
                <a:ea typeface="+mn-lt"/>
                <a:cs typeface="+mn-lt"/>
              </a:rPr>
              <a:t>The </a:t>
            </a:r>
            <a:r>
              <a:rPr lang="en-US" sz="1300" dirty="0">
                <a:latin typeface="Consolas"/>
              </a:rPr>
              <a:t>abstract</a:t>
            </a:r>
            <a:r>
              <a:rPr lang="en-US" sz="1300" dirty="0">
                <a:ea typeface="+mn-lt"/>
                <a:cs typeface="+mn-lt"/>
              </a:rPr>
              <a:t> keyword is used for classes and methods:</a:t>
            </a:r>
            <a:endParaRPr lang="en-US" dirty="0"/>
          </a:p>
          <a:p>
            <a:r>
              <a:rPr lang="en-US" sz="1300" b="1" dirty="0">
                <a:ea typeface="+mn-lt"/>
                <a:cs typeface="+mn-lt"/>
              </a:rPr>
              <a:t>Abstract class:</a:t>
            </a:r>
            <a:r>
              <a:rPr lang="en-US" sz="1300" dirty="0">
                <a:ea typeface="+mn-lt"/>
                <a:cs typeface="+mn-lt"/>
              </a:rPr>
              <a:t> is a restricted class that cannot be used to create objects (to access it, it must be inherited from another class).</a:t>
            </a:r>
            <a:endParaRPr lang="en-US" dirty="0"/>
          </a:p>
          <a:p>
            <a:br>
              <a:rPr lang="en-US" dirty="0"/>
            </a:br>
            <a:endParaRPr lang="en-US" dirty="0"/>
          </a:p>
          <a:p>
            <a:r>
              <a:rPr lang="en-US" sz="1300" b="1" dirty="0">
                <a:ea typeface="+mn-lt"/>
                <a:cs typeface="+mn-lt"/>
              </a:rPr>
              <a:t>Abstract method:</a:t>
            </a:r>
            <a:r>
              <a:rPr lang="en-US" sz="1300" dirty="0">
                <a:ea typeface="+mn-lt"/>
                <a:cs typeface="+mn-lt"/>
              </a:rPr>
              <a:t> can only be used in an abstract class, and it does not have a body. The body is provided by the derived class (inherited from).</a:t>
            </a:r>
            <a:endParaRPr lang="en-US" dirty="0"/>
          </a:p>
          <a:p>
            <a:r>
              <a:rPr lang="en-US" sz="1300" dirty="0">
                <a:ea typeface="+mn-lt"/>
                <a:cs typeface="+mn-lt"/>
              </a:rPr>
              <a:t>An abstract class can have both abstract and regular methods:</a:t>
            </a:r>
            <a:endParaRPr lang="en-US" dirty="0"/>
          </a:p>
          <a:p>
            <a:pPr>
              <a:lnSpc>
                <a:spcPct val="110000"/>
              </a:lnSpc>
            </a:pPr>
            <a:endParaRPr lang="en-US" sz="1300" dirty="0"/>
          </a:p>
        </p:txBody>
      </p:sp>
      <p:sp>
        <p:nvSpPr>
          <p:cNvPr id="19" name="Rectangle 9">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3000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BBEAF0E-7BC7-4BD0-B456-B28AA13AB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E5660-E4DA-13EC-096E-42ACBD771628}"/>
              </a:ext>
            </a:extLst>
          </p:cNvPr>
          <p:cNvSpPr>
            <a:spLocks noGrp="1"/>
          </p:cNvSpPr>
          <p:nvPr>
            <p:ph type="title"/>
          </p:nvPr>
        </p:nvSpPr>
        <p:spPr>
          <a:xfrm>
            <a:off x="6373091" y="1028698"/>
            <a:ext cx="4778303" cy="4721264"/>
          </a:xfrm>
        </p:spPr>
        <p:txBody>
          <a:bodyPr>
            <a:normAutofit/>
          </a:bodyPr>
          <a:lstStyle/>
          <a:p>
            <a:pPr algn="r"/>
            <a:r>
              <a:rPr lang="en-US" sz="4000"/>
              <a:t>Example</a:t>
            </a:r>
            <a:br>
              <a:rPr lang="en-US" sz="4000"/>
            </a:br>
            <a:endParaRPr lang="en-US" sz="4000"/>
          </a:p>
        </p:txBody>
      </p:sp>
      <p:sp>
        <p:nvSpPr>
          <p:cNvPr id="3" name="Content Placeholder 2">
            <a:extLst>
              <a:ext uri="{FF2B5EF4-FFF2-40B4-BE49-F238E27FC236}">
                <a16:creationId xmlns:a16="http://schemas.microsoft.com/office/drawing/2014/main" id="{E61B920E-ECFA-6952-DCB9-2E5E96EDDD47}"/>
              </a:ext>
            </a:extLst>
          </p:cNvPr>
          <p:cNvSpPr>
            <a:spLocks noGrp="1"/>
          </p:cNvSpPr>
          <p:nvPr>
            <p:ph idx="1"/>
          </p:nvPr>
        </p:nvSpPr>
        <p:spPr>
          <a:xfrm>
            <a:off x="345017" y="789198"/>
            <a:ext cx="7073900" cy="5271598"/>
          </a:xfrm>
        </p:spPr>
        <p:txBody>
          <a:bodyPr lIns="109728" tIns="109728" rIns="109728" bIns="91440" anchor="t">
            <a:noAutofit/>
          </a:bodyPr>
          <a:lstStyle/>
          <a:p>
            <a:pPr>
              <a:buNone/>
            </a:pPr>
            <a:r>
              <a:rPr lang="en-US" sz="900" dirty="0">
                <a:latin typeface="Consolas"/>
              </a:rPr>
              <a:t>abstract class Animal 
{
  public abstract void </a:t>
            </a:r>
            <a:r>
              <a:rPr lang="en-US" sz="900" dirty="0" err="1">
                <a:latin typeface="Consolas"/>
              </a:rPr>
              <a:t>animalSound</a:t>
            </a:r>
            <a:r>
              <a:rPr lang="en-US" sz="900" dirty="0">
                <a:latin typeface="Consolas"/>
              </a:rPr>
              <a:t>();
  public void sleep() 
  {
    </a:t>
            </a:r>
            <a:r>
              <a:rPr lang="en-US" sz="900" dirty="0" err="1">
                <a:latin typeface="Consolas"/>
              </a:rPr>
              <a:t>Console.WriteLine</a:t>
            </a:r>
            <a:r>
              <a:rPr lang="en-US" sz="900" dirty="0">
                <a:latin typeface="Consolas"/>
              </a:rPr>
              <a:t>("</a:t>
            </a:r>
            <a:r>
              <a:rPr lang="en-US" sz="900" dirty="0" err="1">
                <a:latin typeface="Consolas"/>
              </a:rPr>
              <a:t>Zzz</a:t>
            </a:r>
            <a:r>
              <a:rPr lang="en-US" sz="900" dirty="0">
                <a:latin typeface="Consolas"/>
              </a:rPr>
              <a:t>");
  }
}
</a:t>
            </a:r>
            <a:endParaRPr lang="en-US" dirty="0"/>
          </a:p>
          <a:p>
            <a:pPr>
              <a:buNone/>
            </a:pPr>
            <a:r>
              <a:rPr lang="en-US" sz="900" dirty="0">
                <a:ea typeface="+mn-lt"/>
                <a:cs typeface="+mn-lt"/>
              </a:rPr>
              <a:t>From the example above, it is not possible to create an object of the Animal class:</a:t>
            </a:r>
            <a:endParaRPr lang="en-US" dirty="0"/>
          </a:p>
          <a:p>
            <a:pPr>
              <a:buNone/>
            </a:pPr>
            <a:r>
              <a:rPr lang="en-US" sz="900" dirty="0">
                <a:latin typeface="Consolas"/>
              </a:rPr>
              <a:t>Animal </a:t>
            </a:r>
            <a:r>
              <a:rPr lang="en-US" sz="900" dirty="0" err="1">
                <a:latin typeface="Consolas"/>
              </a:rPr>
              <a:t>myObj</a:t>
            </a:r>
            <a:r>
              <a:rPr lang="en-US" sz="900" dirty="0">
                <a:latin typeface="Consolas"/>
              </a:rPr>
              <a:t> = new Animal(); // Will generate an error (Cannot create an instance of the abstract class or interface 'Animal')</a:t>
            </a:r>
            <a:endParaRPr lang="en-US" dirty="0"/>
          </a:p>
          <a:p>
            <a:pPr marL="0" indent="0">
              <a:lnSpc>
                <a:spcPct val="110000"/>
              </a:lnSpc>
              <a:buNone/>
            </a:pPr>
            <a:endParaRPr lang="en-US" sz="900" dirty="0">
              <a:latin typeface="Consolas"/>
            </a:endParaRPr>
          </a:p>
        </p:txBody>
      </p:sp>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10126"/>
            <a:ext cx="12192000" cy="456773"/>
          </a:xfrm>
          <a:prstGeom prst="rect">
            <a:avLst/>
          </a:prstGeom>
          <a:gradFill>
            <a:gsLst>
              <a:gs pos="14000">
                <a:schemeClr val="accent4">
                  <a:alpha val="28000"/>
                </a:schemeClr>
              </a:gs>
              <a:gs pos="100000">
                <a:schemeClr val="accent5">
                  <a:alpha val="83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10126"/>
            <a:ext cx="8153398" cy="456772"/>
          </a:xfrm>
          <a:prstGeom prst="rect">
            <a:avLst/>
          </a:prstGeom>
          <a:gradFill>
            <a:gsLst>
              <a:gs pos="9000">
                <a:schemeClr val="accent2">
                  <a:lumMod val="60000"/>
                  <a:lumOff val="40000"/>
                  <a:alpha val="52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7247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8DBDE4B-9E4D-C84F-2874-63E3ECC14B8C}"/>
              </a:ext>
            </a:extLst>
          </p:cNvPr>
          <p:cNvSpPr>
            <a:spLocks noGrp="1"/>
          </p:cNvSpPr>
          <p:nvPr>
            <p:ph type="title"/>
          </p:nvPr>
        </p:nvSpPr>
        <p:spPr>
          <a:xfrm>
            <a:off x="387927" y="1028701"/>
            <a:ext cx="3248863" cy="3020785"/>
          </a:xfrm>
        </p:spPr>
        <p:txBody>
          <a:bodyPr>
            <a:normAutofit/>
          </a:bodyPr>
          <a:lstStyle/>
          <a:p>
            <a:pPr algn="r"/>
            <a:r>
              <a:rPr lang="en-US" sz="2700" b="0">
                <a:solidFill>
                  <a:schemeClr val="bg1"/>
                </a:solidFill>
              </a:rPr>
              <a:t>C# Interface</a:t>
            </a:r>
            <a:endParaRPr lang="en-US" sz="2700">
              <a:solidFill>
                <a:schemeClr val="bg1"/>
              </a:solidFill>
            </a:endParaRPr>
          </a:p>
          <a:p>
            <a:pPr algn="r"/>
            <a:endParaRPr lang="en-US" sz="2700">
              <a:solidFill>
                <a:schemeClr val="bg1"/>
              </a:solidFill>
            </a:endParaRPr>
          </a:p>
        </p:txBody>
      </p:sp>
      <p:sp>
        <p:nvSpPr>
          <p:cNvPr id="3" name="Content Placeholder 2">
            <a:extLst>
              <a:ext uri="{FF2B5EF4-FFF2-40B4-BE49-F238E27FC236}">
                <a16:creationId xmlns:a16="http://schemas.microsoft.com/office/drawing/2014/main" id="{34ABA40D-CBDF-4A7D-BDE7-3677F89BA6EC}"/>
              </a:ext>
            </a:extLst>
          </p:cNvPr>
          <p:cNvSpPr>
            <a:spLocks noGrp="1"/>
          </p:cNvSpPr>
          <p:nvPr>
            <p:ph idx="1"/>
          </p:nvPr>
        </p:nvSpPr>
        <p:spPr>
          <a:xfrm>
            <a:off x="4184743" y="254607"/>
            <a:ext cx="7918923" cy="6488414"/>
          </a:xfrm>
        </p:spPr>
        <p:txBody>
          <a:bodyPr lIns="109728" tIns="109728" rIns="109728" bIns="91440" anchor="t">
            <a:normAutofit/>
          </a:bodyPr>
          <a:lstStyle/>
          <a:p>
            <a:pPr>
              <a:lnSpc>
                <a:spcPct val="110000"/>
              </a:lnSpc>
            </a:pPr>
            <a:r>
              <a:rPr lang="en-US" sz="1400" dirty="0"/>
              <a:t>Interfaces</a:t>
            </a:r>
          </a:p>
          <a:p>
            <a:pPr>
              <a:lnSpc>
                <a:spcPct val="110000"/>
              </a:lnSpc>
            </a:pPr>
            <a:r>
              <a:rPr lang="en-US" sz="1400" dirty="0">
                <a:ea typeface="+mn-lt"/>
                <a:cs typeface="+mn-lt"/>
              </a:rPr>
              <a:t>Another way to achieve </a:t>
            </a:r>
            <a:r>
              <a:rPr lang="en-US" sz="1400" dirty="0">
                <a:ea typeface="+mn-lt"/>
                <a:cs typeface="+mn-lt"/>
                <a:hlinkClick r:id="rId2"/>
              </a:rPr>
              <a:t>abstraction</a:t>
            </a:r>
            <a:r>
              <a:rPr lang="en-US" sz="1400" dirty="0">
                <a:ea typeface="+mn-lt"/>
                <a:cs typeface="+mn-lt"/>
              </a:rPr>
              <a:t> in C#, is with interfaces.</a:t>
            </a:r>
            <a:endParaRPr lang="en-US" sz="1400" dirty="0"/>
          </a:p>
          <a:p>
            <a:pPr>
              <a:lnSpc>
                <a:spcPct val="110000"/>
              </a:lnSpc>
            </a:pPr>
            <a:r>
              <a:rPr lang="en-US" sz="1400" dirty="0">
                <a:ea typeface="+mn-lt"/>
                <a:cs typeface="+mn-lt"/>
              </a:rPr>
              <a:t>An </a:t>
            </a:r>
            <a:r>
              <a:rPr lang="en-US" sz="1400" dirty="0">
                <a:latin typeface="Consolas"/>
              </a:rPr>
              <a:t>interface</a:t>
            </a:r>
            <a:r>
              <a:rPr lang="en-US" sz="1400" dirty="0">
                <a:ea typeface="+mn-lt"/>
                <a:cs typeface="+mn-lt"/>
              </a:rPr>
              <a:t> is a completely "</a:t>
            </a:r>
            <a:r>
              <a:rPr lang="en-US" sz="1400" b="1" dirty="0">
                <a:ea typeface="+mn-lt"/>
                <a:cs typeface="+mn-lt"/>
              </a:rPr>
              <a:t>abstract class</a:t>
            </a:r>
            <a:r>
              <a:rPr lang="en-US" sz="1400" dirty="0">
                <a:ea typeface="+mn-lt"/>
                <a:cs typeface="+mn-lt"/>
              </a:rPr>
              <a:t>", which can only contain abstract methods and properties (with empty bodies):</a:t>
            </a:r>
            <a:endParaRPr lang="en-US" sz="1400" dirty="0"/>
          </a:p>
          <a:p>
            <a:pPr>
              <a:lnSpc>
                <a:spcPct val="110000"/>
              </a:lnSpc>
            </a:pPr>
            <a:r>
              <a:rPr lang="en-US" sz="1400" dirty="0"/>
              <a:t>Example</a:t>
            </a:r>
          </a:p>
          <a:p>
            <a:pPr>
              <a:lnSpc>
                <a:spcPct val="110000"/>
              </a:lnSpc>
            </a:pPr>
            <a:r>
              <a:rPr lang="en-US" sz="1400" dirty="0">
                <a:latin typeface="Consolas"/>
              </a:rPr>
              <a:t>// interface
interface Animal 
{
  void </a:t>
            </a:r>
            <a:r>
              <a:rPr lang="en-US" sz="1400" dirty="0" err="1">
                <a:latin typeface="Consolas"/>
              </a:rPr>
              <a:t>animalSound</a:t>
            </a:r>
            <a:r>
              <a:rPr lang="en-US" sz="1400" dirty="0">
                <a:latin typeface="Consolas"/>
              </a:rPr>
              <a:t>(); // interface method (does not have a body)
  void run(); // interface method (does not have a body)
}
</a:t>
            </a:r>
            <a:endParaRPr lang="en-US" sz="1400" dirty="0"/>
          </a:p>
          <a:p>
            <a:pPr>
              <a:buNone/>
            </a:pPr>
            <a:r>
              <a:rPr lang="en-US" sz="1400" dirty="0">
                <a:ea typeface="+mn-lt"/>
                <a:cs typeface="+mn-lt"/>
              </a:rPr>
              <a:t>It is considered good practice to start with the letter "I" at the beginning of an interface, as it makes it easier for yourself and others to remember that it is an interface and not a class.</a:t>
            </a:r>
            <a:endParaRPr lang="en-US" dirty="0"/>
          </a:p>
          <a:p>
            <a:pPr>
              <a:buNone/>
            </a:pPr>
            <a:r>
              <a:rPr lang="en-US" sz="1400" dirty="0">
                <a:ea typeface="+mn-lt"/>
                <a:cs typeface="+mn-lt"/>
              </a:rPr>
              <a:t>By default, members of an interface are </a:t>
            </a:r>
            <a:r>
              <a:rPr lang="en-US" sz="1400" dirty="0">
                <a:latin typeface="Consolas"/>
              </a:rPr>
              <a:t>abstract</a:t>
            </a:r>
            <a:r>
              <a:rPr lang="en-US" sz="1400" dirty="0">
                <a:ea typeface="+mn-lt"/>
                <a:cs typeface="+mn-lt"/>
              </a:rPr>
              <a:t> and </a:t>
            </a:r>
            <a:r>
              <a:rPr lang="en-US" sz="1400" dirty="0">
                <a:latin typeface="Consolas"/>
              </a:rPr>
              <a:t>public</a:t>
            </a:r>
            <a:r>
              <a:rPr lang="en-US" sz="1400" dirty="0">
                <a:ea typeface="+mn-lt"/>
                <a:cs typeface="+mn-lt"/>
              </a:rPr>
              <a:t>.</a:t>
            </a:r>
            <a:endParaRPr lang="en-US" dirty="0"/>
          </a:p>
          <a:p>
            <a:pPr>
              <a:buNone/>
            </a:pPr>
            <a:r>
              <a:rPr lang="en-US" sz="1400" b="1" dirty="0">
                <a:ea typeface="+mn-lt"/>
                <a:cs typeface="+mn-lt"/>
              </a:rPr>
              <a:t>Note:</a:t>
            </a:r>
            <a:r>
              <a:rPr lang="en-US" sz="1400" dirty="0">
                <a:ea typeface="+mn-lt"/>
                <a:cs typeface="+mn-lt"/>
              </a:rPr>
              <a:t> Interfaces can contain properties and methods, but not fields.</a:t>
            </a:r>
            <a:endParaRPr lang="en-US" dirty="0"/>
          </a:p>
          <a:p>
            <a:pPr marL="0" indent="0">
              <a:lnSpc>
                <a:spcPct val="110000"/>
              </a:lnSpc>
              <a:buNone/>
            </a:pPr>
            <a:endParaRPr lang="en-US" sz="1400" dirty="0">
              <a:latin typeface="Consolas"/>
            </a:endParaRPr>
          </a:p>
        </p:txBody>
      </p:sp>
    </p:spTree>
    <p:extLst>
      <p:ext uri="{BB962C8B-B14F-4D97-AF65-F5344CB8AC3E}">
        <p14:creationId xmlns:p14="http://schemas.microsoft.com/office/powerpoint/2010/main" val="3475785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DBDE4B-9E4D-C84F-2874-63E3ECC14B8C}"/>
              </a:ext>
            </a:extLst>
          </p:cNvPr>
          <p:cNvSpPr>
            <a:spLocks noGrp="1"/>
          </p:cNvSpPr>
          <p:nvPr>
            <p:ph type="title"/>
          </p:nvPr>
        </p:nvSpPr>
        <p:spPr>
          <a:xfrm>
            <a:off x="914400" y="5602884"/>
            <a:ext cx="10698103" cy="827037"/>
          </a:xfrm>
        </p:spPr>
        <p:txBody>
          <a:bodyPr anchor="ctr">
            <a:normAutofit/>
          </a:bodyPr>
          <a:lstStyle/>
          <a:p>
            <a:r>
              <a:rPr lang="en-US" sz="3200" b="0">
                <a:solidFill>
                  <a:schemeClr val="bg1"/>
                </a:solidFill>
              </a:rPr>
              <a:t>C# Enum</a:t>
            </a:r>
            <a:endParaRPr lang="en-US" sz="3200">
              <a:solidFill>
                <a:schemeClr val="bg1"/>
              </a:solidFill>
            </a:endParaRPr>
          </a:p>
          <a:p>
            <a:endParaRPr lang="en-US" sz="3200" b="0">
              <a:solidFill>
                <a:schemeClr val="bg1"/>
              </a:solidFill>
            </a:endParaRPr>
          </a:p>
        </p:txBody>
      </p:sp>
      <p:sp>
        <p:nvSpPr>
          <p:cNvPr id="3" name="Content Placeholder 2">
            <a:extLst>
              <a:ext uri="{FF2B5EF4-FFF2-40B4-BE49-F238E27FC236}">
                <a16:creationId xmlns:a16="http://schemas.microsoft.com/office/drawing/2014/main" id="{34ABA40D-CBDF-4A7D-BDE7-3677F89BA6EC}"/>
              </a:ext>
            </a:extLst>
          </p:cNvPr>
          <p:cNvSpPr>
            <a:spLocks noGrp="1"/>
          </p:cNvSpPr>
          <p:nvPr>
            <p:ph idx="1"/>
          </p:nvPr>
        </p:nvSpPr>
        <p:spPr>
          <a:xfrm>
            <a:off x="1371601" y="1028699"/>
            <a:ext cx="9448799" cy="3600451"/>
          </a:xfrm>
        </p:spPr>
        <p:txBody>
          <a:bodyPr lIns="109728" tIns="109728" rIns="109728" bIns="91440" anchor="t">
            <a:normAutofit/>
          </a:bodyPr>
          <a:lstStyle/>
          <a:p>
            <a:pPr marL="0" indent="0">
              <a:lnSpc>
                <a:spcPct val="110000"/>
              </a:lnSpc>
              <a:buNone/>
            </a:pPr>
            <a:r>
              <a:rPr lang="en-US" sz="700" dirty="0">
                <a:ea typeface="+mn-lt"/>
                <a:cs typeface="+mn-lt"/>
              </a:rPr>
              <a:t>An </a:t>
            </a:r>
            <a:r>
              <a:rPr lang="en-US" sz="700" dirty="0" err="1">
                <a:latin typeface="Consolas"/>
              </a:rPr>
              <a:t>enum</a:t>
            </a:r>
            <a:r>
              <a:rPr lang="en-US" sz="700" dirty="0">
                <a:ea typeface="+mn-lt"/>
                <a:cs typeface="+mn-lt"/>
              </a:rPr>
              <a:t> is a special "class" that represents a group of </a:t>
            </a:r>
            <a:r>
              <a:rPr lang="en-US" sz="700" b="1" dirty="0">
                <a:ea typeface="+mn-lt"/>
                <a:cs typeface="+mn-lt"/>
              </a:rPr>
              <a:t>constants</a:t>
            </a:r>
            <a:r>
              <a:rPr lang="en-US" sz="700" dirty="0">
                <a:ea typeface="+mn-lt"/>
                <a:cs typeface="+mn-lt"/>
              </a:rPr>
              <a:t> (unchangeable/read-only variables).</a:t>
            </a:r>
            <a:endParaRPr lang="en-US" sz="700" dirty="0">
              <a:latin typeface="Avenir Next LT Pro"/>
            </a:endParaRPr>
          </a:p>
          <a:p>
            <a:pPr marL="0" indent="0">
              <a:lnSpc>
                <a:spcPct val="110000"/>
              </a:lnSpc>
              <a:buNone/>
            </a:pPr>
            <a:r>
              <a:rPr lang="en-US" sz="700" dirty="0">
                <a:ea typeface="+mn-lt"/>
                <a:cs typeface="+mn-lt"/>
              </a:rPr>
              <a:t>To create an </a:t>
            </a:r>
            <a:r>
              <a:rPr lang="en-US" sz="700" dirty="0" err="1">
                <a:latin typeface="Consolas"/>
              </a:rPr>
              <a:t>enum</a:t>
            </a:r>
            <a:r>
              <a:rPr lang="en-US" sz="700" dirty="0">
                <a:ea typeface="+mn-lt"/>
                <a:cs typeface="+mn-lt"/>
              </a:rPr>
              <a:t>, use the </a:t>
            </a:r>
            <a:r>
              <a:rPr lang="en-US" sz="700" dirty="0" err="1">
                <a:latin typeface="Consolas"/>
              </a:rPr>
              <a:t>enum</a:t>
            </a:r>
            <a:r>
              <a:rPr lang="en-US" sz="700" dirty="0">
                <a:ea typeface="+mn-lt"/>
                <a:cs typeface="+mn-lt"/>
              </a:rPr>
              <a:t> keyword (instead of class or interface), and separate the </a:t>
            </a:r>
            <a:r>
              <a:rPr lang="en-US" sz="700" dirty="0" err="1">
                <a:ea typeface="+mn-lt"/>
                <a:cs typeface="+mn-lt"/>
              </a:rPr>
              <a:t>enum</a:t>
            </a:r>
            <a:r>
              <a:rPr lang="en-US" sz="700" dirty="0">
                <a:ea typeface="+mn-lt"/>
                <a:cs typeface="+mn-lt"/>
              </a:rPr>
              <a:t> items with a comma:</a:t>
            </a:r>
            <a:endParaRPr lang="en-US" sz="700" dirty="0"/>
          </a:p>
          <a:p>
            <a:pPr marL="0" indent="0">
              <a:lnSpc>
                <a:spcPct val="110000"/>
              </a:lnSpc>
              <a:buNone/>
            </a:pPr>
            <a:r>
              <a:rPr lang="en-US" sz="700" dirty="0"/>
              <a:t>Example</a:t>
            </a:r>
          </a:p>
          <a:p>
            <a:pPr marL="0" indent="0">
              <a:lnSpc>
                <a:spcPct val="110000"/>
              </a:lnSpc>
              <a:buNone/>
            </a:pPr>
            <a:r>
              <a:rPr lang="en-US" sz="700" dirty="0">
                <a:latin typeface="Consolas"/>
              </a:rPr>
              <a:t>enum Level 
{
  Low,
  Medium,
  High
}
</a:t>
            </a:r>
            <a:endParaRPr lang="en-US" sz="700" dirty="0"/>
          </a:p>
          <a:p>
            <a:pPr marL="0" indent="0">
              <a:lnSpc>
                <a:spcPct val="110000"/>
              </a:lnSpc>
              <a:buNone/>
            </a:pPr>
            <a:r>
              <a:rPr lang="en-US" sz="700" dirty="0">
                <a:ea typeface="+mn-lt"/>
                <a:cs typeface="+mn-lt"/>
              </a:rPr>
              <a:t>You can access </a:t>
            </a:r>
            <a:r>
              <a:rPr lang="en-US" sz="700" dirty="0" err="1">
                <a:latin typeface="Consolas"/>
              </a:rPr>
              <a:t>enum</a:t>
            </a:r>
            <a:r>
              <a:rPr lang="en-US" sz="700" dirty="0">
                <a:ea typeface="+mn-lt"/>
                <a:cs typeface="+mn-lt"/>
              </a:rPr>
              <a:t> items with the </a:t>
            </a:r>
            <a:r>
              <a:rPr lang="en-US" sz="700" b="1" dirty="0">
                <a:ea typeface="+mn-lt"/>
                <a:cs typeface="+mn-lt"/>
              </a:rPr>
              <a:t>dot</a:t>
            </a:r>
            <a:r>
              <a:rPr lang="en-US" sz="700" dirty="0">
                <a:ea typeface="+mn-lt"/>
                <a:cs typeface="+mn-lt"/>
              </a:rPr>
              <a:t> syntax:</a:t>
            </a:r>
            <a:endParaRPr lang="en-US" sz="700" dirty="0"/>
          </a:p>
          <a:p>
            <a:pPr marL="0" indent="0">
              <a:lnSpc>
                <a:spcPct val="110000"/>
              </a:lnSpc>
              <a:buNone/>
            </a:pPr>
            <a:r>
              <a:rPr lang="en-US" sz="700" dirty="0">
                <a:latin typeface="Consolas"/>
              </a:rPr>
              <a:t>Level myVar = Level.Medium;
</a:t>
            </a:r>
            <a:r>
              <a:rPr lang="en-US" sz="700" dirty="0" err="1">
                <a:latin typeface="Consolas"/>
              </a:rPr>
              <a:t>Console.WriteLine</a:t>
            </a:r>
            <a:r>
              <a:rPr lang="en-US" sz="700" dirty="0">
                <a:latin typeface="Consolas"/>
              </a:rPr>
              <a:t>(</a:t>
            </a:r>
            <a:r>
              <a:rPr lang="en-US" sz="700" dirty="0" err="1">
                <a:latin typeface="Consolas"/>
              </a:rPr>
              <a:t>myVar</a:t>
            </a:r>
            <a:r>
              <a:rPr lang="en-US" sz="700" dirty="0">
                <a:latin typeface="Consolas"/>
              </a:rPr>
              <a:t>);</a:t>
            </a:r>
            <a:endParaRPr lang="en-US" sz="700" dirty="0"/>
          </a:p>
          <a:p>
            <a:pPr marL="0" indent="0">
              <a:lnSpc>
                <a:spcPct val="110000"/>
              </a:lnSpc>
              <a:buNone/>
            </a:pPr>
            <a:endParaRPr lang="en-US" sz="700">
              <a:latin typeface="Avenir Next LT Pro"/>
            </a:endParaRPr>
          </a:p>
        </p:txBody>
      </p:sp>
    </p:spTree>
    <p:extLst>
      <p:ext uri="{BB962C8B-B14F-4D97-AF65-F5344CB8AC3E}">
        <p14:creationId xmlns:p14="http://schemas.microsoft.com/office/powerpoint/2010/main" val="16099534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43496-E2D4-D7FB-F8D5-E7F01E4949F1}"/>
              </a:ext>
            </a:extLst>
          </p:cNvPr>
          <p:cNvSpPr>
            <a:spLocks noGrp="1"/>
          </p:cNvSpPr>
          <p:nvPr>
            <p:ph type="title"/>
          </p:nvPr>
        </p:nvSpPr>
        <p:spPr>
          <a:xfrm>
            <a:off x="1066800" y="914400"/>
            <a:ext cx="5148943" cy="1705383"/>
          </a:xfrm>
        </p:spPr>
        <p:txBody>
          <a:bodyPr vert="horz" lIns="0" tIns="0" rIns="0" bIns="0" rtlCol="0" anchor="t">
            <a:normAutofit/>
          </a:bodyPr>
          <a:lstStyle/>
          <a:p>
            <a:pPr algn="r"/>
            <a:r>
              <a:rPr lang="en-US" cap="all"/>
              <a:t>C# Files</a:t>
            </a:r>
          </a:p>
          <a:p>
            <a:pPr algn="r"/>
            <a:endParaRPr lang="en-US" cap="all"/>
          </a:p>
        </p:txBody>
      </p:sp>
      <p:sp>
        <p:nvSpPr>
          <p:cNvPr id="6" name="TextBox 5">
            <a:extLst>
              <a:ext uri="{FF2B5EF4-FFF2-40B4-BE49-F238E27FC236}">
                <a16:creationId xmlns:a16="http://schemas.microsoft.com/office/drawing/2014/main" id="{743B9743-C90A-8EA1-0BCD-1969C54F3926}"/>
              </a:ext>
            </a:extLst>
          </p:cNvPr>
          <p:cNvSpPr txBox="1"/>
          <p:nvPr/>
        </p:nvSpPr>
        <p:spPr>
          <a:xfrm>
            <a:off x="1066800" y="2764631"/>
            <a:ext cx="5029201" cy="2760562"/>
          </a:xfrm>
          <a:prstGeom prst="rect">
            <a:avLst/>
          </a:prstGeom>
        </p:spPr>
        <p:txBody>
          <a:bodyPr rot="0" spcFirstLastPara="0" vertOverflow="overflow" horzOverflow="overflow" vert="horz" lIns="0" tIns="0" rIns="0" bIns="0" numCol="1" spcCol="0" rtlCol="0" fromWordArt="0" anchor="b" anchorCtr="0" forceAA="0" compatLnSpc="1">
            <a:prstTxWarp prst="textNoShape">
              <a:avLst/>
            </a:prstTxWarp>
            <a:normAutofit/>
          </a:bodyPr>
          <a:lstStyle/>
          <a:p>
            <a:pPr indent="-228600" algn="r" defTabSz="914400">
              <a:lnSpc>
                <a:spcPct val="110000"/>
              </a:lnSpc>
              <a:spcAft>
                <a:spcPts val="600"/>
              </a:spcAft>
              <a:buFont typeface="Arial" panose="020B0604020202020204" pitchFamily="34" charset="0"/>
              <a:buChar char="•"/>
            </a:pPr>
            <a:r>
              <a:rPr lang="en-US" sz="1100"/>
              <a:t>The File class has many useful methods for creating and getting information about files. For example:</a:t>
            </a:r>
          </a:p>
          <a:p>
            <a:pPr indent="-228600" algn="r" defTabSz="914400">
              <a:lnSpc>
                <a:spcPct val="110000"/>
              </a:lnSpc>
              <a:buFont typeface="Arial" panose="020B0604020202020204" pitchFamily="34" charset="0"/>
              <a:buChar char="•"/>
            </a:pPr>
            <a:endParaRPr lang="en-US" sz="1100"/>
          </a:p>
          <a:p>
            <a:pPr indent="-228600" algn="r" defTabSz="914400">
              <a:lnSpc>
                <a:spcPct val="110000"/>
              </a:lnSpc>
              <a:buFont typeface="Arial" panose="020B0604020202020204" pitchFamily="34" charset="0"/>
              <a:buChar char="•"/>
            </a:pPr>
            <a:r>
              <a:rPr lang="en-US" sz="1100"/>
              <a:t>Working With Files</a:t>
            </a:r>
          </a:p>
          <a:p>
            <a:pPr indent="-228600" algn="r" defTabSz="914400">
              <a:lnSpc>
                <a:spcPct val="110000"/>
              </a:lnSpc>
              <a:buFont typeface="Arial" panose="020B0604020202020204" pitchFamily="34" charset="0"/>
              <a:buChar char="•"/>
            </a:pPr>
            <a:r>
              <a:rPr lang="en-US" sz="1100"/>
              <a:t>The File class from the System.IO namespace, allows us to work with files:</a:t>
            </a:r>
          </a:p>
          <a:p>
            <a:pPr indent="-228600" algn="r" defTabSz="914400">
              <a:lnSpc>
                <a:spcPct val="110000"/>
              </a:lnSpc>
              <a:buFont typeface="Arial" panose="020B0604020202020204" pitchFamily="34" charset="0"/>
              <a:buChar char="•"/>
            </a:pPr>
            <a:endParaRPr lang="en-US" sz="1100"/>
          </a:p>
          <a:p>
            <a:pPr indent="-228600" algn="r" defTabSz="914400">
              <a:lnSpc>
                <a:spcPct val="110000"/>
              </a:lnSpc>
              <a:buFont typeface="Arial" panose="020B0604020202020204" pitchFamily="34" charset="0"/>
              <a:buChar char="•"/>
            </a:pPr>
            <a:endParaRPr lang="en-US" sz="1100"/>
          </a:p>
          <a:p>
            <a:pPr indent="-228600" algn="r" defTabSz="914400">
              <a:lnSpc>
                <a:spcPct val="110000"/>
              </a:lnSpc>
              <a:buFont typeface="Arial" panose="020B0604020202020204" pitchFamily="34" charset="0"/>
              <a:buChar char="•"/>
            </a:pPr>
            <a:r>
              <a:rPr lang="en-US" sz="1100"/>
              <a:t>Example</a:t>
            </a:r>
          </a:p>
          <a:p>
            <a:pPr indent="-228600" algn="r" defTabSz="914400">
              <a:lnSpc>
                <a:spcPct val="110000"/>
              </a:lnSpc>
              <a:buFont typeface="Arial" panose="020B0604020202020204" pitchFamily="34" charset="0"/>
              <a:buChar char="•"/>
            </a:pPr>
            <a:endParaRPr lang="en-US" sz="1100"/>
          </a:p>
          <a:p>
            <a:pPr indent="-228600" algn="r" defTabSz="914400">
              <a:lnSpc>
                <a:spcPct val="110000"/>
              </a:lnSpc>
              <a:buFont typeface="Arial" panose="020B0604020202020204" pitchFamily="34" charset="0"/>
              <a:buChar char="•"/>
            </a:pPr>
            <a:endParaRPr lang="en-US" sz="1100"/>
          </a:p>
          <a:p>
            <a:pPr indent="-228600" algn="r" defTabSz="914400">
              <a:lnSpc>
                <a:spcPct val="110000"/>
              </a:lnSpc>
              <a:buFont typeface="Arial" panose="020B0604020202020204" pitchFamily="34" charset="0"/>
              <a:buChar char="•"/>
            </a:pPr>
            <a:r>
              <a:rPr lang="en-US" sz="1100"/>
              <a:t>using System.IO;  // include the System.IO namespace
File.</a:t>
            </a:r>
            <a:r>
              <a:rPr lang="en-US" sz="1100" i="1"/>
              <a:t>SomeFileMethod</a:t>
            </a:r>
            <a:r>
              <a:rPr lang="en-US" sz="1100"/>
              <a:t>();  // use the file class with methods</a:t>
            </a:r>
          </a:p>
          <a:p>
            <a:pPr indent="-228600" algn="r" defTabSz="914400">
              <a:lnSpc>
                <a:spcPct val="110000"/>
              </a:lnSpc>
              <a:spcAft>
                <a:spcPts val="600"/>
              </a:spcAft>
              <a:buFont typeface="Arial" panose="020B0604020202020204" pitchFamily="34" charset="0"/>
              <a:buChar char="•"/>
            </a:pPr>
            <a:endParaRPr lang="en-US" sz="1100"/>
          </a:p>
          <a:p>
            <a:pPr indent="-228600" algn="r" defTabSz="914400">
              <a:lnSpc>
                <a:spcPct val="110000"/>
              </a:lnSpc>
              <a:spcAft>
                <a:spcPts val="600"/>
              </a:spcAft>
              <a:buFont typeface="Arial" panose="020B0604020202020204" pitchFamily="34" charset="0"/>
              <a:buChar char="•"/>
            </a:pPr>
            <a:endParaRPr lang="en-US" sz="1100"/>
          </a:p>
        </p:txBody>
      </p:sp>
      <p:sp>
        <p:nvSpPr>
          <p:cNvPr id="24" name="Rectangle 23">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CEB68ED2-8DFA-99C8-6141-0A2B4319C622}"/>
              </a:ext>
            </a:extLst>
          </p:cNvPr>
          <p:cNvGraphicFramePr>
            <a:graphicFrameLocks noGrp="1"/>
          </p:cNvGraphicFramePr>
          <p:nvPr>
            <p:ph idx="1"/>
            <p:extLst>
              <p:ext uri="{D42A27DB-BD31-4B8C-83A1-F6EECF244321}">
                <p14:modId xmlns:p14="http://schemas.microsoft.com/office/powerpoint/2010/main" val="15941210"/>
              </p:ext>
            </p:extLst>
          </p:nvPr>
        </p:nvGraphicFramePr>
        <p:xfrm>
          <a:off x="6555971" y="1099609"/>
          <a:ext cx="5636029" cy="4354679"/>
        </p:xfrm>
        <a:graphic>
          <a:graphicData uri="http://schemas.openxmlformats.org/drawingml/2006/table">
            <a:tbl>
              <a:tblPr firstRow="1" bandRow="1">
                <a:noFill/>
                <a:tableStyleId>{5C22544A-7EE6-4342-B048-85BDC9FD1C3A}</a:tableStyleId>
              </a:tblPr>
              <a:tblGrid>
                <a:gridCol w="2205434">
                  <a:extLst>
                    <a:ext uri="{9D8B030D-6E8A-4147-A177-3AD203B41FA5}">
                      <a16:colId xmlns:a16="http://schemas.microsoft.com/office/drawing/2014/main" val="3178883693"/>
                    </a:ext>
                  </a:extLst>
                </a:gridCol>
                <a:gridCol w="3430595">
                  <a:extLst>
                    <a:ext uri="{9D8B030D-6E8A-4147-A177-3AD203B41FA5}">
                      <a16:colId xmlns:a16="http://schemas.microsoft.com/office/drawing/2014/main" val="1050575889"/>
                    </a:ext>
                  </a:extLst>
                </a:gridCol>
              </a:tblGrid>
              <a:tr h="422019">
                <a:tc>
                  <a:txBody>
                    <a:bodyPr/>
                    <a:lstStyle/>
                    <a:p>
                      <a:pPr algn="l" fontAlgn="t"/>
                      <a:r>
                        <a:rPr lang="en-US" sz="1200" b="1">
                          <a:solidFill>
                            <a:srgbClr val="FFFFFF"/>
                          </a:solidFill>
                          <a:effectLst/>
                        </a:rPr>
                        <a:t>Method</a:t>
                      </a:r>
                    </a:p>
                  </a:txBody>
                  <a:tcPr marL="173909" marR="104345" marT="104345" marB="104345">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t"/>
                      <a:r>
                        <a:rPr lang="en-US" sz="1200" b="1">
                          <a:solidFill>
                            <a:srgbClr val="FFFFFF"/>
                          </a:solidFill>
                          <a:effectLst/>
                        </a:rPr>
                        <a:t>Description</a:t>
                      </a:r>
                    </a:p>
                  </a:txBody>
                  <a:tcPr marL="173909" marR="104345" marT="104345" marB="104345">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781169975"/>
                  </a:ext>
                </a:extLst>
              </a:tr>
              <a:tr h="422019">
                <a:tc>
                  <a:txBody>
                    <a:bodyPr/>
                    <a:lstStyle/>
                    <a:p>
                      <a:pPr algn="l" fontAlgn="t"/>
                      <a:r>
                        <a:rPr lang="en-US" sz="1200">
                          <a:solidFill>
                            <a:schemeClr val="tx1">
                              <a:lumMod val="85000"/>
                              <a:lumOff val="15000"/>
                            </a:schemeClr>
                          </a:solidFill>
                          <a:effectLst/>
                        </a:rPr>
                        <a:t>AppendText()</a:t>
                      </a:r>
                    </a:p>
                  </a:txBody>
                  <a:tcPr marL="173909" marR="104345" marT="104345" marB="10434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t"/>
                      <a:r>
                        <a:rPr lang="en-US" sz="1200">
                          <a:solidFill>
                            <a:schemeClr val="tx1">
                              <a:lumMod val="85000"/>
                              <a:lumOff val="15000"/>
                            </a:schemeClr>
                          </a:solidFill>
                          <a:effectLst/>
                        </a:rPr>
                        <a:t>Appends text at the end of an existing file</a:t>
                      </a:r>
                    </a:p>
                  </a:txBody>
                  <a:tcPr marL="173909" marR="104345" marT="104345" marB="10434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89271666"/>
                  </a:ext>
                </a:extLst>
              </a:tr>
              <a:tr h="422019">
                <a:tc>
                  <a:txBody>
                    <a:bodyPr/>
                    <a:lstStyle/>
                    <a:p>
                      <a:pPr algn="l" fontAlgn="t"/>
                      <a:r>
                        <a:rPr lang="en-US" sz="1200">
                          <a:solidFill>
                            <a:schemeClr val="tx1">
                              <a:lumMod val="85000"/>
                              <a:lumOff val="15000"/>
                            </a:schemeClr>
                          </a:solidFill>
                          <a:effectLst/>
                        </a:rPr>
                        <a:t>Copy()</a:t>
                      </a:r>
                    </a:p>
                  </a:txBody>
                  <a:tcPr marL="173909" marR="104345" marT="104345" marB="10434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US" sz="1200">
                          <a:solidFill>
                            <a:schemeClr val="tx1">
                              <a:lumMod val="85000"/>
                              <a:lumOff val="15000"/>
                            </a:schemeClr>
                          </a:solidFill>
                          <a:effectLst/>
                        </a:rPr>
                        <a:t>Copies a file</a:t>
                      </a:r>
                    </a:p>
                  </a:txBody>
                  <a:tcPr marL="173909" marR="104345" marT="104345" marB="10434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129223511"/>
                  </a:ext>
                </a:extLst>
              </a:tr>
              <a:tr h="422019">
                <a:tc>
                  <a:txBody>
                    <a:bodyPr/>
                    <a:lstStyle/>
                    <a:p>
                      <a:pPr algn="l" fontAlgn="t"/>
                      <a:r>
                        <a:rPr lang="en-US" sz="1200">
                          <a:solidFill>
                            <a:schemeClr val="tx1">
                              <a:lumMod val="85000"/>
                              <a:lumOff val="15000"/>
                            </a:schemeClr>
                          </a:solidFill>
                          <a:effectLst/>
                        </a:rPr>
                        <a:t>Create()</a:t>
                      </a:r>
                    </a:p>
                  </a:txBody>
                  <a:tcPr marL="173909" marR="104345" marT="104345" marB="10434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t"/>
                      <a:r>
                        <a:rPr lang="en-US" sz="1200">
                          <a:solidFill>
                            <a:schemeClr val="tx1">
                              <a:lumMod val="85000"/>
                              <a:lumOff val="15000"/>
                            </a:schemeClr>
                          </a:solidFill>
                          <a:effectLst/>
                        </a:rPr>
                        <a:t>Creates or overwrites a file</a:t>
                      </a:r>
                    </a:p>
                  </a:txBody>
                  <a:tcPr marL="173909" marR="104345" marT="104345" marB="10434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14063783"/>
                  </a:ext>
                </a:extLst>
              </a:tr>
              <a:tr h="422019">
                <a:tc>
                  <a:txBody>
                    <a:bodyPr/>
                    <a:lstStyle/>
                    <a:p>
                      <a:pPr algn="l" fontAlgn="t"/>
                      <a:r>
                        <a:rPr lang="en-US" sz="1200">
                          <a:solidFill>
                            <a:schemeClr val="tx1">
                              <a:lumMod val="85000"/>
                              <a:lumOff val="15000"/>
                            </a:schemeClr>
                          </a:solidFill>
                          <a:effectLst/>
                        </a:rPr>
                        <a:t>Delete()</a:t>
                      </a:r>
                    </a:p>
                  </a:txBody>
                  <a:tcPr marL="173909" marR="104345" marT="104345" marB="10434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US" sz="1200">
                          <a:solidFill>
                            <a:schemeClr val="tx1">
                              <a:lumMod val="85000"/>
                              <a:lumOff val="15000"/>
                            </a:schemeClr>
                          </a:solidFill>
                          <a:effectLst/>
                        </a:rPr>
                        <a:t>Deletes a file</a:t>
                      </a:r>
                    </a:p>
                  </a:txBody>
                  <a:tcPr marL="173909" marR="104345" marT="104345" marB="10434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399409099"/>
                  </a:ext>
                </a:extLst>
              </a:tr>
              <a:tr h="422019">
                <a:tc>
                  <a:txBody>
                    <a:bodyPr/>
                    <a:lstStyle/>
                    <a:p>
                      <a:pPr algn="l" fontAlgn="t"/>
                      <a:r>
                        <a:rPr lang="en-US" sz="1200">
                          <a:solidFill>
                            <a:schemeClr val="tx1">
                              <a:lumMod val="85000"/>
                              <a:lumOff val="15000"/>
                            </a:schemeClr>
                          </a:solidFill>
                          <a:effectLst/>
                        </a:rPr>
                        <a:t>Exists()</a:t>
                      </a:r>
                    </a:p>
                  </a:txBody>
                  <a:tcPr marL="173909" marR="104345" marT="104345" marB="10434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t"/>
                      <a:r>
                        <a:rPr lang="en-US" sz="1200">
                          <a:solidFill>
                            <a:schemeClr val="tx1">
                              <a:lumMod val="85000"/>
                              <a:lumOff val="15000"/>
                            </a:schemeClr>
                          </a:solidFill>
                          <a:effectLst/>
                        </a:rPr>
                        <a:t>Tests whether the file exists</a:t>
                      </a:r>
                    </a:p>
                  </a:txBody>
                  <a:tcPr marL="173909" marR="104345" marT="104345" marB="10434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01679695"/>
                  </a:ext>
                </a:extLst>
              </a:tr>
              <a:tr h="422019">
                <a:tc>
                  <a:txBody>
                    <a:bodyPr/>
                    <a:lstStyle/>
                    <a:p>
                      <a:pPr algn="l" fontAlgn="t"/>
                      <a:r>
                        <a:rPr lang="en-US" sz="1200">
                          <a:solidFill>
                            <a:schemeClr val="tx1">
                              <a:lumMod val="85000"/>
                              <a:lumOff val="15000"/>
                            </a:schemeClr>
                          </a:solidFill>
                          <a:effectLst/>
                        </a:rPr>
                        <a:t>ReadAllText()</a:t>
                      </a:r>
                    </a:p>
                  </a:txBody>
                  <a:tcPr marL="173909" marR="104345" marT="104345" marB="104345">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t"/>
                      <a:r>
                        <a:rPr lang="en-US" sz="1200">
                          <a:solidFill>
                            <a:schemeClr val="tx1">
                              <a:lumMod val="85000"/>
                              <a:lumOff val="15000"/>
                            </a:schemeClr>
                          </a:solidFill>
                          <a:effectLst/>
                        </a:rPr>
                        <a:t>Reads the contents of a file</a:t>
                      </a:r>
                    </a:p>
                  </a:txBody>
                  <a:tcPr marL="173909" marR="104345" marT="104345" marB="104345">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99582806"/>
                  </a:ext>
                </a:extLst>
              </a:tr>
              <a:tr h="607522">
                <a:tc>
                  <a:txBody>
                    <a:bodyPr/>
                    <a:lstStyle/>
                    <a:p>
                      <a:pPr algn="l" fontAlgn="t"/>
                      <a:r>
                        <a:rPr lang="en-US" sz="1200">
                          <a:solidFill>
                            <a:schemeClr val="tx1">
                              <a:lumMod val="85000"/>
                              <a:lumOff val="15000"/>
                            </a:schemeClr>
                          </a:solidFill>
                          <a:effectLst/>
                        </a:rPr>
                        <a:t>Replace()</a:t>
                      </a:r>
                    </a:p>
                  </a:txBody>
                  <a:tcPr marL="173909" marR="104345" marT="104345" marB="104345">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t"/>
                      <a:r>
                        <a:rPr lang="en-US" sz="1200">
                          <a:solidFill>
                            <a:schemeClr val="tx1">
                              <a:lumMod val="85000"/>
                              <a:lumOff val="15000"/>
                            </a:schemeClr>
                          </a:solidFill>
                          <a:effectLst/>
                        </a:rPr>
                        <a:t>Replaces the contents of a file with the contents of another file</a:t>
                      </a:r>
                    </a:p>
                  </a:txBody>
                  <a:tcPr marL="173909" marR="104345" marT="104345" marB="104345">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270650451"/>
                  </a:ext>
                </a:extLst>
              </a:tr>
              <a:tr h="793024">
                <a:tc>
                  <a:txBody>
                    <a:bodyPr/>
                    <a:lstStyle/>
                    <a:p>
                      <a:pPr algn="l" fontAlgn="t"/>
                      <a:r>
                        <a:rPr lang="en-US" sz="1200">
                          <a:solidFill>
                            <a:schemeClr val="tx1">
                              <a:lumMod val="85000"/>
                              <a:lumOff val="15000"/>
                            </a:schemeClr>
                          </a:solidFill>
                          <a:effectLst/>
                        </a:rPr>
                        <a:t>WriteAllText()</a:t>
                      </a:r>
                    </a:p>
                  </a:txBody>
                  <a:tcPr marL="173909" marR="104345" marT="104345" marB="104345">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l" fontAlgn="t"/>
                      <a:r>
                        <a:rPr lang="en-US" sz="1200">
                          <a:solidFill>
                            <a:schemeClr val="tx1">
                              <a:lumMod val="85000"/>
                              <a:lumOff val="15000"/>
                            </a:schemeClr>
                          </a:solidFill>
                          <a:effectLst/>
                        </a:rPr>
                        <a:t>Creates a new file and writes the contents to it. If the file already exists, it will be overwritten.</a:t>
                      </a:r>
                    </a:p>
                  </a:txBody>
                  <a:tcPr marL="173909" marR="104345" marT="104345" marB="104345">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617349917"/>
                  </a:ext>
                </a:extLst>
              </a:tr>
            </a:tbl>
          </a:graphicData>
        </a:graphic>
      </p:graphicFrame>
    </p:spTree>
    <p:extLst>
      <p:ext uri="{BB962C8B-B14F-4D97-AF65-F5344CB8AC3E}">
        <p14:creationId xmlns:p14="http://schemas.microsoft.com/office/powerpoint/2010/main" val="46617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AC9C-CA81-1214-BE4A-75033CC5727F}"/>
              </a:ext>
            </a:extLst>
          </p:cNvPr>
          <p:cNvSpPr>
            <a:spLocks noGrp="1"/>
          </p:cNvSpPr>
          <p:nvPr>
            <p:ph type="title"/>
          </p:nvPr>
        </p:nvSpPr>
        <p:spPr/>
        <p:txBody>
          <a:bodyPr/>
          <a:lstStyle/>
          <a:p>
            <a:r>
              <a:rPr lang="en-US" b="0"/>
              <a:t>C# Output</a:t>
            </a:r>
            <a:endParaRPr lang="en-US"/>
          </a:p>
          <a:p>
            <a:endParaRPr lang="en-US"/>
          </a:p>
        </p:txBody>
      </p:sp>
      <p:sp>
        <p:nvSpPr>
          <p:cNvPr id="4" name="Text Placeholder 3">
            <a:extLst>
              <a:ext uri="{FF2B5EF4-FFF2-40B4-BE49-F238E27FC236}">
                <a16:creationId xmlns:a16="http://schemas.microsoft.com/office/drawing/2014/main" id="{3954059B-A9A8-A867-D841-6BA5909BCF81}"/>
              </a:ext>
            </a:extLst>
          </p:cNvPr>
          <p:cNvSpPr>
            <a:spLocks noGrp="1"/>
          </p:cNvSpPr>
          <p:nvPr>
            <p:ph sz="half" idx="1"/>
          </p:nvPr>
        </p:nvSpPr>
        <p:spPr>
          <a:xfrm>
            <a:off x="925902" y="2184151"/>
            <a:ext cx="4846320" cy="3959352"/>
          </a:xfrm>
        </p:spPr>
        <p:txBody>
          <a:bodyPr lIns="109728" tIns="109728" rIns="109728" bIns="91440" anchor="t"/>
          <a:lstStyle/>
          <a:p>
            <a:r>
              <a:rPr lang="en-US">
                <a:ea typeface="+mn-lt"/>
                <a:cs typeface="+mn-lt"/>
              </a:rPr>
              <a:t>To output values or print text in C#, you can use the </a:t>
            </a:r>
            <a:r>
              <a:rPr lang="en-US">
                <a:latin typeface="Consolas"/>
              </a:rPr>
              <a:t>WriteLine()</a:t>
            </a:r>
            <a:r>
              <a:rPr lang="en-US">
                <a:ea typeface="+mn-lt"/>
                <a:cs typeface="+mn-lt"/>
              </a:rPr>
              <a:t> method:</a:t>
            </a:r>
          </a:p>
          <a:p>
            <a:endParaRPr lang="en-US"/>
          </a:p>
          <a:p>
            <a:r>
              <a:rPr lang="en-US"/>
              <a:t>Example</a:t>
            </a:r>
          </a:p>
          <a:p>
            <a:r>
              <a:rPr lang="en-US" err="1">
                <a:latin typeface="Consolas"/>
              </a:rPr>
              <a:t>Console.WriteLine</a:t>
            </a:r>
            <a:r>
              <a:rPr lang="en-US">
                <a:latin typeface="Consolas"/>
              </a:rPr>
              <a:t>("Hello World!");</a:t>
            </a:r>
            <a:endParaRPr lang="en-US"/>
          </a:p>
        </p:txBody>
      </p:sp>
      <p:sp>
        <p:nvSpPr>
          <p:cNvPr id="5" name="Content Placeholder 4">
            <a:extLst>
              <a:ext uri="{FF2B5EF4-FFF2-40B4-BE49-F238E27FC236}">
                <a16:creationId xmlns:a16="http://schemas.microsoft.com/office/drawing/2014/main" id="{AF830ADD-3D85-88A2-0FD9-B6FE20082074}"/>
              </a:ext>
            </a:extLst>
          </p:cNvPr>
          <p:cNvSpPr>
            <a:spLocks noGrp="1"/>
          </p:cNvSpPr>
          <p:nvPr>
            <p:ph sz="half" idx="2"/>
          </p:nvPr>
        </p:nvSpPr>
        <p:spPr>
          <a:xfrm>
            <a:off x="5860787" y="2112265"/>
            <a:ext cx="5766470" cy="3959351"/>
          </a:xfrm>
        </p:spPr>
        <p:txBody>
          <a:bodyPr lIns="109728" tIns="109728" rIns="109728" bIns="91440" anchor="t"/>
          <a:lstStyle/>
          <a:p>
            <a:r>
              <a:rPr lang="en-US"/>
              <a:t>The Write Method</a:t>
            </a:r>
          </a:p>
          <a:p>
            <a:r>
              <a:rPr lang="en-US">
                <a:ea typeface="+mn-lt"/>
                <a:cs typeface="+mn-lt"/>
              </a:rPr>
              <a:t>There is also a </a:t>
            </a:r>
            <a:r>
              <a:rPr lang="en-US">
                <a:latin typeface="Consolas"/>
              </a:rPr>
              <a:t>Write()</a:t>
            </a:r>
            <a:r>
              <a:rPr lang="en-US">
                <a:ea typeface="+mn-lt"/>
                <a:cs typeface="+mn-lt"/>
              </a:rPr>
              <a:t> method, which is similar to </a:t>
            </a:r>
            <a:r>
              <a:rPr lang="en-US">
                <a:latin typeface="Consolas"/>
              </a:rPr>
              <a:t>WriteLine()</a:t>
            </a:r>
            <a:r>
              <a:rPr lang="en-US">
                <a:ea typeface="+mn-lt"/>
                <a:cs typeface="+mn-lt"/>
              </a:rPr>
              <a:t>.</a:t>
            </a:r>
            <a:endParaRPr lang="en-US"/>
          </a:p>
          <a:p>
            <a:r>
              <a:rPr lang="en-US">
                <a:ea typeface="+mn-lt"/>
                <a:cs typeface="+mn-lt"/>
              </a:rPr>
              <a:t>The only difference is that it does not insert a new line at the end of the output:</a:t>
            </a:r>
            <a:endParaRPr lang="en-US"/>
          </a:p>
          <a:p>
            <a:r>
              <a:rPr lang="en-US"/>
              <a:t>Example</a:t>
            </a:r>
          </a:p>
          <a:p>
            <a:r>
              <a:rPr lang="en-US">
                <a:latin typeface="Consolas"/>
              </a:rPr>
              <a:t>Console.Write("Hello World! ");
</a:t>
            </a:r>
            <a:r>
              <a:rPr lang="en-US" err="1">
                <a:latin typeface="Consolas"/>
              </a:rPr>
              <a:t>Console.Write</a:t>
            </a:r>
            <a:r>
              <a:rPr lang="en-US">
                <a:latin typeface="Consolas"/>
              </a:rPr>
              <a:t>("I will print on the same line.");</a:t>
            </a:r>
            <a:endParaRPr lang="en-US"/>
          </a:p>
          <a:p>
            <a:endParaRPr lang="en-US"/>
          </a:p>
        </p:txBody>
      </p:sp>
    </p:spTree>
    <p:extLst>
      <p:ext uri="{BB962C8B-B14F-4D97-AF65-F5344CB8AC3E}">
        <p14:creationId xmlns:p14="http://schemas.microsoft.com/office/powerpoint/2010/main" val="2394000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34865-12AD-163C-6639-4F567873293F}"/>
              </a:ext>
            </a:extLst>
          </p:cNvPr>
          <p:cNvSpPr>
            <a:spLocks noGrp="1"/>
          </p:cNvSpPr>
          <p:nvPr>
            <p:ph type="title"/>
          </p:nvPr>
        </p:nvSpPr>
        <p:spPr>
          <a:xfrm>
            <a:off x="914400" y="5602884"/>
            <a:ext cx="10698103" cy="827037"/>
          </a:xfrm>
        </p:spPr>
        <p:txBody>
          <a:bodyPr anchor="ctr">
            <a:normAutofit/>
          </a:bodyPr>
          <a:lstStyle/>
          <a:p>
            <a:endParaRPr lang="en-US" sz="3200">
              <a:solidFill>
                <a:schemeClr val="bg1"/>
              </a:solidFill>
            </a:endParaRPr>
          </a:p>
          <a:p>
            <a:r>
              <a:rPr lang="en-US" b="0" dirty="0"/>
              <a:t># Exceptions - </a:t>
            </a:r>
            <a:r>
              <a:rPr lang="en-US" b="0" dirty="0" err="1"/>
              <a:t>Try..Catch</a:t>
            </a:r>
            <a:endParaRPr lang="en-US" dirty="0" err="1"/>
          </a:p>
          <a:p>
            <a:endParaRPr lang="en-US" dirty="0"/>
          </a:p>
        </p:txBody>
      </p:sp>
      <p:sp>
        <p:nvSpPr>
          <p:cNvPr id="3" name="Content Placeholder 2">
            <a:extLst>
              <a:ext uri="{FF2B5EF4-FFF2-40B4-BE49-F238E27FC236}">
                <a16:creationId xmlns:a16="http://schemas.microsoft.com/office/drawing/2014/main" id="{C32EC86F-DAF4-315A-11BD-A199FAAFB441}"/>
              </a:ext>
            </a:extLst>
          </p:cNvPr>
          <p:cNvSpPr>
            <a:spLocks noGrp="1"/>
          </p:cNvSpPr>
          <p:nvPr>
            <p:ph idx="1"/>
          </p:nvPr>
        </p:nvSpPr>
        <p:spPr>
          <a:xfrm>
            <a:off x="464459" y="254604"/>
            <a:ext cx="10622036" cy="4374546"/>
          </a:xfrm>
        </p:spPr>
        <p:txBody>
          <a:bodyPr lIns="109728" tIns="109728" rIns="109728" bIns="91440" anchor="t">
            <a:normAutofit fontScale="40000" lnSpcReduction="20000"/>
          </a:bodyPr>
          <a:lstStyle/>
          <a:p>
            <a:pPr marL="0" indent="0">
              <a:buNone/>
            </a:pPr>
            <a:r>
              <a:rPr lang="en-US" dirty="0"/>
              <a:t>C# Exceptions</a:t>
            </a:r>
            <a:endParaRPr lang="en-US" sz="1800" dirty="0"/>
          </a:p>
          <a:p>
            <a:pPr marL="0" indent="0">
              <a:buNone/>
            </a:pPr>
            <a:r>
              <a:rPr lang="en-US" sz="1800" dirty="0">
                <a:ea typeface="+mn-lt"/>
                <a:cs typeface="+mn-lt"/>
              </a:rPr>
              <a:t>When executing C# code, different errors can occur: coding errors made by the programmer, errors due to wrong input, or other unforeseeable things.</a:t>
            </a:r>
            <a:endParaRPr lang="en-US" dirty="0"/>
          </a:p>
          <a:p>
            <a:pPr marL="0" indent="0">
              <a:buNone/>
            </a:pPr>
            <a:r>
              <a:rPr lang="en-US" sz="1800" dirty="0">
                <a:ea typeface="+mn-lt"/>
                <a:cs typeface="+mn-lt"/>
              </a:rPr>
              <a:t>When an error occurs, C# will normally stop and generate an error message. The technical term for this is: C# will throw an </a:t>
            </a:r>
            <a:r>
              <a:rPr lang="en-US" sz="1800" b="1" dirty="0">
                <a:ea typeface="+mn-lt"/>
                <a:cs typeface="+mn-lt"/>
              </a:rPr>
              <a:t>exception</a:t>
            </a:r>
            <a:r>
              <a:rPr lang="en-US" sz="1800" dirty="0">
                <a:ea typeface="+mn-lt"/>
                <a:cs typeface="+mn-lt"/>
              </a:rPr>
              <a:t> (throw an error).</a:t>
            </a:r>
            <a:endParaRPr lang="en-US" dirty="0"/>
          </a:p>
          <a:p>
            <a:pPr marL="0" indent="0">
              <a:buNone/>
            </a:pPr>
            <a:br>
              <a:rPr lang="en-US" dirty="0"/>
            </a:br>
            <a:endParaRPr lang="en-US" dirty="0"/>
          </a:p>
          <a:p>
            <a:pPr marL="0" indent="0">
              <a:buNone/>
            </a:pPr>
            <a:r>
              <a:rPr lang="en-US" dirty="0"/>
              <a:t>C# try and catch</a:t>
            </a:r>
          </a:p>
          <a:p>
            <a:pPr marL="0" indent="0">
              <a:buNone/>
            </a:pPr>
            <a:r>
              <a:rPr lang="en-US" sz="1800" dirty="0">
                <a:ea typeface="+mn-lt"/>
                <a:cs typeface="+mn-lt"/>
              </a:rPr>
              <a:t>The </a:t>
            </a:r>
            <a:r>
              <a:rPr lang="en-US" sz="1800" dirty="0">
                <a:latin typeface="Consolas"/>
              </a:rPr>
              <a:t>try</a:t>
            </a:r>
            <a:r>
              <a:rPr lang="en-US" sz="1800" dirty="0">
                <a:ea typeface="+mn-lt"/>
                <a:cs typeface="+mn-lt"/>
              </a:rPr>
              <a:t> statement allows you to define a block of code to be tested for errors while it is being executed.</a:t>
            </a:r>
            <a:endParaRPr lang="en-US" dirty="0"/>
          </a:p>
          <a:p>
            <a:pPr marL="0" indent="0">
              <a:buNone/>
            </a:pPr>
            <a:r>
              <a:rPr lang="en-US" sz="1800" dirty="0">
                <a:ea typeface="+mn-lt"/>
                <a:cs typeface="+mn-lt"/>
              </a:rPr>
              <a:t>The </a:t>
            </a:r>
            <a:r>
              <a:rPr lang="en-US" sz="1800" dirty="0">
                <a:latin typeface="Consolas"/>
              </a:rPr>
              <a:t>catch</a:t>
            </a:r>
            <a:r>
              <a:rPr lang="en-US" sz="1800" dirty="0">
                <a:ea typeface="+mn-lt"/>
                <a:cs typeface="+mn-lt"/>
              </a:rPr>
              <a:t> statement allows you to define a block of code to be executed, if an error occurs in the try block.</a:t>
            </a:r>
            <a:endParaRPr lang="en-US" dirty="0"/>
          </a:p>
          <a:p>
            <a:pPr marL="0" indent="0">
              <a:buNone/>
            </a:pPr>
            <a:r>
              <a:rPr lang="en-US" sz="1800" dirty="0">
                <a:ea typeface="+mn-lt"/>
                <a:cs typeface="+mn-lt"/>
              </a:rPr>
              <a:t>The </a:t>
            </a:r>
            <a:r>
              <a:rPr lang="en-US" sz="1800" dirty="0">
                <a:latin typeface="Consolas"/>
              </a:rPr>
              <a:t>try</a:t>
            </a:r>
            <a:r>
              <a:rPr lang="en-US" sz="1800" dirty="0">
                <a:ea typeface="+mn-lt"/>
                <a:cs typeface="+mn-lt"/>
              </a:rPr>
              <a:t> and </a:t>
            </a:r>
            <a:r>
              <a:rPr lang="en-US" sz="1800" dirty="0">
                <a:latin typeface="Consolas"/>
              </a:rPr>
              <a:t>catch</a:t>
            </a:r>
            <a:r>
              <a:rPr lang="en-US" sz="1800" dirty="0">
                <a:ea typeface="+mn-lt"/>
                <a:cs typeface="+mn-lt"/>
              </a:rPr>
              <a:t> keywords come in pairs:</a:t>
            </a:r>
            <a:endParaRPr lang="en-US" dirty="0"/>
          </a:p>
          <a:p>
            <a:pPr marL="0" indent="0">
              <a:buNone/>
            </a:pPr>
            <a:r>
              <a:rPr lang="en-US" dirty="0"/>
              <a:t>Syntax</a:t>
            </a:r>
          </a:p>
          <a:p>
            <a:pPr marL="0" indent="0">
              <a:buNone/>
            </a:pPr>
            <a:r>
              <a:rPr lang="en-US" sz="1800" dirty="0">
                <a:latin typeface="Consolas"/>
              </a:rPr>
              <a:t>try 
{
  //  </a:t>
            </a:r>
            <a:r>
              <a:rPr lang="en-US" sz="1800" i="1" dirty="0">
                <a:latin typeface="Consolas"/>
              </a:rPr>
              <a:t>Block of code to try
</a:t>
            </a:r>
            <a:r>
              <a:rPr lang="en-US" sz="1800" dirty="0">
                <a:latin typeface="Consolas"/>
              </a:rPr>
              <a:t>}
catch (Exception e)
{
  //  </a:t>
            </a:r>
            <a:r>
              <a:rPr lang="en-US" sz="1800" i="1" dirty="0">
                <a:latin typeface="Consolas"/>
              </a:rPr>
              <a:t>Block of code to handle errors
</a:t>
            </a:r>
            <a:r>
              <a:rPr lang="en-US" sz="1800" dirty="0">
                <a:latin typeface="Consolas"/>
              </a:rPr>
              <a:t>}</a:t>
            </a:r>
            <a:endParaRPr lang="en-US" dirty="0"/>
          </a:p>
          <a:p>
            <a:pPr marL="0" indent="0">
              <a:buNone/>
            </a:pPr>
            <a:endParaRPr lang="en-US" sz="1800" dirty="0"/>
          </a:p>
        </p:txBody>
      </p:sp>
    </p:spTree>
    <p:extLst>
      <p:ext uri="{BB962C8B-B14F-4D97-AF65-F5344CB8AC3E}">
        <p14:creationId xmlns:p14="http://schemas.microsoft.com/office/powerpoint/2010/main" val="133401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8E4A-44DF-B590-EC47-DB8F55B1F5BF}"/>
              </a:ext>
            </a:extLst>
          </p:cNvPr>
          <p:cNvSpPr>
            <a:spLocks noGrp="1"/>
          </p:cNvSpPr>
          <p:nvPr>
            <p:ph type="title"/>
          </p:nvPr>
        </p:nvSpPr>
        <p:spPr>
          <a:xfrm>
            <a:off x="174224" y="666869"/>
            <a:ext cx="10241280" cy="1234440"/>
          </a:xfrm>
        </p:spPr>
        <p:txBody>
          <a:bodyPr/>
          <a:lstStyle/>
          <a:p>
            <a:r>
              <a:rPr lang="en-US" b="0"/>
              <a:t>C# Comments</a:t>
            </a:r>
            <a:endParaRPr lang="en-US"/>
          </a:p>
          <a:p>
            <a:r>
              <a:rPr lang="en-US" sz="1600" b="0">
                <a:ea typeface="+mj-lt"/>
                <a:cs typeface="+mj-lt"/>
              </a:rPr>
              <a:t>Comments can be used to explain C# code, and to make it more readable. It can also be used to prevent execution when testing alternative code.</a:t>
            </a:r>
            <a:endParaRPr lang="en-US" sz="1600">
              <a:ea typeface="+mj-lt"/>
              <a:cs typeface="+mj-lt"/>
            </a:endParaRPr>
          </a:p>
          <a:p>
            <a:endParaRPr lang="en-US"/>
          </a:p>
        </p:txBody>
      </p:sp>
      <p:sp>
        <p:nvSpPr>
          <p:cNvPr id="3" name="Content Placeholder 2">
            <a:extLst>
              <a:ext uri="{FF2B5EF4-FFF2-40B4-BE49-F238E27FC236}">
                <a16:creationId xmlns:a16="http://schemas.microsoft.com/office/drawing/2014/main" id="{7E628F70-0CCF-2622-B674-4A6CB4B68177}"/>
              </a:ext>
            </a:extLst>
          </p:cNvPr>
          <p:cNvSpPr>
            <a:spLocks noGrp="1"/>
          </p:cNvSpPr>
          <p:nvPr>
            <p:ph sz="half" idx="1"/>
          </p:nvPr>
        </p:nvSpPr>
        <p:spPr>
          <a:xfrm>
            <a:off x="48884" y="2112264"/>
            <a:ext cx="6169036" cy="3959352"/>
          </a:xfrm>
        </p:spPr>
        <p:txBody>
          <a:bodyPr lIns="109728" tIns="109728" rIns="109728" bIns="91440" anchor="t"/>
          <a:lstStyle/>
          <a:p>
            <a:pPr marL="0" indent="0">
              <a:buNone/>
            </a:pPr>
            <a:r>
              <a:rPr lang="en-US" sz="1600" b="1"/>
              <a:t>Single-line Comments</a:t>
            </a:r>
          </a:p>
          <a:p>
            <a:pPr marL="0" indent="0">
              <a:buNone/>
            </a:pPr>
            <a:r>
              <a:rPr lang="en-US" sz="1600">
                <a:ea typeface="+mn-lt"/>
                <a:cs typeface="+mn-lt"/>
              </a:rPr>
              <a:t>Single-line comments start with two forward slashes (</a:t>
            </a:r>
            <a:r>
              <a:rPr lang="en-US" sz="1600">
                <a:latin typeface="Consolas"/>
              </a:rPr>
              <a:t>//</a:t>
            </a:r>
            <a:r>
              <a:rPr lang="en-US" sz="1600">
                <a:ea typeface="+mn-lt"/>
                <a:cs typeface="+mn-lt"/>
              </a:rPr>
              <a:t>).</a:t>
            </a:r>
          </a:p>
          <a:p>
            <a:pPr marL="0" indent="0">
              <a:buNone/>
            </a:pPr>
            <a:r>
              <a:rPr lang="en-US" sz="1600">
                <a:ea typeface="+mn-lt"/>
                <a:cs typeface="+mn-lt"/>
              </a:rPr>
              <a:t>Any text between </a:t>
            </a:r>
            <a:r>
              <a:rPr lang="en-US" sz="1600">
                <a:latin typeface="Consolas"/>
              </a:rPr>
              <a:t>//</a:t>
            </a:r>
            <a:r>
              <a:rPr lang="en-US" sz="1600">
                <a:ea typeface="+mn-lt"/>
                <a:cs typeface="+mn-lt"/>
              </a:rPr>
              <a:t> and the end of the line is ignored by C# (will not be executed).</a:t>
            </a:r>
          </a:p>
          <a:p>
            <a:pPr marL="0" indent="0">
              <a:buNone/>
            </a:pPr>
            <a:r>
              <a:rPr lang="en-US" sz="1600">
                <a:ea typeface="+mn-lt"/>
                <a:cs typeface="+mn-lt"/>
              </a:rPr>
              <a:t>This example uses a single-line comment before a line of code:</a:t>
            </a:r>
          </a:p>
          <a:p>
            <a:pPr marL="0" indent="0">
              <a:buNone/>
            </a:pPr>
            <a:r>
              <a:rPr lang="en-US" sz="1600"/>
              <a:t>Example</a:t>
            </a:r>
          </a:p>
          <a:p>
            <a:pPr marL="0" indent="0">
              <a:buNone/>
            </a:pPr>
            <a:r>
              <a:rPr lang="en-US" sz="1600">
                <a:latin typeface="Consolas"/>
              </a:rPr>
              <a:t>// This is a comment
</a:t>
            </a:r>
            <a:r>
              <a:rPr lang="en-US" sz="1600" err="1">
                <a:latin typeface="Consolas"/>
              </a:rPr>
              <a:t>Console.WriteLine</a:t>
            </a:r>
            <a:r>
              <a:rPr lang="en-US" sz="1600">
                <a:latin typeface="Consolas"/>
              </a:rPr>
              <a:t>("Hello World!");</a:t>
            </a:r>
          </a:p>
          <a:p>
            <a:endParaRPr lang="en-US" sz="1600"/>
          </a:p>
        </p:txBody>
      </p:sp>
      <p:sp>
        <p:nvSpPr>
          <p:cNvPr id="4" name="Content Placeholder 3">
            <a:extLst>
              <a:ext uri="{FF2B5EF4-FFF2-40B4-BE49-F238E27FC236}">
                <a16:creationId xmlns:a16="http://schemas.microsoft.com/office/drawing/2014/main" id="{C8B17A32-B01F-F24F-04A7-75F1EB4B9FD8}"/>
              </a:ext>
            </a:extLst>
          </p:cNvPr>
          <p:cNvSpPr>
            <a:spLocks noGrp="1"/>
          </p:cNvSpPr>
          <p:nvPr>
            <p:ph sz="half" idx="2"/>
          </p:nvPr>
        </p:nvSpPr>
        <p:spPr>
          <a:xfrm>
            <a:off x="6378372" y="2116059"/>
            <a:ext cx="5774258" cy="3786224"/>
          </a:xfrm>
        </p:spPr>
        <p:txBody>
          <a:bodyPr lIns="109728" tIns="109728" rIns="109728" bIns="91440" anchor="t"/>
          <a:lstStyle/>
          <a:p>
            <a:pPr marL="0" indent="0">
              <a:buNone/>
            </a:pPr>
            <a:r>
              <a:rPr lang="en-US" sz="1600" b="1"/>
              <a:t>C# Multi-line Comments</a:t>
            </a:r>
            <a:endParaRPr lang="en-US" sz="1600"/>
          </a:p>
          <a:p>
            <a:pPr marL="0" indent="0">
              <a:buNone/>
            </a:pPr>
            <a:r>
              <a:rPr lang="en-US" sz="1600">
                <a:ea typeface="+mn-lt"/>
                <a:cs typeface="+mn-lt"/>
              </a:rPr>
              <a:t>Multi-line comments start with </a:t>
            </a:r>
            <a:r>
              <a:rPr lang="en-US" sz="1600">
                <a:latin typeface="Consolas"/>
              </a:rPr>
              <a:t>/*</a:t>
            </a:r>
            <a:r>
              <a:rPr lang="en-US" sz="1600">
                <a:ea typeface="+mn-lt"/>
                <a:cs typeface="+mn-lt"/>
              </a:rPr>
              <a:t> and ends with </a:t>
            </a:r>
            <a:r>
              <a:rPr lang="en-US" sz="1600">
                <a:latin typeface="Consolas"/>
              </a:rPr>
              <a:t>*/</a:t>
            </a:r>
            <a:r>
              <a:rPr lang="en-US" sz="1600">
                <a:ea typeface="+mn-lt"/>
                <a:cs typeface="+mn-lt"/>
              </a:rPr>
              <a:t>.</a:t>
            </a:r>
          </a:p>
          <a:p>
            <a:pPr marL="0" indent="0">
              <a:buNone/>
            </a:pPr>
            <a:r>
              <a:rPr lang="en-US" sz="1600">
                <a:ea typeface="+mn-lt"/>
                <a:cs typeface="+mn-lt"/>
              </a:rPr>
              <a:t>Any text between </a:t>
            </a:r>
            <a:r>
              <a:rPr lang="en-US" sz="1600">
                <a:latin typeface="Consolas"/>
              </a:rPr>
              <a:t>/*</a:t>
            </a:r>
            <a:r>
              <a:rPr lang="en-US" sz="1600">
                <a:ea typeface="+mn-lt"/>
                <a:cs typeface="+mn-lt"/>
              </a:rPr>
              <a:t> and </a:t>
            </a:r>
            <a:r>
              <a:rPr lang="en-US" sz="1600">
                <a:latin typeface="Consolas"/>
              </a:rPr>
              <a:t>*/</a:t>
            </a:r>
            <a:r>
              <a:rPr lang="en-US" sz="1600">
                <a:ea typeface="+mn-lt"/>
                <a:cs typeface="+mn-lt"/>
              </a:rPr>
              <a:t> will be ignored by C#.</a:t>
            </a:r>
          </a:p>
          <a:p>
            <a:pPr marL="0" indent="0">
              <a:buNone/>
            </a:pPr>
            <a:r>
              <a:rPr lang="en-US" sz="1600">
                <a:ea typeface="+mn-lt"/>
                <a:cs typeface="+mn-lt"/>
              </a:rPr>
              <a:t>This example uses a multi-line comment (a comment block) to explain the code:</a:t>
            </a:r>
          </a:p>
          <a:p>
            <a:pPr marL="0" indent="0">
              <a:buNone/>
            </a:pPr>
            <a:r>
              <a:rPr lang="en-US" sz="1600"/>
              <a:t>Example</a:t>
            </a:r>
          </a:p>
          <a:p>
            <a:pPr marL="0" indent="0">
              <a:buNone/>
            </a:pPr>
            <a:r>
              <a:rPr lang="en-US" sz="1600">
                <a:latin typeface="Consolas"/>
              </a:rPr>
              <a:t>/* The code below will print the words Hello World
to the screen, and it is amazing */
Console.WriteLine("Hello World!"); 
</a:t>
            </a:r>
          </a:p>
          <a:p>
            <a:pPr marL="0" indent="0" algn="ctr">
              <a:buNone/>
            </a:pPr>
            <a:endParaRPr lang="en-US">
              <a:ea typeface="+mn-lt"/>
              <a:cs typeface="+mn-lt"/>
            </a:endParaRPr>
          </a:p>
          <a:p>
            <a:br>
              <a:rPr lang="en-US"/>
            </a:br>
            <a:endParaRPr lang="en-US"/>
          </a:p>
          <a:p>
            <a:endParaRPr lang="en-US"/>
          </a:p>
        </p:txBody>
      </p:sp>
    </p:spTree>
    <p:extLst>
      <p:ext uri="{BB962C8B-B14F-4D97-AF65-F5344CB8AC3E}">
        <p14:creationId xmlns:p14="http://schemas.microsoft.com/office/powerpoint/2010/main" val="102511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29FE1-BC40-F8A9-9147-3B802902E105}"/>
              </a:ext>
            </a:extLst>
          </p:cNvPr>
          <p:cNvSpPr>
            <a:spLocks noGrp="1"/>
          </p:cNvSpPr>
          <p:nvPr>
            <p:ph type="title"/>
          </p:nvPr>
        </p:nvSpPr>
        <p:spPr>
          <a:xfrm>
            <a:off x="1353190" y="1028700"/>
            <a:ext cx="3330452" cy="4472690"/>
          </a:xfrm>
        </p:spPr>
        <p:txBody>
          <a:bodyPr anchor="ctr">
            <a:normAutofit/>
          </a:bodyPr>
          <a:lstStyle/>
          <a:p>
            <a:r>
              <a:rPr lang="en-US" sz="2700" b="0"/>
              <a:t>C# Variables</a:t>
            </a:r>
            <a:endParaRPr lang="en-US" sz="2700"/>
          </a:p>
          <a:p>
            <a:endParaRPr lang="en-US" sz="2700"/>
          </a:p>
        </p:txBody>
      </p:sp>
      <p:sp>
        <p:nvSpPr>
          <p:cNvPr id="11" name="Rectangle 10">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1B790B6-2A2F-8882-7F86-B5D4437B604B}"/>
              </a:ext>
            </a:extLst>
          </p:cNvPr>
          <p:cNvGraphicFramePr>
            <a:graphicFrameLocks noGrp="1"/>
          </p:cNvGraphicFramePr>
          <p:nvPr>
            <p:ph idx="1"/>
            <p:extLst>
              <p:ext uri="{D42A27DB-BD31-4B8C-83A1-F6EECF244321}">
                <p14:modId xmlns:p14="http://schemas.microsoft.com/office/powerpoint/2010/main" val="3264067265"/>
              </p:ext>
            </p:extLst>
          </p:nvPr>
        </p:nvGraphicFramePr>
        <p:xfrm>
          <a:off x="5172741" y="882502"/>
          <a:ext cx="6177516" cy="4869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686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49D63-5E81-8D30-76B1-74CC556A597E}"/>
              </a:ext>
            </a:extLst>
          </p:cNvPr>
          <p:cNvSpPr>
            <a:spLocks noGrp="1"/>
          </p:cNvSpPr>
          <p:nvPr>
            <p:ph type="title"/>
          </p:nvPr>
        </p:nvSpPr>
        <p:spPr>
          <a:xfrm>
            <a:off x="278921" y="119792"/>
            <a:ext cx="10241280" cy="1234440"/>
          </a:xfrm>
        </p:spPr>
        <p:txBody>
          <a:bodyPr/>
          <a:lstStyle/>
          <a:p>
            <a:r>
              <a:rPr lang="en-US" b="0"/>
              <a:t>Declaring (Creating) Variables</a:t>
            </a:r>
            <a:endParaRPr lang="en-US"/>
          </a:p>
          <a:p>
            <a:endParaRPr lang="en-US"/>
          </a:p>
        </p:txBody>
      </p:sp>
      <p:sp>
        <p:nvSpPr>
          <p:cNvPr id="3" name="TextBox 2">
            <a:extLst>
              <a:ext uri="{FF2B5EF4-FFF2-40B4-BE49-F238E27FC236}">
                <a16:creationId xmlns:a16="http://schemas.microsoft.com/office/drawing/2014/main" id="{FB3C6F75-C9E9-460B-DD2D-C33C07A58D24}"/>
              </a:ext>
            </a:extLst>
          </p:cNvPr>
          <p:cNvSpPr txBox="1"/>
          <p:nvPr/>
        </p:nvSpPr>
        <p:spPr>
          <a:xfrm>
            <a:off x="353684" y="856891"/>
            <a:ext cx="517297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To create a variable, you must specify the type and assign it a value:</a:t>
            </a:r>
          </a:p>
          <a:p>
            <a:r>
              <a:rPr lang="en-US"/>
              <a:t>Syntax</a:t>
            </a:r>
          </a:p>
          <a:p>
            <a:r>
              <a:rPr lang="en-US" i="1">
                <a:latin typeface="Consolas"/>
              </a:rPr>
              <a:t>type </a:t>
            </a:r>
            <a:r>
              <a:rPr lang="en-US" i="1" err="1">
                <a:latin typeface="Consolas"/>
              </a:rPr>
              <a:t>variableName</a:t>
            </a:r>
            <a:r>
              <a:rPr lang="en-US" i="1">
                <a:latin typeface="Consolas"/>
              </a:rPr>
              <a:t> = value;</a:t>
            </a:r>
            <a:endParaRPr lang="en-US"/>
          </a:p>
          <a:p>
            <a:pPr algn="l"/>
            <a:endParaRPr lang="en-US"/>
          </a:p>
        </p:txBody>
      </p:sp>
      <p:graphicFrame>
        <p:nvGraphicFramePr>
          <p:cNvPr id="43" name="Diagram 43">
            <a:extLst>
              <a:ext uri="{FF2B5EF4-FFF2-40B4-BE49-F238E27FC236}">
                <a16:creationId xmlns:a16="http://schemas.microsoft.com/office/drawing/2014/main" id="{ACE03EE5-F14F-8410-768C-8006434D0D2E}"/>
              </a:ext>
            </a:extLst>
          </p:cNvPr>
          <p:cNvGraphicFramePr>
            <a:graphicFrameLocks noGrp="1"/>
          </p:cNvGraphicFramePr>
          <p:nvPr>
            <p:ph idx="1"/>
            <p:extLst>
              <p:ext uri="{D42A27DB-BD31-4B8C-83A1-F6EECF244321}">
                <p14:modId xmlns:p14="http://schemas.microsoft.com/office/powerpoint/2010/main" val="1474165108"/>
              </p:ext>
            </p:extLst>
          </p:nvPr>
        </p:nvGraphicFramePr>
        <p:xfrm>
          <a:off x="651933" y="2176463"/>
          <a:ext cx="10240963" cy="3959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38" name="TextBox 1">
            <a:extLst>
              <a:ext uri="{FF2B5EF4-FFF2-40B4-BE49-F238E27FC236}">
                <a16:creationId xmlns:a16="http://schemas.microsoft.com/office/drawing/2014/main" id="{38176EE3-DA2B-9642-C358-4286481D8FC4}"/>
              </a:ext>
            </a:extLst>
          </p:cNvPr>
          <p:cNvSpPr txBox="1"/>
          <p:nvPr/>
        </p:nvSpPr>
        <p:spPr>
          <a:xfrm>
            <a:off x="8532603" y="1171395"/>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302669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3AF7-C14C-1874-3D24-428E4106BC9E}"/>
              </a:ext>
            </a:extLst>
          </p:cNvPr>
          <p:cNvSpPr>
            <a:spLocks noGrp="1"/>
          </p:cNvSpPr>
          <p:nvPr>
            <p:ph type="title"/>
          </p:nvPr>
        </p:nvSpPr>
        <p:spPr>
          <a:xfrm>
            <a:off x="82062" y="131220"/>
            <a:ext cx="10241280" cy="1234440"/>
          </a:xfrm>
        </p:spPr>
        <p:txBody>
          <a:bodyPr/>
          <a:lstStyle/>
          <a:p>
            <a:r>
              <a:rPr lang="en-US" b="0" dirty="0"/>
              <a:t>C# Type Casting</a:t>
            </a:r>
            <a:endParaRPr lang="en-US" dirty="0"/>
          </a:p>
          <a:p>
            <a:endParaRPr lang="en-US" dirty="0"/>
          </a:p>
        </p:txBody>
      </p:sp>
      <p:sp>
        <p:nvSpPr>
          <p:cNvPr id="4" name="Text Placeholder 3">
            <a:extLst>
              <a:ext uri="{FF2B5EF4-FFF2-40B4-BE49-F238E27FC236}">
                <a16:creationId xmlns:a16="http://schemas.microsoft.com/office/drawing/2014/main" id="{F934C7BF-6354-C368-23D8-EEDF3BE6E6DE}"/>
              </a:ext>
            </a:extLst>
          </p:cNvPr>
          <p:cNvSpPr>
            <a:spLocks noGrp="1"/>
          </p:cNvSpPr>
          <p:nvPr>
            <p:ph type="body" idx="4294967295"/>
          </p:nvPr>
        </p:nvSpPr>
        <p:spPr>
          <a:xfrm>
            <a:off x="0" y="1047750"/>
            <a:ext cx="4841875" cy="823913"/>
          </a:xfrm>
        </p:spPr>
        <p:txBody>
          <a:bodyPr/>
          <a:lstStyle/>
          <a:p>
            <a:r>
              <a:rPr lang="en-US" sz="1200" dirty="0">
                <a:ea typeface="+mn-lt"/>
                <a:cs typeface="+mn-lt"/>
              </a:rPr>
              <a:t>Implicit Casting</a:t>
            </a:r>
            <a:r>
              <a:rPr lang="en-US" sz="1200" b="0" dirty="0">
                <a:ea typeface="+mn-lt"/>
                <a:cs typeface="+mn-lt"/>
              </a:rPr>
              <a:t> (automatically) - converting a smaller type to a larger type size</a:t>
            </a:r>
            <a:br>
              <a:rPr lang="en-US" sz="1200" b="0" dirty="0">
                <a:ea typeface="+mn-lt"/>
                <a:cs typeface="+mn-lt"/>
              </a:rPr>
            </a:br>
            <a:r>
              <a:rPr lang="en-US" sz="1200" b="0" dirty="0">
                <a:ea typeface="+mn-lt"/>
                <a:cs typeface="+mn-lt"/>
              </a:rPr>
              <a:t>char -&gt; </a:t>
            </a:r>
            <a:r>
              <a:rPr lang="en-US" sz="1200" b="0" dirty="0">
                <a:latin typeface="Consolas"/>
              </a:rPr>
              <a:t>int</a:t>
            </a:r>
            <a:r>
              <a:rPr lang="en-US" sz="1200" b="0" dirty="0">
                <a:ea typeface="+mn-lt"/>
                <a:cs typeface="+mn-lt"/>
              </a:rPr>
              <a:t> -&gt; </a:t>
            </a:r>
            <a:r>
              <a:rPr lang="en-US" sz="1200" b="0" dirty="0">
                <a:latin typeface="Consolas"/>
              </a:rPr>
              <a:t>long</a:t>
            </a:r>
            <a:r>
              <a:rPr lang="en-US" sz="1200" b="0" dirty="0">
                <a:ea typeface="+mn-lt"/>
                <a:cs typeface="+mn-lt"/>
              </a:rPr>
              <a:t> -&gt; </a:t>
            </a:r>
            <a:r>
              <a:rPr lang="en-US" sz="1200" b="0" dirty="0">
                <a:latin typeface="Consolas"/>
              </a:rPr>
              <a:t>float</a:t>
            </a:r>
            <a:r>
              <a:rPr lang="en-US" sz="1200" b="0" dirty="0">
                <a:ea typeface="+mn-lt"/>
                <a:cs typeface="+mn-lt"/>
              </a:rPr>
              <a:t> -&gt; </a:t>
            </a:r>
            <a:r>
              <a:rPr lang="en-US" sz="1200" b="0" dirty="0">
                <a:latin typeface="Consolas"/>
              </a:rPr>
              <a:t>double</a:t>
            </a:r>
            <a:endParaRPr lang="en-US" sz="1200" dirty="0"/>
          </a:p>
        </p:txBody>
      </p:sp>
      <p:sp>
        <p:nvSpPr>
          <p:cNvPr id="3" name="Content Placeholder 2">
            <a:extLst>
              <a:ext uri="{FF2B5EF4-FFF2-40B4-BE49-F238E27FC236}">
                <a16:creationId xmlns:a16="http://schemas.microsoft.com/office/drawing/2014/main" id="{8601D9D4-032A-FCFC-C724-B58D9C54F028}"/>
              </a:ext>
            </a:extLst>
          </p:cNvPr>
          <p:cNvSpPr>
            <a:spLocks noGrp="1"/>
          </p:cNvSpPr>
          <p:nvPr>
            <p:ph sz="half" idx="4294967295"/>
          </p:nvPr>
        </p:nvSpPr>
        <p:spPr>
          <a:xfrm>
            <a:off x="0" y="2032000"/>
            <a:ext cx="4840288" cy="3105150"/>
          </a:xfrm>
        </p:spPr>
        <p:txBody>
          <a:bodyPr lIns="109728" tIns="109728" rIns="109728" bIns="91440" anchor="t"/>
          <a:lstStyle/>
          <a:p>
            <a:pPr marL="0" indent="0">
              <a:buNone/>
            </a:pPr>
            <a:r>
              <a:rPr lang="en-US" sz="1600" dirty="0">
                <a:latin typeface="Consolas"/>
              </a:rPr>
              <a:t>int </a:t>
            </a:r>
            <a:r>
              <a:rPr lang="en-US" sz="1600" dirty="0" err="1">
                <a:latin typeface="Consolas"/>
              </a:rPr>
              <a:t>myInt</a:t>
            </a:r>
            <a:r>
              <a:rPr lang="en-US" sz="1600" dirty="0">
                <a:latin typeface="Consolas"/>
              </a:rPr>
              <a:t> = 9;
double </a:t>
            </a:r>
            <a:r>
              <a:rPr lang="en-US" sz="1600" dirty="0" err="1">
                <a:latin typeface="Consolas"/>
              </a:rPr>
              <a:t>myDouble</a:t>
            </a:r>
            <a:r>
              <a:rPr lang="en-US" sz="1600" dirty="0">
                <a:latin typeface="Consolas"/>
              </a:rPr>
              <a:t> = </a:t>
            </a:r>
            <a:r>
              <a:rPr lang="en-US" sz="1600" dirty="0" err="1">
                <a:latin typeface="Consolas"/>
              </a:rPr>
              <a:t>myInt</a:t>
            </a:r>
            <a:r>
              <a:rPr lang="en-US" sz="1600" dirty="0">
                <a:latin typeface="Consolas"/>
              </a:rPr>
              <a:t>;       </a:t>
            </a:r>
            <a:endParaRPr lang="en-US" sz="1600" dirty="0">
              <a:latin typeface="Avenir Next LT Pro"/>
            </a:endParaRPr>
          </a:p>
          <a:p>
            <a:pPr marL="0" indent="0">
              <a:buNone/>
            </a:pPr>
            <a:r>
              <a:rPr lang="en-US" sz="1600" dirty="0">
                <a:latin typeface="Consolas"/>
              </a:rPr>
              <a:t>// Automatic casting: int to double
</a:t>
            </a:r>
            <a:r>
              <a:rPr lang="en-US" sz="1600" dirty="0" err="1">
                <a:latin typeface="Consolas"/>
              </a:rPr>
              <a:t>Console.WriteLine</a:t>
            </a:r>
            <a:r>
              <a:rPr lang="en-US" sz="1600" dirty="0">
                <a:latin typeface="Consolas"/>
              </a:rPr>
              <a:t>(</a:t>
            </a:r>
            <a:r>
              <a:rPr lang="en-US" sz="1600" dirty="0" err="1">
                <a:latin typeface="Consolas"/>
              </a:rPr>
              <a:t>myInt</a:t>
            </a:r>
            <a:r>
              <a:rPr lang="en-US" sz="1600" dirty="0">
                <a:latin typeface="Consolas"/>
              </a:rPr>
              <a:t>);      </a:t>
            </a:r>
            <a:endParaRPr lang="en-US" sz="1600">
              <a:latin typeface="Avenir Next LT Pro"/>
            </a:endParaRPr>
          </a:p>
          <a:p>
            <a:pPr marL="0" indent="0">
              <a:buNone/>
            </a:pPr>
            <a:r>
              <a:rPr lang="en-US" sz="1600" dirty="0">
                <a:latin typeface="Consolas"/>
              </a:rPr>
              <a:t>// Outputs 9
</a:t>
            </a:r>
            <a:r>
              <a:rPr lang="en-US" sz="1600" dirty="0" err="1">
                <a:latin typeface="Consolas"/>
              </a:rPr>
              <a:t>Console.WriteLine</a:t>
            </a:r>
            <a:r>
              <a:rPr lang="en-US" sz="1600" dirty="0">
                <a:latin typeface="Consolas"/>
              </a:rPr>
              <a:t>(</a:t>
            </a:r>
            <a:r>
              <a:rPr lang="en-US" sz="1600" dirty="0" err="1">
                <a:latin typeface="Consolas"/>
              </a:rPr>
              <a:t>myDouble</a:t>
            </a:r>
            <a:r>
              <a:rPr lang="en-US" sz="1600" dirty="0">
                <a:latin typeface="Consolas"/>
              </a:rPr>
              <a:t>);   </a:t>
            </a:r>
            <a:endParaRPr lang="en-US" sz="1600">
              <a:latin typeface="Avenir Next LT Pro"/>
            </a:endParaRPr>
          </a:p>
          <a:p>
            <a:pPr marL="0" indent="0">
              <a:buNone/>
            </a:pPr>
            <a:r>
              <a:rPr lang="en-US" sz="1600" dirty="0">
                <a:latin typeface="Consolas"/>
              </a:rPr>
              <a:t>// Outputs 9</a:t>
            </a:r>
            <a:endParaRPr lang="en-US" sz="1600"/>
          </a:p>
        </p:txBody>
      </p:sp>
      <p:sp>
        <p:nvSpPr>
          <p:cNvPr id="5" name="Text Placeholder 4">
            <a:extLst>
              <a:ext uri="{FF2B5EF4-FFF2-40B4-BE49-F238E27FC236}">
                <a16:creationId xmlns:a16="http://schemas.microsoft.com/office/drawing/2014/main" id="{12B560E7-8A8A-C28D-1146-7EE13765E0C0}"/>
              </a:ext>
            </a:extLst>
          </p:cNvPr>
          <p:cNvSpPr>
            <a:spLocks noGrp="1"/>
          </p:cNvSpPr>
          <p:nvPr>
            <p:ph type="body" sz="quarter" idx="4294967295"/>
          </p:nvPr>
        </p:nvSpPr>
        <p:spPr>
          <a:xfrm>
            <a:off x="7179286" y="1054223"/>
            <a:ext cx="4846637" cy="823912"/>
          </a:xfrm>
        </p:spPr>
        <p:txBody>
          <a:bodyPr/>
          <a:lstStyle/>
          <a:p>
            <a:r>
              <a:rPr lang="en-US" sz="1200" dirty="0">
                <a:ea typeface="+mn-lt"/>
                <a:cs typeface="+mn-lt"/>
              </a:rPr>
              <a:t>Explicit Casting</a:t>
            </a:r>
            <a:r>
              <a:rPr lang="en-US" sz="1200" b="0" dirty="0">
                <a:ea typeface="+mn-lt"/>
                <a:cs typeface="+mn-lt"/>
              </a:rPr>
              <a:t> (manually) - converting a larger type to a smaller size type</a:t>
            </a:r>
            <a:br>
              <a:rPr lang="en-US" sz="1200" b="0" dirty="0">
                <a:ea typeface="+mn-lt"/>
                <a:cs typeface="+mn-lt"/>
              </a:rPr>
            </a:br>
            <a:r>
              <a:rPr lang="en-US" sz="1200" b="0" dirty="0">
                <a:ea typeface="+mn-lt"/>
                <a:cs typeface="+mn-lt"/>
              </a:rPr>
              <a:t>double -&gt; </a:t>
            </a:r>
            <a:r>
              <a:rPr lang="en-US" sz="1200" b="0" dirty="0">
                <a:latin typeface="Consolas"/>
              </a:rPr>
              <a:t>float</a:t>
            </a:r>
            <a:r>
              <a:rPr lang="en-US" sz="1200" b="0" dirty="0">
                <a:ea typeface="+mn-lt"/>
                <a:cs typeface="+mn-lt"/>
              </a:rPr>
              <a:t> -&gt; </a:t>
            </a:r>
            <a:r>
              <a:rPr lang="en-US" sz="1200" b="0" dirty="0">
                <a:latin typeface="Consolas"/>
              </a:rPr>
              <a:t>long</a:t>
            </a:r>
            <a:r>
              <a:rPr lang="en-US" sz="1200" b="0" dirty="0">
                <a:ea typeface="+mn-lt"/>
                <a:cs typeface="+mn-lt"/>
              </a:rPr>
              <a:t> -&gt; </a:t>
            </a:r>
            <a:r>
              <a:rPr lang="en-US" sz="1200" b="0" dirty="0">
                <a:latin typeface="Consolas"/>
              </a:rPr>
              <a:t>int</a:t>
            </a:r>
            <a:r>
              <a:rPr lang="en-US" sz="1200" b="0" dirty="0">
                <a:ea typeface="+mn-lt"/>
                <a:cs typeface="+mn-lt"/>
              </a:rPr>
              <a:t> -&gt; </a:t>
            </a:r>
            <a:r>
              <a:rPr lang="en-US" sz="1200" b="0" dirty="0">
                <a:latin typeface="Consolas"/>
              </a:rPr>
              <a:t>char</a:t>
            </a:r>
            <a:endParaRPr lang="en-US" sz="1200" dirty="0"/>
          </a:p>
          <a:p>
            <a:endParaRPr lang="en-US" dirty="0"/>
          </a:p>
        </p:txBody>
      </p:sp>
      <p:sp>
        <p:nvSpPr>
          <p:cNvPr id="6" name="Content Placeholder 5">
            <a:extLst>
              <a:ext uri="{FF2B5EF4-FFF2-40B4-BE49-F238E27FC236}">
                <a16:creationId xmlns:a16="http://schemas.microsoft.com/office/drawing/2014/main" id="{47A8B079-22C7-5341-383B-2C4BA4277D36}"/>
              </a:ext>
            </a:extLst>
          </p:cNvPr>
          <p:cNvSpPr>
            <a:spLocks noGrp="1"/>
          </p:cNvSpPr>
          <p:nvPr>
            <p:ph sz="quarter" idx="4294967295"/>
          </p:nvPr>
        </p:nvSpPr>
        <p:spPr>
          <a:xfrm>
            <a:off x="7350125" y="2032000"/>
            <a:ext cx="4841875" cy="3105150"/>
          </a:xfrm>
        </p:spPr>
        <p:txBody>
          <a:bodyPr lIns="109728" tIns="109728" rIns="109728" bIns="91440" anchor="t"/>
          <a:lstStyle/>
          <a:p>
            <a:pPr marL="0" indent="0">
              <a:buNone/>
            </a:pPr>
            <a:r>
              <a:rPr lang="en-US" sz="1600" dirty="0">
                <a:latin typeface="Consolas"/>
              </a:rPr>
              <a:t>double </a:t>
            </a:r>
            <a:r>
              <a:rPr lang="en-US" sz="1600" dirty="0" err="1">
                <a:latin typeface="Consolas"/>
              </a:rPr>
              <a:t>myDouble</a:t>
            </a:r>
            <a:r>
              <a:rPr lang="en-US" sz="1600" dirty="0">
                <a:latin typeface="Consolas"/>
              </a:rPr>
              <a:t> = 9.78;
int </a:t>
            </a:r>
            <a:r>
              <a:rPr lang="en-US" sz="1600" dirty="0" err="1">
                <a:latin typeface="Consolas"/>
              </a:rPr>
              <a:t>myInt</a:t>
            </a:r>
            <a:r>
              <a:rPr lang="en-US" sz="1600" dirty="0">
                <a:latin typeface="Consolas"/>
              </a:rPr>
              <a:t> = (int) </a:t>
            </a:r>
            <a:r>
              <a:rPr lang="en-US" sz="1600" dirty="0" err="1">
                <a:latin typeface="Consolas"/>
              </a:rPr>
              <a:t>myDouble</a:t>
            </a:r>
            <a:r>
              <a:rPr lang="en-US" sz="1600" dirty="0">
                <a:latin typeface="Consolas"/>
              </a:rPr>
              <a:t>;    </a:t>
            </a:r>
            <a:endParaRPr lang="en-US" sz="1600" dirty="0">
              <a:latin typeface="Avenir Next LT Pro"/>
            </a:endParaRPr>
          </a:p>
          <a:p>
            <a:pPr marL="0" indent="0">
              <a:buNone/>
            </a:pPr>
            <a:r>
              <a:rPr lang="en-US" sz="1600">
                <a:latin typeface="Consolas"/>
              </a:rPr>
              <a:t>// Manual casting: double to int</a:t>
            </a:r>
            <a:r>
              <a:rPr lang="en-US" sz="1600" dirty="0">
                <a:latin typeface="Consolas"/>
              </a:rPr>
              <a:t>
</a:t>
            </a:r>
            <a:r>
              <a:rPr lang="en-US" sz="1600" dirty="0" err="1">
                <a:latin typeface="Consolas"/>
              </a:rPr>
              <a:t>Console.WriteLine</a:t>
            </a:r>
            <a:r>
              <a:rPr lang="en-US" sz="1600" dirty="0">
                <a:latin typeface="Consolas"/>
              </a:rPr>
              <a:t>(</a:t>
            </a:r>
            <a:r>
              <a:rPr lang="en-US" sz="1600" dirty="0" err="1">
                <a:latin typeface="Consolas"/>
              </a:rPr>
              <a:t>myDouble</a:t>
            </a:r>
            <a:r>
              <a:rPr lang="en-US" sz="1600" dirty="0">
                <a:latin typeface="Consolas"/>
              </a:rPr>
              <a:t>);   </a:t>
            </a:r>
            <a:endParaRPr lang="en-US" sz="1600">
              <a:latin typeface="Avenir Next LT Pro"/>
            </a:endParaRPr>
          </a:p>
          <a:p>
            <a:pPr marL="0" indent="0">
              <a:buNone/>
            </a:pPr>
            <a:r>
              <a:rPr lang="en-US" sz="1600" dirty="0">
                <a:latin typeface="Consolas"/>
              </a:rPr>
              <a:t>// Outputs 9.78
</a:t>
            </a:r>
            <a:r>
              <a:rPr lang="en-US" sz="1600" dirty="0" err="1">
                <a:latin typeface="Consolas"/>
              </a:rPr>
              <a:t>Console.WriteLine</a:t>
            </a:r>
            <a:r>
              <a:rPr lang="en-US" sz="1600" dirty="0">
                <a:latin typeface="Consolas"/>
              </a:rPr>
              <a:t>(</a:t>
            </a:r>
            <a:r>
              <a:rPr lang="en-US" sz="1600" dirty="0" err="1">
                <a:latin typeface="Consolas"/>
              </a:rPr>
              <a:t>myInt</a:t>
            </a:r>
            <a:r>
              <a:rPr lang="en-US" sz="1600" dirty="0">
                <a:latin typeface="Consolas"/>
              </a:rPr>
              <a:t>);      </a:t>
            </a:r>
            <a:endParaRPr lang="en-US" sz="1600">
              <a:latin typeface="Avenir Next LT Pro"/>
            </a:endParaRPr>
          </a:p>
          <a:p>
            <a:pPr marL="0" indent="0">
              <a:buNone/>
            </a:pPr>
            <a:r>
              <a:rPr lang="en-US" sz="1600" dirty="0">
                <a:latin typeface="Consolas"/>
              </a:rPr>
              <a:t>// Outputs 9</a:t>
            </a:r>
            <a:endParaRPr lang="en-US" sz="1600"/>
          </a:p>
        </p:txBody>
      </p:sp>
    </p:spTree>
    <p:extLst>
      <p:ext uri="{BB962C8B-B14F-4D97-AF65-F5344CB8AC3E}">
        <p14:creationId xmlns:p14="http://schemas.microsoft.com/office/powerpoint/2010/main" val="126530339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TF00001243</Template>
  <Application>Microsoft Office PowerPoint</Application>
  <PresentationFormat>Widescreen</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GradientRiseVTI</vt:lpstr>
      <vt:lpstr>  C# Tutorial </vt:lpstr>
      <vt:lpstr>What is C#? </vt:lpstr>
      <vt:lpstr>C# Get Started </vt:lpstr>
      <vt:lpstr>C# Syntax</vt:lpstr>
      <vt:lpstr>C# Output </vt:lpstr>
      <vt:lpstr>C# Comments Comments can be used to explain C# code, and to make it more readable. It can also be used to prevent execution when testing alternative code. </vt:lpstr>
      <vt:lpstr>C# Variables </vt:lpstr>
      <vt:lpstr>Declaring (Creating) Variables </vt:lpstr>
      <vt:lpstr>C# Type Casting </vt:lpstr>
      <vt:lpstr>Type Conversion Methods </vt:lpstr>
      <vt:lpstr>C# User Input </vt:lpstr>
      <vt:lpstr>C# Operators </vt:lpstr>
      <vt:lpstr> # If ... Else </vt:lpstr>
      <vt:lpstr>Syntax For if...else</vt:lpstr>
      <vt:lpstr>C# Switch Statements </vt:lpstr>
      <vt:lpstr>The break Keyword The default Keyword </vt:lpstr>
      <vt:lpstr>Loops</vt:lpstr>
      <vt:lpstr>C# Break and Continue </vt:lpstr>
      <vt:lpstr>C# Arrays </vt:lpstr>
      <vt:lpstr>C# Methods  </vt:lpstr>
      <vt:lpstr>C# Method Parameters </vt:lpstr>
      <vt:lpstr> Default Parameter Value </vt:lpstr>
      <vt:lpstr>Multiple Parameters </vt:lpstr>
      <vt:lpstr>Return Values </vt:lpstr>
      <vt:lpstr>Named Arguments </vt:lpstr>
      <vt:lpstr>C# Method Overloading </vt:lpstr>
      <vt:lpstr>C# OOps Object Oriented Programming </vt:lpstr>
      <vt:lpstr>C# - What is OOP? </vt:lpstr>
      <vt:lpstr>C# - What are Classes and Objects? </vt:lpstr>
      <vt:lpstr>Classes and Objects </vt:lpstr>
      <vt:lpstr>Classes and Objects </vt:lpstr>
      <vt:lpstr>Class Members  </vt:lpstr>
      <vt:lpstr>C#  Constructors</vt:lpstr>
      <vt:lpstr>C# Access Modifiers  </vt:lpstr>
      <vt:lpstr>C# Access Modifiers  </vt:lpstr>
      <vt:lpstr>C# Access Modifiers  </vt:lpstr>
      <vt:lpstr>C#  Properties (Get and Set) </vt:lpstr>
      <vt:lpstr>C#  Properties </vt:lpstr>
      <vt:lpstr> Properties</vt:lpstr>
      <vt:lpstr>Properties and Encapsulation</vt:lpstr>
      <vt:lpstr>Properties and Encapsulation</vt:lpstr>
      <vt:lpstr>C#  Inheritance</vt:lpstr>
      <vt:lpstr>C# Polymorphism </vt:lpstr>
      <vt:lpstr>Example </vt:lpstr>
      <vt:lpstr>C# Abstraction </vt:lpstr>
      <vt:lpstr>Example </vt:lpstr>
      <vt:lpstr>C# Interface </vt:lpstr>
      <vt:lpstr>C# Enum </vt:lpstr>
      <vt:lpstr>C# Files </vt:lpstr>
      <vt:lpstr> # Exceptions - Try..Catch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971</cp:revision>
  <dcterms:created xsi:type="dcterms:W3CDTF">2022-06-10T08:13:34Z</dcterms:created>
  <dcterms:modified xsi:type="dcterms:W3CDTF">2022-06-13T09:07:23Z</dcterms:modified>
</cp:coreProperties>
</file>