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97F922-73B5-4714-8E7A-D86F55D11074}" v="273" dt="2022-06-13T07:14:59.2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mant Pathak" userId="8dd82165ffae788f" providerId="Windows Live" clId="Web-{AA97F922-73B5-4714-8E7A-D86F55D11074}"/>
    <pc:docChg chg="addSld modSld">
      <pc:chgData name="Sumant Pathak" userId="8dd82165ffae788f" providerId="Windows Live" clId="Web-{AA97F922-73B5-4714-8E7A-D86F55D11074}" dt="2022-06-13T07:14:59.224" v="268" actId="20577"/>
      <pc:docMkLst>
        <pc:docMk/>
      </pc:docMkLst>
      <pc:sldChg chg="modSp">
        <pc:chgData name="Sumant Pathak" userId="8dd82165ffae788f" providerId="Windows Live" clId="Web-{AA97F922-73B5-4714-8E7A-D86F55D11074}" dt="2022-06-13T06:03:57.915" v="1" actId="20577"/>
        <pc:sldMkLst>
          <pc:docMk/>
          <pc:sldMk cId="356326839" sldId="256"/>
        </pc:sldMkLst>
        <pc:spChg chg="mod">
          <ac:chgData name="Sumant Pathak" userId="8dd82165ffae788f" providerId="Windows Live" clId="Web-{AA97F922-73B5-4714-8E7A-D86F55D11074}" dt="2022-06-13T06:03:39.946" v="0" actId="20577"/>
          <ac:spMkLst>
            <pc:docMk/>
            <pc:sldMk cId="356326839" sldId="256"/>
            <ac:spMk id="2" creationId="{00000000-0000-0000-0000-000000000000}"/>
          </ac:spMkLst>
        </pc:spChg>
        <pc:spChg chg="mod">
          <ac:chgData name="Sumant Pathak" userId="8dd82165ffae788f" providerId="Windows Live" clId="Web-{AA97F922-73B5-4714-8E7A-D86F55D11074}" dt="2022-06-13T06:03:57.915" v="1" actId="20577"/>
          <ac:spMkLst>
            <pc:docMk/>
            <pc:sldMk cId="356326839" sldId="256"/>
            <ac:spMk id="3" creationId="{00000000-0000-0000-0000-000000000000}"/>
          </ac:spMkLst>
        </pc:spChg>
      </pc:sldChg>
      <pc:sldChg chg="modSp new">
        <pc:chgData name="Sumant Pathak" userId="8dd82165ffae788f" providerId="Windows Live" clId="Web-{AA97F922-73B5-4714-8E7A-D86F55D11074}" dt="2022-06-13T06:19:00.449" v="49" actId="14100"/>
        <pc:sldMkLst>
          <pc:docMk/>
          <pc:sldMk cId="1431670070" sldId="257"/>
        </pc:sldMkLst>
        <pc:spChg chg="mod">
          <ac:chgData name="Sumant Pathak" userId="8dd82165ffae788f" providerId="Windows Live" clId="Web-{AA97F922-73B5-4714-8E7A-D86F55D11074}" dt="2022-06-13T06:18:09.289" v="44" actId="20577"/>
          <ac:spMkLst>
            <pc:docMk/>
            <pc:sldMk cId="1431670070" sldId="257"/>
            <ac:spMk id="2" creationId="{EE80A070-A4D6-79DA-B38E-5606721D19AD}"/>
          </ac:spMkLst>
        </pc:spChg>
        <pc:spChg chg="mod">
          <ac:chgData name="Sumant Pathak" userId="8dd82165ffae788f" providerId="Windows Live" clId="Web-{AA97F922-73B5-4714-8E7A-D86F55D11074}" dt="2022-06-13T06:19:00.449" v="49" actId="14100"/>
          <ac:spMkLst>
            <pc:docMk/>
            <pc:sldMk cId="1431670070" sldId="257"/>
            <ac:spMk id="3" creationId="{58E9A1D8-9887-2CB3-7AAF-D4599D20013B}"/>
          </ac:spMkLst>
        </pc:spChg>
      </pc:sldChg>
      <pc:sldChg chg="addSp delSp modSp new mod setBg setClrOvrMap">
        <pc:chgData name="Sumant Pathak" userId="8dd82165ffae788f" providerId="Windows Live" clId="Web-{AA97F922-73B5-4714-8E7A-D86F55D11074}" dt="2022-06-13T06:27:37.414" v="69" actId="14100"/>
        <pc:sldMkLst>
          <pc:docMk/>
          <pc:sldMk cId="601727589" sldId="258"/>
        </pc:sldMkLst>
        <pc:spChg chg="mod">
          <ac:chgData name="Sumant Pathak" userId="8dd82165ffae788f" providerId="Windows Live" clId="Web-{AA97F922-73B5-4714-8E7A-D86F55D11074}" dt="2022-06-13T06:27:14.835" v="68" actId="1076"/>
          <ac:spMkLst>
            <pc:docMk/>
            <pc:sldMk cId="601727589" sldId="258"/>
            <ac:spMk id="2" creationId="{11C71A35-10FC-981F-D309-AB638A64AC1D}"/>
          </ac:spMkLst>
        </pc:spChg>
        <pc:spChg chg="mod ord">
          <ac:chgData name="Sumant Pathak" userId="8dd82165ffae788f" providerId="Windows Live" clId="Web-{AA97F922-73B5-4714-8E7A-D86F55D11074}" dt="2022-06-13T06:27:02.850" v="67" actId="14100"/>
          <ac:spMkLst>
            <pc:docMk/>
            <pc:sldMk cId="601727589" sldId="258"/>
            <ac:spMk id="3" creationId="{A2B8F919-1699-C859-2034-06F55E822108}"/>
          </ac:spMkLst>
        </pc:spChg>
        <pc:spChg chg="add del">
          <ac:chgData name="Sumant Pathak" userId="8dd82165ffae788f" providerId="Windows Live" clId="Web-{AA97F922-73B5-4714-8E7A-D86F55D11074}" dt="2022-06-13T06:26:43.458" v="66"/>
          <ac:spMkLst>
            <pc:docMk/>
            <pc:sldMk cId="601727589" sldId="258"/>
            <ac:spMk id="9" creationId="{F70C2B8F-6B1B-46D5-86E6-40F36C695FC2}"/>
          </ac:spMkLst>
        </pc:spChg>
        <pc:spChg chg="add del">
          <ac:chgData name="Sumant Pathak" userId="8dd82165ffae788f" providerId="Windows Live" clId="Web-{AA97F922-73B5-4714-8E7A-D86F55D11074}" dt="2022-06-13T06:26:43.458" v="66"/>
          <ac:spMkLst>
            <pc:docMk/>
            <pc:sldMk cId="601727589" sldId="258"/>
            <ac:spMk id="11" creationId="{DB521824-592C-476A-AB0A-CA0C6D1F3407}"/>
          </ac:spMkLst>
        </pc:spChg>
        <pc:spChg chg="add del">
          <ac:chgData name="Sumant Pathak" userId="8dd82165ffae788f" providerId="Windows Live" clId="Web-{AA97F922-73B5-4714-8E7A-D86F55D11074}" dt="2022-06-13T06:26:43.458" v="66"/>
          <ac:spMkLst>
            <pc:docMk/>
            <pc:sldMk cId="601727589" sldId="258"/>
            <ac:spMk id="13" creationId="{A2749EFA-8EE4-4EB8-9424-8E593B9320AD}"/>
          </ac:spMkLst>
        </pc:spChg>
        <pc:spChg chg="add del">
          <ac:chgData name="Sumant Pathak" userId="8dd82165ffae788f" providerId="Windows Live" clId="Web-{AA97F922-73B5-4714-8E7A-D86F55D11074}" dt="2022-06-13T06:26:43.458" v="66"/>
          <ac:spMkLst>
            <pc:docMk/>
            <pc:sldMk cId="601727589" sldId="258"/>
            <ac:spMk id="15" creationId="{B5C860C9-D4F9-4350-80DA-0D1CD36C7741}"/>
          </ac:spMkLst>
        </pc:spChg>
        <pc:spChg chg="add del">
          <ac:chgData name="Sumant Pathak" userId="8dd82165ffae788f" providerId="Windows Live" clId="Web-{AA97F922-73B5-4714-8E7A-D86F55D11074}" dt="2022-06-13T06:26:43.458" v="66"/>
          <ac:spMkLst>
            <pc:docMk/>
            <pc:sldMk cId="601727589" sldId="258"/>
            <ac:spMk id="17" creationId="{538A90C8-AE0E-4EBA-9AF8-EEDB206020E0}"/>
          </ac:spMkLst>
        </pc:spChg>
        <pc:spChg chg="add">
          <ac:chgData name="Sumant Pathak" userId="8dd82165ffae788f" providerId="Windows Live" clId="Web-{AA97F922-73B5-4714-8E7A-D86F55D11074}" dt="2022-06-13T06:26:43.458" v="66"/>
          <ac:spMkLst>
            <pc:docMk/>
            <pc:sldMk cId="601727589" sldId="258"/>
            <ac:spMk id="22" creationId="{510C9632-BB6F-48EE-AB65-501878BA5DB6}"/>
          </ac:spMkLst>
        </pc:spChg>
        <pc:spChg chg="add">
          <ac:chgData name="Sumant Pathak" userId="8dd82165ffae788f" providerId="Windows Live" clId="Web-{AA97F922-73B5-4714-8E7A-D86F55D11074}" dt="2022-06-13T06:26:43.458" v="66"/>
          <ac:spMkLst>
            <pc:docMk/>
            <pc:sldMk cId="601727589" sldId="258"/>
            <ac:spMk id="24" creationId="{4EC8AAB6-953B-4D29-9967-3C44D06BB4E8}"/>
          </ac:spMkLst>
        </pc:spChg>
        <pc:spChg chg="add">
          <ac:chgData name="Sumant Pathak" userId="8dd82165ffae788f" providerId="Windows Live" clId="Web-{AA97F922-73B5-4714-8E7A-D86F55D11074}" dt="2022-06-13T06:26:43.458" v="66"/>
          <ac:spMkLst>
            <pc:docMk/>
            <pc:sldMk cId="601727589" sldId="258"/>
            <ac:spMk id="26" creationId="{C89ED458-2326-40DC-9C7B-1A717B6551AD}"/>
          </ac:spMkLst>
        </pc:spChg>
        <pc:spChg chg="add">
          <ac:chgData name="Sumant Pathak" userId="8dd82165ffae788f" providerId="Windows Live" clId="Web-{AA97F922-73B5-4714-8E7A-D86F55D11074}" dt="2022-06-13T06:26:43.458" v="66"/>
          <ac:spMkLst>
            <pc:docMk/>
            <pc:sldMk cId="601727589" sldId="258"/>
            <ac:spMk id="28" creationId="{6F9D1DE6-E368-4F07-85F9-D5B767477DDF}"/>
          </ac:spMkLst>
        </pc:spChg>
        <pc:spChg chg="add">
          <ac:chgData name="Sumant Pathak" userId="8dd82165ffae788f" providerId="Windows Live" clId="Web-{AA97F922-73B5-4714-8E7A-D86F55D11074}" dt="2022-06-13T06:26:43.458" v="66"/>
          <ac:spMkLst>
            <pc:docMk/>
            <pc:sldMk cId="601727589" sldId="258"/>
            <ac:spMk id="30" creationId="{F63B1F66-4ACE-4A01-8ADF-F175A9C358B2}"/>
          </ac:spMkLst>
        </pc:spChg>
        <pc:spChg chg="add">
          <ac:chgData name="Sumant Pathak" userId="8dd82165ffae788f" providerId="Windows Live" clId="Web-{AA97F922-73B5-4714-8E7A-D86F55D11074}" dt="2022-06-13T06:26:43.458" v="66"/>
          <ac:spMkLst>
            <pc:docMk/>
            <pc:sldMk cId="601727589" sldId="258"/>
            <ac:spMk id="32" creationId="{CF8448ED-9332-4A9B-8CAB-B1985E596E20}"/>
          </ac:spMkLst>
        </pc:spChg>
        <pc:spChg chg="add">
          <ac:chgData name="Sumant Pathak" userId="8dd82165ffae788f" providerId="Windows Live" clId="Web-{AA97F922-73B5-4714-8E7A-D86F55D11074}" dt="2022-06-13T06:26:43.458" v="66"/>
          <ac:spMkLst>
            <pc:docMk/>
            <pc:sldMk cId="601727589" sldId="258"/>
            <ac:spMk id="34" creationId="{ED3A2261-1C75-40FF-8CD6-18C5900C1C8D}"/>
          </ac:spMkLst>
        </pc:spChg>
        <pc:picChg chg="add mod">
          <ac:chgData name="Sumant Pathak" userId="8dd82165ffae788f" providerId="Windows Live" clId="Web-{AA97F922-73B5-4714-8E7A-D86F55D11074}" dt="2022-06-13T06:27:37.414" v="69" actId="14100"/>
          <ac:picMkLst>
            <pc:docMk/>
            <pc:sldMk cId="601727589" sldId="258"/>
            <ac:picMk id="4" creationId="{BDDFF125-270B-EE21-AE0D-166F46D89054}"/>
          </ac:picMkLst>
        </pc:picChg>
      </pc:sldChg>
      <pc:sldChg chg="addSp delSp modSp new mod setBg modClrScheme chgLayout">
        <pc:chgData name="Sumant Pathak" userId="8dd82165ffae788f" providerId="Windows Live" clId="Web-{AA97F922-73B5-4714-8E7A-D86F55D11074}" dt="2022-06-13T07:00:58.976" v="258" actId="20577"/>
        <pc:sldMkLst>
          <pc:docMk/>
          <pc:sldMk cId="1540680855" sldId="259"/>
        </pc:sldMkLst>
        <pc:spChg chg="add mod ord">
          <ac:chgData name="Sumant Pathak" userId="8dd82165ffae788f" providerId="Windows Live" clId="Web-{AA97F922-73B5-4714-8E7A-D86F55D11074}" dt="2022-06-13T06:32:06.085" v="120"/>
          <ac:spMkLst>
            <pc:docMk/>
            <pc:sldMk cId="1540680855" sldId="259"/>
            <ac:spMk id="2" creationId="{32B59D86-1C33-A8F2-9D00-CE17CACAB1A7}"/>
          </ac:spMkLst>
        </pc:spChg>
        <pc:spChg chg="add del mod ord">
          <ac:chgData name="Sumant Pathak" userId="8dd82165ffae788f" providerId="Windows Live" clId="Web-{AA97F922-73B5-4714-8E7A-D86F55D11074}" dt="2022-06-13T06:30:11.844" v="85"/>
          <ac:spMkLst>
            <pc:docMk/>
            <pc:sldMk cId="1540680855" sldId="259"/>
            <ac:spMk id="3" creationId="{2064BD33-EDDC-B132-5766-C01FE22FF9AA}"/>
          </ac:spMkLst>
        </pc:spChg>
        <pc:spChg chg="add del mod ord">
          <ac:chgData name="Sumant Pathak" userId="8dd82165ffae788f" providerId="Windows Live" clId="Web-{AA97F922-73B5-4714-8E7A-D86F55D11074}" dt="2022-06-13T06:30:11.844" v="85"/>
          <ac:spMkLst>
            <pc:docMk/>
            <pc:sldMk cId="1540680855" sldId="259"/>
            <ac:spMk id="4" creationId="{B53064D2-BAF8-D62E-29C7-507A1B8EA6E5}"/>
          </ac:spMkLst>
        </pc:spChg>
        <pc:spChg chg="add del mod ord">
          <ac:chgData name="Sumant Pathak" userId="8dd82165ffae788f" providerId="Windows Live" clId="Web-{AA97F922-73B5-4714-8E7A-D86F55D11074}" dt="2022-06-13T06:30:11.844" v="85"/>
          <ac:spMkLst>
            <pc:docMk/>
            <pc:sldMk cId="1540680855" sldId="259"/>
            <ac:spMk id="5" creationId="{DF6C7981-20D6-5E79-50D7-AA34EB47BE6A}"/>
          </ac:spMkLst>
        </pc:spChg>
        <pc:spChg chg="add mod ord">
          <ac:chgData name="Sumant Pathak" userId="8dd82165ffae788f" providerId="Windows Live" clId="Web-{AA97F922-73B5-4714-8E7A-D86F55D11074}" dt="2022-06-13T06:33:40.621" v="123" actId="20577"/>
          <ac:spMkLst>
            <pc:docMk/>
            <pc:sldMk cId="1540680855" sldId="259"/>
            <ac:spMk id="6" creationId="{3CD62C79-D4EE-3F8A-A6E2-B83787DC2DDF}"/>
          </ac:spMkLst>
        </pc:spChg>
        <pc:spChg chg="add mod ord">
          <ac:chgData name="Sumant Pathak" userId="8dd82165ffae788f" providerId="Windows Live" clId="Web-{AA97F922-73B5-4714-8E7A-D86F55D11074}" dt="2022-06-13T07:00:58.976" v="258" actId="20577"/>
          <ac:spMkLst>
            <pc:docMk/>
            <pc:sldMk cId="1540680855" sldId="259"/>
            <ac:spMk id="7" creationId="{3E38FFE5-5474-78ED-105C-21BDBA020E21}"/>
          </ac:spMkLst>
        </pc:spChg>
        <pc:spChg chg="add">
          <ac:chgData name="Sumant Pathak" userId="8dd82165ffae788f" providerId="Windows Live" clId="Web-{AA97F922-73B5-4714-8E7A-D86F55D11074}" dt="2022-06-13T06:32:06.085" v="120"/>
          <ac:spMkLst>
            <pc:docMk/>
            <pc:sldMk cId="1540680855" sldId="259"/>
            <ac:spMk id="12" creationId="{324E43EB-867C-4B35-9A5C-E435157C7297}"/>
          </ac:spMkLst>
        </pc:spChg>
        <pc:spChg chg="add">
          <ac:chgData name="Sumant Pathak" userId="8dd82165ffae788f" providerId="Windows Live" clId="Web-{AA97F922-73B5-4714-8E7A-D86F55D11074}" dt="2022-06-13T06:32:06.085" v="120"/>
          <ac:spMkLst>
            <pc:docMk/>
            <pc:sldMk cId="1540680855" sldId="259"/>
            <ac:spMk id="14" creationId="{A7C0F5DA-B59F-4F13-8BB8-FFD8F2C572BC}"/>
          </ac:spMkLst>
        </pc:spChg>
        <pc:spChg chg="add">
          <ac:chgData name="Sumant Pathak" userId="8dd82165ffae788f" providerId="Windows Live" clId="Web-{AA97F922-73B5-4714-8E7A-D86F55D11074}" dt="2022-06-13T06:32:06.085" v="120"/>
          <ac:spMkLst>
            <pc:docMk/>
            <pc:sldMk cId="1540680855" sldId="259"/>
            <ac:spMk id="16" creationId="{9CEA1DEC-CC9E-4776-9E08-048A15BFA6CA}"/>
          </ac:spMkLst>
        </pc:spChg>
        <pc:spChg chg="add">
          <ac:chgData name="Sumant Pathak" userId="8dd82165ffae788f" providerId="Windows Live" clId="Web-{AA97F922-73B5-4714-8E7A-D86F55D11074}" dt="2022-06-13T06:32:06.085" v="120"/>
          <ac:spMkLst>
            <pc:docMk/>
            <pc:sldMk cId="1540680855" sldId="259"/>
            <ac:spMk id="18" creationId="{9CE399CF-F4B8-4832-A8CB-B93F6B1EF44B}"/>
          </ac:spMkLst>
        </pc:spChg>
        <pc:spChg chg="add">
          <ac:chgData name="Sumant Pathak" userId="8dd82165ffae788f" providerId="Windows Live" clId="Web-{AA97F922-73B5-4714-8E7A-D86F55D11074}" dt="2022-06-13T06:32:06.085" v="120"/>
          <ac:spMkLst>
            <pc:docMk/>
            <pc:sldMk cId="1540680855" sldId="259"/>
            <ac:spMk id="20" creationId="{1F23E73A-FDC8-462C-83C1-3AA8961449CF}"/>
          </ac:spMkLst>
        </pc:spChg>
      </pc:sldChg>
      <pc:sldChg chg="addSp modSp new mod setBg setClrOvrMap">
        <pc:chgData name="Sumant Pathak" userId="8dd82165ffae788f" providerId="Windows Live" clId="Web-{AA97F922-73B5-4714-8E7A-D86F55D11074}" dt="2022-06-13T07:13:18.719" v="266" actId="20577"/>
        <pc:sldMkLst>
          <pc:docMk/>
          <pc:sldMk cId="3982760523" sldId="260"/>
        </pc:sldMkLst>
        <pc:spChg chg="mod">
          <ac:chgData name="Sumant Pathak" userId="8dd82165ffae788f" providerId="Windows Live" clId="Web-{AA97F922-73B5-4714-8E7A-D86F55D11074}" dt="2022-06-13T06:44:07.218" v="195"/>
          <ac:spMkLst>
            <pc:docMk/>
            <pc:sldMk cId="3982760523" sldId="260"/>
            <ac:spMk id="2" creationId="{09A8284C-6586-A29A-7AA9-E9F27AB7161D}"/>
          </ac:spMkLst>
        </pc:spChg>
        <pc:spChg chg="mod">
          <ac:chgData name="Sumant Pathak" userId="8dd82165ffae788f" providerId="Windows Live" clId="Web-{AA97F922-73B5-4714-8E7A-D86F55D11074}" dt="2022-06-13T07:13:18.719" v="266" actId="20577"/>
          <ac:spMkLst>
            <pc:docMk/>
            <pc:sldMk cId="3982760523" sldId="260"/>
            <ac:spMk id="3" creationId="{D8042BCE-3F3A-0D6F-84E8-BB714D31C31D}"/>
          </ac:spMkLst>
        </pc:spChg>
        <pc:spChg chg="add">
          <ac:chgData name="Sumant Pathak" userId="8dd82165ffae788f" providerId="Windows Live" clId="Web-{AA97F922-73B5-4714-8E7A-D86F55D11074}" dt="2022-06-13T06:44:07.218" v="195"/>
          <ac:spMkLst>
            <pc:docMk/>
            <pc:sldMk cId="3982760523" sldId="260"/>
            <ac:spMk id="8" creationId="{C314C310-850D-4491-AA52-C75BEA68B68C}"/>
          </ac:spMkLst>
        </pc:spChg>
        <pc:grpChg chg="add">
          <ac:chgData name="Sumant Pathak" userId="8dd82165ffae788f" providerId="Windows Live" clId="Web-{AA97F922-73B5-4714-8E7A-D86F55D11074}" dt="2022-06-13T06:44:07.218" v="195"/>
          <ac:grpSpMkLst>
            <pc:docMk/>
            <pc:sldMk cId="3982760523" sldId="260"/>
            <ac:grpSpMk id="10" creationId="{D4EC3799-3F52-48CE-85CC-83AED368EB42}"/>
          </ac:grpSpMkLst>
        </pc:grpChg>
        <pc:cxnChg chg="add">
          <ac:chgData name="Sumant Pathak" userId="8dd82165ffae788f" providerId="Windows Live" clId="Web-{AA97F922-73B5-4714-8E7A-D86F55D11074}" dt="2022-06-13T06:44:07.218" v="195"/>
          <ac:cxnSpMkLst>
            <pc:docMk/>
            <pc:sldMk cId="3982760523" sldId="260"/>
            <ac:cxnSpMk id="14" creationId="{789E20C7-BB50-4317-93C7-90C8ED80B275}"/>
          </ac:cxnSpMkLst>
        </pc:cxnChg>
      </pc:sldChg>
      <pc:sldChg chg="addSp modSp new mod setBg">
        <pc:chgData name="Sumant Pathak" userId="8dd82165ffae788f" providerId="Windows Live" clId="Web-{AA97F922-73B5-4714-8E7A-D86F55D11074}" dt="2022-06-13T07:14:59.224" v="268" actId="20577"/>
        <pc:sldMkLst>
          <pc:docMk/>
          <pc:sldMk cId="2743301599" sldId="261"/>
        </pc:sldMkLst>
        <pc:spChg chg="mod">
          <ac:chgData name="Sumant Pathak" userId="8dd82165ffae788f" providerId="Windows Live" clId="Web-{AA97F922-73B5-4714-8E7A-D86F55D11074}" dt="2022-06-13T06:48:41.654" v="213"/>
          <ac:spMkLst>
            <pc:docMk/>
            <pc:sldMk cId="2743301599" sldId="261"/>
            <ac:spMk id="2" creationId="{E97106EC-7F6E-6EBE-61D2-AC9403F24AF5}"/>
          </ac:spMkLst>
        </pc:spChg>
        <pc:spChg chg="mod">
          <ac:chgData name="Sumant Pathak" userId="8dd82165ffae788f" providerId="Windows Live" clId="Web-{AA97F922-73B5-4714-8E7A-D86F55D11074}" dt="2022-06-13T07:14:59.224" v="268" actId="20577"/>
          <ac:spMkLst>
            <pc:docMk/>
            <pc:sldMk cId="2743301599" sldId="261"/>
            <ac:spMk id="3" creationId="{AF3E5A58-723D-9931-AD41-C34F1E9263DE}"/>
          </ac:spMkLst>
        </pc:spChg>
        <pc:spChg chg="add">
          <ac:chgData name="Sumant Pathak" userId="8dd82165ffae788f" providerId="Windows Live" clId="Web-{AA97F922-73B5-4714-8E7A-D86F55D11074}" dt="2022-06-13T06:48:41.654" v="213"/>
          <ac:spMkLst>
            <pc:docMk/>
            <pc:sldMk cId="2743301599" sldId="261"/>
            <ac:spMk id="8" creationId="{B219AE65-9B94-44EA-BEF3-EF4BFA169C81}"/>
          </ac:spMkLst>
        </pc:spChg>
        <pc:spChg chg="add">
          <ac:chgData name="Sumant Pathak" userId="8dd82165ffae788f" providerId="Windows Live" clId="Web-{AA97F922-73B5-4714-8E7A-D86F55D11074}" dt="2022-06-13T06:48:41.654" v="213"/>
          <ac:spMkLst>
            <pc:docMk/>
            <pc:sldMk cId="2743301599" sldId="261"/>
            <ac:spMk id="10" creationId="{F0C81A57-9CD5-461B-8FFE-4A8CB6CFBE01}"/>
          </ac:spMkLst>
        </pc:spChg>
        <pc:grpChg chg="add">
          <ac:chgData name="Sumant Pathak" userId="8dd82165ffae788f" providerId="Windows Live" clId="Web-{AA97F922-73B5-4714-8E7A-D86F55D11074}" dt="2022-06-13T06:48:41.654" v="213"/>
          <ac:grpSpMkLst>
            <pc:docMk/>
            <pc:sldMk cId="2743301599" sldId="261"/>
            <ac:grpSpMk id="12" creationId="{3086C462-37F4-494D-8292-CCB95221CC1A}"/>
          </ac:grpSpMkLst>
        </pc:grpChg>
        <pc:cxnChg chg="add">
          <ac:chgData name="Sumant Pathak" userId="8dd82165ffae788f" providerId="Windows Live" clId="Web-{AA97F922-73B5-4714-8E7A-D86F55D11074}" dt="2022-06-13T06:48:41.654" v="213"/>
          <ac:cxnSpMkLst>
            <pc:docMk/>
            <pc:sldMk cId="2743301599" sldId="261"/>
            <ac:cxnSpMk id="16" creationId="{AD23B2CD-009B-425A-9616-1E1AD1D5AB46}"/>
          </ac:cxnSpMkLst>
        </pc:cxnChg>
      </pc:sldChg>
      <pc:sldChg chg="addSp delSp modSp add replId">
        <pc:chgData name="Sumant Pathak" userId="8dd82165ffae788f" providerId="Windows Live" clId="Web-{AA97F922-73B5-4714-8E7A-D86F55D11074}" dt="2022-06-13T06:52:38.542" v="235" actId="14100"/>
        <pc:sldMkLst>
          <pc:docMk/>
          <pc:sldMk cId="3379679342" sldId="262"/>
        </pc:sldMkLst>
        <pc:spChg chg="mod">
          <ac:chgData name="Sumant Pathak" userId="8dd82165ffae788f" providerId="Windows Live" clId="Web-{AA97F922-73B5-4714-8E7A-D86F55D11074}" dt="2022-06-13T06:51:25.710" v="228"/>
          <ac:spMkLst>
            <pc:docMk/>
            <pc:sldMk cId="3379679342" sldId="262"/>
            <ac:spMk id="2" creationId="{E97106EC-7F6E-6EBE-61D2-AC9403F24AF5}"/>
          </ac:spMkLst>
        </pc:spChg>
        <pc:spChg chg="mod">
          <ac:chgData name="Sumant Pathak" userId="8dd82165ffae788f" providerId="Windows Live" clId="Web-{AA97F922-73B5-4714-8E7A-D86F55D11074}" dt="2022-06-13T06:52:38.542" v="235" actId="14100"/>
          <ac:spMkLst>
            <pc:docMk/>
            <pc:sldMk cId="3379679342" sldId="262"/>
            <ac:spMk id="3" creationId="{AF3E5A58-723D-9931-AD41-C34F1E9263DE}"/>
          </ac:spMkLst>
        </pc:spChg>
        <pc:spChg chg="del">
          <ac:chgData name="Sumant Pathak" userId="8dd82165ffae788f" providerId="Windows Live" clId="Web-{AA97F922-73B5-4714-8E7A-D86F55D11074}" dt="2022-06-13T06:51:25.710" v="228"/>
          <ac:spMkLst>
            <pc:docMk/>
            <pc:sldMk cId="3379679342" sldId="262"/>
            <ac:spMk id="8" creationId="{B219AE65-9B94-44EA-BEF3-EF4BFA169C81}"/>
          </ac:spMkLst>
        </pc:spChg>
        <pc:spChg chg="del">
          <ac:chgData name="Sumant Pathak" userId="8dd82165ffae788f" providerId="Windows Live" clId="Web-{AA97F922-73B5-4714-8E7A-D86F55D11074}" dt="2022-06-13T06:51:25.710" v="228"/>
          <ac:spMkLst>
            <pc:docMk/>
            <pc:sldMk cId="3379679342" sldId="262"/>
            <ac:spMk id="10" creationId="{F0C81A57-9CD5-461B-8FFE-4A8CB6CFBE01}"/>
          </ac:spMkLst>
        </pc:spChg>
        <pc:spChg chg="add">
          <ac:chgData name="Sumant Pathak" userId="8dd82165ffae788f" providerId="Windows Live" clId="Web-{AA97F922-73B5-4714-8E7A-D86F55D11074}" dt="2022-06-13T06:51:25.710" v="228"/>
          <ac:spMkLst>
            <pc:docMk/>
            <pc:sldMk cId="3379679342" sldId="262"/>
            <ac:spMk id="21" creationId="{324E43EB-867C-4B35-9A5C-E435157C7297}"/>
          </ac:spMkLst>
        </pc:spChg>
        <pc:spChg chg="add">
          <ac:chgData name="Sumant Pathak" userId="8dd82165ffae788f" providerId="Windows Live" clId="Web-{AA97F922-73B5-4714-8E7A-D86F55D11074}" dt="2022-06-13T06:51:25.710" v="228"/>
          <ac:spMkLst>
            <pc:docMk/>
            <pc:sldMk cId="3379679342" sldId="262"/>
            <ac:spMk id="23" creationId="{A7C0F5DA-B59F-4F13-8BB8-FFD8F2C572BC}"/>
          </ac:spMkLst>
        </pc:spChg>
        <pc:spChg chg="add">
          <ac:chgData name="Sumant Pathak" userId="8dd82165ffae788f" providerId="Windows Live" clId="Web-{AA97F922-73B5-4714-8E7A-D86F55D11074}" dt="2022-06-13T06:51:25.710" v="228"/>
          <ac:spMkLst>
            <pc:docMk/>
            <pc:sldMk cId="3379679342" sldId="262"/>
            <ac:spMk id="25" creationId="{9CEA1DEC-CC9E-4776-9E08-048A15BFA6CA}"/>
          </ac:spMkLst>
        </pc:spChg>
        <pc:spChg chg="add">
          <ac:chgData name="Sumant Pathak" userId="8dd82165ffae788f" providerId="Windows Live" clId="Web-{AA97F922-73B5-4714-8E7A-D86F55D11074}" dt="2022-06-13T06:51:25.710" v="228"/>
          <ac:spMkLst>
            <pc:docMk/>
            <pc:sldMk cId="3379679342" sldId="262"/>
            <ac:spMk id="27" creationId="{9CE399CF-F4B8-4832-A8CB-B93F6B1EF44B}"/>
          </ac:spMkLst>
        </pc:spChg>
        <pc:spChg chg="add">
          <ac:chgData name="Sumant Pathak" userId="8dd82165ffae788f" providerId="Windows Live" clId="Web-{AA97F922-73B5-4714-8E7A-D86F55D11074}" dt="2022-06-13T06:51:25.710" v="228"/>
          <ac:spMkLst>
            <pc:docMk/>
            <pc:sldMk cId="3379679342" sldId="262"/>
            <ac:spMk id="29" creationId="{1F23E73A-FDC8-462C-83C1-3AA8961449CF}"/>
          </ac:spMkLst>
        </pc:spChg>
        <pc:grpChg chg="del">
          <ac:chgData name="Sumant Pathak" userId="8dd82165ffae788f" providerId="Windows Live" clId="Web-{AA97F922-73B5-4714-8E7A-D86F55D11074}" dt="2022-06-13T06:51:25.710" v="228"/>
          <ac:grpSpMkLst>
            <pc:docMk/>
            <pc:sldMk cId="3379679342" sldId="262"/>
            <ac:grpSpMk id="12" creationId="{3086C462-37F4-494D-8292-CCB95221CC1A}"/>
          </ac:grpSpMkLst>
        </pc:grpChg>
        <pc:cxnChg chg="del">
          <ac:chgData name="Sumant Pathak" userId="8dd82165ffae788f" providerId="Windows Live" clId="Web-{AA97F922-73B5-4714-8E7A-D86F55D11074}" dt="2022-06-13T06:51:25.710" v="228"/>
          <ac:cxnSpMkLst>
            <pc:docMk/>
            <pc:sldMk cId="3379679342" sldId="262"/>
            <ac:cxnSpMk id="16" creationId="{AD23B2CD-009B-425A-9616-1E1AD1D5AB46}"/>
          </ac:cxnSpMkLst>
        </pc:cxn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6/12/2022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6/12/2022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6/12/2022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auth0.com/blog/dotnet-5-whats-new/" TargetMode="External"/><Relationship Id="rId2" Type="http://schemas.openxmlformats.org/officeDocument/2006/relationships/hyperlink" Target="https://www.tiobe.com/tiobe-inde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Common_Language_Infrastructure" TargetMode="External"/><Relationship Id="rId2" Type="http://schemas.openxmlformats.org/officeDocument/2006/relationships/hyperlink" Target="https://docs.microsoft.com/en-us/dotnet/csharp/" TargetMode="External"/><Relationship Id="rId1" Type="http://schemas.openxmlformats.org/officeDocument/2006/relationships/slideLayout" Target="../slideLayouts/slideLayout2.xml"/><Relationship Id="rId5" Type="http://schemas.openxmlformats.org/officeDocument/2006/relationships/hyperlink" Target="https://en.wikipedia.org/wiki/List_of_CLI_languages" TargetMode="External"/><Relationship Id="rId4" Type="http://schemas.openxmlformats.org/officeDocument/2006/relationships/hyperlink" Target="https://en.wikipedia.org/wiki/Common_Intermediate_Language"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auth0.com/blog/what-is-blazor-tutorial-on-building-webapp-with-authentication/" TargetMode="External"/><Relationship Id="rId3" Type="http://schemas.openxmlformats.org/officeDocument/2006/relationships/hyperlink" Target="https://auth0.com/docs/quickstart/webapp/aspnet-core-3" TargetMode="External"/><Relationship Id="rId7" Type="http://schemas.openxmlformats.org/officeDocument/2006/relationships/hyperlink" Target="https://auth0.com/blog/easy-authentication-xamarin-auth0/" TargetMode="External"/><Relationship Id="rId12" Type="http://schemas.openxmlformats.org/officeDocument/2006/relationships/hyperlink" Target="https://docs.microsoft.com/en-us/nuget/" TargetMode="External"/><Relationship Id="rId2" Type="http://schemas.openxmlformats.org/officeDocument/2006/relationships/hyperlink" Target="https://dotnet.microsoft.com/apps/aspnet" TargetMode="External"/><Relationship Id="rId1" Type="http://schemas.openxmlformats.org/officeDocument/2006/relationships/slideLayout" Target="../slideLayouts/slideLayout2.xml"/><Relationship Id="rId6" Type="http://schemas.openxmlformats.org/officeDocument/2006/relationships/hyperlink" Target="https://auth0.com/docs/quickstart/native/wpf-winforms" TargetMode="External"/><Relationship Id="rId11" Type="http://schemas.openxmlformats.org/officeDocument/2006/relationships/hyperlink" Target="https://www.nuget.org/" TargetMode="External"/><Relationship Id="rId5" Type="http://schemas.openxmlformats.org/officeDocument/2006/relationships/hyperlink" Target="https://docs.microsoft.com/en-us/dotnet/desktop/wpf/?view=netdesktop-5.0" TargetMode="External"/><Relationship Id="rId10" Type="http://schemas.openxmlformats.org/officeDocument/2006/relationships/hyperlink" Target="https://dotnet.microsoft.com/apps/machinelearning-ai" TargetMode="External"/><Relationship Id="rId4" Type="http://schemas.openxmlformats.org/officeDocument/2006/relationships/hyperlink" Target="https://auth0.com/blog/how-to-build-and-secure-web-apis-with-aspnet-core-3/" TargetMode="External"/><Relationship Id="rId9" Type="http://schemas.openxmlformats.org/officeDocument/2006/relationships/hyperlink" Target="https://auth0.com/blog/securing-blazor-webassembly-app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auth0.com/blog/xunit-to-test-csharp-code/" TargetMode="External"/><Relationship Id="rId2" Type="http://schemas.openxmlformats.org/officeDocument/2006/relationships/hyperlink" Target="https://auth0.com/blog/dependency-injection-in-dotnet-core/" TargetMode="External"/><Relationship Id="rId1" Type="http://schemas.openxmlformats.org/officeDocument/2006/relationships/slideLayout" Target="../slideLayouts/slideLayout2.xml"/><Relationship Id="rId6" Type="http://schemas.openxmlformats.org/officeDocument/2006/relationships/hyperlink" Target="https://visualstudio.microsoft.com/vs/" TargetMode="External"/><Relationship Id="rId5" Type="http://schemas.openxmlformats.org/officeDocument/2006/relationships/hyperlink" Target="https://code.visualstudio.com/" TargetMode="External"/><Relationship Id="rId4" Type="http://schemas.openxmlformats.org/officeDocument/2006/relationships/hyperlink" Target="https://docs.microsoft.com/en-us/dotnet/core/tool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t>What is .NET?</a:t>
            </a:r>
            <a:endParaRPr lang="en-US"/>
          </a:p>
          <a:p>
            <a:endParaRPr lang="en-US" dirty="0"/>
          </a:p>
        </p:txBody>
      </p:sp>
      <p:sp>
        <p:nvSpPr>
          <p:cNvPr id="3" name="Subtitle 2"/>
          <p:cNvSpPr>
            <a:spLocks noGrp="1"/>
          </p:cNvSpPr>
          <p:nvPr>
            <p:ph type="subTitle" idx="1"/>
          </p:nvPr>
        </p:nvSpPr>
        <p:spPr/>
        <p:txBody>
          <a:bodyPr/>
          <a:lstStyle/>
          <a:p>
            <a:r>
              <a:rPr lang="en-US" b="1" dirty="0"/>
              <a:t>An Overview of the Platform</a:t>
            </a:r>
            <a:endParaRPr lang="en-US" dirty="0"/>
          </a:p>
          <a:p>
            <a:endParaRPr lang="en-US" dirty="0"/>
          </a:p>
        </p:txBody>
      </p:sp>
    </p:spTree>
    <p:extLst>
      <p:ext uri="{BB962C8B-B14F-4D97-AF65-F5344CB8AC3E}">
        <p14:creationId xmlns:p14="http://schemas.microsoft.com/office/powerpoint/2010/main" val="356326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0A070-A4D6-79DA-B38E-5606721D19AD}"/>
              </a:ext>
            </a:extLst>
          </p:cNvPr>
          <p:cNvSpPr>
            <a:spLocks noGrp="1"/>
          </p:cNvSpPr>
          <p:nvPr>
            <p:ph type="title"/>
          </p:nvPr>
        </p:nvSpPr>
        <p:spPr/>
        <p:txBody>
          <a:bodyPr/>
          <a:lstStyle/>
          <a:p>
            <a:r>
              <a:rPr lang="en-US" dirty="0"/>
              <a:t>Overview OF .NET? </a:t>
            </a:r>
          </a:p>
        </p:txBody>
      </p:sp>
      <p:sp>
        <p:nvSpPr>
          <p:cNvPr id="3" name="Content Placeholder 2">
            <a:extLst>
              <a:ext uri="{FF2B5EF4-FFF2-40B4-BE49-F238E27FC236}">
                <a16:creationId xmlns:a16="http://schemas.microsoft.com/office/drawing/2014/main" id="{58E9A1D8-9887-2CB3-7AAF-D4599D20013B}"/>
              </a:ext>
            </a:extLst>
          </p:cNvPr>
          <p:cNvSpPr>
            <a:spLocks noGrp="1"/>
          </p:cNvSpPr>
          <p:nvPr>
            <p:ph idx="1"/>
          </p:nvPr>
        </p:nvSpPr>
        <p:spPr>
          <a:xfrm>
            <a:off x="1154954" y="2603500"/>
            <a:ext cx="8825659" cy="3963376"/>
          </a:xfrm>
        </p:spPr>
        <p:txBody>
          <a:bodyPr vert="horz" lIns="91440" tIns="45720" rIns="91440" bIns="45720" rtlCol="0" anchor="t">
            <a:normAutofit/>
          </a:bodyPr>
          <a:lstStyle/>
          <a:p>
            <a:r>
              <a:rPr lang="en-US" dirty="0">
                <a:ea typeface="+mn-lt"/>
                <a:cs typeface="+mn-lt"/>
              </a:rPr>
              <a:t>Microsoft's ambition to provide developers with one platform to solve any type of problem has been fulfilled by .NET. For a couple of decades already, the .NET platform has been powering up web, desktop, and </a:t>
            </a:r>
            <a:r>
              <a:rPr lang="en-US">
                <a:ea typeface="+mn-lt"/>
                <a:cs typeface="+mn-lt"/>
              </a:rPr>
              <a:t>mobile ap</a:t>
            </a:r>
            <a:endParaRPr lang="en-US" dirty="0">
              <a:ea typeface="+mn-lt"/>
              <a:cs typeface="+mn-lt"/>
            </a:endParaRPr>
          </a:p>
          <a:p>
            <a:r>
              <a:rPr lang="en-US">
                <a:ea typeface="+mn-lt"/>
                <a:cs typeface="+mn-lt"/>
              </a:rPr>
              <a:t>Without any doubt, .NET plays a central role in the software development industry. .NET popularity in the developer community is a fact. You can measure it through the number of open source projects around the world and the presence of</a:t>
            </a:r>
            <a:r>
              <a:rPr lang="en-US" dirty="0">
                <a:ea typeface="+mn-lt"/>
                <a:cs typeface="+mn-lt"/>
              </a:rPr>
              <a:t> </a:t>
            </a:r>
            <a:r>
              <a:rPr lang="en-US" dirty="0">
                <a:ea typeface="+mn-lt"/>
                <a:cs typeface="+mn-lt"/>
                <a:hlinkClick r:id="rId2"/>
              </a:rPr>
              <a:t>C# among the five most popular programming languages</a:t>
            </a:r>
            <a:r>
              <a:rPr lang="en-US">
                <a:ea typeface="+mn-lt"/>
                <a:cs typeface="+mn-lt"/>
              </a:rPr>
              <a:t>. Its popularity is going to grow even more, especially after</a:t>
            </a:r>
            <a:r>
              <a:rPr lang="en-US" dirty="0">
                <a:ea typeface="+mn-lt"/>
                <a:cs typeface="+mn-lt"/>
              </a:rPr>
              <a:t> </a:t>
            </a:r>
            <a:r>
              <a:rPr lang="en-US" dirty="0">
                <a:ea typeface="+mn-lt"/>
                <a:cs typeface="+mn-lt"/>
                <a:hlinkClick r:id="rId3"/>
              </a:rPr>
              <a:t>the latest release (.NET 5)</a:t>
            </a:r>
            <a:r>
              <a:rPr lang="en-US">
                <a:ea typeface="+mn-lt"/>
                <a:cs typeface="+mn-lt"/>
              </a:rPr>
              <a:t>, which revolutionizes the industry by pioneering the concept of universal software development.plications in both the startup and enterprise scenes.</a:t>
            </a:r>
            <a:endParaRPr lang="en-US"/>
          </a:p>
        </p:txBody>
      </p:sp>
    </p:spTree>
    <p:extLst>
      <p:ext uri="{BB962C8B-B14F-4D97-AF65-F5344CB8AC3E}">
        <p14:creationId xmlns:p14="http://schemas.microsoft.com/office/powerpoint/2010/main" val="1431670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10C9632-BB6F-48EE-AB65-501878BA5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4" name="Freeform: Shape 23">
            <a:extLst>
              <a:ext uri="{FF2B5EF4-FFF2-40B4-BE49-F238E27FC236}">
                <a16:creationId xmlns:a16="http://schemas.microsoft.com/office/drawing/2014/main" id="{4EC8AAB6-953B-4D29-9967-3C44D06BB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26" name="Freeform 5">
            <a:extLst>
              <a:ext uri="{FF2B5EF4-FFF2-40B4-BE49-F238E27FC236}">
                <a16:creationId xmlns:a16="http://schemas.microsoft.com/office/drawing/2014/main" id="{C89ED458-2326-40DC-9C7B-1A717B655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11C71A35-10FC-981F-D309-AB638A64AC1D}"/>
              </a:ext>
            </a:extLst>
          </p:cNvPr>
          <p:cNvSpPr>
            <a:spLocks noGrp="1"/>
          </p:cNvSpPr>
          <p:nvPr>
            <p:ph type="title"/>
          </p:nvPr>
        </p:nvSpPr>
        <p:spPr>
          <a:xfrm>
            <a:off x="891186" y="807591"/>
            <a:ext cx="2942210" cy="1020232"/>
          </a:xfrm>
        </p:spPr>
        <p:txBody>
          <a:bodyPr>
            <a:normAutofit/>
          </a:bodyPr>
          <a:lstStyle/>
          <a:p>
            <a:pPr>
              <a:lnSpc>
                <a:spcPct val="90000"/>
              </a:lnSpc>
            </a:pPr>
            <a:r>
              <a:rPr lang="en-US" sz="3300">
                <a:solidFill>
                  <a:schemeClr val="tx1"/>
                </a:solidFill>
              </a:rPr>
              <a:t>What Is .NET ?</a:t>
            </a:r>
          </a:p>
        </p:txBody>
      </p:sp>
      <p:pic>
        <p:nvPicPr>
          <p:cNvPr id="4" name="Picture 4">
            <a:extLst>
              <a:ext uri="{FF2B5EF4-FFF2-40B4-BE49-F238E27FC236}">
                <a16:creationId xmlns:a16="http://schemas.microsoft.com/office/drawing/2014/main" id="{BDDFF125-270B-EE21-AE0D-166F46D89054}"/>
              </a:ext>
            </a:extLst>
          </p:cNvPr>
          <p:cNvPicPr>
            <a:picLocks noChangeAspect="1"/>
          </p:cNvPicPr>
          <p:nvPr/>
        </p:nvPicPr>
        <p:blipFill rotWithShape="1">
          <a:blip r:embed="rId2"/>
          <a:srcRect l="4154" r="31023" b="-1"/>
          <a:stretch/>
        </p:blipFill>
        <p:spPr>
          <a:xfrm>
            <a:off x="5194607" y="803751"/>
            <a:ext cx="6391533" cy="5250498"/>
          </a:xfrm>
          <a:prstGeom prst="rect">
            <a:avLst/>
          </a:prstGeom>
        </p:spPr>
      </p:pic>
      <p:sp>
        <p:nvSpPr>
          <p:cNvPr id="28" name="Rectangle 27">
            <a:extLst>
              <a:ext uri="{FF2B5EF4-FFF2-40B4-BE49-F238E27FC236}">
                <a16:creationId xmlns:a16="http://schemas.microsoft.com/office/drawing/2014/main" id="{6F9D1DE6-E368-4F07-85F9-D5B767477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0" name="Oval 29">
            <a:extLst>
              <a:ext uri="{FF2B5EF4-FFF2-40B4-BE49-F238E27FC236}">
                <a16:creationId xmlns:a16="http://schemas.microsoft.com/office/drawing/2014/main" id="{F63B1F66-4ACE-4A01-8ADF-F175A9C35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Oval 31">
            <a:extLst>
              <a:ext uri="{FF2B5EF4-FFF2-40B4-BE49-F238E27FC236}">
                <a16:creationId xmlns:a16="http://schemas.microsoft.com/office/drawing/2014/main" id="{CF8448ED-9332-4A9B-8CAB-B1985E596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2B8F919-1699-C859-2034-06F55E822108}"/>
              </a:ext>
            </a:extLst>
          </p:cNvPr>
          <p:cNvSpPr>
            <a:spLocks noGrp="1"/>
          </p:cNvSpPr>
          <p:nvPr>
            <p:ph idx="1"/>
          </p:nvPr>
        </p:nvSpPr>
        <p:spPr>
          <a:xfrm>
            <a:off x="676263" y="2120900"/>
            <a:ext cx="3612418" cy="3898900"/>
          </a:xfrm>
        </p:spPr>
        <p:txBody>
          <a:bodyPr vert="horz" lIns="91440" tIns="45720" rIns="91440" bIns="45720" rtlCol="0">
            <a:normAutofit/>
          </a:bodyPr>
          <a:lstStyle/>
          <a:p>
            <a:pPr>
              <a:lnSpc>
                <a:spcPct val="90000"/>
              </a:lnSpc>
            </a:pPr>
            <a:r>
              <a:rPr lang="en-US">
                <a:solidFill>
                  <a:schemeClr val="tx1"/>
                </a:solidFill>
                <a:ea typeface="+mn-lt"/>
                <a:cs typeface="+mn-lt"/>
              </a:rPr>
              <a:t>.NET is an open-source and cross-platform development platform for building many types of applications. Designed by Microsoft, the platform supports multiple programming(62+) languages and libraries to build web, mobile, desktop, IoT applications, and more.</a:t>
            </a:r>
            <a:endParaRPr lang="en-US">
              <a:solidFill>
                <a:schemeClr val="tx1"/>
              </a:solidFill>
            </a:endParaRPr>
          </a:p>
        </p:txBody>
      </p:sp>
      <p:sp>
        <p:nvSpPr>
          <p:cNvPr id="34" name="Freeform 5">
            <a:extLst>
              <a:ext uri="{FF2B5EF4-FFF2-40B4-BE49-F238E27FC236}">
                <a16:creationId xmlns:a16="http://schemas.microsoft.com/office/drawing/2014/main" id="{ED3A2261-1C75-40FF-8CD6-18C5900C1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60172758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6"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Shape 17">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20"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6" name="Title 5">
            <a:extLst>
              <a:ext uri="{FF2B5EF4-FFF2-40B4-BE49-F238E27FC236}">
                <a16:creationId xmlns:a16="http://schemas.microsoft.com/office/drawing/2014/main" id="{3CD62C79-D4EE-3F8A-A6E2-B83787DC2DDF}"/>
              </a:ext>
            </a:extLst>
          </p:cNvPr>
          <p:cNvSpPr>
            <a:spLocks noGrp="1"/>
          </p:cNvSpPr>
          <p:nvPr>
            <p:ph type="title"/>
          </p:nvPr>
        </p:nvSpPr>
        <p:spPr>
          <a:xfrm>
            <a:off x="994087" y="1130603"/>
            <a:ext cx="3342442" cy="4596794"/>
          </a:xfrm>
        </p:spPr>
        <p:txBody>
          <a:bodyPr anchor="ctr">
            <a:normAutofit/>
          </a:bodyPr>
          <a:lstStyle/>
          <a:p>
            <a:r>
              <a:rPr lang="en-US" sz="3200" dirty="0">
                <a:solidFill>
                  <a:srgbClr val="EBEBEB"/>
                </a:solidFill>
              </a:rPr>
              <a:t>Some Important Languages Mentioned !</a:t>
            </a:r>
          </a:p>
        </p:txBody>
      </p:sp>
      <p:sp>
        <p:nvSpPr>
          <p:cNvPr id="7" name="Content Placeholder 6">
            <a:extLst>
              <a:ext uri="{FF2B5EF4-FFF2-40B4-BE49-F238E27FC236}">
                <a16:creationId xmlns:a16="http://schemas.microsoft.com/office/drawing/2014/main" id="{3E38FFE5-5474-78ED-105C-21BDBA020E21}"/>
              </a:ext>
            </a:extLst>
          </p:cNvPr>
          <p:cNvSpPr>
            <a:spLocks noGrp="1"/>
          </p:cNvSpPr>
          <p:nvPr>
            <p:ph idx="1"/>
          </p:nvPr>
        </p:nvSpPr>
        <p:spPr>
          <a:xfrm>
            <a:off x="5290077" y="437513"/>
            <a:ext cx="6372075" cy="5954325"/>
          </a:xfrm>
        </p:spPr>
        <p:txBody>
          <a:bodyPr vert="horz" lIns="91440" tIns="45720" rIns="91440" bIns="45720" rtlCol="0" anchor="ctr">
            <a:normAutofit fontScale="92500"/>
          </a:bodyPr>
          <a:lstStyle/>
          <a:p>
            <a:pPr>
              <a:lnSpc>
                <a:spcPct val="200000"/>
              </a:lnSpc>
              <a:spcBef>
                <a:spcPts val="0"/>
              </a:spcBef>
            </a:pPr>
            <a:r>
              <a:rPr lang="en-US" sz="1400" dirty="0"/>
              <a:t>Even if C# is considered the main programming language for .NET, you can use many other different languages of your choice. The languages directly supported by Microsoft are:</a:t>
            </a:r>
            <a:endParaRPr lang="en-US" sz="1400">
              <a:ea typeface="+mn-lt"/>
              <a:cs typeface="+mn-lt"/>
            </a:endParaRPr>
          </a:p>
          <a:p>
            <a:pPr marL="285750" indent="-285750">
              <a:lnSpc>
                <a:spcPct val="200000"/>
              </a:lnSpc>
              <a:spcBef>
                <a:spcPts val="0"/>
              </a:spcBef>
              <a:buFont typeface="Arial,Sans-Serif" charset="2"/>
              <a:buChar char="•"/>
            </a:pPr>
            <a:r>
              <a:rPr lang="en-US" sz="1400" dirty="0">
                <a:hlinkClick r:id="rId2"/>
              </a:rPr>
              <a:t>C# (C sharp)</a:t>
            </a:r>
            <a:r>
              <a:rPr lang="en-US" sz="1400" dirty="0"/>
              <a:t>: A modern object-oriented programming language that belongs to the C language family. Its syntax may look familiar to C, C++, Java, and JavaScript developers. It supports Multilanguage</a:t>
            </a:r>
            <a:endParaRPr lang="en-US" sz="1400" dirty="0">
              <a:ea typeface="+mn-lt"/>
              <a:cs typeface="+mn-lt"/>
            </a:endParaRPr>
          </a:p>
          <a:p>
            <a:pPr>
              <a:lnSpc>
                <a:spcPct val="200000"/>
              </a:lnSpc>
              <a:spcBef>
                <a:spcPts val="0"/>
              </a:spcBef>
            </a:pPr>
            <a:r>
              <a:rPr lang="en-US" sz="1400" dirty="0"/>
              <a:t>.NET supports the </a:t>
            </a:r>
            <a:r>
              <a:rPr lang="en-US" sz="1400" i="1" dirty="0">
                <a:hlinkClick r:id="rId3"/>
              </a:rPr>
              <a:t>Common Language Infrastructure</a:t>
            </a:r>
            <a:r>
              <a:rPr lang="en-US" sz="1400" dirty="0"/>
              <a:t> (CLI), so your source code is compiled into a </a:t>
            </a:r>
            <a:r>
              <a:rPr lang="en-US" sz="1400" i="1" dirty="0">
                <a:hlinkClick r:id="rId4"/>
              </a:rPr>
              <a:t>Common Intermediate Language</a:t>
            </a:r>
            <a:r>
              <a:rPr lang="en-US" sz="1400" dirty="0"/>
              <a:t> (CIL), independently of the programming language you use. This guarantees great interoperability between languages in the platform.</a:t>
            </a:r>
            <a:endParaRPr lang="en-US" sz="1400">
              <a:ea typeface="+mn-lt"/>
              <a:cs typeface="+mn-lt"/>
            </a:endParaRPr>
          </a:p>
          <a:p>
            <a:pPr>
              <a:lnSpc>
                <a:spcPct val="200000"/>
              </a:lnSpc>
              <a:spcBef>
                <a:spcPts val="0"/>
              </a:spcBef>
            </a:pPr>
            <a:r>
              <a:rPr lang="en-US" sz="1400" dirty="0"/>
              <a:t>Besides the above mentioned languages supported directly by Microsoft, many other programming languages can compile to the .NET CIL. For example, </a:t>
            </a:r>
            <a:r>
              <a:rPr lang="en-US" sz="1400" dirty="0" err="1"/>
              <a:t>ClojureCLR</a:t>
            </a:r>
            <a:r>
              <a:rPr lang="en-US" sz="1400" dirty="0"/>
              <a:t>, Eiffel, </a:t>
            </a:r>
            <a:r>
              <a:rPr lang="en-US" sz="1400" dirty="0" err="1"/>
              <a:t>IronPython</a:t>
            </a:r>
            <a:r>
              <a:rPr lang="en-US" sz="1400" dirty="0"/>
              <a:t>, PowerBuilder, and many others. For a complete list, check out </a:t>
            </a:r>
            <a:r>
              <a:rPr lang="en-US" sz="1400" dirty="0">
                <a:hlinkClick r:id="rId5"/>
              </a:rPr>
              <a:t>this page</a:t>
            </a:r>
            <a:r>
              <a:rPr lang="en-US" sz="1400" dirty="0"/>
              <a:t>.</a:t>
            </a:r>
            <a:endParaRPr lang="en-US" sz="1400">
              <a:ea typeface="+mn-lt"/>
              <a:cs typeface="+mn-lt"/>
            </a:endParaRPr>
          </a:p>
          <a:p>
            <a:pPr>
              <a:lnSpc>
                <a:spcPct val="200000"/>
              </a:lnSpc>
              <a:spcBef>
                <a:spcPts val="0"/>
              </a:spcBef>
            </a:pPr>
            <a:endParaRPr lang="en-US" sz="1400">
              <a:ea typeface="+mn-lt"/>
              <a:cs typeface="+mn-lt"/>
            </a:endParaRPr>
          </a:p>
          <a:p>
            <a:pPr>
              <a:lnSpc>
                <a:spcPct val="200000"/>
              </a:lnSpc>
            </a:pPr>
            <a:endParaRPr lang="en-US" sz="1400"/>
          </a:p>
        </p:txBody>
      </p:sp>
      <p:sp>
        <p:nvSpPr>
          <p:cNvPr id="2" name="TextBox 1">
            <a:extLst>
              <a:ext uri="{FF2B5EF4-FFF2-40B4-BE49-F238E27FC236}">
                <a16:creationId xmlns:a16="http://schemas.microsoft.com/office/drawing/2014/main" id="{32B59D86-1C33-A8F2-9D00-CE17CACAB1A7}"/>
              </a:ext>
            </a:extLst>
          </p:cNvPr>
          <p:cNvSpPr txBox="1"/>
          <p:nvPr/>
        </p:nvSpPr>
        <p:spPr>
          <a:xfrm>
            <a:off x="132862" y="1178169"/>
            <a:ext cx="114475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Tree>
    <p:extLst>
      <p:ext uri="{BB962C8B-B14F-4D97-AF65-F5344CB8AC3E}">
        <p14:creationId xmlns:p14="http://schemas.microsoft.com/office/powerpoint/2010/main" val="1540680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09A8284C-6586-A29A-7AA9-E9F27AB7161D}"/>
              </a:ext>
            </a:extLst>
          </p:cNvPr>
          <p:cNvSpPr>
            <a:spLocks noGrp="1"/>
          </p:cNvSpPr>
          <p:nvPr>
            <p:ph type="title"/>
          </p:nvPr>
        </p:nvSpPr>
        <p:spPr>
          <a:xfrm>
            <a:off x="836247" y="1085549"/>
            <a:ext cx="3430947" cy="4686903"/>
          </a:xfrm>
        </p:spPr>
        <p:txBody>
          <a:bodyPr anchor="ctr">
            <a:normAutofit/>
          </a:bodyPr>
          <a:lstStyle/>
          <a:p>
            <a:pPr algn="r"/>
            <a:r>
              <a:rPr lang="en-US" b="1">
                <a:solidFill>
                  <a:schemeClr val="tx1"/>
                </a:solidFill>
              </a:rPr>
              <a:t>.NET Architecture and Components</a:t>
            </a:r>
            <a:endParaRPr lang="en-US">
              <a:solidFill>
                <a:schemeClr val="tx1"/>
              </a:solidFill>
            </a:endParaRPr>
          </a:p>
          <a:p>
            <a:pPr algn="r"/>
            <a:endParaRPr lang="en-US">
              <a:solidFill>
                <a:schemeClr val="tx1"/>
              </a:solidFill>
            </a:endParaRP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8042BCE-3F3A-0D6F-84E8-BB714D31C31D}"/>
              </a:ext>
            </a:extLst>
          </p:cNvPr>
          <p:cNvSpPr>
            <a:spLocks noGrp="1"/>
          </p:cNvSpPr>
          <p:nvPr>
            <p:ph idx="1"/>
          </p:nvPr>
        </p:nvSpPr>
        <p:spPr>
          <a:xfrm>
            <a:off x="5041399" y="1085549"/>
            <a:ext cx="5579707" cy="4686903"/>
          </a:xfrm>
        </p:spPr>
        <p:txBody>
          <a:bodyPr vert="horz" lIns="91440" tIns="45720" rIns="91440" bIns="45720" rtlCol="0" anchor="ctr">
            <a:normAutofit/>
          </a:bodyPr>
          <a:lstStyle/>
          <a:p>
            <a:pPr>
              <a:lnSpc>
                <a:spcPct val="90000"/>
              </a:lnSpc>
            </a:pPr>
            <a:r>
              <a:rPr lang="en-US" sz="1400" dirty="0">
                <a:solidFill>
                  <a:schemeClr val="tx1"/>
                </a:solidFill>
                <a:ea typeface="+mn-lt"/>
                <a:cs typeface="+mn-lt"/>
              </a:rPr>
              <a:t>.NET allows you to build different application types, ranging from command-line to desktop applications, from web to mobile applications, from gaming to IoT applications.</a:t>
            </a:r>
          </a:p>
          <a:p>
            <a:pPr>
              <a:lnSpc>
                <a:spcPct val="90000"/>
              </a:lnSpc>
            </a:pPr>
            <a:r>
              <a:rPr lang="en-US" sz="1400" dirty="0">
                <a:solidFill>
                  <a:schemeClr val="tx1"/>
                </a:solidFill>
              </a:rPr>
              <a:t>This all Is Just Possible Because Of Its Modular Support And Optimize Architecture .</a:t>
            </a:r>
          </a:p>
          <a:p>
            <a:pPr>
              <a:lnSpc>
                <a:spcPct val="90000"/>
              </a:lnSpc>
            </a:pPr>
            <a:r>
              <a:rPr lang="en-US" sz="1400" dirty="0">
                <a:solidFill>
                  <a:schemeClr val="tx1"/>
                </a:solidFill>
              </a:rPr>
              <a:t>.NET Components</a:t>
            </a:r>
          </a:p>
          <a:p>
            <a:pPr>
              <a:lnSpc>
                <a:spcPct val="90000"/>
              </a:lnSpc>
            </a:pPr>
            <a:r>
              <a:rPr lang="en-US" sz="1400" dirty="0">
                <a:solidFill>
                  <a:schemeClr val="tx1"/>
                </a:solidFill>
                <a:ea typeface="+mn-lt"/>
                <a:cs typeface="+mn-lt"/>
              </a:rPr>
              <a:t>The .NET architecture is based on two main components:</a:t>
            </a:r>
            <a:endParaRPr lang="en-US" sz="1400" dirty="0">
              <a:solidFill>
                <a:schemeClr val="tx1"/>
              </a:solidFill>
            </a:endParaRPr>
          </a:p>
          <a:p>
            <a:pPr>
              <a:lnSpc>
                <a:spcPct val="90000"/>
              </a:lnSpc>
            </a:pPr>
            <a:endParaRPr lang="en-US" sz="1400" i="1">
              <a:solidFill>
                <a:schemeClr val="tx1"/>
              </a:solidFill>
              <a:ea typeface="+mn-lt"/>
              <a:cs typeface="+mn-lt"/>
            </a:endParaRPr>
          </a:p>
          <a:p>
            <a:pPr>
              <a:lnSpc>
                <a:spcPct val="90000"/>
              </a:lnSpc>
            </a:pPr>
            <a:r>
              <a:rPr lang="en-US" sz="1400" i="1" dirty="0" err="1">
                <a:solidFill>
                  <a:schemeClr val="tx1"/>
                </a:solidFill>
                <a:ea typeface="+mn-lt"/>
                <a:cs typeface="+mn-lt"/>
              </a:rPr>
              <a:t>CoreCLR</a:t>
            </a:r>
            <a:r>
              <a:rPr lang="en-US" sz="1400" dirty="0">
                <a:solidFill>
                  <a:schemeClr val="tx1"/>
                </a:solidFill>
                <a:ea typeface="+mn-lt"/>
                <a:cs typeface="+mn-lt"/>
              </a:rPr>
              <a:t>: This (</a:t>
            </a:r>
            <a:r>
              <a:rPr lang="en-US" sz="1400" dirty="0">
                <a:ea typeface="+mn-lt"/>
                <a:cs typeface="+mn-lt"/>
              </a:rPr>
              <a:t> </a:t>
            </a:r>
            <a:r>
              <a:rPr lang="en-US" sz="1400" i="1" dirty="0">
                <a:ea typeface="+mn-lt"/>
                <a:cs typeface="+mn-lt"/>
              </a:rPr>
              <a:t>Common Language Infrastructure</a:t>
            </a:r>
            <a:r>
              <a:rPr lang="en-US" sz="1400" dirty="0">
                <a:ea typeface="+mn-lt"/>
                <a:cs typeface="+mn-lt"/>
              </a:rPr>
              <a:t> </a:t>
            </a:r>
            <a:r>
              <a:rPr lang="en-US" sz="1400" dirty="0">
                <a:solidFill>
                  <a:schemeClr val="tx1"/>
                </a:solidFill>
                <a:ea typeface="+mn-lt"/>
                <a:cs typeface="+mn-lt"/>
              </a:rPr>
              <a:t>)is the .NET runtime. It is responsible for executing CLI (Common </a:t>
            </a:r>
            <a:r>
              <a:rPr lang="en-US" sz="1400" dirty="0" err="1">
                <a:solidFill>
                  <a:schemeClr val="tx1"/>
                </a:solidFill>
                <a:ea typeface="+mn-lt"/>
                <a:cs typeface="+mn-lt"/>
              </a:rPr>
              <a:t>Intermiediate</a:t>
            </a:r>
            <a:r>
              <a:rPr lang="en-US" sz="1400" dirty="0">
                <a:solidFill>
                  <a:schemeClr val="tx1"/>
                </a:solidFill>
                <a:ea typeface="+mn-lt"/>
                <a:cs typeface="+mn-lt"/>
              </a:rPr>
              <a:t> language )programs and includes a just-in-time compiler.</a:t>
            </a:r>
            <a:endParaRPr lang="en-US" sz="1400">
              <a:solidFill>
                <a:schemeClr val="tx1"/>
              </a:solidFill>
            </a:endParaRPr>
          </a:p>
          <a:p>
            <a:pPr>
              <a:lnSpc>
                <a:spcPct val="90000"/>
              </a:lnSpc>
            </a:pPr>
            <a:r>
              <a:rPr lang="en-US" sz="1400" i="1" dirty="0" err="1">
                <a:solidFill>
                  <a:schemeClr val="tx1"/>
                </a:solidFill>
                <a:ea typeface="+mn-lt"/>
                <a:cs typeface="+mn-lt"/>
              </a:rPr>
              <a:t>CoreFX</a:t>
            </a:r>
            <a:r>
              <a:rPr lang="en-US" sz="1400" dirty="0">
                <a:solidFill>
                  <a:schemeClr val="tx1"/>
                </a:solidFill>
                <a:ea typeface="+mn-lt"/>
                <a:cs typeface="+mn-lt"/>
              </a:rPr>
              <a:t>: The platform’s API implementing the CLI Standard Libraries, that is, the set of libraries that provide the most common functionalities, such as file system management, exception handling, network communication, threading, reflection, and so on. The </a:t>
            </a:r>
            <a:r>
              <a:rPr lang="en-US" sz="1400" dirty="0" err="1">
                <a:solidFill>
                  <a:schemeClr val="tx1"/>
                </a:solidFill>
                <a:ea typeface="+mn-lt"/>
                <a:cs typeface="+mn-lt"/>
              </a:rPr>
              <a:t>CoreFX</a:t>
            </a:r>
            <a:r>
              <a:rPr lang="en-US" sz="1400" dirty="0">
                <a:solidFill>
                  <a:schemeClr val="tx1"/>
                </a:solidFill>
                <a:ea typeface="+mn-lt"/>
                <a:cs typeface="+mn-lt"/>
              </a:rPr>
              <a:t> component is sometimes called the </a:t>
            </a:r>
            <a:r>
              <a:rPr lang="en-US" sz="1400" i="1" dirty="0">
                <a:solidFill>
                  <a:schemeClr val="tx1"/>
                </a:solidFill>
                <a:ea typeface="+mn-lt"/>
                <a:cs typeface="+mn-lt"/>
              </a:rPr>
              <a:t>Unified Base Class Library</a:t>
            </a:r>
            <a:r>
              <a:rPr lang="en-US" sz="1400" dirty="0">
                <a:solidFill>
                  <a:schemeClr val="tx1"/>
                </a:solidFill>
                <a:ea typeface="+mn-lt"/>
                <a:cs typeface="+mn-lt"/>
              </a:rPr>
              <a:t>.</a:t>
            </a:r>
            <a:endParaRPr lang="en-US" sz="1400" dirty="0">
              <a:solidFill>
                <a:schemeClr val="tx1"/>
              </a:solidFill>
            </a:endParaRPr>
          </a:p>
          <a:p>
            <a:pPr>
              <a:lnSpc>
                <a:spcPct val="90000"/>
              </a:lnSpc>
            </a:pPr>
            <a:endParaRPr lang="en-US" sz="1400">
              <a:solidFill>
                <a:schemeClr val="tx1"/>
              </a:solidFill>
            </a:endParaRPr>
          </a:p>
        </p:txBody>
      </p:sp>
    </p:spTree>
    <p:extLst>
      <p:ext uri="{BB962C8B-B14F-4D97-AF65-F5344CB8AC3E}">
        <p14:creationId xmlns:p14="http://schemas.microsoft.com/office/powerpoint/2010/main" val="398276052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sp>
      </p:grpSp>
      <p:sp>
        <p:nvSpPr>
          <p:cNvPr id="2" name="Title 1">
            <a:extLst>
              <a:ext uri="{FF2B5EF4-FFF2-40B4-BE49-F238E27FC236}">
                <a16:creationId xmlns:a16="http://schemas.microsoft.com/office/drawing/2014/main" id="{E97106EC-7F6E-6EBE-61D2-AC9403F24AF5}"/>
              </a:ext>
            </a:extLst>
          </p:cNvPr>
          <p:cNvSpPr>
            <a:spLocks noGrp="1"/>
          </p:cNvSpPr>
          <p:nvPr>
            <p:ph type="title"/>
          </p:nvPr>
        </p:nvSpPr>
        <p:spPr>
          <a:xfrm>
            <a:off x="1000372" y="1209957"/>
            <a:ext cx="3034580" cy="4438087"/>
          </a:xfrm>
        </p:spPr>
        <p:txBody>
          <a:bodyPr anchor="ctr">
            <a:normAutofit/>
          </a:bodyPr>
          <a:lstStyle/>
          <a:p>
            <a:pPr algn="r"/>
            <a:r>
              <a:rPr lang="en-US" sz="3200">
                <a:solidFill>
                  <a:schemeClr val="tx1"/>
                </a:solidFill>
              </a:rPr>
              <a:t>.NET Application Models ?</a:t>
            </a:r>
          </a:p>
        </p:txBody>
      </p:sp>
      <p:cxnSp>
        <p:nvCxnSpPr>
          <p:cNvPr id="16" name="Straight Connector 15">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F3E5A58-723D-9931-AD41-C34F1E9263DE}"/>
              </a:ext>
            </a:extLst>
          </p:cNvPr>
          <p:cNvSpPr>
            <a:spLocks noGrp="1"/>
          </p:cNvSpPr>
          <p:nvPr>
            <p:ph idx="1"/>
          </p:nvPr>
        </p:nvSpPr>
        <p:spPr>
          <a:xfrm>
            <a:off x="4678424" y="1059025"/>
            <a:ext cx="6226114" cy="4739950"/>
          </a:xfrm>
        </p:spPr>
        <p:txBody>
          <a:bodyPr vert="horz" lIns="91440" tIns="45720" rIns="91440" bIns="45720" rtlCol="0" anchor="ctr">
            <a:normAutofit fontScale="77500" lnSpcReduction="20000"/>
          </a:bodyPr>
          <a:lstStyle/>
          <a:p>
            <a:pPr marL="0" indent="0">
              <a:buNone/>
            </a:pPr>
            <a:endParaRPr lang="en-US" dirty="0">
              <a:solidFill>
                <a:schemeClr val="tx1"/>
              </a:solidFill>
            </a:endParaRPr>
          </a:p>
          <a:p>
            <a:r>
              <a:rPr lang="en-US" dirty="0">
                <a:ea typeface="+mn-lt"/>
                <a:cs typeface="+mn-lt"/>
              </a:rPr>
              <a:t>Above the core components, you have the different application model frameworks, that is, the libraries that offer support for developing different types of applications. So, for example, you have:</a:t>
            </a:r>
            <a:endParaRPr lang="en-US" dirty="0"/>
          </a:p>
          <a:p>
            <a:r>
              <a:rPr lang="en-US" dirty="0">
                <a:ea typeface="+mn-lt"/>
                <a:cs typeface="+mn-lt"/>
                <a:hlinkClick r:id="rId2"/>
              </a:rPr>
              <a:t>ASP.NET</a:t>
            </a:r>
            <a:r>
              <a:rPr lang="en-US" dirty="0">
                <a:ea typeface="+mn-lt"/>
                <a:cs typeface="+mn-lt"/>
              </a:rPr>
              <a:t>: The framework that allows you to build </a:t>
            </a:r>
            <a:r>
              <a:rPr lang="en-US" dirty="0">
                <a:ea typeface="+mn-lt"/>
                <a:cs typeface="+mn-lt"/>
                <a:hlinkClick r:id="rId3"/>
              </a:rPr>
              <a:t>web applications</a:t>
            </a:r>
            <a:r>
              <a:rPr lang="en-US" dirty="0">
                <a:ea typeface="+mn-lt"/>
                <a:cs typeface="+mn-lt"/>
              </a:rPr>
              <a:t> and </a:t>
            </a:r>
            <a:r>
              <a:rPr lang="en-US" dirty="0">
                <a:ea typeface="+mn-lt"/>
                <a:cs typeface="+mn-lt"/>
                <a:hlinkClick r:id="rId4"/>
              </a:rPr>
              <a:t>web APIs</a:t>
            </a:r>
            <a:r>
              <a:rPr lang="en-US" dirty="0">
                <a:ea typeface="+mn-lt"/>
                <a:cs typeface="+mn-lt"/>
              </a:rPr>
              <a:t>.</a:t>
            </a:r>
            <a:endParaRPr lang="en-US" dirty="0"/>
          </a:p>
          <a:p>
            <a:r>
              <a:rPr lang="en-US" dirty="0">
                <a:ea typeface="+mn-lt"/>
                <a:cs typeface="+mn-lt"/>
                <a:hlinkClick r:id="rId5"/>
              </a:rPr>
              <a:t>Windows Presentation Foundation (WPF)</a:t>
            </a:r>
            <a:r>
              <a:rPr lang="en-US" dirty="0">
                <a:ea typeface="+mn-lt"/>
                <a:cs typeface="+mn-lt"/>
              </a:rPr>
              <a:t>: A graphical user interface for </a:t>
            </a:r>
            <a:r>
              <a:rPr lang="en-US" dirty="0">
                <a:ea typeface="+mn-lt"/>
                <a:cs typeface="+mn-lt"/>
                <a:hlinkClick r:id="rId6"/>
              </a:rPr>
              <a:t>Windows desktop applications</a:t>
            </a:r>
            <a:r>
              <a:rPr lang="en-US" dirty="0">
                <a:ea typeface="+mn-lt"/>
                <a:cs typeface="+mn-lt"/>
              </a:rPr>
              <a:t>.</a:t>
            </a:r>
            <a:endParaRPr lang="en-US" dirty="0"/>
          </a:p>
          <a:p>
            <a:r>
              <a:rPr lang="en-US" dirty="0">
                <a:ea typeface="+mn-lt"/>
                <a:cs typeface="+mn-lt"/>
                <a:hlinkClick r:id="rId7"/>
              </a:rPr>
              <a:t>Xamarin</a:t>
            </a:r>
            <a:r>
              <a:rPr lang="en-US" dirty="0">
                <a:ea typeface="+mn-lt"/>
                <a:cs typeface="+mn-lt"/>
              </a:rPr>
              <a:t>: The framework for building cross-platform mobile, TV, and desktop applications.</a:t>
            </a:r>
            <a:endParaRPr lang="en-US" dirty="0"/>
          </a:p>
          <a:p>
            <a:r>
              <a:rPr lang="en-US" dirty="0">
                <a:ea typeface="+mn-lt"/>
                <a:cs typeface="+mn-lt"/>
                <a:hlinkClick r:id="rId8"/>
              </a:rPr>
              <a:t>Blazor</a:t>
            </a:r>
            <a:r>
              <a:rPr lang="en-US" dirty="0">
                <a:ea typeface="+mn-lt"/>
                <a:cs typeface="+mn-lt"/>
              </a:rPr>
              <a:t>: The framework to build client web applications by using C#. It also allows you to generate </a:t>
            </a:r>
            <a:r>
              <a:rPr lang="en-US" dirty="0">
                <a:ea typeface="+mn-lt"/>
                <a:cs typeface="+mn-lt"/>
                <a:hlinkClick r:id="rId9"/>
              </a:rPr>
              <a:t>client web apps in WebAssembly code</a:t>
            </a:r>
            <a:r>
              <a:rPr lang="en-US" dirty="0">
                <a:ea typeface="+mn-lt"/>
                <a:cs typeface="+mn-lt"/>
              </a:rPr>
              <a:t>.</a:t>
            </a:r>
            <a:endParaRPr lang="en-US" dirty="0"/>
          </a:p>
          <a:p>
            <a:r>
              <a:rPr lang="en-US" dirty="0">
                <a:ea typeface="+mn-lt"/>
                <a:cs typeface="+mn-lt"/>
                <a:hlinkClick r:id="rId10"/>
              </a:rPr>
              <a:t>ML.NET</a:t>
            </a:r>
            <a:r>
              <a:rPr lang="en-US" dirty="0">
                <a:ea typeface="+mn-lt"/>
                <a:cs typeface="+mn-lt"/>
              </a:rPr>
              <a:t>: The machine learning framework that simplifies the integration of machine learning models in your .NET application.</a:t>
            </a:r>
            <a:endParaRPr lang="en-US" dirty="0"/>
          </a:p>
          <a:p>
            <a:r>
              <a:rPr lang="en-US" dirty="0">
                <a:ea typeface="+mn-lt"/>
                <a:cs typeface="+mn-lt"/>
              </a:rPr>
              <a:t>For any other needs not embedded in the framework, you can find a huge number of specific libraries on the public </a:t>
            </a:r>
            <a:r>
              <a:rPr lang="en-US" dirty="0">
                <a:ea typeface="+mn-lt"/>
                <a:cs typeface="+mn-lt"/>
                <a:hlinkClick r:id="rId11"/>
              </a:rPr>
              <a:t>NuGet repository</a:t>
            </a:r>
            <a:r>
              <a:rPr lang="en-US" dirty="0">
                <a:ea typeface="+mn-lt"/>
                <a:cs typeface="+mn-lt"/>
              </a:rPr>
              <a:t>. In fact, </a:t>
            </a:r>
            <a:r>
              <a:rPr lang="en-US" dirty="0">
                <a:ea typeface="+mn-lt"/>
                <a:cs typeface="+mn-lt"/>
                <a:hlinkClick r:id="rId12"/>
              </a:rPr>
              <a:t>NuGet</a:t>
            </a:r>
            <a:r>
              <a:rPr lang="en-US" dirty="0">
                <a:ea typeface="+mn-lt"/>
                <a:cs typeface="+mn-lt"/>
              </a:rPr>
              <a:t> is the package manager for .NET. It allows you to create, share, and use many .NET libraries for almost any purpose.</a:t>
            </a:r>
            <a:endParaRPr lang="en-US" dirty="0"/>
          </a:p>
          <a:p>
            <a:endParaRPr lang="en-US" dirty="0"/>
          </a:p>
        </p:txBody>
      </p:sp>
    </p:spTree>
    <p:extLst>
      <p:ext uri="{BB962C8B-B14F-4D97-AF65-F5344CB8AC3E}">
        <p14:creationId xmlns:p14="http://schemas.microsoft.com/office/powerpoint/2010/main" val="2743301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5"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Shape 26">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sp>
      <p:sp>
        <p:nvSpPr>
          <p:cNvPr id="29"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E97106EC-7F6E-6EBE-61D2-AC9403F24AF5}"/>
              </a:ext>
            </a:extLst>
          </p:cNvPr>
          <p:cNvSpPr>
            <a:spLocks noGrp="1"/>
          </p:cNvSpPr>
          <p:nvPr>
            <p:ph type="title"/>
          </p:nvPr>
        </p:nvSpPr>
        <p:spPr>
          <a:xfrm>
            <a:off x="994087" y="1130603"/>
            <a:ext cx="3342442" cy="4596794"/>
          </a:xfrm>
        </p:spPr>
        <p:txBody>
          <a:bodyPr anchor="ctr">
            <a:normAutofit/>
          </a:bodyPr>
          <a:lstStyle/>
          <a:p>
            <a:r>
              <a:rPr lang="en-US" sz="3200" b="1">
                <a:solidFill>
                  <a:srgbClr val="EBEBEB"/>
                </a:solidFill>
              </a:rPr>
              <a:t>.NET Design and Development Support</a:t>
            </a:r>
            <a:endParaRPr lang="en-US" sz="3200">
              <a:solidFill>
                <a:srgbClr val="EBEBEB"/>
              </a:solidFill>
            </a:endParaRPr>
          </a:p>
          <a:p>
            <a:endParaRPr lang="en-US" sz="3200">
              <a:solidFill>
                <a:srgbClr val="EBEBEB"/>
              </a:solidFill>
            </a:endParaRPr>
          </a:p>
        </p:txBody>
      </p:sp>
      <p:sp>
        <p:nvSpPr>
          <p:cNvPr id="3" name="Content Placeholder 2">
            <a:extLst>
              <a:ext uri="{FF2B5EF4-FFF2-40B4-BE49-F238E27FC236}">
                <a16:creationId xmlns:a16="http://schemas.microsoft.com/office/drawing/2014/main" id="{AF3E5A58-723D-9931-AD41-C34F1E9263DE}"/>
              </a:ext>
            </a:extLst>
          </p:cNvPr>
          <p:cNvSpPr>
            <a:spLocks noGrp="1"/>
          </p:cNvSpPr>
          <p:nvPr>
            <p:ph idx="1"/>
          </p:nvPr>
        </p:nvSpPr>
        <p:spPr>
          <a:xfrm>
            <a:off x="5051952" y="142238"/>
            <a:ext cx="7036139" cy="6249600"/>
          </a:xfrm>
        </p:spPr>
        <p:txBody>
          <a:bodyPr vert="horz" lIns="91440" tIns="45720" rIns="91440" bIns="45720" rtlCol="0" anchor="ctr">
            <a:normAutofit fontScale="92500" lnSpcReduction="10000"/>
          </a:bodyPr>
          <a:lstStyle/>
          <a:p>
            <a:endParaRPr lang="en-US" sz="2000"/>
          </a:p>
          <a:p>
            <a:endParaRPr lang="en-US" sz="2000"/>
          </a:p>
          <a:p>
            <a:r>
              <a:rPr lang="en-US" dirty="0">
                <a:ea typeface="+mn-lt"/>
                <a:cs typeface="+mn-lt"/>
              </a:rPr>
              <a:t>.NET support for software development is not limited to the multiple programming languages you can use. .NET also promotes the use of some best practices while letting you use the approach you prefer to build your application.</a:t>
            </a:r>
            <a:endParaRPr lang="en-US" dirty="0">
              <a:solidFill>
                <a:srgbClr val="404040"/>
              </a:solidFill>
            </a:endParaRPr>
          </a:p>
          <a:p>
            <a:r>
              <a:rPr lang="en-US" dirty="0">
                <a:ea typeface="+mn-lt"/>
                <a:cs typeface="+mn-lt"/>
              </a:rPr>
              <a:t>For example, it encourages you to </a:t>
            </a:r>
            <a:r>
              <a:rPr lang="en-US" dirty="0">
                <a:ea typeface="+mn-lt"/>
                <a:cs typeface="+mn-lt"/>
                <a:hlinkClick r:id="rId2"/>
              </a:rPr>
              <a:t>use dependency injection to decouple your application’s components</a:t>
            </a:r>
            <a:r>
              <a:rPr lang="en-US" dirty="0">
                <a:ea typeface="+mn-lt"/>
                <a:cs typeface="+mn-lt"/>
              </a:rPr>
              <a:t>. Dependency injection helps you design better software by limiting the component interdependence and facilitating reuse. In addition, it makes it easier to test your components.</a:t>
            </a:r>
            <a:endParaRPr lang="en-US" dirty="0"/>
          </a:p>
          <a:p>
            <a:r>
              <a:rPr lang="en-US" dirty="0">
                <a:ea typeface="+mn-lt"/>
                <a:cs typeface="+mn-lt"/>
              </a:rPr>
              <a:t>By the way, on the testing side, .NET also comes with support for </a:t>
            </a:r>
            <a:r>
              <a:rPr lang="en-US" dirty="0">
                <a:ea typeface="+mn-lt"/>
                <a:cs typeface="+mn-lt"/>
                <a:hlinkClick r:id="rId3"/>
              </a:rPr>
              <a:t>unit and integration tests via xUnit</a:t>
            </a:r>
            <a:r>
              <a:rPr lang="en-US" dirty="0">
                <a:ea typeface="+mn-lt"/>
                <a:cs typeface="+mn-lt"/>
              </a:rPr>
              <a:t>.</a:t>
            </a:r>
            <a:endParaRPr lang="en-US" dirty="0"/>
          </a:p>
          <a:p>
            <a:r>
              <a:rPr lang="en-US" dirty="0">
                <a:ea typeface="+mn-lt"/>
                <a:cs typeface="+mn-lt"/>
              </a:rPr>
              <a:t>On the front of the development experience, developers can choose from different approaches. They can use the </a:t>
            </a:r>
            <a:r>
              <a:rPr lang="en-US" dirty="0">
                <a:ea typeface="+mn-lt"/>
                <a:cs typeface="+mn-lt"/>
                <a:hlinkClick r:id="rId4"/>
              </a:rPr>
              <a:t>.NET CLI </a:t>
            </a:r>
            <a:r>
              <a:rPr lang="en-US" dirty="0">
                <a:ea typeface="+mn-lt"/>
                <a:cs typeface="+mn-lt"/>
              </a:rPr>
              <a:t>environment, using the command line to create new projects, adding dependencies, build, run, and so on.</a:t>
            </a:r>
            <a:endParaRPr lang="en-US" dirty="0"/>
          </a:p>
          <a:p>
            <a:r>
              <a:rPr lang="en-US" dirty="0">
                <a:ea typeface="+mn-lt"/>
                <a:cs typeface="+mn-lt"/>
              </a:rPr>
              <a:t>They can use </a:t>
            </a:r>
            <a:r>
              <a:rPr lang="en-US" dirty="0">
                <a:ea typeface="+mn-lt"/>
                <a:cs typeface="+mn-lt"/>
                <a:hlinkClick r:id="rId5"/>
              </a:rPr>
              <a:t>Visual Studio Code</a:t>
            </a:r>
            <a:r>
              <a:rPr lang="en-US" dirty="0">
                <a:ea typeface="+mn-lt"/>
                <a:cs typeface="+mn-lt"/>
              </a:rPr>
              <a:t> for an intermediate approach: an advanced cross-platform editor on top of the .NET CLI. Or they can use a powerful IDE like </a:t>
            </a:r>
            <a:r>
              <a:rPr lang="en-US" dirty="0">
                <a:ea typeface="+mn-lt"/>
                <a:cs typeface="+mn-lt"/>
                <a:hlinkClick r:id="rId6"/>
              </a:rPr>
              <a:t>Visual Studio</a:t>
            </a:r>
            <a:r>
              <a:rPr lang="en-US" dirty="0">
                <a:ea typeface="+mn-lt"/>
                <a:cs typeface="+mn-lt"/>
              </a:rPr>
              <a:t>, available for both Windows and Mac, that provides you an interactive programming experience.</a:t>
            </a:r>
            <a:endParaRPr lang="en-US" dirty="0"/>
          </a:p>
          <a:p>
            <a:endParaRPr lang="en-US" dirty="0">
              <a:solidFill>
                <a:srgbClr val="404040"/>
              </a:solidFill>
            </a:endParaRPr>
          </a:p>
          <a:p>
            <a:endParaRPr lang="en-US" dirty="0"/>
          </a:p>
        </p:txBody>
      </p:sp>
    </p:spTree>
    <p:extLst>
      <p:ext uri="{BB962C8B-B14F-4D97-AF65-F5344CB8AC3E}">
        <p14:creationId xmlns:p14="http://schemas.microsoft.com/office/powerpoint/2010/main" val="33796793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TF00001243</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Ion Boardroom</vt:lpstr>
      <vt:lpstr>What is .NET? </vt:lpstr>
      <vt:lpstr>Overview OF .NET? </vt:lpstr>
      <vt:lpstr>What Is .NET ?</vt:lpstr>
      <vt:lpstr>Some Important Languages Mentioned !</vt:lpstr>
      <vt:lpstr>.NET Architecture and Components </vt:lpstr>
      <vt:lpstr>.NET Application Models ?</vt:lpstr>
      <vt:lpstr>.NET Design and Development Support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109</cp:revision>
  <dcterms:created xsi:type="dcterms:W3CDTF">2022-06-13T06:03:21Z</dcterms:created>
  <dcterms:modified xsi:type="dcterms:W3CDTF">2022-06-13T07:15:25Z</dcterms:modified>
</cp:coreProperties>
</file>