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56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87C112-1A12-4903-8E12-6D777E174F1A}">
          <p14:sldIdLst>
            <p14:sldId id="259"/>
          </p14:sldIdLst>
        </p14:section>
        <p14:section name="OLD—Do not use, for reference only" id="{FBA87C7B-26E6-4A04-8C97-3008AB9E1B1D}">
          <p14:sldIdLst>
            <p14:sldId id="258"/>
            <p14:sldId id="256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6" autoAdjust="0"/>
    <p:restoredTop sz="94674"/>
  </p:normalViewPr>
  <p:slideViewPr>
    <p:cSldViewPr snapToGrid="0" snapToObjects="1">
      <p:cViewPr varScale="1">
        <p:scale>
          <a:sx n="60" d="100"/>
          <a:sy n="60" d="100"/>
        </p:scale>
        <p:origin x="9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D0963-C0A5-4E94-A803-E14E766F9331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118A7-6ACE-44B5-917B-009D787FA0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2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A3B8-801D-3948-99A5-F67FCB680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8F912-56E0-9F40-A393-FB29C4D75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C843-260B-FD4C-A5EB-3CAF8FB4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008-E593-8A4F-A718-C1892E1E156B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EB76C-7DB7-A940-820F-9B59AACF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51A3D-FFA1-2544-86EB-49169FD4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3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4ACB-38C0-C840-983D-6701A8A0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989E3-0F30-3840-A876-8D3C63501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E5DBB-1421-9142-85A5-CB8A9572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008-E593-8A4F-A718-C1892E1E156B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9CB8-5947-2340-AFD2-6631F65D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C724E-FC65-4546-88C7-02706548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2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62903-BF9A-604C-B851-3A4D6F552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4E774-C2B7-C349-A9BE-75BF56AF9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9BA6D-E84D-C34C-B929-800580D3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008-E593-8A4F-A718-C1892E1E156B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5C55-0AC0-AE46-8DDA-AABF2558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C8139-D90A-544E-B8F2-72287CC8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7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986C-5B93-6544-A7B0-FFC46863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D43A-922D-CB4D-9A84-2BB1FC87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F132C-8A6F-D843-91DB-D2F69629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008-E593-8A4F-A718-C1892E1E156B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37A5D-08D8-8E4E-988A-B3C333BB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12FCD-B28E-FF47-8178-394DF5B9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9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30B3-B55A-6443-A772-98C38A1D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F5F2B-4C2C-D94C-AC35-713AE96D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D8049-62A7-4043-81B4-575813DB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008-E593-8A4F-A718-C1892E1E156B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AE7D0-E21C-654F-86EC-05082D75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2D121-756A-CE40-9E65-5106BF28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7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17EA-439A-F94D-9D60-EE7D4E7C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6FD78-1E72-8E41-83BF-72CE54B96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3A3DB-9FCA-A946-A137-366906353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EDCCB-23B9-CD4D-BFBE-8ACF0261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008-E593-8A4F-A718-C1892E1E156B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0B576-D975-1B44-BDE5-145B0B17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4FF20-9C72-C744-B516-5415CAF8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9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89BD-0B77-8542-8850-F00162F8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1F9E6-72BF-DE40-8534-833188EF4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3008B-7BBB-364D-A011-78881E9BD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F200C-6D9D-5848-8F90-82BAE1BE2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84C9B-A30C-514F-BA4A-0E98C16E1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26F11-EE17-C44A-AF23-9F30E706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008-E593-8A4F-A718-C1892E1E156B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6AAF6-791D-0B48-B35D-E41876C8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DF4CB-8EBB-3D4B-97D5-4D5B08B7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8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84B8-3771-0E4F-84F8-9B380832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4271-E93A-E745-9269-32CCF384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008-E593-8A4F-A718-C1892E1E156B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2EBCA-BCF6-894E-A0FB-DB6537BE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91881-9C31-4949-BC41-CE7CD638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0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84C63-D11C-CC42-85E1-F836D499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008-E593-8A4F-A718-C1892E1E156B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DAE0E-ACE8-3E4E-A842-FBE68BF9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26B38-4BB8-DA46-A73C-09666FE1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6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D650-8DEF-EC40-824E-EDC09EA2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3455-B596-5C4C-8908-3E10997B1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FC733-252F-E545-A0E2-57C6BA837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9DACF-7CF6-1F4A-B9E5-F4F206D2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008-E593-8A4F-A718-C1892E1E156B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DDECC-AFE4-0347-90B0-3AFA367F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E5CFB-1663-B446-8F76-06991961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0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F931-F8A3-CE46-8390-8910733B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AA4F8-69B5-934D-A0FC-41A0C3472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68A68-5DDD-374B-BE9C-7100A2252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95DE8-13C5-9248-B3DB-3930E498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008-E593-8A4F-A718-C1892E1E156B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A51F9-21C6-0340-AC31-9D511CA3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C522F-DC8D-8947-83BD-E7AB4068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0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4949F-CA46-2143-8EE0-E73F8C49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C947F-C427-7D4A-A956-DCFCF1F8D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F5B9-8E31-B440-986F-29873F496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D3008-E593-8A4F-A718-C1892E1E156B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CC426-ABDD-3F47-A8CD-22E291EC0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BB7D1-23C8-CA49-8E13-37337D627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2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9.png"/><Relationship Id="rId1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5.png"/><Relationship Id="rId17" Type="http://schemas.openxmlformats.org/officeDocument/2006/relationships/image" Target="../media/image22.svg"/><Relationship Id="rId2" Type="http://schemas.openxmlformats.org/officeDocument/2006/relationships/image" Target="../media/image1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5" Type="http://schemas.openxmlformats.org/officeDocument/2006/relationships/image" Target="../media/image20.svg"/><Relationship Id="rId10" Type="http://schemas.openxmlformats.org/officeDocument/2006/relationships/image" Target="../media/image2.svg"/><Relationship Id="rId4" Type="http://schemas.openxmlformats.org/officeDocument/2006/relationships/image" Target="../media/image14.png"/><Relationship Id="rId9" Type="http://schemas.openxmlformats.org/officeDocument/2006/relationships/image" Target="../media/image1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7.sv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19" Type="http://schemas.openxmlformats.org/officeDocument/2006/relationships/image" Target="../media/image40.pn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2BCD331D-F4E6-4959-9904-26E22D5B4FE5}"/>
              </a:ext>
            </a:extLst>
          </p:cNvPr>
          <p:cNvSpPr/>
          <p:nvPr/>
        </p:nvSpPr>
        <p:spPr>
          <a:xfrm>
            <a:off x="1443978" y="3302000"/>
            <a:ext cx="2347708" cy="159636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 Management account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FEBBD5A-A347-4411-8F73-4726FBB93F81}"/>
              </a:ext>
            </a:extLst>
          </p:cNvPr>
          <p:cNvSpPr/>
          <p:nvPr/>
        </p:nvSpPr>
        <p:spPr>
          <a:xfrm>
            <a:off x="1443978" y="1385052"/>
            <a:ext cx="2347708" cy="153478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and new AWS accounts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07B5AE1-FDFD-4CF4-B92A-5BC032C3424C}"/>
              </a:ext>
            </a:extLst>
          </p:cNvPr>
          <p:cNvSpPr/>
          <p:nvPr/>
        </p:nvSpPr>
        <p:spPr>
          <a:xfrm>
            <a:off x="4113289" y="1385053"/>
            <a:ext cx="3034437" cy="153061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Tooling account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C5CECC1-2154-47C1-BE3D-C023FB463045}"/>
              </a:ext>
            </a:extLst>
          </p:cNvPr>
          <p:cNvSpPr/>
          <p:nvPr/>
        </p:nvSpPr>
        <p:spPr>
          <a:xfrm>
            <a:off x="1770795" y="2575464"/>
            <a:ext cx="16940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GuardDuty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51EE8D84-A380-4501-AA1A-5362D0F4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6667" y="363990"/>
            <a:ext cx="381000" cy="381000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6FCC7D9-9521-4434-8D99-D63ABED8C528}"/>
              </a:ext>
            </a:extLst>
          </p:cNvPr>
          <p:cNvCxnSpPr>
            <a:cxnSpLocks/>
            <a:stCxn id="111" idx="3"/>
            <a:endCxn id="71" idx="1"/>
          </p:cNvCxnSpPr>
          <p:nvPr/>
        </p:nvCxnSpPr>
        <p:spPr bwMode="auto">
          <a:xfrm>
            <a:off x="5312227" y="2188119"/>
            <a:ext cx="82988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AE327AA-7ECC-4F0D-AB23-4C6ED20D53E7}"/>
              </a:ext>
            </a:extLst>
          </p:cNvPr>
          <p:cNvCxnSpPr>
            <a:cxnSpLocks/>
            <a:stCxn id="75" idx="3"/>
            <a:endCxn id="111" idx="1"/>
          </p:cNvCxnSpPr>
          <p:nvPr/>
        </p:nvCxnSpPr>
        <p:spPr bwMode="auto">
          <a:xfrm>
            <a:off x="2998832" y="2188119"/>
            <a:ext cx="15544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51A7F9A-F4F1-4775-AA8D-CDDEE4D1DB04}"/>
              </a:ext>
            </a:extLst>
          </p:cNvPr>
          <p:cNvSpPr/>
          <p:nvPr/>
        </p:nvSpPr>
        <p:spPr>
          <a:xfrm>
            <a:off x="1283671" y="830064"/>
            <a:ext cx="6635913" cy="4207604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Organizations</a:t>
            </a:r>
          </a:p>
        </p:txBody>
      </p:sp>
      <p:pic>
        <p:nvPicPr>
          <p:cNvPr id="204" name="Graphic 203">
            <a:extLst>
              <a:ext uri="{FF2B5EF4-FFF2-40B4-BE49-F238E27FC236}">
                <a16:creationId xmlns:a16="http://schemas.microsoft.com/office/drawing/2014/main" id="{05F44070-7824-4469-A54E-16FFCA6D2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7925" y="834258"/>
            <a:ext cx="381000" cy="381000"/>
          </a:xfrm>
          <a:prstGeom prst="rect">
            <a:avLst/>
          </a:prstGeom>
        </p:spPr>
      </p:pic>
      <p:sp>
        <p:nvSpPr>
          <p:cNvPr id="248" name="Rectangle 247">
            <a:extLst>
              <a:ext uri="{FF2B5EF4-FFF2-40B4-BE49-F238E27FC236}">
                <a16:creationId xmlns:a16="http://schemas.microsoft.com/office/drawing/2014/main" id="{65567EBD-1313-4AB2-93FB-EA5616217C3F}"/>
              </a:ext>
            </a:extLst>
          </p:cNvPr>
          <p:cNvSpPr/>
          <p:nvPr/>
        </p:nvSpPr>
        <p:spPr>
          <a:xfrm>
            <a:off x="846667" y="363990"/>
            <a:ext cx="7304308" cy="4922385"/>
          </a:xfrm>
          <a:prstGeom prst="rect">
            <a:avLst/>
          </a:prstGeom>
          <a:noFill/>
          <a:ln w="1270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B45CB5-8FC7-4A3D-A0C3-0536B2BEA662}"/>
              </a:ext>
            </a:extLst>
          </p:cNvPr>
          <p:cNvSpPr/>
          <p:nvPr/>
        </p:nvSpPr>
        <p:spPr>
          <a:xfrm>
            <a:off x="4390767" y="2571316"/>
            <a:ext cx="10839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CloudWatch</a:t>
            </a:r>
          </a:p>
        </p:txBody>
      </p:sp>
      <p:pic>
        <p:nvPicPr>
          <p:cNvPr id="111" name="Graphic 17">
            <a:extLst>
              <a:ext uri="{FF2B5EF4-FFF2-40B4-BE49-F238E27FC236}">
                <a16:creationId xmlns:a16="http://schemas.microsoft.com/office/drawing/2014/main" id="{11F4F200-EA26-405F-B408-55B056B2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275" y="1808643"/>
            <a:ext cx="758952" cy="75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1BCDFE4B-416A-418F-B550-B6C1C3D8E552}"/>
              </a:ext>
            </a:extLst>
          </p:cNvPr>
          <p:cNvSpPr/>
          <p:nvPr/>
        </p:nvSpPr>
        <p:spPr>
          <a:xfrm>
            <a:off x="5651607" y="2386650"/>
            <a:ext cx="1438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functions: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ntegration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12FC6AD-1E74-41AB-A8C2-F800EF3CD10B}"/>
              </a:ext>
            </a:extLst>
          </p:cNvPr>
          <p:cNvSpPr/>
          <p:nvPr/>
        </p:nvSpPr>
        <p:spPr>
          <a:xfrm>
            <a:off x="4115414" y="3302000"/>
            <a:ext cx="1583570" cy="159636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 account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96D69EC-A4ED-4A54-BD86-76AE7E27CF92}"/>
              </a:ext>
            </a:extLst>
          </p:cNvPr>
          <p:cNvSpPr/>
          <p:nvPr/>
        </p:nvSpPr>
        <p:spPr>
          <a:xfrm>
            <a:off x="1959607" y="4481614"/>
            <a:ext cx="1316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F9F84C-0375-42C5-B601-9905325ED0F1}"/>
              </a:ext>
            </a:extLst>
          </p:cNvPr>
          <p:cNvSpPr/>
          <p:nvPr/>
        </p:nvSpPr>
        <p:spPr>
          <a:xfrm>
            <a:off x="4363591" y="4486968"/>
            <a:ext cx="11383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B4F52CC-A997-4BD8-A8D7-B18B72AC7C4E}"/>
              </a:ext>
            </a:extLst>
          </p:cNvPr>
          <p:cNvSpPr/>
          <p:nvPr/>
        </p:nvSpPr>
        <p:spPr>
          <a:xfrm>
            <a:off x="5817518" y="4491144"/>
            <a:ext cx="1106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Amazon SNS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D62255-3027-4E96-8500-DFFD65A541A8}"/>
              </a:ext>
            </a:extLst>
          </p:cNvPr>
          <p:cNvCxnSpPr>
            <a:cxnSpLocks/>
            <a:stCxn id="99" idx="3"/>
            <a:endCxn id="65" idx="1"/>
          </p:cNvCxnSpPr>
          <p:nvPr/>
        </p:nvCxnSpPr>
        <p:spPr bwMode="auto">
          <a:xfrm>
            <a:off x="2998832" y="4104811"/>
            <a:ext cx="15529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46F708-C708-4132-81ED-D22CFFFBD93B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 bwMode="auto">
          <a:xfrm>
            <a:off x="5313751" y="4104811"/>
            <a:ext cx="67596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35">
            <a:extLst>
              <a:ext uri="{FF2B5EF4-FFF2-40B4-BE49-F238E27FC236}">
                <a16:creationId xmlns:a16="http://schemas.microsoft.com/office/drawing/2014/main" id="{6F2071D9-D859-4215-9DA1-372184D51BF5}"/>
              </a:ext>
            </a:extLst>
          </p:cNvPr>
          <p:cNvSpPr/>
          <p:nvPr/>
        </p:nvSpPr>
        <p:spPr>
          <a:xfrm rot="16200000" flipH="1" flipV="1">
            <a:off x="6927548" y="3314993"/>
            <a:ext cx="575756" cy="99516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99" name="Graphic 23">
            <a:extLst>
              <a:ext uri="{FF2B5EF4-FFF2-40B4-BE49-F238E27FC236}">
                <a16:creationId xmlns:a16="http://schemas.microsoft.com/office/drawing/2014/main" id="{FF2B8F24-A1CF-4F3C-995F-C1AB09123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32" y="37238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8">
            <a:extLst>
              <a:ext uri="{FF2B5EF4-FFF2-40B4-BE49-F238E27FC236}">
                <a16:creationId xmlns:a16="http://schemas.microsoft.com/office/drawing/2014/main" id="{EB253D55-9D56-4E0E-BE73-BEC9161AA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751" y="37238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19">
            <a:extLst>
              <a:ext uri="{FF2B5EF4-FFF2-40B4-BE49-F238E27FC236}">
                <a16:creationId xmlns:a16="http://schemas.microsoft.com/office/drawing/2014/main" id="{0E66A608-F3E7-4BF5-8429-DA581F266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32" y="18071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24">
            <a:extLst>
              <a:ext uri="{FF2B5EF4-FFF2-40B4-BE49-F238E27FC236}">
                <a16:creationId xmlns:a16="http://schemas.microsoft.com/office/drawing/2014/main" id="{A20E25E4-49AC-4DE1-A387-197B4E01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14" y="37238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Freeform 23">
            <a:extLst>
              <a:ext uri="{FF2B5EF4-FFF2-40B4-BE49-F238E27FC236}">
                <a16:creationId xmlns:a16="http://schemas.microsoft.com/office/drawing/2014/main" id="{5D532B03-6226-4C71-94C0-757CB750992F}"/>
              </a:ext>
            </a:extLst>
          </p:cNvPr>
          <p:cNvSpPr/>
          <p:nvPr/>
        </p:nvSpPr>
        <p:spPr bwMode="auto">
          <a:xfrm>
            <a:off x="5698985" y="2188119"/>
            <a:ext cx="2010132" cy="1336576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949A73-5DF0-4F22-A8C6-C4AAA71052D2}"/>
              </a:ext>
            </a:extLst>
          </p:cNvPr>
          <p:cNvCxnSpPr>
            <a:cxnSpLocks/>
          </p:cNvCxnSpPr>
          <p:nvPr/>
        </p:nvCxnSpPr>
        <p:spPr bwMode="auto">
          <a:xfrm>
            <a:off x="7702857" y="2858034"/>
            <a:ext cx="75320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13">
            <a:extLst>
              <a:ext uri="{FF2B5EF4-FFF2-40B4-BE49-F238E27FC236}">
                <a16:creationId xmlns:a16="http://schemas.microsoft.com/office/drawing/2014/main" id="{6597940D-2B6C-4E1F-A053-58F6E1FBC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14" y="1959519"/>
            <a:ext cx="457200" cy="457200"/>
          </a:xfrm>
          <a:prstGeom prst="rect">
            <a:avLst/>
          </a:prstGeom>
          <a:solidFill>
            <a:srgbClr val="EFF0F3"/>
          </a:solidFill>
          <a:ln>
            <a:noFill/>
          </a:ln>
          <a:extLst/>
        </p:spPr>
      </p:pic>
      <p:grpSp>
        <p:nvGrpSpPr>
          <p:cNvPr id="62" name="Google Shape;347;p32">
            <a:extLst>
              <a:ext uri="{FF2B5EF4-FFF2-40B4-BE49-F238E27FC236}">
                <a16:creationId xmlns:a16="http://schemas.microsoft.com/office/drawing/2014/main" id="{2AE802F7-E5B9-41D6-B90F-50608AAD6C91}"/>
              </a:ext>
            </a:extLst>
          </p:cNvPr>
          <p:cNvGrpSpPr/>
          <p:nvPr/>
        </p:nvGrpSpPr>
        <p:grpSpPr>
          <a:xfrm>
            <a:off x="9091838" y="2055261"/>
            <a:ext cx="450212" cy="499582"/>
            <a:chOff x="8882089" y="2882207"/>
            <a:chExt cx="407435" cy="452114"/>
          </a:xfrm>
        </p:grpSpPr>
        <p:sp>
          <p:nvSpPr>
            <p:cNvPr id="63" name="Google Shape;348;p32">
              <a:extLst>
                <a:ext uri="{FF2B5EF4-FFF2-40B4-BE49-F238E27FC236}">
                  <a16:creationId xmlns:a16="http://schemas.microsoft.com/office/drawing/2014/main" id="{837A2E4B-BD67-45D6-B80D-5A9FC8BB2A51}"/>
                </a:ext>
              </a:extLst>
            </p:cNvPr>
            <p:cNvSpPr/>
            <p:nvPr/>
          </p:nvSpPr>
          <p:spPr>
            <a:xfrm>
              <a:off x="8882089" y="2882207"/>
              <a:ext cx="335096" cy="452114"/>
            </a:xfrm>
            <a:custGeom>
              <a:avLst/>
              <a:gdLst/>
              <a:ahLst/>
              <a:cxnLst/>
              <a:rect l="l" t="t" r="r" b="b"/>
              <a:pathLst>
                <a:path w="335096" h="452114" extrusionOk="0">
                  <a:moveTo>
                    <a:pt x="335097" y="387223"/>
                  </a:moveTo>
                  <a:lnTo>
                    <a:pt x="335097" y="452115"/>
                  </a:lnTo>
                  <a:lnTo>
                    <a:pt x="0" y="452115"/>
                  </a:lnTo>
                  <a:lnTo>
                    <a:pt x="0" y="0"/>
                  </a:lnTo>
                  <a:lnTo>
                    <a:pt x="213823" y="0"/>
                  </a:lnTo>
                  <a:lnTo>
                    <a:pt x="213823" y="129783"/>
                  </a:lnTo>
                  <a:lnTo>
                    <a:pt x="335097" y="129783"/>
                  </a:lnTo>
                  <a:lnTo>
                    <a:pt x="335097" y="181910"/>
                  </a:lnTo>
                </a:path>
              </a:pathLst>
            </a:custGeom>
            <a:noFill/>
            <a:ln w="10625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6" name="Google Shape;349;p32">
              <a:extLst>
                <a:ext uri="{FF2B5EF4-FFF2-40B4-BE49-F238E27FC236}">
                  <a16:creationId xmlns:a16="http://schemas.microsoft.com/office/drawing/2014/main" id="{5124FD08-E096-43A9-B48E-C64FDD3C7D09}"/>
                </a:ext>
              </a:extLst>
            </p:cNvPr>
            <p:cNvSpPr/>
            <p:nvPr/>
          </p:nvSpPr>
          <p:spPr>
            <a:xfrm>
              <a:off x="9095913" y="2882207"/>
              <a:ext cx="121273" cy="129783"/>
            </a:xfrm>
            <a:custGeom>
              <a:avLst/>
              <a:gdLst/>
              <a:ahLst/>
              <a:cxnLst/>
              <a:rect l="l" t="t" r="r" b="b"/>
              <a:pathLst>
                <a:path w="121273" h="129783" extrusionOk="0">
                  <a:moveTo>
                    <a:pt x="0" y="0"/>
                  </a:moveTo>
                  <a:lnTo>
                    <a:pt x="121273" y="129783"/>
                  </a:lnTo>
                </a:path>
              </a:pathLst>
            </a:custGeom>
            <a:noFill/>
            <a:ln w="10625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7" name="Google Shape;350;p32">
              <a:extLst>
                <a:ext uri="{FF2B5EF4-FFF2-40B4-BE49-F238E27FC236}">
                  <a16:creationId xmlns:a16="http://schemas.microsoft.com/office/drawing/2014/main" id="{C8303B00-822F-4536-9857-46AE07C17C21}"/>
                </a:ext>
              </a:extLst>
            </p:cNvPr>
            <p:cNvSpPr/>
            <p:nvPr/>
          </p:nvSpPr>
          <p:spPr>
            <a:xfrm>
              <a:off x="8931024" y="3083265"/>
              <a:ext cx="174463" cy="10637"/>
            </a:xfrm>
            <a:custGeom>
              <a:avLst/>
              <a:gdLst/>
              <a:ahLst/>
              <a:cxnLst/>
              <a:rect l="l" t="t" r="r" b="b"/>
              <a:pathLst>
                <a:path w="174463" h="10637" extrusionOk="0">
                  <a:moveTo>
                    <a:pt x="0" y="0"/>
                  </a:moveTo>
                  <a:lnTo>
                    <a:pt x="174463" y="0"/>
                  </a:lnTo>
                </a:path>
              </a:pathLst>
            </a:custGeom>
            <a:noFill/>
            <a:ln w="11050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8" name="Google Shape;351;p32">
              <a:extLst>
                <a:ext uri="{FF2B5EF4-FFF2-40B4-BE49-F238E27FC236}">
                  <a16:creationId xmlns:a16="http://schemas.microsoft.com/office/drawing/2014/main" id="{2188782D-5311-4EF0-9284-635068CCA214}"/>
                </a:ext>
              </a:extLst>
            </p:cNvPr>
            <p:cNvSpPr/>
            <p:nvPr/>
          </p:nvSpPr>
          <p:spPr>
            <a:xfrm>
              <a:off x="8931024" y="3147093"/>
              <a:ext cx="174463" cy="10637"/>
            </a:xfrm>
            <a:custGeom>
              <a:avLst/>
              <a:gdLst/>
              <a:ahLst/>
              <a:cxnLst/>
              <a:rect l="l" t="t" r="r" b="b"/>
              <a:pathLst>
                <a:path w="174463" h="10637" extrusionOk="0">
                  <a:moveTo>
                    <a:pt x="0" y="0"/>
                  </a:moveTo>
                  <a:lnTo>
                    <a:pt x="174463" y="0"/>
                  </a:lnTo>
                </a:path>
              </a:pathLst>
            </a:custGeom>
            <a:noFill/>
            <a:ln w="11050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9" name="Google Shape;352;p32">
              <a:extLst>
                <a:ext uri="{FF2B5EF4-FFF2-40B4-BE49-F238E27FC236}">
                  <a16:creationId xmlns:a16="http://schemas.microsoft.com/office/drawing/2014/main" id="{D632EB26-FBF7-4B32-AA71-362CE3B44893}"/>
                </a:ext>
              </a:extLst>
            </p:cNvPr>
            <p:cNvSpPr/>
            <p:nvPr/>
          </p:nvSpPr>
          <p:spPr>
            <a:xfrm>
              <a:off x="8931024" y="3221559"/>
              <a:ext cx="174463" cy="10637"/>
            </a:xfrm>
            <a:custGeom>
              <a:avLst/>
              <a:gdLst/>
              <a:ahLst/>
              <a:cxnLst/>
              <a:rect l="l" t="t" r="r" b="b"/>
              <a:pathLst>
                <a:path w="174463" h="10637" extrusionOk="0">
                  <a:moveTo>
                    <a:pt x="0" y="0"/>
                  </a:moveTo>
                  <a:lnTo>
                    <a:pt x="174463" y="0"/>
                  </a:lnTo>
                </a:path>
              </a:pathLst>
            </a:custGeom>
            <a:noFill/>
            <a:ln w="11050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0" name="Google Shape;353;p32">
              <a:extLst>
                <a:ext uri="{FF2B5EF4-FFF2-40B4-BE49-F238E27FC236}">
                  <a16:creationId xmlns:a16="http://schemas.microsoft.com/office/drawing/2014/main" id="{DADB9514-93C5-46B2-9C8A-B025A92A7017}"/>
                </a:ext>
              </a:extLst>
            </p:cNvPr>
            <p:cNvSpPr/>
            <p:nvPr/>
          </p:nvSpPr>
          <p:spPr>
            <a:xfrm>
              <a:off x="9152294" y="3090711"/>
              <a:ext cx="73402" cy="141485"/>
            </a:xfrm>
            <a:custGeom>
              <a:avLst/>
              <a:gdLst/>
              <a:ahLst/>
              <a:cxnLst/>
              <a:rect l="l" t="t" r="r" b="b"/>
              <a:pathLst>
                <a:path w="73402" h="141485" extrusionOk="0">
                  <a:moveTo>
                    <a:pt x="0" y="0"/>
                  </a:moveTo>
                  <a:lnTo>
                    <a:pt x="73402" y="72338"/>
                  </a:lnTo>
                  <a:lnTo>
                    <a:pt x="0" y="141485"/>
                  </a:lnTo>
                </a:path>
              </a:pathLst>
            </a:custGeom>
            <a:noFill/>
            <a:ln w="10625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3" name="Google Shape;354;p32">
              <a:extLst>
                <a:ext uri="{FF2B5EF4-FFF2-40B4-BE49-F238E27FC236}">
                  <a16:creationId xmlns:a16="http://schemas.microsoft.com/office/drawing/2014/main" id="{33C803CB-83C8-42E1-BC22-3411452B0E96}"/>
                </a:ext>
              </a:extLst>
            </p:cNvPr>
            <p:cNvSpPr/>
            <p:nvPr/>
          </p:nvSpPr>
          <p:spPr>
            <a:xfrm>
              <a:off x="9216122" y="3090711"/>
              <a:ext cx="73402" cy="141485"/>
            </a:xfrm>
            <a:custGeom>
              <a:avLst/>
              <a:gdLst/>
              <a:ahLst/>
              <a:cxnLst/>
              <a:rect l="l" t="t" r="r" b="b"/>
              <a:pathLst>
                <a:path w="73402" h="141485" extrusionOk="0">
                  <a:moveTo>
                    <a:pt x="0" y="0"/>
                  </a:moveTo>
                  <a:lnTo>
                    <a:pt x="73402" y="72338"/>
                  </a:lnTo>
                  <a:lnTo>
                    <a:pt x="0" y="141485"/>
                  </a:lnTo>
                </a:path>
              </a:pathLst>
            </a:custGeom>
            <a:noFill/>
            <a:ln w="10625" cap="flat" cmpd="sng">
              <a:solidFill>
                <a:srgbClr val="21B9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74" name="Google Shape;355;p32">
            <a:extLst>
              <a:ext uri="{FF2B5EF4-FFF2-40B4-BE49-F238E27FC236}">
                <a16:creationId xmlns:a16="http://schemas.microsoft.com/office/drawing/2014/main" id="{A6C617A1-BF6C-46D2-9919-0985F453BB54}"/>
              </a:ext>
            </a:extLst>
          </p:cNvPr>
          <p:cNvGrpSpPr/>
          <p:nvPr/>
        </p:nvGrpSpPr>
        <p:grpSpPr>
          <a:xfrm>
            <a:off x="8880599" y="3162448"/>
            <a:ext cx="872690" cy="628850"/>
            <a:chOff x="9417180" y="3773670"/>
            <a:chExt cx="578707" cy="417009"/>
          </a:xfrm>
        </p:grpSpPr>
        <p:grpSp>
          <p:nvGrpSpPr>
            <p:cNvPr id="77" name="Google Shape;356;p32">
              <a:extLst>
                <a:ext uri="{FF2B5EF4-FFF2-40B4-BE49-F238E27FC236}">
                  <a16:creationId xmlns:a16="http://schemas.microsoft.com/office/drawing/2014/main" id="{991B34E6-FDC3-49FB-8713-E8ECE87EF167}"/>
                </a:ext>
              </a:extLst>
            </p:cNvPr>
            <p:cNvGrpSpPr/>
            <p:nvPr/>
          </p:nvGrpSpPr>
          <p:grpSpPr>
            <a:xfrm>
              <a:off x="9417180" y="3773670"/>
              <a:ext cx="392541" cy="288289"/>
              <a:chOff x="9417180" y="3773670"/>
              <a:chExt cx="392541" cy="288289"/>
            </a:xfrm>
          </p:grpSpPr>
          <p:sp>
            <p:nvSpPr>
              <p:cNvPr id="96" name="Google Shape;357;p32">
                <a:extLst>
                  <a:ext uri="{FF2B5EF4-FFF2-40B4-BE49-F238E27FC236}">
                    <a16:creationId xmlns:a16="http://schemas.microsoft.com/office/drawing/2014/main" id="{A3F4112F-FC70-4BB6-9450-0D254E509996}"/>
                  </a:ext>
                </a:extLst>
              </p:cNvPr>
              <p:cNvSpPr/>
              <p:nvPr/>
            </p:nvSpPr>
            <p:spPr>
              <a:xfrm>
                <a:off x="9474625" y="4051322"/>
                <a:ext cx="279779" cy="10637"/>
              </a:xfrm>
              <a:custGeom>
                <a:avLst/>
                <a:gdLst/>
                <a:ahLst/>
                <a:cxnLst/>
                <a:rect l="l" t="t" r="r" b="b"/>
                <a:pathLst>
                  <a:path w="279779" h="10637" extrusionOk="0">
                    <a:moveTo>
                      <a:pt x="279779" y="0"/>
                    </a:moveTo>
                    <a:lnTo>
                      <a:pt x="0" y="0"/>
                    </a:lnTo>
                  </a:path>
                </a:pathLst>
              </a:custGeom>
              <a:noFill/>
              <a:ln w="10625" cap="flat" cmpd="sng">
                <a:solidFill>
                  <a:srgbClr val="21B9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97" name="Google Shape;358;p32">
                <a:extLst>
                  <a:ext uri="{FF2B5EF4-FFF2-40B4-BE49-F238E27FC236}">
                    <a16:creationId xmlns:a16="http://schemas.microsoft.com/office/drawing/2014/main" id="{DB297D8D-ADF7-4C04-BAE6-F0C492059B56}"/>
                  </a:ext>
                </a:extLst>
              </p:cNvPr>
              <p:cNvSpPr/>
              <p:nvPr/>
            </p:nvSpPr>
            <p:spPr>
              <a:xfrm>
                <a:off x="9417180" y="3773670"/>
                <a:ext cx="392541" cy="277651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277651" extrusionOk="0">
                    <a:moveTo>
                      <a:pt x="30850" y="277652"/>
                    </a:moveTo>
                    <a:lnTo>
                      <a:pt x="0" y="277652"/>
                    </a:lnTo>
                    <a:lnTo>
                      <a:pt x="0" y="76594"/>
                    </a:lnTo>
                    <a:lnTo>
                      <a:pt x="0" y="0"/>
                    </a:lnTo>
                    <a:lnTo>
                      <a:pt x="392541" y="0"/>
                    </a:lnTo>
                    <a:lnTo>
                      <a:pt x="392541" y="277652"/>
                    </a:lnTo>
                    <a:lnTo>
                      <a:pt x="364883" y="277652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100" name="Google Shape;359;p32">
                <a:extLst>
                  <a:ext uri="{FF2B5EF4-FFF2-40B4-BE49-F238E27FC236}">
                    <a16:creationId xmlns:a16="http://schemas.microsoft.com/office/drawing/2014/main" id="{05C9D383-717A-45A1-A804-BD43ADD44A04}"/>
                  </a:ext>
                </a:extLst>
              </p:cNvPr>
              <p:cNvSpPr/>
              <p:nvPr/>
            </p:nvSpPr>
            <p:spPr>
              <a:xfrm>
                <a:off x="9417180" y="3849200"/>
                <a:ext cx="392541" cy="10637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10637" extrusionOk="0">
                    <a:moveTo>
                      <a:pt x="3925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102" name="Google Shape;360;p32">
                <a:extLst>
                  <a:ext uri="{FF2B5EF4-FFF2-40B4-BE49-F238E27FC236}">
                    <a16:creationId xmlns:a16="http://schemas.microsoft.com/office/drawing/2014/main" id="{41412C69-9A2B-45C8-89D5-5FBF579E872A}"/>
                  </a:ext>
                </a:extLst>
              </p:cNvPr>
              <p:cNvSpPr/>
              <p:nvPr/>
            </p:nvSpPr>
            <p:spPr>
              <a:xfrm>
                <a:off x="9568239" y="3773670"/>
                <a:ext cx="10637" cy="75529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75529" extrusionOk="0">
                    <a:moveTo>
                      <a:pt x="0" y="0"/>
                    </a:moveTo>
                    <a:lnTo>
                      <a:pt x="0" y="75530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103" name="Google Shape;361;p32">
                <a:extLst>
                  <a:ext uri="{FF2B5EF4-FFF2-40B4-BE49-F238E27FC236}">
                    <a16:creationId xmlns:a16="http://schemas.microsoft.com/office/drawing/2014/main" id="{6D34F0DB-5D9C-4AAB-8BCB-851BAD7E639F}"/>
                  </a:ext>
                </a:extLst>
              </p:cNvPr>
              <p:cNvSpPr/>
              <p:nvPr/>
            </p:nvSpPr>
            <p:spPr>
              <a:xfrm>
                <a:off x="9448030" y="3804520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104" name="Google Shape;362;p32">
                <a:extLst>
                  <a:ext uri="{FF2B5EF4-FFF2-40B4-BE49-F238E27FC236}">
                    <a16:creationId xmlns:a16="http://schemas.microsoft.com/office/drawing/2014/main" id="{74FAD6B6-1F6C-4A50-9BA6-64381AD5E7BB}"/>
                  </a:ext>
                </a:extLst>
              </p:cNvPr>
              <p:cNvSpPr/>
              <p:nvPr/>
            </p:nvSpPr>
            <p:spPr>
              <a:xfrm>
                <a:off x="9487391" y="3804520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105" name="Google Shape;363;p32">
                <a:extLst>
                  <a:ext uri="{FF2B5EF4-FFF2-40B4-BE49-F238E27FC236}">
                    <a16:creationId xmlns:a16="http://schemas.microsoft.com/office/drawing/2014/main" id="{0B6441BA-2A52-4CA3-BBE4-1F86DA8E3A7F}"/>
                  </a:ext>
                </a:extLst>
              </p:cNvPr>
              <p:cNvSpPr/>
              <p:nvPr/>
            </p:nvSpPr>
            <p:spPr>
              <a:xfrm>
                <a:off x="9522496" y="3804520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</p:grpSp>
        <p:grpSp>
          <p:nvGrpSpPr>
            <p:cNvPr id="87" name="Google Shape;364;p32">
              <a:extLst>
                <a:ext uri="{FF2B5EF4-FFF2-40B4-BE49-F238E27FC236}">
                  <a16:creationId xmlns:a16="http://schemas.microsoft.com/office/drawing/2014/main" id="{E47116F5-419B-49F0-8672-D1B2D9AF7106}"/>
                </a:ext>
              </a:extLst>
            </p:cNvPr>
            <p:cNvGrpSpPr/>
            <p:nvPr/>
          </p:nvGrpSpPr>
          <p:grpSpPr>
            <a:xfrm>
              <a:off x="9603345" y="3913028"/>
              <a:ext cx="392541" cy="277651"/>
              <a:chOff x="9603345" y="3913028"/>
              <a:chExt cx="392541" cy="277651"/>
            </a:xfrm>
          </p:grpSpPr>
          <p:sp>
            <p:nvSpPr>
              <p:cNvPr id="89" name="Google Shape;365;p32">
                <a:extLst>
                  <a:ext uri="{FF2B5EF4-FFF2-40B4-BE49-F238E27FC236}">
                    <a16:creationId xmlns:a16="http://schemas.microsoft.com/office/drawing/2014/main" id="{9E418FCD-C772-4884-8DFF-CD24D257DD3D}"/>
                  </a:ext>
                </a:extLst>
              </p:cNvPr>
              <p:cNvSpPr/>
              <p:nvPr/>
            </p:nvSpPr>
            <p:spPr>
              <a:xfrm>
                <a:off x="9603345" y="3913028"/>
                <a:ext cx="392541" cy="277651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277651" extrusionOk="0">
                    <a:moveTo>
                      <a:pt x="0" y="107444"/>
                    </a:moveTo>
                    <a:lnTo>
                      <a:pt x="0" y="75530"/>
                    </a:lnTo>
                    <a:lnTo>
                      <a:pt x="0" y="0"/>
                    </a:lnTo>
                    <a:lnTo>
                      <a:pt x="392541" y="0"/>
                    </a:lnTo>
                    <a:lnTo>
                      <a:pt x="392541" y="277652"/>
                    </a:lnTo>
                    <a:lnTo>
                      <a:pt x="0" y="277652"/>
                    </a:lnTo>
                    <a:lnTo>
                      <a:pt x="0" y="177655"/>
                    </a:lnTo>
                  </a:path>
                </a:pathLst>
              </a:custGeom>
              <a:noFill/>
              <a:ln w="12700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90" name="Google Shape;366;p32">
                <a:extLst>
                  <a:ext uri="{FF2B5EF4-FFF2-40B4-BE49-F238E27FC236}">
                    <a16:creationId xmlns:a16="http://schemas.microsoft.com/office/drawing/2014/main" id="{D8C1E710-18A9-400F-894E-4E88280409EB}"/>
                  </a:ext>
                </a:extLst>
              </p:cNvPr>
              <p:cNvSpPr/>
              <p:nvPr/>
            </p:nvSpPr>
            <p:spPr>
              <a:xfrm>
                <a:off x="9603345" y="3987494"/>
                <a:ext cx="392541" cy="10637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10637" extrusionOk="0">
                    <a:moveTo>
                      <a:pt x="3925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91" name="Google Shape;367;p32">
                <a:extLst>
                  <a:ext uri="{FF2B5EF4-FFF2-40B4-BE49-F238E27FC236}">
                    <a16:creationId xmlns:a16="http://schemas.microsoft.com/office/drawing/2014/main" id="{694848B4-B9EF-40BB-8A16-E55983BDB906}"/>
                  </a:ext>
                </a:extLst>
              </p:cNvPr>
              <p:cNvSpPr/>
              <p:nvPr/>
            </p:nvSpPr>
            <p:spPr>
              <a:xfrm>
                <a:off x="9754404" y="3913028"/>
                <a:ext cx="10637" cy="74465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74465" extrusionOk="0">
                    <a:moveTo>
                      <a:pt x="0" y="0"/>
                    </a:moveTo>
                    <a:lnTo>
                      <a:pt x="0" y="74466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92" name="Google Shape;368;p32">
                <a:extLst>
                  <a:ext uri="{FF2B5EF4-FFF2-40B4-BE49-F238E27FC236}">
                    <a16:creationId xmlns:a16="http://schemas.microsoft.com/office/drawing/2014/main" id="{274DF2E3-D93C-4DE0-A760-0813D8B64774}"/>
                  </a:ext>
                </a:extLst>
              </p:cNvPr>
              <p:cNvSpPr/>
              <p:nvPr/>
            </p:nvSpPr>
            <p:spPr>
              <a:xfrm>
                <a:off x="9634195" y="3942814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93" name="Google Shape;369;p32">
                <a:extLst>
                  <a:ext uri="{FF2B5EF4-FFF2-40B4-BE49-F238E27FC236}">
                    <a16:creationId xmlns:a16="http://schemas.microsoft.com/office/drawing/2014/main" id="{2F79CD7B-86A1-4658-815F-A4B6554259E2}"/>
                  </a:ext>
                </a:extLst>
              </p:cNvPr>
              <p:cNvSpPr/>
              <p:nvPr/>
            </p:nvSpPr>
            <p:spPr>
              <a:xfrm>
                <a:off x="9673555" y="3942814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94" name="Google Shape;370;p32">
                <a:extLst>
                  <a:ext uri="{FF2B5EF4-FFF2-40B4-BE49-F238E27FC236}">
                    <a16:creationId xmlns:a16="http://schemas.microsoft.com/office/drawing/2014/main" id="{798B9457-1AFB-492F-9A18-0183E71B7652}"/>
                  </a:ext>
                </a:extLst>
              </p:cNvPr>
              <p:cNvSpPr/>
              <p:nvPr/>
            </p:nvSpPr>
            <p:spPr>
              <a:xfrm>
                <a:off x="9708661" y="3942814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</p:grpSp>
      </p:grpSp>
      <p:sp>
        <p:nvSpPr>
          <p:cNvPr id="106" name="Google Shape;371;p32">
            <a:extLst>
              <a:ext uri="{FF2B5EF4-FFF2-40B4-BE49-F238E27FC236}">
                <a16:creationId xmlns:a16="http://schemas.microsoft.com/office/drawing/2014/main" id="{FD3C8F2E-805A-4033-82DA-F923DB49EC81}"/>
              </a:ext>
            </a:extLst>
          </p:cNvPr>
          <p:cNvSpPr txBox="1"/>
          <p:nvPr/>
        </p:nvSpPr>
        <p:spPr>
          <a:xfrm>
            <a:off x="8945524" y="3836215"/>
            <a:ext cx="742841" cy="33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200" kern="0" dirty="0">
                <a:solidFill>
                  <a:srgbClr val="131E29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Apps</a:t>
            </a:r>
            <a:endParaRPr sz="12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7" name="Google Shape;372;p32">
            <a:extLst>
              <a:ext uri="{FF2B5EF4-FFF2-40B4-BE49-F238E27FC236}">
                <a16:creationId xmlns:a16="http://schemas.microsoft.com/office/drawing/2014/main" id="{A55D6B80-059B-4357-B4DC-9C90AE1CAA93}"/>
              </a:ext>
            </a:extLst>
          </p:cNvPr>
          <p:cNvSpPr txBox="1"/>
          <p:nvPr/>
        </p:nvSpPr>
        <p:spPr>
          <a:xfrm>
            <a:off x="8799108" y="2585505"/>
            <a:ext cx="1035672" cy="3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200" kern="0" dirty="0">
                <a:solidFill>
                  <a:srgbClr val="131E29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Collector and sources</a:t>
            </a:r>
            <a:endParaRPr sz="12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8" name="Google Shape;346;p32">
            <a:extLst>
              <a:ext uri="{FF2B5EF4-FFF2-40B4-BE49-F238E27FC236}">
                <a16:creationId xmlns:a16="http://schemas.microsoft.com/office/drawing/2014/main" id="{0FF673FC-2DBF-4A5C-8BCB-FCA7B215A83A}"/>
              </a:ext>
            </a:extLst>
          </p:cNvPr>
          <p:cNvSpPr/>
          <p:nvPr/>
        </p:nvSpPr>
        <p:spPr>
          <a:xfrm>
            <a:off x="8472578" y="1566213"/>
            <a:ext cx="1640216" cy="2602064"/>
          </a:xfrm>
          <a:custGeom>
            <a:avLst/>
            <a:gdLst/>
            <a:ahLst/>
            <a:cxnLst/>
            <a:rect l="l" t="t" r="r" b="b"/>
            <a:pathLst>
              <a:path w="1393576" h="1841435" extrusionOk="0">
                <a:moveTo>
                  <a:pt x="0" y="0"/>
                </a:moveTo>
                <a:lnTo>
                  <a:pt x="1393576" y="0"/>
                </a:lnTo>
                <a:lnTo>
                  <a:pt x="1393576" y="1841436"/>
                </a:lnTo>
                <a:lnTo>
                  <a:pt x="0" y="1841436"/>
                </a:lnTo>
                <a:close/>
              </a:path>
            </a:pathLst>
          </a:custGeom>
          <a:noFill/>
          <a:ln w="12700" cap="flat" cmpd="sng">
            <a:solidFill>
              <a:srgbClr val="78787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200" kern="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109" name="Google Shape;373;p32">
            <a:extLst>
              <a:ext uri="{FF2B5EF4-FFF2-40B4-BE49-F238E27FC236}">
                <a16:creationId xmlns:a16="http://schemas.microsoft.com/office/drawing/2014/main" id="{A0FBEEFB-F8B1-445C-A963-CE1DBA5F8AB9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616749" y="1707887"/>
            <a:ext cx="1378469" cy="258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734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6">
            <a:extLst>
              <a:ext uri="{FF2B5EF4-FFF2-40B4-BE49-F238E27FC236}">
                <a16:creationId xmlns:a16="http://schemas.microsoft.com/office/drawing/2014/main" id="{994010A9-4DB6-7B43-99D6-CCE94DF18B28}"/>
              </a:ext>
            </a:extLst>
          </p:cNvPr>
          <p:cNvSpPr/>
          <p:nvPr/>
        </p:nvSpPr>
        <p:spPr>
          <a:xfrm>
            <a:off x="828074" y="868563"/>
            <a:ext cx="8909050" cy="5752954"/>
          </a:xfrm>
          <a:custGeom>
            <a:avLst/>
            <a:gdLst/>
            <a:ahLst/>
            <a:cxnLst/>
            <a:rect l="l" t="t" r="r" b="b"/>
            <a:pathLst>
              <a:path w="6292850" h="5372100">
                <a:moveTo>
                  <a:pt x="0" y="0"/>
                </a:moveTo>
                <a:lnTo>
                  <a:pt x="6292850" y="0"/>
                </a:lnTo>
                <a:lnTo>
                  <a:pt x="6292850" y="5372100"/>
                </a:lnTo>
                <a:lnTo>
                  <a:pt x="0" y="5372100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chemeClr val="tx1"/>
            </a:solidFill>
            <a:prstDash val="solid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B7C652-866D-7149-8659-8646DEFDC25E}"/>
              </a:ext>
            </a:extLst>
          </p:cNvPr>
          <p:cNvSpPr/>
          <p:nvPr/>
        </p:nvSpPr>
        <p:spPr>
          <a:xfrm>
            <a:off x="1085249" y="1269433"/>
            <a:ext cx="8207031" cy="5268001"/>
          </a:xfrm>
          <a:custGeom>
            <a:avLst/>
            <a:gdLst/>
            <a:ahLst/>
            <a:cxnLst/>
            <a:rect l="l" t="t" r="r" b="b"/>
            <a:pathLst>
              <a:path w="5778500" h="4851400">
                <a:moveTo>
                  <a:pt x="0" y="0"/>
                </a:moveTo>
                <a:lnTo>
                  <a:pt x="5778500" y="0"/>
                </a:lnTo>
                <a:lnTo>
                  <a:pt x="5778500" y="4851400"/>
                </a:lnTo>
                <a:lnTo>
                  <a:pt x="0" y="4851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180B9B7F-1D70-7745-A528-33409EB24430}"/>
              </a:ext>
            </a:extLst>
          </p:cNvPr>
          <p:cNvSpPr/>
          <p:nvPr/>
        </p:nvSpPr>
        <p:spPr>
          <a:xfrm>
            <a:off x="1853514" y="1878227"/>
            <a:ext cx="2248929" cy="1380684"/>
          </a:xfrm>
          <a:custGeom>
            <a:avLst/>
            <a:gdLst/>
            <a:ahLst/>
            <a:cxnLst/>
            <a:rect l="l" t="t" r="r" b="b"/>
            <a:pathLst>
              <a:path w="1929764" h="1409700">
                <a:moveTo>
                  <a:pt x="0" y="0"/>
                </a:moveTo>
                <a:lnTo>
                  <a:pt x="1929437" y="0"/>
                </a:lnTo>
                <a:lnTo>
                  <a:pt x="1929437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3E9CB184-9CD6-C141-9EBA-197C3C996986}"/>
              </a:ext>
            </a:extLst>
          </p:cNvPr>
          <p:cNvSpPr/>
          <p:nvPr/>
        </p:nvSpPr>
        <p:spPr>
          <a:xfrm>
            <a:off x="5176915" y="1587912"/>
            <a:ext cx="3719949" cy="2255613"/>
          </a:xfrm>
          <a:custGeom>
            <a:avLst/>
            <a:gdLst/>
            <a:ahLst/>
            <a:cxnLst/>
            <a:rect l="l" t="t" r="r" b="b"/>
            <a:pathLst>
              <a:path w="1929764" h="1409700">
                <a:moveTo>
                  <a:pt x="0" y="0"/>
                </a:moveTo>
                <a:lnTo>
                  <a:pt x="1929437" y="0"/>
                </a:lnTo>
                <a:lnTo>
                  <a:pt x="1929437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B282B255-77EA-4341-846A-5D25060DDBA8}"/>
              </a:ext>
            </a:extLst>
          </p:cNvPr>
          <p:cNvSpPr/>
          <p:nvPr/>
        </p:nvSpPr>
        <p:spPr>
          <a:xfrm>
            <a:off x="1921836" y="3781203"/>
            <a:ext cx="2004917" cy="1999459"/>
          </a:xfrm>
          <a:custGeom>
            <a:avLst/>
            <a:gdLst/>
            <a:ahLst/>
            <a:cxnLst/>
            <a:rect l="l" t="t" r="r" b="b"/>
            <a:pathLst>
              <a:path w="1929764" h="1409700">
                <a:moveTo>
                  <a:pt x="0" y="0"/>
                </a:moveTo>
                <a:lnTo>
                  <a:pt x="1929437" y="0"/>
                </a:lnTo>
                <a:lnTo>
                  <a:pt x="1929437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1CB65540-22C9-C34C-826E-F86977558BAA}"/>
              </a:ext>
            </a:extLst>
          </p:cNvPr>
          <p:cNvSpPr/>
          <p:nvPr/>
        </p:nvSpPr>
        <p:spPr>
          <a:xfrm>
            <a:off x="5680612" y="3978787"/>
            <a:ext cx="3216252" cy="1396104"/>
          </a:xfrm>
          <a:custGeom>
            <a:avLst/>
            <a:gdLst/>
            <a:ahLst/>
            <a:cxnLst/>
            <a:rect l="l" t="t" r="r" b="b"/>
            <a:pathLst>
              <a:path w="1929764" h="1409700">
                <a:moveTo>
                  <a:pt x="0" y="0"/>
                </a:moveTo>
                <a:lnTo>
                  <a:pt x="1929437" y="0"/>
                </a:lnTo>
                <a:lnTo>
                  <a:pt x="1929437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51FCC8AF-FA63-354C-8B1E-7F3CD3F71560}"/>
              </a:ext>
            </a:extLst>
          </p:cNvPr>
          <p:cNvSpPr/>
          <p:nvPr/>
        </p:nvSpPr>
        <p:spPr>
          <a:xfrm>
            <a:off x="1750146" y="1623335"/>
            <a:ext cx="2463508" cy="1762416"/>
          </a:xfrm>
          <a:custGeom>
            <a:avLst/>
            <a:gdLst/>
            <a:ahLst/>
            <a:cxnLst/>
            <a:rect l="l" t="t" r="r" b="b"/>
            <a:pathLst>
              <a:path w="1929764" h="1409700">
                <a:moveTo>
                  <a:pt x="0" y="0"/>
                </a:moveTo>
                <a:lnTo>
                  <a:pt x="1929437" y="0"/>
                </a:lnTo>
                <a:lnTo>
                  <a:pt x="1929437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92A6E100-4F70-E748-AA77-E5AAF9E2F6ED}"/>
              </a:ext>
            </a:extLst>
          </p:cNvPr>
          <p:cNvSpPr/>
          <p:nvPr/>
        </p:nvSpPr>
        <p:spPr>
          <a:xfrm>
            <a:off x="5343412" y="2061159"/>
            <a:ext cx="3392815" cy="1720044"/>
          </a:xfrm>
          <a:custGeom>
            <a:avLst/>
            <a:gdLst/>
            <a:ahLst/>
            <a:cxnLst/>
            <a:rect l="l" t="t" r="r" b="b"/>
            <a:pathLst>
              <a:path w="1929764" h="1409700">
                <a:moveTo>
                  <a:pt x="0" y="0"/>
                </a:moveTo>
                <a:lnTo>
                  <a:pt x="1929437" y="0"/>
                </a:lnTo>
                <a:lnTo>
                  <a:pt x="1929437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041600D5-682A-F548-819E-19863DB63B0F}"/>
              </a:ext>
            </a:extLst>
          </p:cNvPr>
          <p:cNvSpPr/>
          <p:nvPr/>
        </p:nvSpPr>
        <p:spPr>
          <a:xfrm>
            <a:off x="7236245" y="2420234"/>
            <a:ext cx="1142043" cy="959536"/>
          </a:xfrm>
          <a:custGeom>
            <a:avLst/>
            <a:gdLst/>
            <a:ahLst/>
            <a:cxnLst/>
            <a:rect l="l" t="t" r="r" b="b"/>
            <a:pathLst>
              <a:path w="1929764" h="1409700">
                <a:moveTo>
                  <a:pt x="0" y="0"/>
                </a:moveTo>
                <a:lnTo>
                  <a:pt x="1929437" y="0"/>
                </a:lnTo>
                <a:lnTo>
                  <a:pt x="1929437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0C5AE-2DA0-1549-8D9F-38A3F270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10" y="2205943"/>
            <a:ext cx="722260" cy="7132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CC68D4-F46E-A145-A625-009664166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730" y="4266844"/>
            <a:ext cx="731520" cy="7132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167493-AA55-AD47-A387-FE8E8C34D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14" y="3417749"/>
            <a:ext cx="361765" cy="3667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250D97-7F22-6D4A-998C-EC1CB1244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0253" y="2820132"/>
            <a:ext cx="1854919" cy="2306759"/>
          </a:xfrm>
          <a:prstGeom prst="rect">
            <a:avLst/>
          </a:prstGeom>
        </p:spPr>
      </p:pic>
      <p:pic>
        <p:nvPicPr>
          <p:cNvPr id="27" name="Picture 28" descr="https://documents.lucid.app/documents/6b0ff7e1-8f4e-4462-aab9-09ab00d5594f/pages/0_0?a=203&amp;x=1015&amp;y=714&amp;w=106&amp;h=109&amp;store=1&amp;accept=image%2F*&amp;auth=LCA%20de4584800454fb9eb827304afb47f2dc76e5edc7-ts%3D1635858294">
            <a:extLst>
              <a:ext uri="{FF2B5EF4-FFF2-40B4-BE49-F238E27FC236}">
                <a16:creationId xmlns:a16="http://schemas.microsoft.com/office/drawing/2014/main" id="{B38CD5CB-7B70-6B47-BE98-4D5AB14E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383" y="4222228"/>
            <a:ext cx="588041" cy="60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0" descr="https://documents.lucid.app/documents/6b0ff7e1-8f4e-4462-aab9-09ab00d5594f/pages/0_0?a=206&amp;x=1172&amp;y=708&amp;w=106&amp;h=109&amp;store=1&amp;accept=image%2F*&amp;auth=LCA%20b75386339fffca7f0aafa5fd7a6e86230b00264f-ts%3D1635858294">
            <a:extLst>
              <a:ext uri="{FF2B5EF4-FFF2-40B4-BE49-F238E27FC236}">
                <a16:creationId xmlns:a16="http://schemas.microsoft.com/office/drawing/2014/main" id="{67D9F2A5-3B6D-734B-A2D1-A85F77FD0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96" y="4218294"/>
            <a:ext cx="559490" cy="57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0" descr="https://documents.lucid.app/documents/6b0ff7e1-8f4e-4462-aab9-09ab00d5594f/pages/0_0?a=206&amp;x=1172&amp;y=708&amp;w=106&amp;h=109&amp;store=1&amp;accept=image%2F*&amp;auth=LCA%20b75386339fffca7f0aafa5fd7a6e86230b00264f-ts%3D1635858294">
            <a:extLst>
              <a:ext uri="{FF2B5EF4-FFF2-40B4-BE49-F238E27FC236}">
                <a16:creationId xmlns:a16="http://schemas.microsoft.com/office/drawing/2014/main" id="{964251A4-862C-8B4F-80AC-1A38BD19A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106" y="4763550"/>
            <a:ext cx="580594" cy="59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0" descr="https://documents.lucid.app/documents/6b0ff7e1-8f4e-4462-aab9-09ab00d5594f/pages/0_0?a=206&amp;x=1172&amp;y=708&amp;w=106&amp;h=109&amp;store=1&amp;accept=image%2F*&amp;auth=LCA%20b75386339fffca7f0aafa5fd7a6e86230b00264f-ts%3D1635858294">
            <a:extLst>
              <a:ext uri="{FF2B5EF4-FFF2-40B4-BE49-F238E27FC236}">
                <a16:creationId xmlns:a16="http://schemas.microsoft.com/office/drawing/2014/main" id="{BA0C3BCB-F6C9-7D49-95C9-B02E26DBE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87" y="4796511"/>
            <a:ext cx="521399" cy="53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138ED77-535F-FF49-8EF0-B5E1F9B0DE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916" y="1615623"/>
            <a:ext cx="375647" cy="44553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847BF9C-33FF-6D42-9291-225B5D463E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0475" y="2111301"/>
            <a:ext cx="375647" cy="44553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3933D34-596D-5641-986E-42C85FD76B73}"/>
              </a:ext>
            </a:extLst>
          </p:cNvPr>
          <p:cNvSpPr/>
          <p:nvPr/>
        </p:nvSpPr>
        <p:spPr>
          <a:xfrm>
            <a:off x="1209074" y="865124"/>
            <a:ext cx="9852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0453E5-A040-374A-8993-48123E4F70EA}"/>
              </a:ext>
            </a:extLst>
          </p:cNvPr>
          <p:cNvSpPr/>
          <p:nvPr/>
        </p:nvSpPr>
        <p:spPr>
          <a:xfrm>
            <a:off x="1706224" y="1618718"/>
            <a:ext cx="12154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Helvetica Neue"/>
                <a:cs typeface="Helvetica Neue"/>
              </a:rPr>
              <a:t>Region-1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70BE44-034C-A047-9720-F1BC4890E6A2}"/>
              </a:ext>
            </a:extLst>
          </p:cNvPr>
          <p:cNvSpPr/>
          <p:nvPr/>
        </p:nvSpPr>
        <p:spPr>
          <a:xfrm>
            <a:off x="6234217" y="2029286"/>
            <a:ext cx="24688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Security Tooling Account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48C406-876C-C446-8150-B1955A54E58C}"/>
              </a:ext>
            </a:extLst>
          </p:cNvPr>
          <p:cNvSpPr/>
          <p:nvPr/>
        </p:nvSpPr>
        <p:spPr>
          <a:xfrm>
            <a:off x="5526502" y="1658104"/>
            <a:ext cx="12154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D978CC-FCF9-A143-B59F-C75492207789}"/>
              </a:ext>
            </a:extLst>
          </p:cNvPr>
          <p:cNvSpPr/>
          <p:nvPr/>
        </p:nvSpPr>
        <p:spPr>
          <a:xfrm>
            <a:off x="5680612" y="2182084"/>
            <a:ext cx="12154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1A3111-F53E-C54B-A497-F07C2A3C5D5D}"/>
              </a:ext>
            </a:extLst>
          </p:cNvPr>
          <p:cNvSpPr/>
          <p:nvPr/>
        </p:nvSpPr>
        <p:spPr>
          <a:xfrm>
            <a:off x="2393878" y="2860666"/>
            <a:ext cx="1215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GuardDuty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0AF997-A918-A140-9A9F-FE207BF4282B}"/>
              </a:ext>
            </a:extLst>
          </p:cNvPr>
          <p:cNvSpPr/>
          <p:nvPr/>
        </p:nvSpPr>
        <p:spPr>
          <a:xfrm>
            <a:off x="2416530" y="1611341"/>
            <a:ext cx="22522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Current new accounts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04808C-94DE-ED4D-841C-5629CD0684C5}"/>
              </a:ext>
            </a:extLst>
          </p:cNvPr>
          <p:cNvSpPr/>
          <p:nvPr/>
        </p:nvSpPr>
        <p:spPr>
          <a:xfrm>
            <a:off x="5288622" y="3216881"/>
            <a:ext cx="1925438" cy="474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CloudWatch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797AA7-14F3-6A4D-B3F3-5F0D04C714C4}"/>
              </a:ext>
            </a:extLst>
          </p:cNvPr>
          <p:cNvSpPr/>
          <p:nvPr/>
        </p:nvSpPr>
        <p:spPr>
          <a:xfrm>
            <a:off x="6382405" y="3999621"/>
            <a:ext cx="22543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Log Archival Account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9F9F19-2BAC-BC4C-8E65-03760F2F1FB5}"/>
              </a:ext>
            </a:extLst>
          </p:cNvPr>
          <p:cNvSpPr/>
          <p:nvPr/>
        </p:nvSpPr>
        <p:spPr>
          <a:xfrm>
            <a:off x="2000514" y="1891988"/>
            <a:ext cx="12154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Helvetica Neue"/>
                <a:cs typeface="Helvetica Neue"/>
              </a:rPr>
              <a:t>Region-n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9C7AFC-C6F7-2947-9405-A46EC98CF7C3}"/>
              </a:ext>
            </a:extLst>
          </p:cNvPr>
          <p:cNvSpPr/>
          <p:nvPr/>
        </p:nvSpPr>
        <p:spPr>
          <a:xfrm>
            <a:off x="2274370" y="3846597"/>
            <a:ext cx="18406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Management Account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C7C2DE-EDB2-0B45-9948-851B9DD12F1C}"/>
              </a:ext>
            </a:extLst>
          </p:cNvPr>
          <p:cNvSpPr/>
          <p:nvPr/>
        </p:nvSpPr>
        <p:spPr>
          <a:xfrm>
            <a:off x="2073395" y="4972463"/>
            <a:ext cx="1696609" cy="474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Organizational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CloudTrail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8925AA-D27D-0C42-BD5F-A891C1A99384}"/>
              </a:ext>
            </a:extLst>
          </p:cNvPr>
          <p:cNvSpPr/>
          <p:nvPr/>
        </p:nvSpPr>
        <p:spPr>
          <a:xfrm>
            <a:off x="6854588" y="4927524"/>
            <a:ext cx="1138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 Buckets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C428EB-F506-664B-92B2-2F31E66885DB}"/>
              </a:ext>
            </a:extLst>
          </p:cNvPr>
          <p:cNvSpPr/>
          <p:nvPr/>
        </p:nvSpPr>
        <p:spPr>
          <a:xfrm>
            <a:off x="1470612" y="1253086"/>
            <a:ext cx="14421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effectLst/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AWS Organization</a:t>
            </a:r>
            <a:endParaRPr lang="en-US" sz="12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2A4788-399E-E34F-8D67-FA09928C1F5C}"/>
              </a:ext>
            </a:extLst>
          </p:cNvPr>
          <p:cNvSpPr/>
          <p:nvPr/>
        </p:nvSpPr>
        <p:spPr>
          <a:xfrm>
            <a:off x="6621434" y="6283554"/>
            <a:ext cx="1106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Amazon SNS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30456C-C0CA-794D-B269-937BA2BD4E71}"/>
              </a:ext>
            </a:extLst>
          </p:cNvPr>
          <p:cNvSpPr/>
          <p:nvPr/>
        </p:nvSpPr>
        <p:spPr>
          <a:xfrm>
            <a:off x="7360520" y="2380024"/>
            <a:ext cx="12154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E767F95F-9404-8740-90C0-D5B0BD3AF5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816045" y="854265"/>
            <a:ext cx="381000" cy="381000"/>
          </a:xfrm>
          <a:prstGeom prst="rect">
            <a:avLst/>
          </a:prstGeom>
        </p:spPr>
      </p:pic>
      <p:sp>
        <p:nvSpPr>
          <p:cNvPr id="55" name="Google Shape;381;p32">
            <a:extLst>
              <a:ext uri="{FF2B5EF4-FFF2-40B4-BE49-F238E27FC236}">
                <a16:creationId xmlns:a16="http://schemas.microsoft.com/office/drawing/2014/main" id="{CAD49671-2880-0F40-87A4-C096C7CFA20A}"/>
              </a:ext>
            </a:extLst>
          </p:cNvPr>
          <p:cNvSpPr txBox="1"/>
          <p:nvPr/>
        </p:nvSpPr>
        <p:spPr>
          <a:xfrm>
            <a:off x="202251" y="3748182"/>
            <a:ext cx="503986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131E29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User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F12B7B-56AA-9443-B5DE-5D4972D8902A}"/>
              </a:ext>
            </a:extLst>
          </p:cNvPr>
          <p:cNvCxnSpPr>
            <a:cxnSpLocks/>
          </p:cNvCxnSpPr>
          <p:nvPr/>
        </p:nvCxnSpPr>
        <p:spPr bwMode="auto">
          <a:xfrm>
            <a:off x="3290012" y="4618038"/>
            <a:ext cx="23906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15344CA-0DDC-C94B-BF95-CE8C5A2D8DF3}"/>
              </a:ext>
            </a:extLst>
          </p:cNvPr>
          <p:cNvCxnSpPr>
            <a:cxnSpLocks/>
          </p:cNvCxnSpPr>
          <p:nvPr/>
        </p:nvCxnSpPr>
        <p:spPr bwMode="auto">
          <a:xfrm>
            <a:off x="6524696" y="2985267"/>
            <a:ext cx="701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45F3D0-9BDB-6C4E-9DE6-DEA7F51BC3A2}"/>
              </a:ext>
            </a:extLst>
          </p:cNvPr>
          <p:cNvCxnSpPr>
            <a:cxnSpLocks/>
          </p:cNvCxnSpPr>
          <p:nvPr/>
        </p:nvCxnSpPr>
        <p:spPr bwMode="auto">
          <a:xfrm>
            <a:off x="3378154" y="2555725"/>
            <a:ext cx="119384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38A3F2-E426-E647-9AC7-769064591545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555725"/>
            <a:ext cx="0" cy="4295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25D4663-957E-E843-BC77-0B5CBF113A5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983767"/>
            <a:ext cx="1271432" cy="150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13">
            <a:extLst>
              <a:ext uri="{FF2B5EF4-FFF2-40B4-BE49-F238E27FC236}">
                <a16:creationId xmlns:a16="http://schemas.microsoft.com/office/drawing/2014/main" id="{46FA42F1-08AB-3543-A4EB-F3AF22735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646" y="27208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A8C918-067D-304E-BF1A-F1E0A25F7E67}"/>
              </a:ext>
            </a:extLst>
          </p:cNvPr>
          <p:cNvSpPr/>
          <p:nvPr/>
        </p:nvSpPr>
        <p:spPr>
          <a:xfrm>
            <a:off x="7214060" y="3120530"/>
            <a:ext cx="12266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AE37A6-AE0E-754F-B305-2020B1C702A8}"/>
              </a:ext>
            </a:extLst>
          </p:cNvPr>
          <p:cNvCxnSpPr>
            <a:cxnSpLocks/>
          </p:cNvCxnSpPr>
          <p:nvPr/>
        </p:nvCxnSpPr>
        <p:spPr bwMode="auto">
          <a:xfrm>
            <a:off x="7144791" y="5374891"/>
            <a:ext cx="1" cy="20448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D2199C4-DF3E-C141-8D5E-CBA2039F0570}"/>
              </a:ext>
            </a:extLst>
          </p:cNvPr>
          <p:cNvCxnSpPr>
            <a:cxnSpLocks/>
          </p:cNvCxnSpPr>
          <p:nvPr/>
        </p:nvCxnSpPr>
        <p:spPr bwMode="auto">
          <a:xfrm>
            <a:off x="8896864" y="4618038"/>
            <a:ext cx="5892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FFBDE88-BD1F-5141-96C8-5EF8CCA8481F}"/>
              </a:ext>
            </a:extLst>
          </p:cNvPr>
          <p:cNvCxnSpPr>
            <a:cxnSpLocks/>
          </p:cNvCxnSpPr>
          <p:nvPr/>
        </p:nvCxnSpPr>
        <p:spPr bwMode="auto">
          <a:xfrm>
            <a:off x="9486150" y="3973511"/>
            <a:ext cx="0" cy="64452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97C810B-E067-EF45-BF4B-2A05D74570D3}"/>
              </a:ext>
            </a:extLst>
          </p:cNvPr>
          <p:cNvCxnSpPr>
            <a:cxnSpLocks/>
          </p:cNvCxnSpPr>
          <p:nvPr/>
        </p:nvCxnSpPr>
        <p:spPr bwMode="auto">
          <a:xfrm>
            <a:off x="9486150" y="2868133"/>
            <a:ext cx="0" cy="110537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E37D640-8091-1E47-ACCF-0813B109876F}"/>
              </a:ext>
            </a:extLst>
          </p:cNvPr>
          <p:cNvCxnSpPr>
            <a:cxnSpLocks/>
          </p:cNvCxnSpPr>
          <p:nvPr/>
        </p:nvCxnSpPr>
        <p:spPr bwMode="auto">
          <a:xfrm>
            <a:off x="8378288" y="2868133"/>
            <a:ext cx="11018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22675EB-31B9-B54B-8767-3A1C1E7D726B}"/>
              </a:ext>
            </a:extLst>
          </p:cNvPr>
          <p:cNvCxnSpPr>
            <a:cxnSpLocks/>
          </p:cNvCxnSpPr>
          <p:nvPr/>
        </p:nvCxnSpPr>
        <p:spPr bwMode="auto">
          <a:xfrm>
            <a:off x="9480108" y="4073082"/>
            <a:ext cx="8272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8B6F72A-6A7C-1448-9D7A-DC4A1841AE7E}"/>
              </a:ext>
            </a:extLst>
          </p:cNvPr>
          <p:cNvCxnSpPr>
            <a:cxnSpLocks/>
          </p:cNvCxnSpPr>
          <p:nvPr/>
        </p:nvCxnSpPr>
        <p:spPr bwMode="auto">
          <a:xfrm>
            <a:off x="578689" y="3601109"/>
            <a:ext cx="2373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raphic 17">
            <a:extLst>
              <a:ext uri="{FF2B5EF4-FFF2-40B4-BE49-F238E27FC236}">
                <a16:creationId xmlns:a16="http://schemas.microsoft.com/office/drawing/2014/main" id="{F13B431A-AC36-9A49-97F1-CC993FD81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747" y="2563238"/>
            <a:ext cx="713232" cy="71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Graphic 24">
            <a:extLst>
              <a:ext uri="{FF2B5EF4-FFF2-40B4-BE49-F238E27FC236}">
                <a16:creationId xmlns:a16="http://schemas.microsoft.com/office/drawing/2014/main" id="{E64D5E62-6AD5-D047-AAA5-95CE3D783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015" y="5593441"/>
            <a:ext cx="713232" cy="71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7173624E-D69F-1A42-BD1A-A20C40BD93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925557" y="3822355"/>
            <a:ext cx="457200" cy="457200"/>
          </a:xfrm>
          <a:prstGeom prst="rect">
            <a:avLst/>
          </a:prstGeom>
        </p:spPr>
      </p:pic>
      <p:pic>
        <p:nvPicPr>
          <p:cNvPr id="119" name="Graphic 7">
            <a:extLst>
              <a:ext uri="{FF2B5EF4-FFF2-40B4-BE49-F238E27FC236}">
                <a16:creationId xmlns:a16="http://schemas.microsoft.com/office/drawing/2014/main" id="{3A58CC8E-B352-5D48-AC6A-B2D28DC66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5680611" y="39813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Graphic 6">
            <a:extLst>
              <a:ext uri="{FF2B5EF4-FFF2-40B4-BE49-F238E27FC236}">
                <a16:creationId xmlns:a16="http://schemas.microsoft.com/office/drawing/2014/main" id="{51704623-C765-644C-8ACA-55D090FBC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30" y="1306485"/>
            <a:ext cx="405824" cy="40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E356DB1-DF3D-449E-934F-E86CDA780AE6}"/>
              </a:ext>
            </a:extLst>
          </p:cNvPr>
          <p:cNvSpPr/>
          <p:nvPr/>
        </p:nvSpPr>
        <p:spPr>
          <a:xfrm>
            <a:off x="4715081" y="201531"/>
            <a:ext cx="12554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Diagram draft 2</a:t>
            </a:r>
          </a:p>
        </p:txBody>
      </p:sp>
    </p:spTree>
    <p:extLst>
      <p:ext uri="{BB962C8B-B14F-4D97-AF65-F5344CB8AC3E}">
        <p14:creationId xmlns:p14="http://schemas.microsoft.com/office/powerpoint/2010/main" val="30342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2357205" y="781235"/>
            <a:ext cx="7273782" cy="54289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7205" y="781234"/>
            <a:ext cx="330200" cy="3302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357205" y="2571206"/>
            <a:ext cx="1504885" cy="1234725"/>
            <a:chOff x="804630" y="1828256"/>
            <a:chExt cx="1504885" cy="1234725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8B67E83-7D09-C748-AEEF-49786315014A}"/>
                </a:ext>
              </a:extLst>
            </p:cNvPr>
            <p:cNvSpPr txBox="1"/>
            <p:nvPr/>
          </p:nvSpPr>
          <p:spPr>
            <a:xfrm>
              <a:off x="804630" y="2416650"/>
              <a:ext cx="1307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CloudFormation template</a:t>
              </a:r>
            </a:p>
          </p:txBody>
        </p:sp>
        <p:pic>
          <p:nvPicPr>
            <p:cNvPr id="152" name="Graphic 151">
              <a:extLst>
                <a:ext uri="{FF2B5EF4-FFF2-40B4-BE49-F238E27FC236}">
                  <a16:creationId xmlns:a16="http://schemas.microsoft.com/office/drawing/2014/main" id="{399FFB55-9DC7-0642-93ED-512252812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80672" y="1828256"/>
              <a:ext cx="555156" cy="555156"/>
            </a:xfrm>
            <a:prstGeom prst="rect">
              <a:avLst/>
            </a:prstGeom>
          </p:spPr>
        </p:pic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0FBB0361-D6B4-2F47-A0BE-F9DF0B40739C}"/>
                </a:ext>
              </a:extLst>
            </p:cNvPr>
            <p:cNvCxnSpPr>
              <a:cxnSpLocks/>
            </p:cNvCxnSpPr>
            <p:nvPr/>
          </p:nvCxnSpPr>
          <p:spPr>
            <a:xfrm>
              <a:off x="1823230" y="2107842"/>
              <a:ext cx="486285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973807" y="1043959"/>
            <a:ext cx="1717676" cy="3769110"/>
            <a:chOff x="2659357" y="1043959"/>
            <a:chExt cx="1717676" cy="376911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B91CC3D-9B41-4F4E-A36E-8EBAE5690590}"/>
                </a:ext>
              </a:extLst>
            </p:cNvPr>
            <p:cNvSpPr/>
            <p:nvPr/>
          </p:nvSpPr>
          <p:spPr>
            <a:xfrm>
              <a:off x="2659357" y="1043959"/>
              <a:ext cx="1717676" cy="376911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rgbClr val="5A6B86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994352" y="1457231"/>
              <a:ext cx="1047687" cy="1026469"/>
              <a:chOff x="5196815" y="2409005"/>
              <a:chExt cx="1047687" cy="1026469"/>
            </a:xfrm>
          </p:grpSpPr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1EB6FC50-A01E-AC49-B38B-1368B7BD5A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437800" y="2409005"/>
                <a:ext cx="555156" cy="555156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52E1B2D-9686-0D42-981C-FD0A979454A3}"/>
                  </a:ext>
                </a:extLst>
              </p:cNvPr>
              <p:cNvSpPr txBox="1"/>
              <p:nvPr/>
            </p:nvSpPr>
            <p:spPr>
              <a:xfrm>
                <a:off x="5196815" y="2973809"/>
                <a:ext cx="1047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Amazon Guard Duty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696021" y="3495984"/>
              <a:ext cx="1644348" cy="1036736"/>
              <a:chOff x="2732685" y="3620677"/>
              <a:chExt cx="1644348" cy="1036736"/>
            </a:xfrm>
          </p:grpSpPr>
          <p:pic>
            <p:nvPicPr>
              <p:cNvPr id="94" name="Graphic 9">
                <a:extLst>
                  <a:ext uri="{FF2B5EF4-FFF2-40B4-BE49-F238E27FC236}">
                    <a16:creationId xmlns:a16="http://schemas.microsoft.com/office/drawing/2014/main" id="{BDA14F2E-3838-904F-ADA0-99CFB9F5B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05748" y="3620677"/>
                <a:ext cx="555156" cy="555156"/>
              </a:xfrm>
              <a:prstGeom prst="rect">
                <a:avLst/>
              </a:prstGeom>
            </p:spPr>
          </p:pic>
          <p:sp>
            <p:nvSpPr>
              <p:cNvPr id="95" name="TextBox 10">
                <a:extLst>
                  <a:ext uri="{FF2B5EF4-FFF2-40B4-BE49-F238E27FC236}">
                    <a16:creationId xmlns:a16="http://schemas.microsoft.com/office/drawing/2014/main" id="{CCEE7A80-825A-C94E-9934-154FF3B0A1BD}"/>
                  </a:ext>
                </a:extLst>
              </p:cNvPr>
              <p:cNvSpPr txBox="1"/>
              <p:nvPr/>
            </p:nvSpPr>
            <p:spPr>
              <a:xfrm>
                <a:off x="2732685" y="4195748"/>
                <a:ext cx="16443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/>
                  <a:t>Amazon </a:t>
                </a:r>
              </a:p>
              <a:p>
                <a:pPr algn="ctr"/>
                <a:r>
                  <a:rPr lang="en-US" sz="1200" dirty="0"/>
                  <a:t>CloudTrail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639069" y="1462055"/>
            <a:ext cx="1578705" cy="1016821"/>
            <a:chOff x="5419416" y="1632420"/>
            <a:chExt cx="1578705" cy="1016821"/>
          </a:xfrm>
        </p:grpSpPr>
        <p:pic>
          <p:nvPicPr>
            <p:cNvPr id="96" name="Graphic 1">
              <a:extLst>
                <a:ext uri="{FF2B5EF4-FFF2-40B4-BE49-F238E27FC236}">
                  <a16:creationId xmlns:a16="http://schemas.microsoft.com/office/drawing/2014/main" id="{D5F02E8F-2628-DD4D-8A36-AFD09623F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923839" y="1632420"/>
              <a:ext cx="555156" cy="555156"/>
            </a:xfrm>
            <a:prstGeom prst="rect">
              <a:avLst/>
            </a:prstGeom>
          </p:spPr>
        </p:pic>
        <p:sp>
          <p:nvSpPr>
            <p:cNvPr id="97" name="TextBox 2">
              <a:extLst>
                <a:ext uri="{FF2B5EF4-FFF2-40B4-BE49-F238E27FC236}">
                  <a16:creationId xmlns:a16="http://schemas.microsoft.com/office/drawing/2014/main" id="{D113A073-4FA6-4F4D-BFAE-1FDACEBA1D05}"/>
                </a:ext>
              </a:extLst>
            </p:cNvPr>
            <p:cNvSpPr txBox="1"/>
            <p:nvPr/>
          </p:nvSpPr>
          <p:spPr>
            <a:xfrm>
              <a:off x="5419416" y="2187576"/>
              <a:ext cx="1578705" cy="4616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sz="1200" dirty="0">
                  <a:latin typeface="+mn-lt"/>
                </a:rPr>
                <a:t>Amazon </a:t>
              </a:r>
            </a:p>
            <a:p>
              <a:pPr algn="ctr"/>
              <a:r>
                <a:rPr lang="en-US" sz="1200" dirty="0">
                  <a:latin typeface="+mn-lt"/>
                </a:rPr>
                <a:t>CloudWatch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214422" y="942952"/>
            <a:ext cx="1717676" cy="1587730"/>
            <a:chOff x="7110418" y="1263535"/>
            <a:chExt cx="1717676" cy="1587730"/>
          </a:xfrm>
        </p:grpSpPr>
        <p:grpSp>
          <p:nvGrpSpPr>
            <p:cNvPr id="4" name="Group 3"/>
            <p:cNvGrpSpPr/>
            <p:nvPr/>
          </p:nvGrpSpPr>
          <p:grpSpPr>
            <a:xfrm>
              <a:off x="7402818" y="1689746"/>
              <a:ext cx="1132876" cy="1016922"/>
              <a:chOff x="7754884" y="1689746"/>
              <a:chExt cx="1132876" cy="1016922"/>
            </a:xfrm>
          </p:grpSpPr>
          <p:sp>
            <p:nvSpPr>
              <p:cNvPr id="98" name="TextBox 2">
                <a:extLst>
                  <a:ext uri="{FF2B5EF4-FFF2-40B4-BE49-F238E27FC236}">
                    <a16:creationId xmlns:a16="http://schemas.microsoft.com/office/drawing/2014/main" id="{B5F7962F-8AB1-7644-826B-EA87E913FED5}"/>
                  </a:ext>
                </a:extLst>
              </p:cNvPr>
              <p:cNvSpPr txBox="1"/>
              <p:nvPr/>
            </p:nvSpPr>
            <p:spPr>
              <a:xfrm>
                <a:off x="7754884" y="2245003"/>
                <a:ext cx="1132876" cy="46166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>
                <a:lvl1pPr>
                  <a:defRPr>
                    <a:latin typeface="+mj-lt"/>
                    <a:ea typeface="+mj-ea"/>
                    <a:cs typeface="+mj-cs"/>
                  </a:defRPr>
                </a:lvl1pPr>
                <a:lvl2pPr>
                  <a:defRPr>
                    <a:latin typeface="+mj-lt"/>
                    <a:ea typeface="+mj-ea"/>
                    <a:cs typeface="+mj-cs"/>
                  </a:defRPr>
                </a:lvl2pPr>
                <a:lvl3pPr>
                  <a:defRPr>
                    <a:latin typeface="+mj-lt"/>
                    <a:ea typeface="+mj-ea"/>
                    <a:cs typeface="+mj-cs"/>
                  </a:defRPr>
                </a:lvl3pPr>
                <a:lvl4pPr>
                  <a:defRPr>
                    <a:latin typeface="+mj-lt"/>
                    <a:ea typeface="+mj-ea"/>
                    <a:cs typeface="+mj-cs"/>
                  </a:defRPr>
                </a:lvl4pPr>
                <a:lvl5pPr>
                  <a:defRPr>
                    <a:latin typeface="+mj-lt"/>
                    <a:ea typeface="+mj-ea"/>
                    <a:cs typeface="+mj-cs"/>
                  </a:defRPr>
                </a:lvl5pPr>
                <a:lvl6pPr>
                  <a:defRPr>
                    <a:latin typeface="+mj-lt"/>
                    <a:ea typeface="+mj-ea"/>
                    <a:cs typeface="+mj-cs"/>
                  </a:defRPr>
                </a:lvl6pPr>
                <a:lvl7pPr>
                  <a:defRPr>
                    <a:latin typeface="+mj-lt"/>
                    <a:ea typeface="+mj-ea"/>
                    <a:cs typeface="+mj-cs"/>
                  </a:defRPr>
                </a:lvl7pPr>
                <a:lvl8pPr>
                  <a:defRPr>
                    <a:latin typeface="+mj-lt"/>
                    <a:ea typeface="+mj-ea"/>
                    <a:cs typeface="+mj-cs"/>
                  </a:defRPr>
                </a:lvl8pPr>
                <a:lvl9pPr>
                  <a:defRPr>
                    <a:latin typeface="+mj-lt"/>
                    <a:ea typeface="+mj-ea"/>
                    <a:cs typeface="+mj-cs"/>
                  </a:defRPr>
                </a:lvl9pPr>
              </a:lstStyle>
              <a:p>
                <a:pPr algn="ctr"/>
                <a:r>
                  <a:rPr lang="en-US" sz="1200" dirty="0">
                    <a:latin typeface="+mn-lt"/>
                  </a:rPr>
                  <a:t>AWS Lambda function</a:t>
                </a:r>
              </a:p>
            </p:txBody>
          </p:sp>
          <p:pic>
            <p:nvPicPr>
              <p:cNvPr id="99" name="Graphic 142">
                <a:extLst>
                  <a:ext uri="{FF2B5EF4-FFF2-40B4-BE49-F238E27FC236}">
                    <a16:creationId xmlns:a16="http://schemas.microsoft.com/office/drawing/2014/main" id="{6CED07F6-5569-A94B-AE05-B599813B3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025801" y="1689746"/>
                <a:ext cx="555156" cy="555156"/>
              </a:xfrm>
              <a:prstGeom prst="rect">
                <a:avLst/>
              </a:prstGeom>
            </p:spPr>
          </p:pic>
        </p:grp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B91CC3D-9B41-4F4E-A36E-8EBAE5690590}"/>
                </a:ext>
              </a:extLst>
            </p:cNvPr>
            <p:cNvSpPr/>
            <p:nvPr/>
          </p:nvSpPr>
          <p:spPr>
            <a:xfrm>
              <a:off x="7110418" y="1263535"/>
              <a:ext cx="1717676" cy="158773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Integration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14422" y="2967647"/>
            <a:ext cx="1717676" cy="1587730"/>
            <a:chOff x="7110418" y="3226370"/>
            <a:chExt cx="1717676" cy="1587730"/>
          </a:xfrm>
        </p:grpSpPr>
        <p:grpSp>
          <p:nvGrpSpPr>
            <p:cNvPr id="7" name="Group 6"/>
            <p:cNvGrpSpPr/>
            <p:nvPr/>
          </p:nvGrpSpPr>
          <p:grpSpPr>
            <a:xfrm>
              <a:off x="7429498" y="3710457"/>
              <a:ext cx="1201936" cy="1031120"/>
              <a:chOff x="5534866" y="3606378"/>
              <a:chExt cx="1201936" cy="1031120"/>
            </a:xfrm>
          </p:grpSpPr>
          <p:sp>
            <p:nvSpPr>
              <p:cNvPr id="101" name="TextBox 2">
                <a:extLst>
                  <a:ext uri="{FF2B5EF4-FFF2-40B4-BE49-F238E27FC236}">
                    <a16:creationId xmlns:a16="http://schemas.microsoft.com/office/drawing/2014/main" id="{59F7A831-865C-5E41-ACA4-C2D312CBA32E}"/>
                  </a:ext>
                </a:extLst>
              </p:cNvPr>
              <p:cNvSpPr txBox="1"/>
              <p:nvPr/>
            </p:nvSpPr>
            <p:spPr>
              <a:xfrm>
                <a:off x="5534866" y="4175833"/>
                <a:ext cx="1201936" cy="46166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>
                <a:lvl1pPr>
                  <a:defRPr>
                    <a:latin typeface="+mj-lt"/>
                    <a:ea typeface="+mj-ea"/>
                    <a:cs typeface="+mj-cs"/>
                  </a:defRPr>
                </a:lvl1pPr>
                <a:lvl2pPr>
                  <a:defRPr>
                    <a:latin typeface="+mj-lt"/>
                    <a:ea typeface="+mj-ea"/>
                    <a:cs typeface="+mj-cs"/>
                  </a:defRPr>
                </a:lvl2pPr>
                <a:lvl3pPr>
                  <a:defRPr>
                    <a:latin typeface="+mj-lt"/>
                    <a:ea typeface="+mj-ea"/>
                    <a:cs typeface="+mj-cs"/>
                  </a:defRPr>
                </a:lvl3pPr>
                <a:lvl4pPr>
                  <a:defRPr>
                    <a:latin typeface="+mj-lt"/>
                    <a:ea typeface="+mj-ea"/>
                    <a:cs typeface="+mj-cs"/>
                  </a:defRPr>
                </a:lvl4pPr>
                <a:lvl5pPr>
                  <a:defRPr>
                    <a:latin typeface="+mj-lt"/>
                    <a:ea typeface="+mj-ea"/>
                    <a:cs typeface="+mj-cs"/>
                  </a:defRPr>
                </a:lvl5pPr>
                <a:lvl6pPr>
                  <a:defRPr>
                    <a:latin typeface="+mj-lt"/>
                    <a:ea typeface="+mj-ea"/>
                    <a:cs typeface="+mj-cs"/>
                  </a:defRPr>
                </a:lvl6pPr>
                <a:lvl7pPr>
                  <a:defRPr>
                    <a:latin typeface="+mj-lt"/>
                    <a:ea typeface="+mj-ea"/>
                    <a:cs typeface="+mj-cs"/>
                  </a:defRPr>
                </a:lvl7pPr>
                <a:lvl8pPr>
                  <a:defRPr>
                    <a:latin typeface="+mj-lt"/>
                    <a:ea typeface="+mj-ea"/>
                    <a:cs typeface="+mj-cs"/>
                  </a:defRPr>
                </a:lvl8pPr>
                <a:lvl9pPr>
                  <a:defRPr>
                    <a:latin typeface="+mj-lt"/>
                    <a:ea typeface="+mj-ea"/>
                    <a:cs typeface="+mj-cs"/>
                  </a:defRPr>
                </a:lvl9pPr>
              </a:lstStyle>
              <a:p>
                <a:pPr algn="ctr"/>
                <a:r>
                  <a:rPr lang="en-US" sz="1200" dirty="0">
                    <a:latin typeface="+mn-lt"/>
                  </a:rPr>
                  <a:t>Amazon S3 Delivery Bucket</a:t>
                </a:r>
              </a:p>
            </p:txBody>
          </p:sp>
          <p:pic>
            <p:nvPicPr>
              <p:cNvPr id="102" name="Graphic 81">
                <a:extLst>
                  <a:ext uri="{FF2B5EF4-FFF2-40B4-BE49-F238E27FC236}">
                    <a16:creationId xmlns:a16="http://schemas.microsoft.com/office/drawing/2014/main" id="{C140AE3D-3CF1-4D44-B1FF-B13C3BFD3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788701" y="3606378"/>
                <a:ext cx="569455" cy="569455"/>
              </a:xfrm>
              <a:prstGeom prst="rect">
                <a:avLst/>
              </a:prstGeom>
            </p:spPr>
          </p:pic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B91CC3D-9B41-4F4E-A36E-8EBAE5690590}"/>
                </a:ext>
              </a:extLst>
            </p:cNvPr>
            <p:cNvSpPr/>
            <p:nvPr/>
          </p:nvSpPr>
          <p:spPr>
            <a:xfrm>
              <a:off x="7110418" y="3226370"/>
              <a:ext cx="1717676" cy="158773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Amazon S3 Buckets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05134" y="5376547"/>
            <a:ext cx="1103001" cy="833615"/>
            <a:chOff x="7431497" y="5567739"/>
            <a:chExt cx="1103001" cy="833615"/>
          </a:xfrm>
        </p:grpSpPr>
        <p:pic>
          <p:nvPicPr>
            <p:cNvPr id="113" name="Graphic 62">
              <a:extLst>
                <a:ext uri="{FF2B5EF4-FFF2-40B4-BE49-F238E27FC236}">
                  <a16:creationId xmlns:a16="http://schemas.microsoft.com/office/drawing/2014/main" id="{18128C51-5C58-5540-A043-5D3D5FE1C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735447" y="5567739"/>
              <a:ext cx="558859" cy="558859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3087447-6279-6F4F-8912-116B44275F18}"/>
                </a:ext>
              </a:extLst>
            </p:cNvPr>
            <p:cNvSpPr txBox="1"/>
            <p:nvPr/>
          </p:nvSpPr>
          <p:spPr>
            <a:xfrm>
              <a:off x="7431497" y="6124355"/>
              <a:ext cx="1103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Amazon SNS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  <a:stCxn id="79" idx="3"/>
            <a:endCxn id="96" idx="1"/>
          </p:cNvCxnSpPr>
          <p:nvPr/>
        </p:nvCxnSpPr>
        <p:spPr>
          <a:xfrm>
            <a:off x="5104943" y="1734809"/>
            <a:ext cx="1038549" cy="482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  <a:stCxn id="96" idx="3"/>
            <a:endCxn id="100" idx="1"/>
          </p:cNvCxnSpPr>
          <p:nvPr/>
        </p:nvCxnSpPr>
        <p:spPr>
          <a:xfrm flipV="1">
            <a:off x="6698648" y="1736817"/>
            <a:ext cx="515774" cy="281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  <a:stCxn id="94" idx="3"/>
            <a:endCxn id="110" idx="1"/>
          </p:cNvCxnSpPr>
          <p:nvPr/>
        </p:nvCxnSpPr>
        <p:spPr>
          <a:xfrm flipV="1">
            <a:off x="5138690" y="3761512"/>
            <a:ext cx="2075732" cy="120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>
          <a:xfrm>
            <a:off x="8073260" y="4555377"/>
            <a:ext cx="15254" cy="82117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9"/>
          <a:srcRect l="2084" t="1699" r="1385" b="2595"/>
          <a:stretch/>
        </p:blipFill>
        <p:spPr>
          <a:xfrm>
            <a:off x="10095593" y="2166055"/>
            <a:ext cx="1452564" cy="19050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r="5400000" sx="1000" sy="1000" algn="ctr" rotWithShape="0">
              <a:srgbClr val="000000">
                <a:alpha val="0"/>
              </a:srgbClr>
            </a:outerShdw>
            <a:reflection stA="45000" endPos="0" dist="50800" dir="5400000" sy="-100000" algn="bl" rotWithShape="0"/>
          </a:effectLst>
        </p:spPr>
      </p:pic>
      <p:cxnSp>
        <p:nvCxnSpPr>
          <p:cNvPr id="20" name="Elbow Connector 19"/>
          <p:cNvCxnSpPr>
            <a:stCxn id="100" idx="3"/>
            <a:endCxn id="18" idx="1"/>
          </p:cNvCxnSpPr>
          <p:nvPr/>
        </p:nvCxnSpPr>
        <p:spPr>
          <a:xfrm>
            <a:off x="8932098" y="1736817"/>
            <a:ext cx="1163495" cy="138173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3" idx="3"/>
            <a:endCxn id="18" idx="1"/>
          </p:cNvCxnSpPr>
          <p:nvPr/>
        </p:nvCxnSpPr>
        <p:spPr>
          <a:xfrm flipV="1">
            <a:off x="8367943" y="3118555"/>
            <a:ext cx="1727650" cy="2537422"/>
          </a:xfrm>
          <a:prstGeom prst="bentConnector3">
            <a:avLst>
              <a:gd name="adj1" fmla="val 6632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0"/>
          <a:srcRect l="1" r="4947"/>
          <a:stretch/>
        </p:blipFill>
        <p:spPr>
          <a:xfrm>
            <a:off x="1050335" y="2716743"/>
            <a:ext cx="633685" cy="885714"/>
          </a:xfrm>
          <a:prstGeom prst="rect">
            <a:avLst/>
          </a:prstGeom>
        </p:spPr>
      </p:pic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1752745" y="3183372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9F532E3-46E2-4F9A-AD82-2F66A0497E1F}"/>
              </a:ext>
            </a:extLst>
          </p:cNvPr>
          <p:cNvSpPr/>
          <p:nvPr/>
        </p:nvSpPr>
        <p:spPr>
          <a:xfrm>
            <a:off x="4715081" y="201531"/>
            <a:ext cx="12554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Diagram draft 1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9490C9-5DA2-43C9-BED7-88C5569B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0"/>
            <a:ext cx="1066418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86C279-2FCE-427B-B80F-ED1968A94420}"/>
              </a:ext>
            </a:extLst>
          </p:cNvPr>
          <p:cNvSpPr/>
          <p:nvPr/>
        </p:nvSpPr>
        <p:spPr>
          <a:xfrm>
            <a:off x="10017629" y="707558"/>
            <a:ext cx="1790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architecture_bckup.png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from the SIEM repo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11/16/2021</a:t>
            </a:r>
          </a:p>
        </p:txBody>
      </p:sp>
    </p:spTree>
    <p:extLst>
      <p:ext uri="{BB962C8B-B14F-4D97-AF65-F5344CB8AC3E}">
        <p14:creationId xmlns:p14="http://schemas.microsoft.com/office/powerpoint/2010/main" val="97120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115</Words>
  <Application>Microsoft Office PowerPoint</Application>
  <PresentationFormat>Widescreen</PresentationFormat>
  <Paragraphs>50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Patyal</dc:creator>
  <cp:lastModifiedBy>Censullo, Christopher</cp:lastModifiedBy>
  <cp:revision>50</cp:revision>
  <dcterms:created xsi:type="dcterms:W3CDTF">2021-11-02T13:03:36Z</dcterms:created>
  <dcterms:modified xsi:type="dcterms:W3CDTF">2022-06-09T15:22:08Z</dcterms:modified>
</cp:coreProperties>
</file>