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32" y="-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8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9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6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1A53-055A-4473-B533-CD83075B81F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769CE-6427-4045-BA23-BA8B3C4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8CB715-26A9-4851-B0DD-1892410FFBC6}"/>
              </a:ext>
            </a:extLst>
          </p:cNvPr>
          <p:cNvSpPr/>
          <p:nvPr/>
        </p:nvSpPr>
        <p:spPr>
          <a:xfrm>
            <a:off x="1670841" y="1221525"/>
            <a:ext cx="7967553" cy="86604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A280E52-2519-4634-8E94-30D29DE9D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70842" y="1221526"/>
            <a:ext cx="381000" cy="38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137F41-A977-48F9-BDD1-6722A5204472}"/>
              </a:ext>
            </a:extLst>
          </p:cNvPr>
          <p:cNvSpPr/>
          <p:nvPr/>
        </p:nvSpPr>
        <p:spPr>
          <a:xfrm>
            <a:off x="2430984" y="2344258"/>
            <a:ext cx="1847088" cy="517954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and new AWS accounts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5481B97-E99C-4E74-93F7-D97253983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2304" y="2341400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FCE3F9-A194-4E50-9B92-51946493776B}"/>
              </a:ext>
            </a:extLst>
          </p:cNvPr>
          <p:cNvSpPr/>
          <p:nvPr/>
        </p:nvSpPr>
        <p:spPr>
          <a:xfrm>
            <a:off x="2058868" y="1730728"/>
            <a:ext cx="7186732" cy="79330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4498653-3B99-4E29-81E0-B75753DC5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5852" y="1727871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6A93A7-D48F-4ABA-8BCB-5B3193842AD9}"/>
              </a:ext>
            </a:extLst>
          </p:cNvPr>
          <p:cNvSpPr/>
          <p:nvPr/>
        </p:nvSpPr>
        <p:spPr>
          <a:xfrm>
            <a:off x="5143138" y="2341400"/>
            <a:ext cx="3211590" cy="517954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tooling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A4E161D-C644-477E-B6A9-3E2858DAE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8072" y="2338542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DCE9D1-BA2C-4A6C-B6B6-5C23BE3C621E}"/>
              </a:ext>
            </a:extLst>
          </p:cNvPr>
          <p:cNvSpPr/>
          <p:nvPr/>
        </p:nvSpPr>
        <p:spPr>
          <a:xfrm>
            <a:off x="2431626" y="7801029"/>
            <a:ext cx="1845804" cy="168948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 management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A80019F-F9FC-48B0-955D-D13FFA331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2304" y="7796511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FA1A43-98A5-486D-8172-4AB29F7DB3F2}"/>
              </a:ext>
            </a:extLst>
          </p:cNvPr>
          <p:cNvSpPr/>
          <p:nvPr/>
        </p:nvSpPr>
        <p:spPr>
          <a:xfrm>
            <a:off x="5140121" y="7801029"/>
            <a:ext cx="3211590" cy="168948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BDD68FD-F321-480D-A157-E3D0D2470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7104" y="7798171"/>
            <a:ext cx="381000" cy="381000"/>
          </a:xfrm>
          <a:prstGeom prst="rect">
            <a:avLst/>
          </a:prstGeom>
        </p:spPr>
      </p:pic>
      <p:pic>
        <p:nvPicPr>
          <p:cNvPr id="17" name="Graphic 19">
            <a:extLst>
              <a:ext uri="{FF2B5EF4-FFF2-40B4-BE49-F238E27FC236}">
                <a16:creationId xmlns:a16="http://schemas.microsoft.com/office/drawing/2014/main" id="{488E3218-70AE-4ABB-BAD5-994E6927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28" y="29141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C5639184-BE4A-4673-A9E2-CC38D6FF5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703" y="367771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GuardDuty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1CB4E9C6-915A-4E07-9C33-516333A96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28" y="40571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950BF560-ED04-40AE-8709-3A09DB09C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703" y="481913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8B6421D1-595C-41E2-BF8B-533061F1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353" y="710163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Network Firewall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E4ADB04-F7EF-4C53-81BE-594905E5E3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528" y="6354504"/>
            <a:ext cx="762000" cy="762000"/>
          </a:xfrm>
          <a:prstGeom prst="rect">
            <a:avLst/>
          </a:prstGeom>
        </p:spPr>
      </p:pic>
      <p:pic>
        <p:nvPicPr>
          <p:cNvPr id="25" name="Graphic 8">
            <a:extLst>
              <a:ext uri="{FF2B5EF4-FFF2-40B4-BE49-F238E27FC236}">
                <a16:creationId xmlns:a16="http://schemas.microsoft.com/office/drawing/2014/main" id="{B6143E00-E6BA-4272-8DA0-9D648EBC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28" y="51983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71A74F24-0981-4409-9007-A2DD0213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353" y="596038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pic>
        <p:nvPicPr>
          <p:cNvPr id="27" name="Graphic 17">
            <a:extLst>
              <a:ext uri="{FF2B5EF4-FFF2-40B4-BE49-F238E27FC236}">
                <a16:creationId xmlns:a16="http://schemas.microsoft.com/office/drawing/2014/main" id="{476EB51E-E37D-4585-ADB2-CB1837AB5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01" y="35012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id="{FADD47CE-45D0-4342-A3F6-E44AA48F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833" y="426877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3F094356-D5C1-4579-905F-25564A72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271" y="4268770"/>
            <a:ext cx="1482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integration functions</a:t>
            </a:r>
          </a:p>
        </p:txBody>
      </p:sp>
      <p:grpSp>
        <p:nvGrpSpPr>
          <p:cNvPr id="31" name="Group 22">
            <a:extLst>
              <a:ext uri="{FF2B5EF4-FFF2-40B4-BE49-F238E27FC236}">
                <a16:creationId xmlns:a16="http://schemas.microsoft.com/office/drawing/2014/main" id="{742E9948-4272-4CAE-87D7-4D6E2ADB2800}"/>
              </a:ext>
            </a:extLst>
          </p:cNvPr>
          <p:cNvGrpSpPr>
            <a:grpSpLocks/>
          </p:cNvGrpSpPr>
          <p:nvPr/>
        </p:nvGrpSpPr>
        <p:grpSpPr bwMode="auto">
          <a:xfrm>
            <a:off x="3738703" y="3296194"/>
            <a:ext cx="1886716" cy="1165541"/>
            <a:chOff x="2684662" y="1051134"/>
            <a:chExt cx="1483636" cy="331243"/>
          </a:xfrm>
        </p:grpSpPr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7DE6A57-ED91-4A86-BFEB-DAA422CE18E7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F7CE4C-D2CC-4B8D-AF8C-A0566DAC2140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272240-AE11-43C2-8C2C-7589DA94ED1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6364401" y="3882266"/>
            <a:ext cx="9392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9">
            <a:extLst>
              <a:ext uri="{FF2B5EF4-FFF2-40B4-BE49-F238E27FC236}">
                <a16:creationId xmlns:a16="http://schemas.microsoft.com/office/drawing/2014/main" id="{E319413E-D0E9-44F5-AC65-E7C6A286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76" y="5955360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9B031E-AA6A-4597-941A-6CB969A52E3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735528" y="5574360"/>
            <a:ext cx="1866873" cy="50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oogle Shape;347;p32">
            <a:extLst>
              <a:ext uri="{FF2B5EF4-FFF2-40B4-BE49-F238E27FC236}">
                <a16:creationId xmlns:a16="http://schemas.microsoft.com/office/drawing/2014/main" id="{D6A29D34-A408-4503-86D6-9515922C68FE}"/>
              </a:ext>
            </a:extLst>
          </p:cNvPr>
          <p:cNvGrpSpPr/>
          <p:nvPr/>
        </p:nvGrpSpPr>
        <p:grpSpPr>
          <a:xfrm>
            <a:off x="10684227" y="4787776"/>
            <a:ext cx="450212" cy="499582"/>
            <a:chOff x="8882089" y="2882207"/>
            <a:chExt cx="407435" cy="452114"/>
          </a:xfrm>
        </p:grpSpPr>
        <p:sp>
          <p:nvSpPr>
            <p:cNvPr id="70" name="Google Shape;348;p32">
              <a:extLst>
                <a:ext uri="{FF2B5EF4-FFF2-40B4-BE49-F238E27FC236}">
                  <a16:creationId xmlns:a16="http://schemas.microsoft.com/office/drawing/2014/main" id="{66502B03-0957-43B0-B467-B27B01201645}"/>
                </a:ext>
              </a:extLst>
            </p:cNvPr>
            <p:cNvSpPr/>
            <p:nvPr/>
          </p:nvSpPr>
          <p:spPr>
            <a:xfrm>
              <a:off x="8882089" y="2882207"/>
              <a:ext cx="335096" cy="452114"/>
            </a:xfrm>
            <a:custGeom>
              <a:avLst/>
              <a:gdLst/>
              <a:ahLst/>
              <a:cxnLst/>
              <a:rect l="l" t="t" r="r" b="b"/>
              <a:pathLst>
                <a:path w="335096" h="452114" extrusionOk="0">
                  <a:moveTo>
                    <a:pt x="335097" y="387223"/>
                  </a:moveTo>
                  <a:lnTo>
                    <a:pt x="335097" y="452115"/>
                  </a:lnTo>
                  <a:lnTo>
                    <a:pt x="0" y="452115"/>
                  </a:lnTo>
                  <a:lnTo>
                    <a:pt x="0" y="0"/>
                  </a:lnTo>
                  <a:lnTo>
                    <a:pt x="213823" y="0"/>
                  </a:lnTo>
                  <a:lnTo>
                    <a:pt x="213823" y="129783"/>
                  </a:lnTo>
                  <a:lnTo>
                    <a:pt x="335097" y="129783"/>
                  </a:lnTo>
                  <a:lnTo>
                    <a:pt x="335097" y="181910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1" name="Google Shape;349;p32">
              <a:extLst>
                <a:ext uri="{FF2B5EF4-FFF2-40B4-BE49-F238E27FC236}">
                  <a16:creationId xmlns:a16="http://schemas.microsoft.com/office/drawing/2014/main" id="{805F707F-805B-4E98-BB5C-F9C7519D6D80}"/>
                </a:ext>
              </a:extLst>
            </p:cNvPr>
            <p:cNvSpPr/>
            <p:nvPr/>
          </p:nvSpPr>
          <p:spPr>
            <a:xfrm>
              <a:off x="9095913" y="2882207"/>
              <a:ext cx="121273" cy="129783"/>
            </a:xfrm>
            <a:custGeom>
              <a:avLst/>
              <a:gdLst/>
              <a:ahLst/>
              <a:cxnLst/>
              <a:rect l="l" t="t" r="r" b="b"/>
              <a:pathLst>
                <a:path w="121273" h="129783" extrusionOk="0">
                  <a:moveTo>
                    <a:pt x="0" y="0"/>
                  </a:moveTo>
                  <a:lnTo>
                    <a:pt x="121273" y="129783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2" name="Google Shape;350;p32">
              <a:extLst>
                <a:ext uri="{FF2B5EF4-FFF2-40B4-BE49-F238E27FC236}">
                  <a16:creationId xmlns:a16="http://schemas.microsoft.com/office/drawing/2014/main" id="{42CCD9EE-B9EC-4C12-8BA1-8E09483BFF2D}"/>
                </a:ext>
              </a:extLst>
            </p:cNvPr>
            <p:cNvSpPr/>
            <p:nvPr/>
          </p:nvSpPr>
          <p:spPr>
            <a:xfrm>
              <a:off x="8931024" y="3083265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3" name="Google Shape;351;p32">
              <a:extLst>
                <a:ext uri="{FF2B5EF4-FFF2-40B4-BE49-F238E27FC236}">
                  <a16:creationId xmlns:a16="http://schemas.microsoft.com/office/drawing/2014/main" id="{AEF0E826-B8F2-4602-B4E2-EC9F72D68EA8}"/>
                </a:ext>
              </a:extLst>
            </p:cNvPr>
            <p:cNvSpPr/>
            <p:nvPr/>
          </p:nvSpPr>
          <p:spPr>
            <a:xfrm>
              <a:off x="8931024" y="3147093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4" name="Google Shape;352;p32">
              <a:extLst>
                <a:ext uri="{FF2B5EF4-FFF2-40B4-BE49-F238E27FC236}">
                  <a16:creationId xmlns:a16="http://schemas.microsoft.com/office/drawing/2014/main" id="{B0DAFC51-7A51-4966-B935-3CC3DBD74A25}"/>
                </a:ext>
              </a:extLst>
            </p:cNvPr>
            <p:cNvSpPr/>
            <p:nvPr/>
          </p:nvSpPr>
          <p:spPr>
            <a:xfrm>
              <a:off x="8931024" y="3221559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5" name="Google Shape;353;p32">
              <a:extLst>
                <a:ext uri="{FF2B5EF4-FFF2-40B4-BE49-F238E27FC236}">
                  <a16:creationId xmlns:a16="http://schemas.microsoft.com/office/drawing/2014/main" id="{D83FCBF3-A223-4B41-83F4-188A1DC2E2DA}"/>
                </a:ext>
              </a:extLst>
            </p:cNvPr>
            <p:cNvSpPr/>
            <p:nvPr/>
          </p:nvSpPr>
          <p:spPr>
            <a:xfrm>
              <a:off x="9152294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6" name="Google Shape;354;p32">
              <a:extLst>
                <a:ext uri="{FF2B5EF4-FFF2-40B4-BE49-F238E27FC236}">
                  <a16:creationId xmlns:a16="http://schemas.microsoft.com/office/drawing/2014/main" id="{970894A7-1D6A-4E34-A1A3-166681BC4980}"/>
                </a:ext>
              </a:extLst>
            </p:cNvPr>
            <p:cNvSpPr/>
            <p:nvPr/>
          </p:nvSpPr>
          <p:spPr>
            <a:xfrm>
              <a:off x="9216122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21B9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77" name="Google Shape;355;p32">
            <a:extLst>
              <a:ext uri="{FF2B5EF4-FFF2-40B4-BE49-F238E27FC236}">
                <a16:creationId xmlns:a16="http://schemas.microsoft.com/office/drawing/2014/main" id="{845EB54E-6EB2-4738-83B6-337E41361FBE}"/>
              </a:ext>
            </a:extLst>
          </p:cNvPr>
          <p:cNvGrpSpPr/>
          <p:nvPr/>
        </p:nvGrpSpPr>
        <p:grpSpPr>
          <a:xfrm>
            <a:off x="10472988" y="5894963"/>
            <a:ext cx="872690" cy="628850"/>
            <a:chOff x="9417180" y="3773670"/>
            <a:chExt cx="578707" cy="417009"/>
          </a:xfrm>
        </p:grpSpPr>
        <p:grpSp>
          <p:nvGrpSpPr>
            <p:cNvPr id="78" name="Google Shape;356;p32">
              <a:extLst>
                <a:ext uri="{FF2B5EF4-FFF2-40B4-BE49-F238E27FC236}">
                  <a16:creationId xmlns:a16="http://schemas.microsoft.com/office/drawing/2014/main" id="{4C598E3C-C432-402F-8B39-15949B6B7036}"/>
                </a:ext>
              </a:extLst>
            </p:cNvPr>
            <p:cNvGrpSpPr/>
            <p:nvPr/>
          </p:nvGrpSpPr>
          <p:grpSpPr>
            <a:xfrm>
              <a:off x="9417180" y="3773670"/>
              <a:ext cx="392541" cy="288289"/>
              <a:chOff x="9417180" y="3773670"/>
              <a:chExt cx="392541" cy="288289"/>
            </a:xfrm>
          </p:grpSpPr>
          <p:sp>
            <p:nvSpPr>
              <p:cNvPr id="86" name="Google Shape;357;p32">
                <a:extLst>
                  <a:ext uri="{FF2B5EF4-FFF2-40B4-BE49-F238E27FC236}">
                    <a16:creationId xmlns:a16="http://schemas.microsoft.com/office/drawing/2014/main" id="{CAEBFBE3-45EC-4F61-BF4D-EF6A60E6DFF1}"/>
                  </a:ext>
                </a:extLst>
              </p:cNvPr>
              <p:cNvSpPr/>
              <p:nvPr/>
            </p:nvSpPr>
            <p:spPr>
              <a:xfrm>
                <a:off x="9474625" y="4051322"/>
                <a:ext cx="279779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279779" h="10637" extrusionOk="0">
                    <a:moveTo>
                      <a:pt x="279779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21B9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7" name="Google Shape;358;p32">
                <a:extLst>
                  <a:ext uri="{FF2B5EF4-FFF2-40B4-BE49-F238E27FC236}">
                    <a16:creationId xmlns:a16="http://schemas.microsoft.com/office/drawing/2014/main" id="{1A9A440C-CD16-40D0-B9BA-B440F71C946A}"/>
                  </a:ext>
                </a:extLst>
              </p:cNvPr>
              <p:cNvSpPr/>
              <p:nvPr/>
            </p:nvSpPr>
            <p:spPr>
              <a:xfrm>
                <a:off x="9417180" y="3773670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30850" y="277652"/>
                    </a:moveTo>
                    <a:lnTo>
                      <a:pt x="0" y="277652"/>
                    </a:lnTo>
                    <a:lnTo>
                      <a:pt x="0" y="76594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364883" y="277652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8" name="Google Shape;359;p32">
                <a:extLst>
                  <a:ext uri="{FF2B5EF4-FFF2-40B4-BE49-F238E27FC236}">
                    <a16:creationId xmlns:a16="http://schemas.microsoft.com/office/drawing/2014/main" id="{2EA02E47-342C-4650-B34D-E4947C4E7B02}"/>
                  </a:ext>
                </a:extLst>
              </p:cNvPr>
              <p:cNvSpPr/>
              <p:nvPr/>
            </p:nvSpPr>
            <p:spPr>
              <a:xfrm>
                <a:off x="9417180" y="3849200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9" name="Google Shape;360;p32">
                <a:extLst>
                  <a:ext uri="{FF2B5EF4-FFF2-40B4-BE49-F238E27FC236}">
                    <a16:creationId xmlns:a16="http://schemas.microsoft.com/office/drawing/2014/main" id="{C6FA6B1D-4A94-4A70-BB84-BFEFFC8F9191}"/>
                  </a:ext>
                </a:extLst>
              </p:cNvPr>
              <p:cNvSpPr/>
              <p:nvPr/>
            </p:nvSpPr>
            <p:spPr>
              <a:xfrm>
                <a:off x="9568239" y="3773670"/>
                <a:ext cx="10637" cy="75529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5529" extrusionOk="0">
                    <a:moveTo>
                      <a:pt x="0" y="0"/>
                    </a:moveTo>
                    <a:lnTo>
                      <a:pt x="0" y="7553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0" name="Google Shape;361;p32">
                <a:extLst>
                  <a:ext uri="{FF2B5EF4-FFF2-40B4-BE49-F238E27FC236}">
                    <a16:creationId xmlns:a16="http://schemas.microsoft.com/office/drawing/2014/main" id="{4D6DB28E-E634-41EA-8464-303D7BF861E7}"/>
                  </a:ext>
                </a:extLst>
              </p:cNvPr>
              <p:cNvSpPr/>
              <p:nvPr/>
            </p:nvSpPr>
            <p:spPr>
              <a:xfrm>
                <a:off x="9448030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1" name="Google Shape;362;p32">
                <a:extLst>
                  <a:ext uri="{FF2B5EF4-FFF2-40B4-BE49-F238E27FC236}">
                    <a16:creationId xmlns:a16="http://schemas.microsoft.com/office/drawing/2014/main" id="{CCFBBB10-A11C-48F4-8C2B-21F7084F9D5C}"/>
                  </a:ext>
                </a:extLst>
              </p:cNvPr>
              <p:cNvSpPr/>
              <p:nvPr/>
            </p:nvSpPr>
            <p:spPr>
              <a:xfrm>
                <a:off x="9487391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2" name="Google Shape;363;p32">
                <a:extLst>
                  <a:ext uri="{FF2B5EF4-FFF2-40B4-BE49-F238E27FC236}">
                    <a16:creationId xmlns:a16="http://schemas.microsoft.com/office/drawing/2014/main" id="{B346B2F4-9C8A-4834-9AF9-26581CF7D431}"/>
                  </a:ext>
                </a:extLst>
              </p:cNvPr>
              <p:cNvSpPr/>
              <p:nvPr/>
            </p:nvSpPr>
            <p:spPr>
              <a:xfrm>
                <a:off x="9522496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  <p:grpSp>
          <p:nvGrpSpPr>
            <p:cNvPr id="79" name="Google Shape;364;p32">
              <a:extLst>
                <a:ext uri="{FF2B5EF4-FFF2-40B4-BE49-F238E27FC236}">
                  <a16:creationId xmlns:a16="http://schemas.microsoft.com/office/drawing/2014/main" id="{216B0322-FAB5-4E54-94A9-C2255691FAA7}"/>
                </a:ext>
              </a:extLst>
            </p:cNvPr>
            <p:cNvGrpSpPr/>
            <p:nvPr/>
          </p:nvGrpSpPr>
          <p:grpSpPr>
            <a:xfrm>
              <a:off x="9603345" y="3913028"/>
              <a:ext cx="392541" cy="277651"/>
              <a:chOff x="9603345" y="3913028"/>
              <a:chExt cx="392541" cy="277651"/>
            </a:xfrm>
          </p:grpSpPr>
          <p:sp>
            <p:nvSpPr>
              <p:cNvPr id="80" name="Google Shape;365;p32">
                <a:extLst>
                  <a:ext uri="{FF2B5EF4-FFF2-40B4-BE49-F238E27FC236}">
                    <a16:creationId xmlns:a16="http://schemas.microsoft.com/office/drawing/2014/main" id="{9E232AAA-EE2F-408A-9894-F02FB5416F88}"/>
                  </a:ext>
                </a:extLst>
              </p:cNvPr>
              <p:cNvSpPr/>
              <p:nvPr/>
            </p:nvSpPr>
            <p:spPr>
              <a:xfrm>
                <a:off x="9603345" y="3913028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0" y="107444"/>
                    </a:moveTo>
                    <a:lnTo>
                      <a:pt x="0" y="75530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0" y="277652"/>
                    </a:lnTo>
                    <a:lnTo>
                      <a:pt x="0" y="177655"/>
                    </a:lnTo>
                  </a:path>
                </a:pathLst>
              </a:custGeom>
              <a:noFill/>
              <a:ln w="12700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1" name="Google Shape;366;p32">
                <a:extLst>
                  <a:ext uri="{FF2B5EF4-FFF2-40B4-BE49-F238E27FC236}">
                    <a16:creationId xmlns:a16="http://schemas.microsoft.com/office/drawing/2014/main" id="{181C60DE-4907-4B08-AF6D-670C6E44FDC3}"/>
                  </a:ext>
                </a:extLst>
              </p:cNvPr>
              <p:cNvSpPr/>
              <p:nvPr/>
            </p:nvSpPr>
            <p:spPr>
              <a:xfrm>
                <a:off x="9603345" y="3987494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2" name="Google Shape;367;p32">
                <a:extLst>
                  <a:ext uri="{FF2B5EF4-FFF2-40B4-BE49-F238E27FC236}">
                    <a16:creationId xmlns:a16="http://schemas.microsoft.com/office/drawing/2014/main" id="{4953D767-FB80-4804-A55A-7829596D38D9}"/>
                  </a:ext>
                </a:extLst>
              </p:cNvPr>
              <p:cNvSpPr/>
              <p:nvPr/>
            </p:nvSpPr>
            <p:spPr>
              <a:xfrm>
                <a:off x="9754404" y="3913028"/>
                <a:ext cx="10637" cy="7446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4465" extrusionOk="0">
                    <a:moveTo>
                      <a:pt x="0" y="0"/>
                    </a:moveTo>
                    <a:lnTo>
                      <a:pt x="0" y="74466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3" name="Google Shape;368;p32">
                <a:extLst>
                  <a:ext uri="{FF2B5EF4-FFF2-40B4-BE49-F238E27FC236}">
                    <a16:creationId xmlns:a16="http://schemas.microsoft.com/office/drawing/2014/main" id="{A5463734-CC7F-45AA-8486-F440709CE5E2}"/>
                  </a:ext>
                </a:extLst>
              </p:cNvPr>
              <p:cNvSpPr/>
              <p:nvPr/>
            </p:nvSpPr>
            <p:spPr>
              <a:xfrm>
                <a:off x="963419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4" name="Google Shape;369;p32">
                <a:extLst>
                  <a:ext uri="{FF2B5EF4-FFF2-40B4-BE49-F238E27FC236}">
                    <a16:creationId xmlns:a16="http://schemas.microsoft.com/office/drawing/2014/main" id="{3A193942-2891-477E-99A5-2A1F6E8C287D}"/>
                  </a:ext>
                </a:extLst>
              </p:cNvPr>
              <p:cNvSpPr/>
              <p:nvPr/>
            </p:nvSpPr>
            <p:spPr>
              <a:xfrm>
                <a:off x="967355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5" name="Google Shape;370;p32">
                <a:extLst>
                  <a:ext uri="{FF2B5EF4-FFF2-40B4-BE49-F238E27FC236}">
                    <a16:creationId xmlns:a16="http://schemas.microsoft.com/office/drawing/2014/main" id="{8BF7DDD1-D634-4D5A-A4E0-F4D7A440682E}"/>
                  </a:ext>
                </a:extLst>
              </p:cNvPr>
              <p:cNvSpPr/>
              <p:nvPr/>
            </p:nvSpPr>
            <p:spPr>
              <a:xfrm>
                <a:off x="9708661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93" name="Google Shape;371;p32">
            <a:extLst>
              <a:ext uri="{FF2B5EF4-FFF2-40B4-BE49-F238E27FC236}">
                <a16:creationId xmlns:a16="http://schemas.microsoft.com/office/drawing/2014/main" id="{4A9B091C-88D0-4966-BF7D-46776508D8E6}"/>
              </a:ext>
            </a:extLst>
          </p:cNvPr>
          <p:cNvSpPr txBox="1"/>
          <p:nvPr/>
        </p:nvSpPr>
        <p:spPr>
          <a:xfrm>
            <a:off x="10537913" y="6568730"/>
            <a:ext cx="742841" cy="33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131E2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Apps</a:t>
            </a:r>
            <a:endParaRPr sz="1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" name="Google Shape;372;p32">
            <a:extLst>
              <a:ext uri="{FF2B5EF4-FFF2-40B4-BE49-F238E27FC236}">
                <a16:creationId xmlns:a16="http://schemas.microsoft.com/office/drawing/2014/main" id="{39CCE093-7163-41AA-9B6E-E9896A319190}"/>
              </a:ext>
            </a:extLst>
          </p:cNvPr>
          <p:cNvSpPr txBox="1"/>
          <p:nvPr/>
        </p:nvSpPr>
        <p:spPr>
          <a:xfrm>
            <a:off x="10391497" y="5318020"/>
            <a:ext cx="1035672" cy="3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131E2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Collector and sources</a:t>
            </a:r>
            <a:endParaRPr sz="1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96" name="Google Shape;373;p32">
            <a:extLst>
              <a:ext uri="{FF2B5EF4-FFF2-40B4-BE49-F238E27FC236}">
                <a16:creationId xmlns:a16="http://schemas.microsoft.com/office/drawing/2014/main" id="{2190DAD7-8523-4802-A4E3-E6126A7DF524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209138" y="4440402"/>
            <a:ext cx="1378469" cy="258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DBFE6DA-C938-4130-9AB4-56E43135D87D}"/>
              </a:ext>
            </a:extLst>
          </p:cNvPr>
          <p:cNvCxnSpPr>
            <a:cxnSpLocks/>
          </p:cNvCxnSpPr>
          <p:nvPr/>
        </p:nvCxnSpPr>
        <p:spPr>
          <a:xfrm>
            <a:off x="6364401" y="5574360"/>
            <a:ext cx="370056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346;p32">
            <a:extLst>
              <a:ext uri="{FF2B5EF4-FFF2-40B4-BE49-F238E27FC236}">
                <a16:creationId xmlns:a16="http://schemas.microsoft.com/office/drawing/2014/main" id="{C9132704-6B6E-4CD3-9D46-D03B2BEF21AF}"/>
              </a:ext>
            </a:extLst>
          </p:cNvPr>
          <p:cNvSpPr/>
          <p:nvPr/>
        </p:nvSpPr>
        <p:spPr>
          <a:xfrm>
            <a:off x="10064967" y="4298728"/>
            <a:ext cx="1640216" cy="2602064"/>
          </a:xfrm>
          <a:custGeom>
            <a:avLst/>
            <a:gdLst/>
            <a:ahLst/>
            <a:cxnLst/>
            <a:rect l="l" t="t" r="r" b="b"/>
            <a:pathLst>
              <a:path w="1393576" h="1841435" extrusionOk="0">
                <a:moveTo>
                  <a:pt x="0" y="0"/>
                </a:moveTo>
                <a:lnTo>
                  <a:pt x="1393576" y="0"/>
                </a:lnTo>
                <a:lnTo>
                  <a:pt x="1393576" y="1841436"/>
                </a:lnTo>
                <a:lnTo>
                  <a:pt x="0" y="1841436"/>
                </a:lnTo>
                <a:close/>
              </a:path>
            </a:pathLst>
          </a:custGeom>
          <a:noFill/>
          <a:ln w="12700" cap="flat" cmpd="sng">
            <a:solidFill>
              <a:srgbClr val="78787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06" name="TextBox 21">
            <a:extLst>
              <a:ext uri="{FF2B5EF4-FFF2-40B4-BE49-F238E27FC236}">
                <a16:creationId xmlns:a16="http://schemas.microsoft.com/office/drawing/2014/main" id="{5E5998E2-B750-4145-B89F-B90F829E4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45" y="7101635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07" name="Graphic 14">
            <a:extLst>
              <a:ext uri="{FF2B5EF4-FFF2-40B4-BE49-F238E27FC236}">
                <a16:creationId xmlns:a16="http://schemas.microsoft.com/office/drawing/2014/main" id="{12513D0E-710C-497B-AAF9-4740E1117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1" y="65069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9">
            <a:extLst>
              <a:ext uri="{FF2B5EF4-FFF2-40B4-BE49-F238E27FC236}">
                <a16:creationId xmlns:a16="http://schemas.microsoft.com/office/drawing/2014/main" id="{9353455D-0FB1-4DD1-9FB3-571247CDC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006" y="710163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A86F13-27C8-4ED7-81AA-99D4EA7E03F0}"/>
              </a:ext>
            </a:extLst>
          </p:cNvPr>
          <p:cNvCxnSpPr>
            <a:cxnSpLocks/>
            <a:stCxn id="22" idx="3"/>
            <a:endCxn id="107" idx="1"/>
          </p:cNvCxnSpPr>
          <p:nvPr/>
        </p:nvCxnSpPr>
        <p:spPr>
          <a:xfrm>
            <a:off x="3735528" y="6735504"/>
            <a:ext cx="20192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C42C77-30B6-439E-810B-77D86E81E530}"/>
              </a:ext>
            </a:extLst>
          </p:cNvPr>
          <p:cNvCxnSpPr>
            <a:cxnSpLocks/>
            <a:stCxn id="107" idx="3"/>
            <a:endCxn id="99" idx="1"/>
          </p:cNvCxnSpPr>
          <p:nvPr/>
        </p:nvCxnSpPr>
        <p:spPr>
          <a:xfrm flipV="1">
            <a:off x="6212001" y="6733363"/>
            <a:ext cx="1091673" cy="21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1">
            <a:extLst>
              <a:ext uri="{FF2B5EF4-FFF2-40B4-BE49-F238E27FC236}">
                <a16:creationId xmlns:a16="http://schemas.microsoft.com/office/drawing/2014/main" id="{33CA8018-C4B2-49FC-B33A-D672AACD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507" y="9029739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D69DFF11-6C7C-4FFF-9BC0-6C55CBAE1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263" y="8417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1B8F24F-08F7-437A-B62B-C493E90C79B6}"/>
              </a:ext>
            </a:extLst>
          </p:cNvPr>
          <p:cNvCxnSpPr>
            <a:cxnSpLocks/>
            <a:stCxn id="117" idx="3"/>
            <a:endCxn id="101" idx="1"/>
          </p:cNvCxnSpPr>
          <p:nvPr/>
        </p:nvCxnSpPr>
        <p:spPr>
          <a:xfrm>
            <a:off x="6203463" y="8645769"/>
            <a:ext cx="11002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23">
            <a:extLst>
              <a:ext uri="{FF2B5EF4-FFF2-40B4-BE49-F238E27FC236}">
                <a16:creationId xmlns:a16="http://schemas.microsoft.com/office/drawing/2014/main" id="{BB247756-848E-46F9-A9B2-971FA06B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28" y="82647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5">
            <a:extLst>
              <a:ext uri="{FF2B5EF4-FFF2-40B4-BE49-F238E27FC236}">
                <a16:creationId xmlns:a16="http://schemas.microsoft.com/office/drawing/2014/main" id="{B0EC2CFB-B9DB-46F7-8772-293CB83BD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597" y="9029739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0EBBA6-81DF-4BC6-9D92-0D9F791FD226}"/>
              </a:ext>
            </a:extLst>
          </p:cNvPr>
          <p:cNvCxnSpPr>
            <a:cxnSpLocks/>
            <a:stCxn id="121" idx="3"/>
            <a:endCxn id="117" idx="1"/>
          </p:cNvCxnSpPr>
          <p:nvPr/>
        </p:nvCxnSpPr>
        <p:spPr>
          <a:xfrm>
            <a:off x="3735528" y="8645769"/>
            <a:ext cx="20107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23">
            <a:extLst>
              <a:ext uri="{FF2B5EF4-FFF2-40B4-BE49-F238E27FC236}">
                <a16:creationId xmlns:a16="http://schemas.microsoft.com/office/drawing/2014/main" id="{2D34A175-8299-4212-9ABF-6A62C6A210D6}"/>
              </a:ext>
            </a:extLst>
          </p:cNvPr>
          <p:cNvSpPr/>
          <p:nvPr/>
        </p:nvSpPr>
        <p:spPr bwMode="auto">
          <a:xfrm>
            <a:off x="7750580" y="3890548"/>
            <a:ext cx="1077095" cy="284440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0" name="Freeform 36">
            <a:extLst>
              <a:ext uri="{FF2B5EF4-FFF2-40B4-BE49-F238E27FC236}">
                <a16:creationId xmlns:a16="http://schemas.microsoft.com/office/drawing/2014/main" id="{CFC7ED04-259D-43F0-B6F1-EB412DAEF48A}"/>
              </a:ext>
            </a:extLst>
          </p:cNvPr>
          <p:cNvSpPr/>
          <p:nvPr/>
        </p:nvSpPr>
        <p:spPr>
          <a:xfrm rot="10800000" flipH="1">
            <a:off x="7750579" y="6734951"/>
            <a:ext cx="1074078" cy="191081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99" name="Graphic 17">
            <a:extLst>
              <a:ext uri="{FF2B5EF4-FFF2-40B4-BE49-F238E27FC236}">
                <a16:creationId xmlns:a16="http://schemas.microsoft.com/office/drawing/2014/main" id="{CACEFC16-35E6-4BED-BC1F-7498AD8C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74" y="65047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3">
            <a:extLst>
              <a:ext uri="{FF2B5EF4-FFF2-40B4-BE49-F238E27FC236}">
                <a16:creationId xmlns:a16="http://schemas.microsoft.com/office/drawing/2014/main" id="{83E87A5A-7106-49D9-80C5-CBE39CEA6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74" y="3653666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AB81DC9D-1276-4D44-8365-695D78297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006" y="9029739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pic>
        <p:nvPicPr>
          <p:cNvPr id="101" name="Graphic 17">
            <a:extLst>
              <a:ext uri="{FF2B5EF4-FFF2-40B4-BE49-F238E27FC236}">
                <a16:creationId xmlns:a16="http://schemas.microsoft.com/office/drawing/2014/main" id="{92CC7EAE-D205-4E97-A72E-13922B1E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74" y="8417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5">
            <a:extLst>
              <a:ext uri="{FF2B5EF4-FFF2-40B4-BE49-F238E27FC236}">
                <a16:creationId xmlns:a16="http://schemas.microsoft.com/office/drawing/2014/main" id="{FBBAB4C7-F6A5-4252-801F-37B4F7722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0996" y="3445292"/>
            <a:ext cx="1100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Managed rules</a:t>
            </a:r>
          </a:p>
        </p:txBody>
      </p:sp>
      <p:pic>
        <p:nvPicPr>
          <p:cNvPr id="102" name="Graphic 7">
            <a:extLst>
              <a:ext uri="{FF2B5EF4-FFF2-40B4-BE49-F238E27FC236}">
                <a16:creationId xmlns:a16="http://schemas.microsoft.com/office/drawing/2014/main" id="{85DA949B-6C62-4C48-AC2F-0CBE4917E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2852845" y="29880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21">
            <a:extLst>
              <a:ext uri="{FF2B5EF4-FFF2-40B4-BE49-F238E27FC236}">
                <a16:creationId xmlns:a16="http://schemas.microsoft.com/office/drawing/2014/main" id="{E8AE0853-6C3D-4BC6-8489-8EE3078E8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7607" y="1970371"/>
            <a:ext cx="1493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Permissions</a:t>
            </a:r>
          </a:p>
        </p:txBody>
      </p:sp>
      <p:pic>
        <p:nvPicPr>
          <p:cNvPr id="104" name="Graphic 35">
            <a:extLst>
              <a:ext uri="{FF2B5EF4-FFF2-40B4-BE49-F238E27FC236}">
                <a16:creationId xmlns:a16="http://schemas.microsoft.com/office/drawing/2014/main" id="{A0667D72-86AA-4151-BFDF-BD96134ED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420" y="15226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7">
            <a:extLst>
              <a:ext uri="{FF2B5EF4-FFF2-40B4-BE49-F238E27FC236}">
                <a16:creationId xmlns:a16="http://schemas.microsoft.com/office/drawing/2014/main" id="{265C8E0E-69F9-4389-897F-68897423B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25" y="108285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">
            <a:extLst>
              <a:ext uri="{FF2B5EF4-FFF2-40B4-BE49-F238E27FC236}">
                <a16:creationId xmlns:a16="http://schemas.microsoft.com/office/drawing/2014/main" id="{8682CE3A-1800-42A1-9160-A1158F6AB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988" y="11592146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Firewall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14" name="Graphic 8">
            <a:extLst>
              <a:ext uri="{FF2B5EF4-FFF2-40B4-BE49-F238E27FC236}">
                <a16:creationId xmlns:a16="http://schemas.microsoft.com/office/drawing/2014/main" id="{1674877C-BAD0-4F2A-AB98-F32BF7380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29" y="108285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">
            <a:extLst>
              <a:ext uri="{FF2B5EF4-FFF2-40B4-BE49-F238E27FC236}">
                <a16:creationId xmlns:a16="http://schemas.microsoft.com/office/drawing/2014/main" id="{A3ACFE11-A419-40A2-AF29-763790373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754" y="115905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pic>
        <p:nvPicPr>
          <p:cNvPr id="118" name="Graphic 12">
            <a:extLst>
              <a:ext uri="{FF2B5EF4-FFF2-40B4-BE49-F238E27FC236}">
                <a16:creationId xmlns:a16="http://schemas.microsoft.com/office/drawing/2014/main" id="{139F7EEA-413E-4794-BDFA-E87DBC61C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72" y="51937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9">
            <a:extLst>
              <a:ext uri="{FF2B5EF4-FFF2-40B4-BE49-F238E27FC236}">
                <a16:creationId xmlns:a16="http://schemas.microsoft.com/office/drawing/2014/main" id="{E2FC4267-9B2B-4444-8EB8-5EA5FA0E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3204" y="5547196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</p:spTree>
    <p:extLst>
      <p:ext uri="{BB962C8B-B14F-4D97-AF65-F5344CB8AC3E}">
        <p14:creationId xmlns:p14="http://schemas.microsoft.com/office/powerpoint/2010/main" val="5353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8CB715-26A9-4851-B0DD-1892410FFBC6}"/>
              </a:ext>
            </a:extLst>
          </p:cNvPr>
          <p:cNvSpPr/>
          <p:nvPr/>
        </p:nvSpPr>
        <p:spPr>
          <a:xfrm>
            <a:off x="457200" y="1463040"/>
            <a:ext cx="8778240" cy="8503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A280E52-2519-4634-8E94-30D29DE9D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1463104"/>
            <a:ext cx="381000" cy="38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137F41-A977-48F9-BDD1-6722A5204472}"/>
              </a:ext>
            </a:extLst>
          </p:cNvPr>
          <p:cNvSpPr/>
          <p:nvPr/>
        </p:nvSpPr>
        <p:spPr>
          <a:xfrm>
            <a:off x="1371600" y="2468880"/>
            <a:ext cx="3017520" cy="493776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and new AWS accounts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5481B97-E99C-4E74-93F7-D97253983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65" y="2464351"/>
            <a:ext cx="381000" cy="370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FCE3F9-A194-4E50-9B92-51946493776B}"/>
              </a:ext>
            </a:extLst>
          </p:cNvPr>
          <p:cNvSpPr/>
          <p:nvPr/>
        </p:nvSpPr>
        <p:spPr>
          <a:xfrm>
            <a:off x="914400" y="1920240"/>
            <a:ext cx="7955280" cy="77724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4498653-3B99-4E29-81E0-B75753DC5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70" y="1920299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6A93A7-D48F-4ABA-8BCB-5B3193842AD9}"/>
              </a:ext>
            </a:extLst>
          </p:cNvPr>
          <p:cNvSpPr/>
          <p:nvPr/>
        </p:nvSpPr>
        <p:spPr>
          <a:xfrm>
            <a:off x="4754880" y="2468879"/>
            <a:ext cx="3200400" cy="493776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tooling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A4E161D-C644-477E-B6A9-3E2858DAE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908" y="2468933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DCE9D1-BA2C-4A6C-B6B6-5C23BE3C621E}"/>
              </a:ext>
            </a:extLst>
          </p:cNvPr>
          <p:cNvSpPr/>
          <p:nvPr/>
        </p:nvSpPr>
        <p:spPr>
          <a:xfrm>
            <a:off x="1371600" y="7772400"/>
            <a:ext cx="3017520" cy="168948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A80019F-F9FC-48B0-955D-D13FFA331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65" y="7772395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FA1A43-98A5-486D-8172-4AB29F7DB3F2}"/>
              </a:ext>
            </a:extLst>
          </p:cNvPr>
          <p:cNvSpPr/>
          <p:nvPr/>
        </p:nvSpPr>
        <p:spPr>
          <a:xfrm>
            <a:off x="4754880" y="7772400"/>
            <a:ext cx="3200400" cy="168948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BDD68FD-F321-480D-A157-E3D0D2470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908" y="7772395"/>
            <a:ext cx="381000" cy="381000"/>
          </a:xfrm>
          <a:prstGeom prst="rect">
            <a:avLst/>
          </a:prstGeom>
        </p:spPr>
      </p:pic>
      <p:pic>
        <p:nvPicPr>
          <p:cNvPr id="17" name="Graphic 19">
            <a:extLst>
              <a:ext uri="{FF2B5EF4-FFF2-40B4-BE49-F238E27FC236}">
                <a16:creationId xmlns:a16="http://schemas.microsoft.com/office/drawing/2014/main" id="{488E3218-70AE-4ABB-BAD5-994E6927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69" y="29151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C5639184-BE4A-4673-A9E2-CC38D6FF5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844" y="367771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GuardDuty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1CB4E9C6-915A-4E07-9C33-516333A96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69" y="40571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950BF560-ED04-40AE-8709-3A09DB09C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844" y="481913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8B6421D1-595C-41E2-BF8B-533061F1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494" y="710163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Network Firewall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E4ADB04-F7EF-4C53-81BE-594905E5E3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2669" y="6354504"/>
            <a:ext cx="762000" cy="762000"/>
          </a:xfrm>
          <a:prstGeom prst="rect">
            <a:avLst/>
          </a:prstGeom>
        </p:spPr>
      </p:pic>
      <p:pic>
        <p:nvPicPr>
          <p:cNvPr id="25" name="Graphic 8">
            <a:extLst>
              <a:ext uri="{FF2B5EF4-FFF2-40B4-BE49-F238E27FC236}">
                <a16:creationId xmlns:a16="http://schemas.microsoft.com/office/drawing/2014/main" id="{B6143E00-E6BA-4272-8DA0-9D648EBC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69" y="51983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71A74F24-0981-4409-9007-A2DD0213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494" y="596038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pic>
        <p:nvPicPr>
          <p:cNvPr id="27" name="Graphic 17">
            <a:extLst>
              <a:ext uri="{FF2B5EF4-FFF2-40B4-BE49-F238E27FC236}">
                <a16:creationId xmlns:a16="http://schemas.microsoft.com/office/drawing/2014/main" id="{476EB51E-E37D-4585-ADB2-CB1837AB5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21" y="35012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id="{FADD47CE-45D0-4342-A3F6-E44AA48F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853" y="426877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3F094356-D5C1-4579-905F-25564A72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757" y="4268770"/>
            <a:ext cx="14820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integration functions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7F8E8A-2934-4ACE-9359-714F2E4C49CC}"/>
              </a:ext>
            </a:extLst>
          </p:cNvPr>
          <p:cNvGrpSpPr/>
          <p:nvPr/>
        </p:nvGrpSpPr>
        <p:grpSpPr>
          <a:xfrm>
            <a:off x="3904668" y="3296194"/>
            <a:ext cx="1377777" cy="1165541"/>
            <a:chOff x="3904668" y="3296194"/>
            <a:chExt cx="1377777" cy="1165541"/>
          </a:xfrm>
        </p:grpSpPr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7DE6A57-ED91-4A86-BFEB-DAA422CE18E7}"/>
                </a:ext>
              </a:extLst>
            </p:cNvPr>
            <p:cNvSpPr/>
            <p:nvPr/>
          </p:nvSpPr>
          <p:spPr bwMode="auto">
            <a:xfrm>
              <a:off x="3904668" y="3296194"/>
              <a:ext cx="657353" cy="116554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F7CE4C-D2CC-4B8D-AF8C-A0566DAC21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62021" y="3876176"/>
              <a:ext cx="72042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272240-AE11-43C2-8C2C-7589DA94ED1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6045421" y="3882266"/>
            <a:ext cx="91273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9">
            <a:extLst>
              <a:ext uri="{FF2B5EF4-FFF2-40B4-BE49-F238E27FC236}">
                <a16:creationId xmlns:a16="http://schemas.microsoft.com/office/drawing/2014/main" id="{E319413E-D0E9-44F5-AC65-E7C6A286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596" y="5955360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9B031E-AA6A-4597-941A-6CB969A52E3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904669" y="5574360"/>
            <a:ext cx="1866873" cy="50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oogle Shape;347;p32">
            <a:extLst>
              <a:ext uri="{FF2B5EF4-FFF2-40B4-BE49-F238E27FC236}">
                <a16:creationId xmlns:a16="http://schemas.microsoft.com/office/drawing/2014/main" id="{D6A29D34-A408-4503-86D6-9515922C68FE}"/>
              </a:ext>
            </a:extLst>
          </p:cNvPr>
          <p:cNvGrpSpPr/>
          <p:nvPr/>
        </p:nvGrpSpPr>
        <p:grpSpPr>
          <a:xfrm>
            <a:off x="10397146" y="4777143"/>
            <a:ext cx="450212" cy="499582"/>
            <a:chOff x="8882089" y="2882207"/>
            <a:chExt cx="407435" cy="452114"/>
          </a:xfrm>
        </p:grpSpPr>
        <p:sp>
          <p:nvSpPr>
            <p:cNvPr id="70" name="Google Shape;348;p32">
              <a:extLst>
                <a:ext uri="{FF2B5EF4-FFF2-40B4-BE49-F238E27FC236}">
                  <a16:creationId xmlns:a16="http://schemas.microsoft.com/office/drawing/2014/main" id="{66502B03-0957-43B0-B467-B27B01201645}"/>
                </a:ext>
              </a:extLst>
            </p:cNvPr>
            <p:cNvSpPr/>
            <p:nvPr/>
          </p:nvSpPr>
          <p:spPr>
            <a:xfrm>
              <a:off x="8882089" y="2882207"/>
              <a:ext cx="335096" cy="452114"/>
            </a:xfrm>
            <a:custGeom>
              <a:avLst/>
              <a:gdLst/>
              <a:ahLst/>
              <a:cxnLst/>
              <a:rect l="l" t="t" r="r" b="b"/>
              <a:pathLst>
                <a:path w="335096" h="452114" extrusionOk="0">
                  <a:moveTo>
                    <a:pt x="335097" y="387223"/>
                  </a:moveTo>
                  <a:lnTo>
                    <a:pt x="335097" y="452115"/>
                  </a:lnTo>
                  <a:lnTo>
                    <a:pt x="0" y="452115"/>
                  </a:lnTo>
                  <a:lnTo>
                    <a:pt x="0" y="0"/>
                  </a:lnTo>
                  <a:lnTo>
                    <a:pt x="213823" y="0"/>
                  </a:lnTo>
                  <a:lnTo>
                    <a:pt x="213823" y="129783"/>
                  </a:lnTo>
                  <a:lnTo>
                    <a:pt x="335097" y="129783"/>
                  </a:lnTo>
                  <a:lnTo>
                    <a:pt x="335097" y="181910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1" name="Google Shape;349;p32">
              <a:extLst>
                <a:ext uri="{FF2B5EF4-FFF2-40B4-BE49-F238E27FC236}">
                  <a16:creationId xmlns:a16="http://schemas.microsoft.com/office/drawing/2014/main" id="{805F707F-805B-4E98-BB5C-F9C7519D6D80}"/>
                </a:ext>
              </a:extLst>
            </p:cNvPr>
            <p:cNvSpPr/>
            <p:nvPr/>
          </p:nvSpPr>
          <p:spPr>
            <a:xfrm>
              <a:off x="9095913" y="2882207"/>
              <a:ext cx="121273" cy="129783"/>
            </a:xfrm>
            <a:custGeom>
              <a:avLst/>
              <a:gdLst/>
              <a:ahLst/>
              <a:cxnLst/>
              <a:rect l="l" t="t" r="r" b="b"/>
              <a:pathLst>
                <a:path w="121273" h="129783" extrusionOk="0">
                  <a:moveTo>
                    <a:pt x="0" y="0"/>
                  </a:moveTo>
                  <a:lnTo>
                    <a:pt x="121273" y="129783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2" name="Google Shape;350;p32">
              <a:extLst>
                <a:ext uri="{FF2B5EF4-FFF2-40B4-BE49-F238E27FC236}">
                  <a16:creationId xmlns:a16="http://schemas.microsoft.com/office/drawing/2014/main" id="{42CCD9EE-B9EC-4C12-8BA1-8E09483BFF2D}"/>
                </a:ext>
              </a:extLst>
            </p:cNvPr>
            <p:cNvSpPr/>
            <p:nvPr/>
          </p:nvSpPr>
          <p:spPr>
            <a:xfrm>
              <a:off x="8931024" y="3083265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3" name="Google Shape;351;p32">
              <a:extLst>
                <a:ext uri="{FF2B5EF4-FFF2-40B4-BE49-F238E27FC236}">
                  <a16:creationId xmlns:a16="http://schemas.microsoft.com/office/drawing/2014/main" id="{AEF0E826-B8F2-4602-B4E2-EC9F72D68EA8}"/>
                </a:ext>
              </a:extLst>
            </p:cNvPr>
            <p:cNvSpPr/>
            <p:nvPr/>
          </p:nvSpPr>
          <p:spPr>
            <a:xfrm>
              <a:off x="8931024" y="3147093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4" name="Google Shape;352;p32">
              <a:extLst>
                <a:ext uri="{FF2B5EF4-FFF2-40B4-BE49-F238E27FC236}">
                  <a16:creationId xmlns:a16="http://schemas.microsoft.com/office/drawing/2014/main" id="{B0DAFC51-7A51-4966-B935-3CC3DBD74A25}"/>
                </a:ext>
              </a:extLst>
            </p:cNvPr>
            <p:cNvSpPr/>
            <p:nvPr/>
          </p:nvSpPr>
          <p:spPr>
            <a:xfrm>
              <a:off x="8931024" y="3221559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5" name="Google Shape;353;p32">
              <a:extLst>
                <a:ext uri="{FF2B5EF4-FFF2-40B4-BE49-F238E27FC236}">
                  <a16:creationId xmlns:a16="http://schemas.microsoft.com/office/drawing/2014/main" id="{D83FCBF3-A223-4B41-83F4-188A1DC2E2DA}"/>
                </a:ext>
              </a:extLst>
            </p:cNvPr>
            <p:cNvSpPr/>
            <p:nvPr/>
          </p:nvSpPr>
          <p:spPr>
            <a:xfrm>
              <a:off x="9152294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6" name="Google Shape;354;p32">
              <a:extLst>
                <a:ext uri="{FF2B5EF4-FFF2-40B4-BE49-F238E27FC236}">
                  <a16:creationId xmlns:a16="http://schemas.microsoft.com/office/drawing/2014/main" id="{970894A7-1D6A-4E34-A1A3-166681BC4980}"/>
                </a:ext>
              </a:extLst>
            </p:cNvPr>
            <p:cNvSpPr/>
            <p:nvPr/>
          </p:nvSpPr>
          <p:spPr>
            <a:xfrm>
              <a:off x="9216122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21B9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77" name="Google Shape;355;p32">
            <a:extLst>
              <a:ext uri="{FF2B5EF4-FFF2-40B4-BE49-F238E27FC236}">
                <a16:creationId xmlns:a16="http://schemas.microsoft.com/office/drawing/2014/main" id="{845EB54E-6EB2-4738-83B6-337E41361FBE}"/>
              </a:ext>
            </a:extLst>
          </p:cNvPr>
          <p:cNvGrpSpPr/>
          <p:nvPr/>
        </p:nvGrpSpPr>
        <p:grpSpPr>
          <a:xfrm>
            <a:off x="10185907" y="5884330"/>
            <a:ext cx="872690" cy="628850"/>
            <a:chOff x="9417180" y="3773670"/>
            <a:chExt cx="578707" cy="417009"/>
          </a:xfrm>
        </p:grpSpPr>
        <p:grpSp>
          <p:nvGrpSpPr>
            <p:cNvPr id="78" name="Google Shape;356;p32">
              <a:extLst>
                <a:ext uri="{FF2B5EF4-FFF2-40B4-BE49-F238E27FC236}">
                  <a16:creationId xmlns:a16="http://schemas.microsoft.com/office/drawing/2014/main" id="{4C598E3C-C432-402F-8B39-15949B6B7036}"/>
                </a:ext>
              </a:extLst>
            </p:cNvPr>
            <p:cNvGrpSpPr/>
            <p:nvPr/>
          </p:nvGrpSpPr>
          <p:grpSpPr>
            <a:xfrm>
              <a:off x="9417180" y="3773670"/>
              <a:ext cx="392541" cy="288289"/>
              <a:chOff x="9417180" y="3773670"/>
              <a:chExt cx="392541" cy="288289"/>
            </a:xfrm>
          </p:grpSpPr>
          <p:sp>
            <p:nvSpPr>
              <p:cNvPr id="86" name="Google Shape;357;p32">
                <a:extLst>
                  <a:ext uri="{FF2B5EF4-FFF2-40B4-BE49-F238E27FC236}">
                    <a16:creationId xmlns:a16="http://schemas.microsoft.com/office/drawing/2014/main" id="{CAEBFBE3-45EC-4F61-BF4D-EF6A60E6DFF1}"/>
                  </a:ext>
                </a:extLst>
              </p:cNvPr>
              <p:cNvSpPr/>
              <p:nvPr/>
            </p:nvSpPr>
            <p:spPr>
              <a:xfrm>
                <a:off x="9474625" y="4051322"/>
                <a:ext cx="279779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279779" h="10637" extrusionOk="0">
                    <a:moveTo>
                      <a:pt x="279779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21B9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7" name="Google Shape;358;p32">
                <a:extLst>
                  <a:ext uri="{FF2B5EF4-FFF2-40B4-BE49-F238E27FC236}">
                    <a16:creationId xmlns:a16="http://schemas.microsoft.com/office/drawing/2014/main" id="{1A9A440C-CD16-40D0-B9BA-B440F71C946A}"/>
                  </a:ext>
                </a:extLst>
              </p:cNvPr>
              <p:cNvSpPr/>
              <p:nvPr/>
            </p:nvSpPr>
            <p:spPr>
              <a:xfrm>
                <a:off x="9417180" y="3773670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30850" y="277652"/>
                    </a:moveTo>
                    <a:lnTo>
                      <a:pt x="0" y="277652"/>
                    </a:lnTo>
                    <a:lnTo>
                      <a:pt x="0" y="76594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364883" y="277652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8" name="Google Shape;359;p32">
                <a:extLst>
                  <a:ext uri="{FF2B5EF4-FFF2-40B4-BE49-F238E27FC236}">
                    <a16:creationId xmlns:a16="http://schemas.microsoft.com/office/drawing/2014/main" id="{2EA02E47-342C-4650-B34D-E4947C4E7B02}"/>
                  </a:ext>
                </a:extLst>
              </p:cNvPr>
              <p:cNvSpPr/>
              <p:nvPr/>
            </p:nvSpPr>
            <p:spPr>
              <a:xfrm>
                <a:off x="9417180" y="3849200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9" name="Google Shape;360;p32">
                <a:extLst>
                  <a:ext uri="{FF2B5EF4-FFF2-40B4-BE49-F238E27FC236}">
                    <a16:creationId xmlns:a16="http://schemas.microsoft.com/office/drawing/2014/main" id="{C6FA6B1D-4A94-4A70-BB84-BFEFFC8F9191}"/>
                  </a:ext>
                </a:extLst>
              </p:cNvPr>
              <p:cNvSpPr/>
              <p:nvPr/>
            </p:nvSpPr>
            <p:spPr>
              <a:xfrm>
                <a:off x="9568239" y="3773670"/>
                <a:ext cx="10637" cy="75529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5529" extrusionOk="0">
                    <a:moveTo>
                      <a:pt x="0" y="0"/>
                    </a:moveTo>
                    <a:lnTo>
                      <a:pt x="0" y="7553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0" name="Google Shape;361;p32">
                <a:extLst>
                  <a:ext uri="{FF2B5EF4-FFF2-40B4-BE49-F238E27FC236}">
                    <a16:creationId xmlns:a16="http://schemas.microsoft.com/office/drawing/2014/main" id="{4D6DB28E-E634-41EA-8464-303D7BF861E7}"/>
                  </a:ext>
                </a:extLst>
              </p:cNvPr>
              <p:cNvSpPr/>
              <p:nvPr/>
            </p:nvSpPr>
            <p:spPr>
              <a:xfrm>
                <a:off x="9448030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1" name="Google Shape;362;p32">
                <a:extLst>
                  <a:ext uri="{FF2B5EF4-FFF2-40B4-BE49-F238E27FC236}">
                    <a16:creationId xmlns:a16="http://schemas.microsoft.com/office/drawing/2014/main" id="{CCFBBB10-A11C-48F4-8C2B-21F7084F9D5C}"/>
                  </a:ext>
                </a:extLst>
              </p:cNvPr>
              <p:cNvSpPr/>
              <p:nvPr/>
            </p:nvSpPr>
            <p:spPr>
              <a:xfrm>
                <a:off x="9487391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2" name="Google Shape;363;p32">
                <a:extLst>
                  <a:ext uri="{FF2B5EF4-FFF2-40B4-BE49-F238E27FC236}">
                    <a16:creationId xmlns:a16="http://schemas.microsoft.com/office/drawing/2014/main" id="{B346B2F4-9C8A-4834-9AF9-26581CF7D431}"/>
                  </a:ext>
                </a:extLst>
              </p:cNvPr>
              <p:cNvSpPr/>
              <p:nvPr/>
            </p:nvSpPr>
            <p:spPr>
              <a:xfrm>
                <a:off x="9522496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  <p:grpSp>
          <p:nvGrpSpPr>
            <p:cNvPr id="79" name="Google Shape;364;p32">
              <a:extLst>
                <a:ext uri="{FF2B5EF4-FFF2-40B4-BE49-F238E27FC236}">
                  <a16:creationId xmlns:a16="http://schemas.microsoft.com/office/drawing/2014/main" id="{216B0322-FAB5-4E54-94A9-C2255691FAA7}"/>
                </a:ext>
              </a:extLst>
            </p:cNvPr>
            <p:cNvGrpSpPr/>
            <p:nvPr/>
          </p:nvGrpSpPr>
          <p:grpSpPr>
            <a:xfrm>
              <a:off x="9603345" y="3913028"/>
              <a:ext cx="392541" cy="277651"/>
              <a:chOff x="9603345" y="3913028"/>
              <a:chExt cx="392541" cy="277651"/>
            </a:xfrm>
          </p:grpSpPr>
          <p:sp>
            <p:nvSpPr>
              <p:cNvPr id="80" name="Google Shape;365;p32">
                <a:extLst>
                  <a:ext uri="{FF2B5EF4-FFF2-40B4-BE49-F238E27FC236}">
                    <a16:creationId xmlns:a16="http://schemas.microsoft.com/office/drawing/2014/main" id="{9E232AAA-EE2F-408A-9894-F02FB5416F88}"/>
                  </a:ext>
                </a:extLst>
              </p:cNvPr>
              <p:cNvSpPr/>
              <p:nvPr/>
            </p:nvSpPr>
            <p:spPr>
              <a:xfrm>
                <a:off x="9603345" y="3913028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0" y="107444"/>
                    </a:moveTo>
                    <a:lnTo>
                      <a:pt x="0" y="75530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0" y="277652"/>
                    </a:lnTo>
                    <a:lnTo>
                      <a:pt x="0" y="177655"/>
                    </a:lnTo>
                  </a:path>
                </a:pathLst>
              </a:custGeom>
              <a:noFill/>
              <a:ln w="12700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1" name="Google Shape;366;p32">
                <a:extLst>
                  <a:ext uri="{FF2B5EF4-FFF2-40B4-BE49-F238E27FC236}">
                    <a16:creationId xmlns:a16="http://schemas.microsoft.com/office/drawing/2014/main" id="{181C60DE-4907-4B08-AF6D-670C6E44FDC3}"/>
                  </a:ext>
                </a:extLst>
              </p:cNvPr>
              <p:cNvSpPr/>
              <p:nvPr/>
            </p:nvSpPr>
            <p:spPr>
              <a:xfrm>
                <a:off x="9603345" y="3987494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2" name="Google Shape;367;p32">
                <a:extLst>
                  <a:ext uri="{FF2B5EF4-FFF2-40B4-BE49-F238E27FC236}">
                    <a16:creationId xmlns:a16="http://schemas.microsoft.com/office/drawing/2014/main" id="{4953D767-FB80-4804-A55A-7829596D38D9}"/>
                  </a:ext>
                </a:extLst>
              </p:cNvPr>
              <p:cNvSpPr/>
              <p:nvPr/>
            </p:nvSpPr>
            <p:spPr>
              <a:xfrm>
                <a:off x="9754404" y="3913028"/>
                <a:ext cx="10637" cy="7446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4465" extrusionOk="0">
                    <a:moveTo>
                      <a:pt x="0" y="0"/>
                    </a:moveTo>
                    <a:lnTo>
                      <a:pt x="0" y="74466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3" name="Google Shape;368;p32">
                <a:extLst>
                  <a:ext uri="{FF2B5EF4-FFF2-40B4-BE49-F238E27FC236}">
                    <a16:creationId xmlns:a16="http://schemas.microsoft.com/office/drawing/2014/main" id="{A5463734-CC7F-45AA-8486-F440709CE5E2}"/>
                  </a:ext>
                </a:extLst>
              </p:cNvPr>
              <p:cNvSpPr/>
              <p:nvPr/>
            </p:nvSpPr>
            <p:spPr>
              <a:xfrm>
                <a:off x="963419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4" name="Google Shape;369;p32">
                <a:extLst>
                  <a:ext uri="{FF2B5EF4-FFF2-40B4-BE49-F238E27FC236}">
                    <a16:creationId xmlns:a16="http://schemas.microsoft.com/office/drawing/2014/main" id="{3A193942-2891-477E-99A5-2A1F6E8C287D}"/>
                  </a:ext>
                </a:extLst>
              </p:cNvPr>
              <p:cNvSpPr/>
              <p:nvPr/>
            </p:nvSpPr>
            <p:spPr>
              <a:xfrm>
                <a:off x="967355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5" name="Google Shape;370;p32">
                <a:extLst>
                  <a:ext uri="{FF2B5EF4-FFF2-40B4-BE49-F238E27FC236}">
                    <a16:creationId xmlns:a16="http://schemas.microsoft.com/office/drawing/2014/main" id="{8BF7DDD1-D634-4D5A-A4E0-F4D7A440682E}"/>
                  </a:ext>
                </a:extLst>
              </p:cNvPr>
              <p:cNvSpPr/>
              <p:nvPr/>
            </p:nvSpPr>
            <p:spPr>
              <a:xfrm>
                <a:off x="9708661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93" name="Google Shape;371;p32">
            <a:extLst>
              <a:ext uri="{FF2B5EF4-FFF2-40B4-BE49-F238E27FC236}">
                <a16:creationId xmlns:a16="http://schemas.microsoft.com/office/drawing/2014/main" id="{4A9B091C-88D0-4966-BF7D-46776508D8E6}"/>
              </a:ext>
            </a:extLst>
          </p:cNvPr>
          <p:cNvSpPr txBox="1"/>
          <p:nvPr/>
        </p:nvSpPr>
        <p:spPr>
          <a:xfrm>
            <a:off x="10250832" y="6558097"/>
            <a:ext cx="742841" cy="33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131E2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Apps</a:t>
            </a:r>
            <a:endParaRPr sz="1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" name="Google Shape;372;p32">
            <a:extLst>
              <a:ext uri="{FF2B5EF4-FFF2-40B4-BE49-F238E27FC236}">
                <a16:creationId xmlns:a16="http://schemas.microsoft.com/office/drawing/2014/main" id="{39CCE093-7163-41AA-9B6E-E9896A319190}"/>
              </a:ext>
            </a:extLst>
          </p:cNvPr>
          <p:cNvSpPr txBox="1"/>
          <p:nvPr/>
        </p:nvSpPr>
        <p:spPr>
          <a:xfrm>
            <a:off x="10104416" y="5307387"/>
            <a:ext cx="1035672" cy="3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131E2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Collector and sources</a:t>
            </a:r>
            <a:endParaRPr sz="1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96" name="Google Shape;373;p32">
            <a:extLst>
              <a:ext uri="{FF2B5EF4-FFF2-40B4-BE49-F238E27FC236}">
                <a16:creationId xmlns:a16="http://schemas.microsoft.com/office/drawing/2014/main" id="{2190DAD7-8523-4802-A4E3-E6126A7DF524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922057" y="4429769"/>
            <a:ext cx="1378469" cy="258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DBFE6DA-C938-4130-9AB4-56E43135D87D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6048292" y="5574792"/>
            <a:ext cx="37194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346;p32">
            <a:extLst>
              <a:ext uri="{FF2B5EF4-FFF2-40B4-BE49-F238E27FC236}">
                <a16:creationId xmlns:a16="http://schemas.microsoft.com/office/drawing/2014/main" id="{C9132704-6B6E-4CD3-9D46-D03B2BEF21AF}"/>
              </a:ext>
            </a:extLst>
          </p:cNvPr>
          <p:cNvSpPr/>
          <p:nvPr/>
        </p:nvSpPr>
        <p:spPr>
          <a:xfrm>
            <a:off x="9777886" y="4288095"/>
            <a:ext cx="1640216" cy="2602064"/>
          </a:xfrm>
          <a:custGeom>
            <a:avLst/>
            <a:gdLst/>
            <a:ahLst/>
            <a:cxnLst/>
            <a:rect l="l" t="t" r="r" b="b"/>
            <a:pathLst>
              <a:path w="1393576" h="1841435" extrusionOk="0">
                <a:moveTo>
                  <a:pt x="0" y="0"/>
                </a:moveTo>
                <a:lnTo>
                  <a:pt x="1393576" y="0"/>
                </a:lnTo>
                <a:lnTo>
                  <a:pt x="1393576" y="1841436"/>
                </a:lnTo>
                <a:lnTo>
                  <a:pt x="0" y="1841436"/>
                </a:lnTo>
                <a:close/>
              </a:path>
            </a:pathLst>
          </a:custGeom>
          <a:noFill/>
          <a:ln w="12700" cap="flat" cmpd="sng">
            <a:solidFill>
              <a:srgbClr val="78787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06" name="TextBox 21">
            <a:extLst>
              <a:ext uri="{FF2B5EF4-FFF2-40B4-BE49-F238E27FC236}">
                <a16:creationId xmlns:a16="http://schemas.microsoft.com/office/drawing/2014/main" id="{5E5998E2-B750-4145-B89F-B90F829E4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065" y="7101635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07" name="Graphic 14">
            <a:extLst>
              <a:ext uri="{FF2B5EF4-FFF2-40B4-BE49-F238E27FC236}">
                <a16:creationId xmlns:a16="http://schemas.microsoft.com/office/drawing/2014/main" id="{12513D0E-710C-497B-AAF9-4740E1117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821" y="65069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9">
            <a:extLst>
              <a:ext uri="{FF2B5EF4-FFF2-40B4-BE49-F238E27FC236}">
                <a16:creationId xmlns:a16="http://schemas.microsoft.com/office/drawing/2014/main" id="{9353455D-0FB1-4DD1-9FB3-571247CDC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492" y="7101635"/>
            <a:ext cx="22685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A86F13-27C8-4ED7-81AA-99D4EA7E03F0}"/>
              </a:ext>
            </a:extLst>
          </p:cNvPr>
          <p:cNvCxnSpPr>
            <a:cxnSpLocks/>
            <a:stCxn id="22" idx="3"/>
            <a:endCxn id="107" idx="1"/>
          </p:cNvCxnSpPr>
          <p:nvPr/>
        </p:nvCxnSpPr>
        <p:spPr>
          <a:xfrm>
            <a:off x="3904669" y="6735504"/>
            <a:ext cx="153115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C42C77-30B6-439E-810B-77D86E81E530}"/>
              </a:ext>
            </a:extLst>
          </p:cNvPr>
          <p:cNvCxnSpPr>
            <a:cxnSpLocks/>
            <a:stCxn id="107" idx="3"/>
            <a:endCxn id="99" idx="1"/>
          </p:cNvCxnSpPr>
          <p:nvPr/>
        </p:nvCxnSpPr>
        <p:spPr>
          <a:xfrm flipV="1">
            <a:off x="5893021" y="6733363"/>
            <a:ext cx="1065139" cy="21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1">
            <a:extLst>
              <a:ext uri="{FF2B5EF4-FFF2-40B4-BE49-F238E27FC236}">
                <a16:creationId xmlns:a16="http://schemas.microsoft.com/office/drawing/2014/main" id="{33CA8018-C4B2-49FC-B33A-D672AACD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527" y="9029739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D69DFF11-6C7C-4FFF-9BC0-6C55CBAE1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83" y="8417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1B8F24F-08F7-437A-B62B-C493E90C79B6}"/>
              </a:ext>
            </a:extLst>
          </p:cNvPr>
          <p:cNvCxnSpPr>
            <a:cxnSpLocks/>
            <a:stCxn id="117" idx="3"/>
            <a:endCxn id="101" idx="1"/>
          </p:cNvCxnSpPr>
          <p:nvPr/>
        </p:nvCxnSpPr>
        <p:spPr>
          <a:xfrm>
            <a:off x="5884483" y="8645769"/>
            <a:ext cx="10736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23">
            <a:extLst>
              <a:ext uri="{FF2B5EF4-FFF2-40B4-BE49-F238E27FC236}">
                <a16:creationId xmlns:a16="http://schemas.microsoft.com/office/drawing/2014/main" id="{BB247756-848E-46F9-A9B2-971FA06B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0" y="82647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5">
            <a:extLst>
              <a:ext uri="{FF2B5EF4-FFF2-40B4-BE49-F238E27FC236}">
                <a16:creationId xmlns:a16="http://schemas.microsoft.com/office/drawing/2014/main" id="{B0EC2CFB-B9DB-46F7-8772-293CB83BD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429" y="9029739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0EBBA6-81DF-4BC6-9D92-0D9F791FD226}"/>
              </a:ext>
            </a:extLst>
          </p:cNvPr>
          <p:cNvCxnSpPr>
            <a:cxnSpLocks/>
            <a:stCxn id="121" idx="3"/>
            <a:endCxn id="117" idx="1"/>
          </p:cNvCxnSpPr>
          <p:nvPr/>
        </p:nvCxnSpPr>
        <p:spPr>
          <a:xfrm>
            <a:off x="3261360" y="8645769"/>
            <a:ext cx="21659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23">
            <a:extLst>
              <a:ext uri="{FF2B5EF4-FFF2-40B4-BE49-F238E27FC236}">
                <a16:creationId xmlns:a16="http://schemas.microsoft.com/office/drawing/2014/main" id="{2D34A175-8299-4212-9ABF-6A62C6A210D6}"/>
              </a:ext>
            </a:extLst>
          </p:cNvPr>
          <p:cNvSpPr/>
          <p:nvPr/>
        </p:nvSpPr>
        <p:spPr bwMode="auto">
          <a:xfrm>
            <a:off x="7391335" y="3890548"/>
            <a:ext cx="1190500" cy="284440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0" name="Freeform 36">
            <a:extLst>
              <a:ext uri="{FF2B5EF4-FFF2-40B4-BE49-F238E27FC236}">
                <a16:creationId xmlns:a16="http://schemas.microsoft.com/office/drawing/2014/main" id="{CFC7ED04-259D-43F0-B6F1-EB412DAEF48A}"/>
              </a:ext>
            </a:extLst>
          </p:cNvPr>
          <p:cNvSpPr/>
          <p:nvPr/>
        </p:nvSpPr>
        <p:spPr>
          <a:xfrm rot="10800000" flipH="1">
            <a:off x="7415360" y="6734951"/>
            <a:ext cx="1166473" cy="191081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99" name="Graphic 17">
            <a:extLst>
              <a:ext uri="{FF2B5EF4-FFF2-40B4-BE49-F238E27FC236}">
                <a16:creationId xmlns:a16="http://schemas.microsoft.com/office/drawing/2014/main" id="{CACEFC16-35E6-4BED-BC1F-7498AD8C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60" y="65047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3">
            <a:extLst>
              <a:ext uri="{FF2B5EF4-FFF2-40B4-BE49-F238E27FC236}">
                <a16:creationId xmlns:a16="http://schemas.microsoft.com/office/drawing/2014/main" id="{83E87A5A-7106-49D9-80C5-CBE39CEA6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60" y="3653666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AB81DC9D-1276-4D44-8365-695D78297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492" y="9029739"/>
            <a:ext cx="22685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pic>
        <p:nvPicPr>
          <p:cNvPr id="101" name="Graphic 17">
            <a:extLst>
              <a:ext uri="{FF2B5EF4-FFF2-40B4-BE49-F238E27FC236}">
                <a16:creationId xmlns:a16="http://schemas.microsoft.com/office/drawing/2014/main" id="{92CC7EAE-D205-4E97-A72E-13922B1E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60" y="8417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5">
            <a:extLst>
              <a:ext uri="{FF2B5EF4-FFF2-40B4-BE49-F238E27FC236}">
                <a16:creationId xmlns:a16="http://schemas.microsoft.com/office/drawing/2014/main" id="{FBBAB4C7-F6A5-4252-801F-37B4F7722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0996" y="3445292"/>
            <a:ext cx="1100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Managed rules</a:t>
            </a:r>
          </a:p>
        </p:txBody>
      </p:sp>
      <p:pic>
        <p:nvPicPr>
          <p:cNvPr id="102" name="Graphic 7">
            <a:extLst>
              <a:ext uri="{FF2B5EF4-FFF2-40B4-BE49-F238E27FC236}">
                <a16:creationId xmlns:a16="http://schemas.microsoft.com/office/drawing/2014/main" id="{85DA949B-6C62-4C48-AC2F-0CBE4917E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2852845" y="29880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21">
            <a:extLst>
              <a:ext uri="{FF2B5EF4-FFF2-40B4-BE49-F238E27FC236}">
                <a16:creationId xmlns:a16="http://schemas.microsoft.com/office/drawing/2014/main" id="{E8AE0853-6C3D-4BC6-8489-8EE3078E8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7607" y="1970371"/>
            <a:ext cx="1493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Permissions</a:t>
            </a:r>
          </a:p>
        </p:txBody>
      </p:sp>
      <p:pic>
        <p:nvPicPr>
          <p:cNvPr id="104" name="Graphic 35">
            <a:extLst>
              <a:ext uri="{FF2B5EF4-FFF2-40B4-BE49-F238E27FC236}">
                <a16:creationId xmlns:a16="http://schemas.microsoft.com/office/drawing/2014/main" id="{A0667D72-86AA-4151-BFDF-BD96134ED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420" y="15226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7">
            <a:extLst>
              <a:ext uri="{FF2B5EF4-FFF2-40B4-BE49-F238E27FC236}">
                <a16:creationId xmlns:a16="http://schemas.microsoft.com/office/drawing/2014/main" id="{265C8E0E-69F9-4389-897F-68897423B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138" y="57231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">
            <a:extLst>
              <a:ext uri="{FF2B5EF4-FFF2-40B4-BE49-F238E27FC236}">
                <a16:creationId xmlns:a16="http://schemas.microsoft.com/office/drawing/2014/main" id="{8682CE3A-1800-42A1-9160-A1158F6AB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01" y="6486750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Firewall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14" name="Graphic 8">
            <a:extLst>
              <a:ext uri="{FF2B5EF4-FFF2-40B4-BE49-F238E27FC236}">
                <a16:creationId xmlns:a16="http://schemas.microsoft.com/office/drawing/2014/main" id="{1674877C-BAD0-4F2A-AB98-F32BF7380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29" y="108285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">
            <a:extLst>
              <a:ext uri="{FF2B5EF4-FFF2-40B4-BE49-F238E27FC236}">
                <a16:creationId xmlns:a16="http://schemas.microsoft.com/office/drawing/2014/main" id="{A3ACFE11-A419-40A2-AF29-763790373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754" y="115905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pic>
        <p:nvPicPr>
          <p:cNvPr id="118" name="Graphic 12">
            <a:extLst>
              <a:ext uri="{FF2B5EF4-FFF2-40B4-BE49-F238E27FC236}">
                <a16:creationId xmlns:a16="http://schemas.microsoft.com/office/drawing/2014/main" id="{139F7EEA-413E-4794-BDFA-E87DBC61C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292" y="51937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9">
            <a:extLst>
              <a:ext uri="{FF2B5EF4-FFF2-40B4-BE49-F238E27FC236}">
                <a16:creationId xmlns:a16="http://schemas.microsoft.com/office/drawing/2014/main" id="{E2FC4267-9B2B-4444-8EB8-5EA5FA0E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3204" y="5547196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125" name="Freeform 23">
            <a:extLst>
              <a:ext uri="{FF2B5EF4-FFF2-40B4-BE49-F238E27FC236}">
                <a16:creationId xmlns:a16="http://schemas.microsoft.com/office/drawing/2014/main" id="{491EA6E6-CC8D-4363-BE66-A12CE0BC0C68}"/>
              </a:ext>
            </a:extLst>
          </p:cNvPr>
          <p:cNvSpPr/>
          <p:nvPr/>
        </p:nvSpPr>
        <p:spPr bwMode="auto">
          <a:xfrm flipH="1">
            <a:off x="2761667" y="5570062"/>
            <a:ext cx="387046" cy="1163301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7B11630-614B-49F0-9D54-37C2ADADE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755" y="6148929"/>
            <a:ext cx="31791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4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128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27</cp:revision>
  <dcterms:created xsi:type="dcterms:W3CDTF">2022-06-09T20:13:02Z</dcterms:created>
  <dcterms:modified xsi:type="dcterms:W3CDTF">2022-06-15T21:04:48Z</dcterms:modified>
</cp:coreProperties>
</file>