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9639">
          <p15:clr>
            <a:srgbClr val="A4A3A4"/>
          </p15:clr>
        </p15:guide>
        <p15:guide id="3" pos="4896">
          <p15:clr>
            <a:srgbClr val="A4A3A4"/>
          </p15:clr>
        </p15:guide>
        <p15:guide id="4" pos="275">
          <p15:clr>
            <a:srgbClr val="A4A3A4"/>
          </p15:clr>
        </p15:guide>
        <p15:guide id="5" orient="horz" pos="5632">
          <p15:clr>
            <a:srgbClr val="A4A3A4"/>
          </p15:clr>
        </p15:guide>
        <p15:guide id="6" orient="horz" pos="3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5A6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5381" autoAdjust="0"/>
  </p:normalViewPr>
  <p:slideViewPr>
    <p:cSldViewPr snapToGrid="0">
      <p:cViewPr varScale="1">
        <p:scale>
          <a:sx n="74" d="100"/>
          <a:sy n="74" d="100"/>
        </p:scale>
        <p:origin x="106" y="346"/>
      </p:cViewPr>
      <p:guideLst>
        <p:guide orient="horz" pos="845"/>
        <p:guide pos="9639"/>
        <p:guide pos="4896"/>
        <p:guide pos="275"/>
        <p:guide orient="horz" pos="5632"/>
        <p:guide orient="horz"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47651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765101" y="0"/>
            <a:ext cx="2091311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44286" y="1143000"/>
            <a:ext cx="476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-1" y="8685213"/>
            <a:ext cx="465719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71389" y="8685213"/>
            <a:ext cx="785024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3d1b20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d3d1b2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754" y="2848642"/>
            <a:ext cx="143028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4756" y="436392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14756" y="570504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97444" y="803770"/>
            <a:ext cx="1020128" cy="138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0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5666993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9831" y="0"/>
            <a:ext cx="5464969" cy="8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1_1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913" y="0"/>
            <a:ext cx="5877894" cy="87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2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831" y="7443"/>
            <a:ext cx="5464968" cy="873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2_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11" y="0"/>
            <a:ext cx="5465981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5">
  <p:cSld name="2_Section Divider 2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327" r="42976"/>
          <a:stretch/>
        </p:blipFill>
        <p:spPr>
          <a:xfrm>
            <a:off x="10082828" y="0"/>
            <a:ext cx="5461970" cy="10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6">
  <p:cSld name="2_Section Divider 2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20" y="0"/>
            <a:ext cx="5465969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ide">
  <p:cSld name="Title and Content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36030" y="2243870"/>
            <a:ext cx="142818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686033" y="814880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  <p:sp>
        <p:nvSpPr>
          <p:cNvPr id="102" name="Google Shape;102;p19"/>
          <p:cNvSpPr/>
          <p:nvPr/>
        </p:nvSpPr>
        <p:spPr>
          <a:xfrm>
            <a:off x="8686033" y="2343807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827752" y="5408553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04" name="Google Shape;104;p19"/>
          <p:cNvSpPr txBox="1"/>
          <p:nvPr/>
        </p:nvSpPr>
        <p:spPr>
          <a:xfrm>
            <a:off x="810581" y="2301347"/>
            <a:ext cx="6915900" cy="5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-US" sz="3200"/>
              <a:t>First bullet point</a:t>
            </a:r>
            <a:endParaRPr sz="3200"/>
          </a:p>
        </p:txBody>
      </p:sp>
      <p:sp>
        <p:nvSpPr>
          <p:cNvPr id="105" name="Google Shape;105;p19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769909" y="2219800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11628" y="4935040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12" name="Google Shape;112;p20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69909" y="810227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">
  <p:cSld name="Bold Statement Slide - Option 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813561" y="9452325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 Slide">
  <p:cSld name="Title and Content and Pictur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36032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41668" y="3209763"/>
            <a:ext cx="69030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368188" y="2001670"/>
            <a:ext cx="6903000" cy="11436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Four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47749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517427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body" idx="3"/>
          </p:nvPr>
        </p:nvSpPr>
        <p:spPr>
          <a:xfrm>
            <a:off x="4255736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4225414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5"/>
          </p:nvPr>
        </p:nvSpPr>
        <p:spPr>
          <a:xfrm>
            <a:off x="7963723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7933401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7"/>
          </p:nvPr>
        </p:nvSpPr>
        <p:spPr>
          <a:xfrm>
            <a:off x="11671710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8"/>
          </p:nvPr>
        </p:nvSpPr>
        <p:spPr>
          <a:xfrm>
            <a:off x="11641388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s Slide Three">
  <p:cSld name="Three Pillars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574588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5441107" y="2822496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10288352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536042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5441126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1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1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1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1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1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1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1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10288230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Two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8339" y="2837597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2"/>
          </p:nvPr>
        </p:nvSpPr>
        <p:spPr>
          <a:xfrm>
            <a:off x="536042" y="1815367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>
            <a:spLocks noGrp="1"/>
          </p:cNvSpPr>
          <p:nvPr>
            <p:ph type="body" idx="3"/>
          </p:nvPr>
        </p:nvSpPr>
        <p:spPr>
          <a:xfrm>
            <a:off x="7842142" y="2823975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7799844" y="1801745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/40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9670748" y="0"/>
            <a:ext cx="58740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Take Aways Slide">
  <p:cSld name="Three Key Take Aways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110788" y="4368707"/>
            <a:ext cx="1165800" cy="13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05043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7012347" y="4368707"/>
            <a:ext cx="1165800" cy="134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30660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2085368" y="4368707"/>
            <a:ext cx="1165800" cy="134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237962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117902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2"/>
          </p:nvPr>
        </p:nvSpPr>
        <p:spPr>
          <a:xfrm>
            <a:off x="6080582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3"/>
          </p:nvPr>
        </p:nvSpPr>
        <p:spPr>
          <a:xfrm>
            <a:off x="1115360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ubTitle" idx="4"/>
          </p:nvPr>
        </p:nvSpPr>
        <p:spPr>
          <a:xfrm>
            <a:off x="712884" y="1992870"/>
            <a:ext cx="12467700" cy="1746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12892" y="460041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Empowering the people">
  <p:cSld name="Thank You Slide_1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40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See business differently">
  <p:cSld name="Thank You Slide_1_1_1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Modernize Government">
  <p:cSld name="Thank You Slide_1_1_1_1">
    <p:bg>
      <p:bgPr>
        <a:solidFill>
          <a:schemeClr val="accen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2">
  <p:cSld name="Bold Statement Slide - Option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 Blue">
  <p:cSld name="Quote Light Blu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">
  <p:cSld name="Quote Teal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 1">
  <p:cSld name="Quote Teal_1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2777428" y="692421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ustomer Quotes Slide">
  <p:cSld name="Two Customer Quotes Slide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6088500" cy="100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339748" y="573644"/>
            <a:ext cx="5489700" cy="52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our customers are saying. Our goal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is to provide a product that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keeps our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b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happy.</a:t>
            </a:r>
            <a:endParaRPr sz="1900"/>
          </a:p>
        </p:txBody>
      </p:sp>
      <p:sp>
        <p:nvSpPr>
          <p:cNvPr id="48" name="Google Shape;48;p10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6591814" y="174632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2"/>
          </p:nvPr>
        </p:nvSpPr>
        <p:spPr>
          <a:xfrm>
            <a:off x="6591814" y="650338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7356" y="2240395"/>
            <a:ext cx="139902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4.pn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/>
        </p:nvSpPr>
        <p:spPr>
          <a:xfrm>
            <a:off x="9808633" y="7248396"/>
            <a:ext cx="1202681" cy="3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Amazon S3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12748228" y="3746212"/>
            <a:ext cx="2101513" cy="277688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12964396" y="4488693"/>
            <a:ext cx="614412" cy="681788"/>
            <a:chOff x="8882089" y="2882207"/>
            <a:chExt cx="407435" cy="452114"/>
          </a:xfrm>
        </p:grpSpPr>
        <p:sp>
          <p:nvSpPr>
            <p:cNvPr id="348" name="Google Shape;348;p32"/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13733213" y="5502819"/>
            <a:ext cx="872690" cy="628850"/>
            <a:chOff x="9417180" y="3773670"/>
            <a:chExt cx="578707" cy="417009"/>
          </a:xfrm>
        </p:grpSpPr>
        <p:grpSp>
          <p:nvGrpSpPr>
            <p:cNvPr id="356" name="Google Shape;356;p32"/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32"/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365" name="Google Shape;365;p32"/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2"/>
          <p:cNvSpPr txBox="1"/>
          <p:nvPr/>
        </p:nvSpPr>
        <p:spPr>
          <a:xfrm>
            <a:off x="13000090" y="5855326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Apps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13586111" y="4721372"/>
            <a:ext cx="1172621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Collector and sources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3868" y="3861778"/>
            <a:ext cx="1765417" cy="330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78;p32">
            <a:extLst>
              <a:ext uri="{FF2B5EF4-FFF2-40B4-BE49-F238E27FC236}">
                <a16:creationId xmlns:a16="http://schemas.microsoft.com/office/drawing/2014/main" id="{72C10CDC-BCBA-0149-A40E-3CDF1507EA32}"/>
              </a:ext>
            </a:extLst>
          </p:cNvPr>
          <p:cNvCxnSpPr>
            <a:cxnSpLocks/>
          </p:cNvCxnSpPr>
          <p:nvPr/>
        </p:nvCxnSpPr>
        <p:spPr>
          <a:xfrm>
            <a:off x="10406878" y="7559378"/>
            <a:ext cx="6191" cy="8412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oogle Shape;386;p32">
            <a:extLst>
              <a:ext uri="{FF2B5EF4-FFF2-40B4-BE49-F238E27FC236}">
                <a16:creationId xmlns:a16="http://schemas.microsoft.com/office/drawing/2014/main" id="{D09BDFB4-C87F-5343-8E13-CBEE63217FBE}"/>
              </a:ext>
            </a:extLst>
          </p:cNvPr>
          <p:cNvCxnSpPr>
            <a:cxnSpLocks/>
            <a:stCxn id="393" idx="3"/>
            <a:endCxn id="398" idx="2"/>
          </p:cNvCxnSpPr>
          <p:nvPr/>
        </p:nvCxnSpPr>
        <p:spPr>
          <a:xfrm flipV="1">
            <a:off x="10765573" y="6884378"/>
            <a:ext cx="1046699" cy="1871873"/>
          </a:xfrm>
          <a:prstGeom prst="bentConnector3">
            <a:avLst>
              <a:gd name="adj1" fmla="val 10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4650471" y="435428"/>
            <a:ext cx="7565878" cy="9067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AWS Cloud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025331" y="28378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03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183" y="2118932"/>
            <a:ext cx="711200" cy="7112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4691161" y="1647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GuardDuty</a:t>
            </a:r>
          </a:p>
        </p:txBody>
      </p:sp>
      <p:pic>
        <p:nvPicPr>
          <p:cNvPr id="205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934818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0C8A8EB6-B3E5-6943-9744-3D355D468171}"/>
              </a:ext>
            </a:extLst>
          </p:cNvPr>
          <p:cNvSpPr txBox="1"/>
          <p:nvPr/>
        </p:nvSpPr>
        <p:spPr>
          <a:xfrm>
            <a:off x="5147780" y="2724187"/>
            <a:ext cx="13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VPC </a:t>
            </a:r>
            <a:r>
              <a:rPr lang="en-US" dirty="0"/>
              <a:t>f</a:t>
            </a:r>
            <a:r>
              <a:rPr lang="en-US" sz="1400" dirty="0"/>
              <a:t>low logs</a:t>
            </a:r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64A62ADA-0CF8-294C-A7F7-315E0D2B0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6745" y="2164668"/>
            <a:ext cx="588853" cy="588853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232541" y="6701118"/>
            <a:ext cx="122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212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6400" y="5976620"/>
            <a:ext cx="711200" cy="71120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5080880" y="78811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pic>
        <p:nvPicPr>
          <p:cNvPr id="270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8556" y="7150626"/>
            <a:ext cx="711200" cy="711200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00A02392-8B1A-E94C-826A-23B684074EB7}"/>
              </a:ext>
            </a:extLst>
          </p:cNvPr>
          <p:cNvSpPr txBox="1"/>
          <p:nvPr/>
        </p:nvSpPr>
        <p:spPr>
          <a:xfrm>
            <a:off x="4977267" y="4192206"/>
            <a:ext cx="176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Security Hub </a:t>
            </a:r>
          </a:p>
        </p:txBody>
      </p:sp>
      <p:pic>
        <p:nvPicPr>
          <p:cNvPr id="282" name="Graphic 35">
            <a:extLst>
              <a:ext uri="{FF2B5EF4-FFF2-40B4-BE49-F238E27FC236}">
                <a16:creationId xmlns:a16="http://schemas.microsoft.com/office/drawing/2014/main" id="{522E9833-29B0-9A41-9778-F6EB35FBAD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9454" y="3471134"/>
            <a:ext cx="711200" cy="711200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5287207" y="5589196"/>
            <a:ext cx="111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WAF</a:t>
            </a:r>
          </a:p>
        </p:txBody>
      </p:sp>
      <p:pic>
        <p:nvPicPr>
          <p:cNvPr id="284" name="Graphic 26">
            <a:extLst>
              <a:ext uri="{FF2B5EF4-FFF2-40B4-BE49-F238E27FC236}">
                <a16:creationId xmlns:a16="http://schemas.microsoft.com/office/drawing/2014/main" id="{6474A222-3CF8-3F41-AB6E-29E3FCA487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6400" y="4881708"/>
            <a:ext cx="711200" cy="711200"/>
          </a:xfrm>
          <a:prstGeom prst="rect">
            <a:avLst/>
          </a:prstGeom>
        </p:spPr>
      </p:pic>
      <p:pic>
        <p:nvPicPr>
          <p:cNvPr id="325" name="Graphic 30">
            <a:extLst>
              <a:ext uri="{FF2B5EF4-FFF2-40B4-BE49-F238E27FC236}">
                <a16:creationId xmlns:a16="http://schemas.microsoft.com/office/drawing/2014/main" id="{DC4B2193-33A6-EA4C-956F-FD9AE94BFD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23549" y="4895307"/>
            <a:ext cx="711200" cy="711200"/>
          </a:xfrm>
          <a:prstGeom prst="rect">
            <a:avLst/>
          </a:prstGeom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6A476A02-DDF3-514A-90EA-AE212CA88402}"/>
              </a:ext>
            </a:extLst>
          </p:cNvPr>
          <p:cNvSpPr txBox="1"/>
          <p:nvPr/>
        </p:nvSpPr>
        <p:spPr>
          <a:xfrm>
            <a:off x="7000162" y="561437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9379989" y="2677297"/>
            <a:ext cx="20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functions: </a:t>
            </a:r>
            <a:r>
              <a:rPr lang="en-US" sz="1400" dirty="0">
                <a:solidFill>
                  <a:srgbClr val="131E29"/>
                </a:solidFill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131E29"/>
                </a:solidFill>
                <a:cs typeface="Calibri" panose="020F0502020204030204" pitchFamily="34" charset="0"/>
              </a:rPr>
              <a:t>ntegration</a:t>
            </a:r>
            <a:endParaRPr lang="en-US" sz="1400" dirty="0"/>
          </a:p>
        </p:txBody>
      </p:sp>
      <p:pic>
        <p:nvPicPr>
          <p:cNvPr id="336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5887" y="2224553"/>
            <a:ext cx="469900" cy="469900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9301038" y="911640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</p:txBody>
      </p:sp>
      <p:pic>
        <p:nvPicPr>
          <p:cNvPr id="393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54373" y="8400651"/>
            <a:ext cx="711200" cy="711200"/>
          </a:xfrm>
          <a:prstGeom prst="rect">
            <a:avLst/>
          </a:prstGeom>
        </p:spPr>
      </p:pic>
      <p:sp>
        <p:nvSpPr>
          <p:cNvPr id="398" name="Freeform 397">
            <a:extLst>
              <a:ext uri="{FF2B5EF4-FFF2-40B4-BE49-F238E27FC236}">
                <a16:creationId xmlns:a16="http://schemas.microsoft.com/office/drawing/2014/main" id="{31C3D1B0-0DA3-BF4D-A631-69FD5F72D9F0}"/>
              </a:ext>
            </a:extLst>
          </p:cNvPr>
          <p:cNvSpPr/>
          <p:nvPr/>
        </p:nvSpPr>
        <p:spPr>
          <a:xfrm>
            <a:off x="10652247" y="2459095"/>
            <a:ext cx="1160025" cy="442528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</a:path>
            </a:pathLst>
          </a:cu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11825029" y="5247580"/>
            <a:ext cx="9232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7191318" y="-5228843"/>
            <a:ext cx="6254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>
            <a:stCxn id="209" idx="3"/>
            <a:endCxn id="203" idx="1"/>
          </p:cNvCxnSpPr>
          <p:nvPr/>
        </p:nvCxnSpPr>
        <p:spPr>
          <a:xfrm>
            <a:off x="6145598" y="2459095"/>
            <a:ext cx="1679585" cy="154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6197600" y="6217919"/>
            <a:ext cx="3882066" cy="1309395"/>
            <a:chOff x="2684662" y="950304"/>
            <a:chExt cx="1483636" cy="321897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950304"/>
              <a:ext cx="422074" cy="321897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736" y="1114144"/>
              <a:ext cx="106156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03" idx="3"/>
            <a:endCxn id="336" idx="1"/>
          </p:cNvCxnSpPr>
          <p:nvPr/>
        </p:nvCxnSpPr>
        <p:spPr>
          <a:xfrm flipV="1">
            <a:off x="8536383" y="2459503"/>
            <a:ext cx="16395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Freeform 441">
            <a:extLst>
              <a:ext uri="{FF2B5EF4-FFF2-40B4-BE49-F238E27FC236}">
                <a16:creationId xmlns:a16="http://schemas.microsoft.com/office/drawing/2014/main" id="{6A36F504-6F0E-944F-ADF2-81AD3041E834}"/>
              </a:ext>
            </a:extLst>
          </p:cNvPr>
          <p:cNvSpPr/>
          <p:nvPr/>
        </p:nvSpPr>
        <p:spPr>
          <a:xfrm rot="16200000" flipV="1">
            <a:off x="8838715" y="4942910"/>
            <a:ext cx="1273482" cy="18814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84" idx="3"/>
            <a:endCxn id="325" idx="1"/>
          </p:cNvCxnSpPr>
          <p:nvPr/>
        </p:nvCxnSpPr>
        <p:spPr>
          <a:xfrm>
            <a:off x="6197600" y="5237308"/>
            <a:ext cx="1625949" cy="135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7A5EA4E-F3FA-3F4B-8F73-4F312149E957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6197600" y="1290418"/>
            <a:ext cx="945652" cy="118910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459B608-8BEA-3341-BBBE-FB5C911C59BF}"/>
              </a:ext>
            </a:extLst>
          </p:cNvPr>
          <p:cNvSpPr txBox="1"/>
          <p:nvPr/>
        </p:nvSpPr>
        <p:spPr>
          <a:xfrm>
            <a:off x="6998541" y="419382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92" name="Graphic 33">
            <a:extLst>
              <a:ext uri="{FF2B5EF4-FFF2-40B4-BE49-F238E27FC236}">
                <a16:creationId xmlns:a16="http://schemas.microsoft.com/office/drawing/2014/main" id="{D0CF6683-FF1A-8241-9641-EBCC6C70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120" y="3466676"/>
            <a:ext cx="711200" cy="7112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25F7FB-7E96-6944-88CC-4B113DB77973}"/>
              </a:ext>
            </a:extLst>
          </p:cNvPr>
          <p:cNvCxnSpPr>
            <a:stCxn id="282" idx="3"/>
            <a:endCxn id="92" idx="1"/>
          </p:cNvCxnSpPr>
          <p:nvPr/>
        </p:nvCxnSpPr>
        <p:spPr>
          <a:xfrm flipV="1">
            <a:off x="6220654" y="3822276"/>
            <a:ext cx="1597466" cy="44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FF4C1B0-A42E-6A45-857A-FA30725FC500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529320" y="3822276"/>
            <a:ext cx="1055673" cy="14246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7E91079-AAF4-AB49-9FC3-1CFA15AB638A}"/>
              </a:ext>
            </a:extLst>
          </p:cNvPr>
          <p:cNvSpPr txBox="1"/>
          <p:nvPr/>
        </p:nvSpPr>
        <p:spPr>
          <a:xfrm>
            <a:off x="4761366" y="9108972"/>
            <a:ext cx="211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Network Firewall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03CC61A-5A31-9343-BB91-BDE3C1EAFDF7}"/>
              </a:ext>
            </a:extLst>
          </p:cNvPr>
          <p:cNvCxnSpPr>
            <a:cxnSpLocks/>
            <a:stCxn id="109" idx="3"/>
            <a:endCxn id="437" idx="2"/>
          </p:cNvCxnSpPr>
          <p:nvPr/>
        </p:nvCxnSpPr>
        <p:spPr>
          <a:xfrm flipV="1">
            <a:off x="6198014" y="7527314"/>
            <a:ext cx="1103980" cy="1203537"/>
          </a:xfrm>
          <a:prstGeom prst="bentConnector3">
            <a:avLst>
              <a:gd name="adj1" fmla="val 100941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615A75A8-4916-4641-8AE3-7893C36127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36014" y="8349851"/>
            <a:ext cx="762000" cy="762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3652F42-983E-479C-A129-52B41176A0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650471" y="435428"/>
            <a:ext cx="381000" cy="381000"/>
          </a:xfrm>
          <a:prstGeom prst="rect">
            <a:avLst/>
          </a:prstGeom>
        </p:spPr>
      </p:pic>
      <p:pic>
        <p:nvPicPr>
          <p:cNvPr id="84" name="Graphic 8">
            <a:extLst>
              <a:ext uri="{FF2B5EF4-FFF2-40B4-BE49-F238E27FC236}">
                <a16:creationId xmlns:a16="http://schemas.microsoft.com/office/drawing/2014/main" id="{EB253D55-9D56-4E0E-BE73-BEC9161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7" y="6532627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C4E82F-BC11-4BF6-B09F-1EB9AEDF8A55}"/>
              </a:ext>
            </a:extLst>
          </p:cNvPr>
          <p:cNvCxnSpPr>
            <a:cxnSpLocks/>
            <a:stCxn id="84" idx="3"/>
            <a:endCxn id="398" idx="2"/>
          </p:cNvCxnSpPr>
          <p:nvPr/>
        </p:nvCxnSpPr>
        <p:spPr>
          <a:xfrm flipV="1">
            <a:off x="10766589" y="6884378"/>
            <a:ext cx="1045683" cy="4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oLogic">
      <a:dk1>
        <a:srgbClr val="131E29"/>
      </a:dk1>
      <a:lt1>
        <a:srgbClr val="FFFFFF"/>
      </a:lt1>
      <a:dk2>
        <a:srgbClr val="000099"/>
      </a:dk2>
      <a:lt2>
        <a:srgbClr val="F1F1F1"/>
      </a:lt2>
      <a:accent1>
        <a:srgbClr val="0046BE"/>
      </a:accent1>
      <a:accent2>
        <a:srgbClr val="0092D2"/>
      </a:accent2>
      <a:accent3>
        <a:srgbClr val="20B9CC"/>
      </a:accent3>
      <a:accent4>
        <a:srgbClr val="279F00"/>
      </a:accent4>
      <a:accent5>
        <a:srgbClr val="A0CC00"/>
      </a:accent5>
      <a:accent6>
        <a:srgbClr val="C6007E"/>
      </a:accent6>
      <a:hlink>
        <a:srgbClr val="C6007E"/>
      </a:hlink>
      <a:folHlink>
        <a:srgbClr val="8C92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40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 QuickStart Architecture</dc:title>
  <dc:creator>Stangeland, Joannie</dc:creator>
  <cp:lastModifiedBy>Marcia Johnston</cp:lastModifiedBy>
  <cp:revision>60</cp:revision>
  <dcterms:modified xsi:type="dcterms:W3CDTF">2021-11-19T07:13:19Z</dcterms:modified>
</cp:coreProperties>
</file>