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7" r:id="rId9"/>
    <p:sldId id="261" r:id="rId10"/>
    <p:sldId id="266" r:id="rId11"/>
    <p:sldId id="269" r:id="rId12"/>
    <p:sldId id="268" r:id="rId13"/>
    <p:sldId id="270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159847-415F-7446-94C5-516C9DBE168A}">
          <p14:sldIdLst>
            <p14:sldId id="256"/>
          </p14:sldIdLst>
        </p14:section>
        <p14:section name="Data structures" id="{61F57D4A-3CC2-094D-B938-11C82D192BBD}">
          <p14:sldIdLst>
            <p14:sldId id="257"/>
            <p14:sldId id="258"/>
            <p14:sldId id="259"/>
            <p14:sldId id="260"/>
            <p14:sldId id="263"/>
            <p14:sldId id="264"/>
            <p14:sldId id="277"/>
            <p14:sldId id="261"/>
            <p14:sldId id="266"/>
            <p14:sldId id="269"/>
            <p14:sldId id="268"/>
            <p14:sldId id="270"/>
          </p14:sldIdLst>
        </p14:section>
        <p14:section name="Domain model" id="{3C4D4970-24AC-CA4A-A52D-B422D076F70C}">
          <p14:sldIdLst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/>
    <p:restoredTop sz="86374"/>
  </p:normalViewPr>
  <p:slideViewPr>
    <p:cSldViewPr snapToObjects="1">
      <p:cViewPr varScale="1">
        <p:scale>
          <a:sx n="134" d="100"/>
          <a:sy n="134" d="100"/>
        </p:scale>
        <p:origin x="3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2" d="100"/>
          <a:sy n="102" d="100"/>
        </p:scale>
        <p:origin x="31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CAAB4-C7B7-334A-AE32-542726C7F515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E7B3E-F74D-0D4C-8FE0-3E654489B3E4}">
      <dgm:prSet/>
      <dgm:spPr/>
      <dgm:t>
        <a:bodyPr/>
        <a:lstStyle/>
        <a:p>
          <a:r>
            <a:rPr lang="en-US" dirty="0"/>
            <a:t>array</a:t>
          </a:r>
        </a:p>
      </dgm:t>
    </dgm:pt>
    <dgm:pt modelId="{BE120F6F-6A10-154E-B5BC-D57766A93FA0}" type="parTrans" cxnId="{B4C4A089-230B-C04F-8FC6-ED2D3C1F5C41}">
      <dgm:prSet/>
      <dgm:spPr/>
      <dgm:t>
        <a:bodyPr/>
        <a:lstStyle/>
        <a:p>
          <a:endParaRPr lang="en-US"/>
        </a:p>
      </dgm:t>
    </dgm:pt>
    <dgm:pt modelId="{2CDB799A-043D-BF4D-AFE0-37CD5A927DF6}" type="sibTrans" cxnId="{B4C4A089-230B-C04F-8FC6-ED2D3C1F5C41}">
      <dgm:prSet/>
      <dgm:spPr/>
      <dgm:t>
        <a:bodyPr/>
        <a:lstStyle/>
        <a:p>
          <a:endParaRPr lang="en-US"/>
        </a:p>
      </dgm:t>
    </dgm:pt>
    <dgm:pt modelId="{158FD435-F465-2043-A54C-A2B8F3D9CFF9}">
      <dgm:prSet/>
      <dgm:spPr/>
      <dgm:t>
        <a:bodyPr/>
        <a:lstStyle/>
        <a:p>
          <a:r>
            <a:rPr lang="en-US" dirty="0"/>
            <a:t>set</a:t>
          </a:r>
        </a:p>
      </dgm:t>
    </dgm:pt>
    <dgm:pt modelId="{FD33E6F0-D275-1A4F-8C6C-D98F11363035}" type="parTrans" cxnId="{0D432D18-925C-9E4D-80AB-C24C3DFEEB85}">
      <dgm:prSet/>
      <dgm:spPr/>
      <dgm:t>
        <a:bodyPr/>
        <a:lstStyle/>
        <a:p>
          <a:endParaRPr lang="en-US"/>
        </a:p>
      </dgm:t>
    </dgm:pt>
    <dgm:pt modelId="{C53F418D-B858-0C40-BFB6-EEA10DC7A031}" type="sibTrans" cxnId="{0D432D18-925C-9E4D-80AB-C24C3DFEEB85}">
      <dgm:prSet/>
      <dgm:spPr/>
      <dgm:t>
        <a:bodyPr/>
        <a:lstStyle/>
        <a:p>
          <a:endParaRPr lang="en-US"/>
        </a:p>
      </dgm:t>
    </dgm:pt>
    <dgm:pt modelId="{045EF71B-E004-A748-8C64-D3F4EBE7A4F1}">
      <dgm:prSet/>
      <dgm:spPr/>
      <dgm:t>
        <a:bodyPr/>
        <a:lstStyle/>
        <a:p>
          <a:r>
            <a:rPr lang="en-US" dirty="0"/>
            <a:t>array</a:t>
          </a:r>
        </a:p>
      </dgm:t>
    </dgm:pt>
    <dgm:pt modelId="{5E3342A5-11F3-0C42-A0D3-20820CE50281}" type="parTrans" cxnId="{F4AAD978-6D24-8F4D-AA7F-0B661E505CFC}">
      <dgm:prSet/>
      <dgm:spPr/>
      <dgm:t>
        <a:bodyPr/>
        <a:lstStyle/>
        <a:p>
          <a:endParaRPr lang="en-US"/>
        </a:p>
      </dgm:t>
    </dgm:pt>
    <dgm:pt modelId="{A749CF1E-36D0-6347-BB06-9CCB711BAC48}" type="sibTrans" cxnId="{F4AAD978-6D24-8F4D-AA7F-0B661E505CFC}">
      <dgm:prSet/>
      <dgm:spPr/>
      <dgm:t>
        <a:bodyPr/>
        <a:lstStyle/>
        <a:p>
          <a:endParaRPr lang="en-US"/>
        </a:p>
      </dgm:t>
    </dgm:pt>
    <dgm:pt modelId="{C6BAAAD3-D1C7-E642-9C24-9BC9CB7895C6}">
      <dgm:prSet/>
      <dgm:spPr/>
      <dgm:t>
        <a:bodyPr/>
        <a:lstStyle/>
        <a:p>
          <a:r>
            <a:rPr lang="en-US" dirty="0"/>
            <a:t>list</a:t>
          </a:r>
        </a:p>
      </dgm:t>
    </dgm:pt>
    <dgm:pt modelId="{74A90A82-B196-B14E-8D74-412D162FB277}" type="parTrans" cxnId="{2F59CDA6-EC00-BB45-84FD-524F20E0A595}">
      <dgm:prSet/>
      <dgm:spPr/>
      <dgm:t>
        <a:bodyPr/>
        <a:lstStyle/>
        <a:p>
          <a:endParaRPr lang="en-US"/>
        </a:p>
      </dgm:t>
    </dgm:pt>
    <dgm:pt modelId="{C27D5AC9-4697-114C-8579-9FE2A92E6F6B}" type="sibTrans" cxnId="{2F59CDA6-EC00-BB45-84FD-524F20E0A595}">
      <dgm:prSet/>
      <dgm:spPr/>
      <dgm:t>
        <a:bodyPr/>
        <a:lstStyle/>
        <a:p>
          <a:endParaRPr lang="en-US"/>
        </a:p>
      </dgm:t>
    </dgm:pt>
    <dgm:pt modelId="{DBF3E3A8-02F4-EE4A-A200-4F73EBE4B820}">
      <dgm:prSet/>
      <dgm:spPr/>
      <dgm:t>
        <a:bodyPr/>
        <a:lstStyle/>
        <a:p>
          <a:r>
            <a:rPr lang="en-US" dirty="0"/>
            <a:t>map</a:t>
          </a:r>
        </a:p>
      </dgm:t>
    </dgm:pt>
    <dgm:pt modelId="{CCDB965D-E4BF-E449-8D80-7E6BE8929A32}" type="parTrans" cxnId="{BDE4A2EE-CFAD-934B-86CB-DB6065E8713F}">
      <dgm:prSet/>
      <dgm:spPr/>
      <dgm:t>
        <a:bodyPr/>
        <a:lstStyle/>
        <a:p>
          <a:endParaRPr lang="en-US"/>
        </a:p>
      </dgm:t>
    </dgm:pt>
    <dgm:pt modelId="{8BA85E1A-9DE7-EF4A-B1F3-2C48AFECFCBD}" type="sibTrans" cxnId="{BDE4A2EE-CFAD-934B-86CB-DB6065E8713F}">
      <dgm:prSet/>
      <dgm:spPr/>
      <dgm:t>
        <a:bodyPr/>
        <a:lstStyle/>
        <a:p>
          <a:endParaRPr lang="en-US"/>
        </a:p>
      </dgm:t>
    </dgm:pt>
    <dgm:pt modelId="{1CEB3789-BC4C-994D-8D2F-9DA92161797B}">
      <dgm:prSet/>
      <dgm:spPr/>
      <dgm:t>
        <a:bodyPr/>
        <a:lstStyle/>
        <a:p>
          <a:r>
            <a:rPr lang="en-US" dirty="0"/>
            <a:t>queue</a:t>
          </a:r>
        </a:p>
      </dgm:t>
    </dgm:pt>
    <dgm:pt modelId="{92B0E944-CED0-8B45-9F27-82048FCEE7EB}" type="parTrans" cxnId="{52D7487A-0CEF-A04E-8D65-8CBA916A199C}">
      <dgm:prSet/>
      <dgm:spPr/>
      <dgm:t>
        <a:bodyPr/>
        <a:lstStyle/>
        <a:p>
          <a:endParaRPr lang="en-US"/>
        </a:p>
      </dgm:t>
    </dgm:pt>
    <dgm:pt modelId="{289B6EBE-EA09-A94B-92FE-15694CD0609B}" type="sibTrans" cxnId="{52D7487A-0CEF-A04E-8D65-8CBA916A199C}">
      <dgm:prSet/>
      <dgm:spPr/>
      <dgm:t>
        <a:bodyPr/>
        <a:lstStyle/>
        <a:p>
          <a:endParaRPr lang="en-US"/>
        </a:p>
      </dgm:t>
    </dgm:pt>
    <dgm:pt modelId="{A44BEFF2-3F60-FC4F-9F02-EF848A9D1F9A}">
      <dgm:prSet/>
      <dgm:spPr/>
      <dgm:t>
        <a:bodyPr/>
        <a:lstStyle/>
        <a:p>
          <a:r>
            <a:rPr lang="en-US" dirty="0"/>
            <a:t>stack</a:t>
          </a:r>
        </a:p>
      </dgm:t>
    </dgm:pt>
    <dgm:pt modelId="{3C7C3E08-C745-7C4C-B589-1BD66FA9FB75}" type="parTrans" cxnId="{1C950D48-AD9C-314C-9E77-B245355559B5}">
      <dgm:prSet/>
      <dgm:spPr/>
      <dgm:t>
        <a:bodyPr/>
        <a:lstStyle/>
        <a:p>
          <a:endParaRPr lang="en-US"/>
        </a:p>
      </dgm:t>
    </dgm:pt>
    <dgm:pt modelId="{9B4A5AE0-7153-C345-A706-D709399B481A}" type="sibTrans" cxnId="{1C950D48-AD9C-314C-9E77-B245355559B5}">
      <dgm:prSet/>
      <dgm:spPr/>
      <dgm:t>
        <a:bodyPr/>
        <a:lstStyle/>
        <a:p>
          <a:endParaRPr lang="en-US"/>
        </a:p>
      </dgm:t>
    </dgm:pt>
    <dgm:pt modelId="{59AB7C68-82B5-434D-B968-1AAD4DF9675A}">
      <dgm:prSet/>
      <dgm:spPr/>
      <dgm:t>
        <a:bodyPr/>
        <a:lstStyle/>
        <a:p>
          <a:r>
            <a:rPr lang="en-US" dirty="0"/>
            <a:t>domain model</a:t>
          </a:r>
        </a:p>
      </dgm:t>
    </dgm:pt>
    <dgm:pt modelId="{EA1D10E5-3C28-F646-B3A6-D59F4920038E}" type="parTrans" cxnId="{3DB08AAD-E749-3040-AD76-F9E3C7BF0DD0}">
      <dgm:prSet/>
      <dgm:spPr/>
      <dgm:t>
        <a:bodyPr/>
        <a:lstStyle/>
        <a:p>
          <a:endParaRPr lang="en-US"/>
        </a:p>
      </dgm:t>
    </dgm:pt>
    <dgm:pt modelId="{9F2A10C3-E988-BC41-B9BB-EFCAC527BF81}" type="sibTrans" cxnId="{3DB08AAD-E749-3040-AD76-F9E3C7BF0DD0}">
      <dgm:prSet/>
      <dgm:spPr/>
      <dgm:t>
        <a:bodyPr/>
        <a:lstStyle/>
        <a:p>
          <a:endParaRPr lang="en-US"/>
        </a:p>
      </dgm:t>
    </dgm:pt>
    <dgm:pt modelId="{7B862FBE-0653-3B4C-8EB7-C92A99F4F0E7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B3D67D6E-0C39-884A-B756-379C2E97EBF6}" type="parTrans" cxnId="{27E71ACA-E832-414F-8063-749B2079FF2E}">
      <dgm:prSet/>
      <dgm:spPr/>
      <dgm:t>
        <a:bodyPr/>
        <a:lstStyle/>
        <a:p>
          <a:endParaRPr lang="en-US"/>
        </a:p>
      </dgm:t>
    </dgm:pt>
    <dgm:pt modelId="{90836F66-8812-A843-ABB0-AC1EB766A9D2}" type="sibTrans" cxnId="{27E71ACA-E832-414F-8063-749B2079FF2E}">
      <dgm:prSet/>
      <dgm:spPr/>
      <dgm:t>
        <a:bodyPr/>
        <a:lstStyle/>
        <a:p>
          <a:endParaRPr lang="en-US"/>
        </a:p>
      </dgm:t>
    </dgm:pt>
    <dgm:pt modelId="{89C7DF84-0888-3848-9594-BCA2B3E22DE6}" type="pres">
      <dgm:prSet presAssocID="{965CAAB4-C7B7-334A-AE32-542726C7F515}" presName="composite" presStyleCnt="0">
        <dgm:presLayoutVars>
          <dgm:chMax val="1"/>
          <dgm:dir/>
          <dgm:resizeHandles val="exact"/>
        </dgm:presLayoutVars>
      </dgm:prSet>
      <dgm:spPr/>
    </dgm:pt>
    <dgm:pt modelId="{58C9B97D-C6CE-8948-8901-5DBB992FC505}" type="pres">
      <dgm:prSet presAssocID="{965CAAB4-C7B7-334A-AE32-542726C7F515}" presName="radial" presStyleCnt="0">
        <dgm:presLayoutVars>
          <dgm:animLvl val="ctr"/>
        </dgm:presLayoutVars>
      </dgm:prSet>
      <dgm:spPr/>
    </dgm:pt>
    <dgm:pt modelId="{552191E5-402D-C44F-BD03-128E9B66A0DE}" type="pres">
      <dgm:prSet presAssocID="{989E7B3E-F74D-0D4C-8FE0-3E654489B3E4}" presName="centerShape" presStyleLbl="vennNode1" presStyleIdx="0" presStyleCnt="9"/>
      <dgm:spPr/>
    </dgm:pt>
    <dgm:pt modelId="{D1CF5622-6C8B-714E-9A4D-539E7EF2A9EC}" type="pres">
      <dgm:prSet presAssocID="{045EF71B-E004-A748-8C64-D3F4EBE7A4F1}" presName="node" presStyleLbl="vennNode1" presStyleIdx="1" presStyleCnt="9">
        <dgm:presLayoutVars>
          <dgm:bulletEnabled val="1"/>
        </dgm:presLayoutVars>
      </dgm:prSet>
      <dgm:spPr/>
    </dgm:pt>
    <dgm:pt modelId="{D1A0FBD6-A033-BD4D-8D20-9B03E49F5F92}" type="pres">
      <dgm:prSet presAssocID="{C6BAAAD3-D1C7-E642-9C24-9BC9CB7895C6}" presName="node" presStyleLbl="vennNode1" presStyleIdx="2" presStyleCnt="9">
        <dgm:presLayoutVars>
          <dgm:bulletEnabled val="1"/>
        </dgm:presLayoutVars>
      </dgm:prSet>
      <dgm:spPr/>
    </dgm:pt>
    <dgm:pt modelId="{FE43AB43-EC4F-1942-BD6C-6BFD48607137}" type="pres">
      <dgm:prSet presAssocID="{DBF3E3A8-02F4-EE4A-A200-4F73EBE4B820}" presName="node" presStyleLbl="vennNode1" presStyleIdx="3" presStyleCnt="9">
        <dgm:presLayoutVars>
          <dgm:bulletEnabled val="1"/>
        </dgm:presLayoutVars>
      </dgm:prSet>
      <dgm:spPr/>
    </dgm:pt>
    <dgm:pt modelId="{A33600E8-0EF3-3846-A252-A8C96BE5A241}" type="pres">
      <dgm:prSet presAssocID="{158FD435-F465-2043-A54C-A2B8F3D9CFF9}" presName="node" presStyleLbl="vennNode1" presStyleIdx="4" presStyleCnt="9">
        <dgm:presLayoutVars>
          <dgm:bulletEnabled val="1"/>
        </dgm:presLayoutVars>
      </dgm:prSet>
      <dgm:spPr/>
    </dgm:pt>
    <dgm:pt modelId="{0F3E5AE1-6ADF-BF49-B661-9FE94E5C13DD}" type="pres">
      <dgm:prSet presAssocID="{1CEB3789-BC4C-994D-8D2F-9DA92161797B}" presName="node" presStyleLbl="vennNode1" presStyleIdx="5" presStyleCnt="9">
        <dgm:presLayoutVars>
          <dgm:bulletEnabled val="1"/>
        </dgm:presLayoutVars>
      </dgm:prSet>
      <dgm:spPr/>
    </dgm:pt>
    <dgm:pt modelId="{E12F4AFE-22A6-3745-98F1-05491B622B68}" type="pres">
      <dgm:prSet presAssocID="{A44BEFF2-3F60-FC4F-9F02-EF848A9D1F9A}" presName="node" presStyleLbl="vennNode1" presStyleIdx="6" presStyleCnt="9">
        <dgm:presLayoutVars>
          <dgm:bulletEnabled val="1"/>
        </dgm:presLayoutVars>
      </dgm:prSet>
      <dgm:spPr/>
    </dgm:pt>
    <dgm:pt modelId="{74F7BB5E-0518-F743-8220-073E30B8122D}" type="pres">
      <dgm:prSet presAssocID="{59AB7C68-82B5-434D-B968-1AAD4DF9675A}" presName="node" presStyleLbl="vennNode1" presStyleIdx="7" presStyleCnt="9">
        <dgm:presLayoutVars>
          <dgm:bulletEnabled val="1"/>
        </dgm:presLayoutVars>
      </dgm:prSet>
      <dgm:spPr/>
    </dgm:pt>
    <dgm:pt modelId="{3ABFA155-C069-C34E-94BC-377AA7C92364}" type="pres">
      <dgm:prSet presAssocID="{7B862FBE-0653-3B4C-8EB7-C92A99F4F0E7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0D432D18-925C-9E4D-80AB-C24C3DFEEB85}" srcId="{989E7B3E-F74D-0D4C-8FE0-3E654489B3E4}" destId="{158FD435-F465-2043-A54C-A2B8F3D9CFF9}" srcOrd="3" destOrd="0" parTransId="{FD33E6F0-D275-1A4F-8C6C-D98F11363035}" sibTransId="{C53F418D-B858-0C40-BFB6-EEA10DC7A031}"/>
    <dgm:cxn modelId="{1DDD8025-4021-4E4E-A096-71D38AC12065}" type="presOf" srcId="{045EF71B-E004-A748-8C64-D3F4EBE7A4F1}" destId="{D1CF5622-6C8B-714E-9A4D-539E7EF2A9EC}" srcOrd="0" destOrd="0" presId="urn:microsoft.com/office/officeart/2005/8/layout/radial3"/>
    <dgm:cxn modelId="{353DC047-4560-7346-AD61-A2A07FC6DFE8}" type="presOf" srcId="{989E7B3E-F74D-0D4C-8FE0-3E654489B3E4}" destId="{552191E5-402D-C44F-BD03-128E9B66A0DE}" srcOrd="0" destOrd="0" presId="urn:microsoft.com/office/officeart/2005/8/layout/radial3"/>
    <dgm:cxn modelId="{1C950D48-AD9C-314C-9E77-B245355559B5}" srcId="{989E7B3E-F74D-0D4C-8FE0-3E654489B3E4}" destId="{A44BEFF2-3F60-FC4F-9F02-EF848A9D1F9A}" srcOrd="5" destOrd="0" parTransId="{3C7C3E08-C745-7C4C-B589-1BD66FA9FB75}" sibTransId="{9B4A5AE0-7153-C345-A706-D709399B481A}"/>
    <dgm:cxn modelId="{A246D973-507E-5245-80B0-D3E17702BFB3}" type="presOf" srcId="{158FD435-F465-2043-A54C-A2B8F3D9CFF9}" destId="{A33600E8-0EF3-3846-A252-A8C96BE5A241}" srcOrd="0" destOrd="0" presId="urn:microsoft.com/office/officeart/2005/8/layout/radial3"/>
    <dgm:cxn modelId="{F4AAD978-6D24-8F4D-AA7F-0B661E505CFC}" srcId="{989E7B3E-F74D-0D4C-8FE0-3E654489B3E4}" destId="{045EF71B-E004-A748-8C64-D3F4EBE7A4F1}" srcOrd="0" destOrd="0" parTransId="{5E3342A5-11F3-0C42-A0D3-20820CE50281}" sibTransId="{A749CF1E-36D0-6347-BB06-9CCB711BAC48}"/>
    <dgm:cxn modelId="{52D7487A-0CEF-A04E-8D65-8CBA916A199C}" srcId="{989E7B3E-F74D-0D4C-8FE0-3E654489B3E4}" destId="{1CEB3789-BC4C-994D-8D2F-9DA92161797B}" srcOrd="4" destOrd="0" parTransId="{92B0E944-CED0-8B45-9F27-82048FCEE7EB}" sibTransId="{289B6EBE-EA09-A94B-92FE-15694CD0609B}"/>
    <dgm:cxn modelId="{351CDF7B-85CB-3E47-8A9E-93F91D341A63}" type="presOf" srcId="{59AB7C68-82B5-434D-B968-1AAD4DF9675A}" destId="{74F7BB5E-0518-F743-8220-073E30B8122D}" srcOrd="0" destOrd="0" presId="urn:microsoft.com/office/officeart/2005/8/layout/radial3"/>
    <dgm:cxn modelId="{D9B21386-FE27-7142-9868-C1D985185A33}" type="presOf" srcId="{1CEB3789-BC4C-994D-8D2F-9DA92161797B}" destId="{0F3E5AE1-6ADF-BF49-B661-9FE94E5C13DD}" srcOrd="0" destOrd="0" presId="urn:microsoft.com/office/officeart/2005/8/layout/radial3"/>
    <dgm:cxn modelId="{B4C4A089-230B-C04F-8FC6-ED2D3C1F5C41}" srcId="{965CAAB4-C7B7-334A-AE32-542726C7F515}" destId="{989E7B3E-F74D-0D4C-8FE0-3E654489B3E4}" srcOrd="0" destOrd="0" parTransId="{BE120F6F-6A10-154E-B5BC-D57766A93FA0}" sibTransId="{2CDB799A-043D-BF4D-AFE0-37CD5A927DF6}"/>
    <dgm:cxn modelId="{2F59CDA6-EC00-BB45-84FD-524F20E0A595}" srcId="{989E7B3E-F74D-0D4C-8FE0-3E654489B3E4}" destId="{C6BAAAD3-D1C7-E642-9C24-9BC9CB7895C6}" srcOrd="1" destOrd="0" parTransId="{74A90A82-B196-B14E-8D74-412D162FB277}" sibTransId="{C27D5AC9-4697-114C-8579-9FE2A92E6F6B}"/>
    <dgm:cxn modelId="{3DB08AAD-E749-3040-AD76-F9E3C7BF0DD0}" srcId="{989E7B3E-F74D-0D4C-8FE0-3E654489B3E4}" destId="{59AB7C68-82B5-434D-B968-1AAD4DF9675A}" srcOrd="6" destOrd="0" parTransId="{EA1D10E5-3C28-F646-B3A6-D59F4920038E}" sibTransId="{9F2A10C3-E988-BC41-B9BB-EFCAC527BF81}"/>
    <dgm:cxn modelId="{658AFAC4-B361-B149-9BF0-188808C61953}" type="presOf" srcId="{DBF3E3A8-02F4-EE4A-A200-4F73EBE4B820}" destId="{FE43AB43-EC4F-1942-BD6C-6BFD48607137}" srcOrd="0" destOrd="0" presId="urn:microsoft.com/office/officeart/2005/8/layout/radial3"/>
    <dgm:cxn modelId="{27E71ACA-E832-414F-8063-749B2079FF2E}" srcId="{989E7B3E-F74D-0D4C-8FE0-3E654489B3E4}" destId="{7B862FBE-0653-3B4C-8EB7-C92A99F4F0E7}" srcOrd="7" destOrd="0" parTransId="{B3D67D6E-0C39-884A-B756-379C2E97EBF6}" sibTransId="{90836F66-8812-A843-ABB0-AC1EB766A9D2}"/>
    <dgm:cxn modelId="{539A5AD4-66C9-964D-B8B6-74E95B6A96AB}" type="presOf" srcId="{A44BEFF2-3F60-FC4F-9F02-EF848A9D1F9A}" destId="{E12F4AFE-22A6-3745-98F1-05491B622B68}" srcOrd="0" destOrd="0" presId="urn:microsoft.com/office/officeart/2005/8/layout/radial3"/>
    <dgm:cxn modelId="{FCE809DD-916D-B148-A698-E471DCEC322A}" type="presOf" srcId="{965CAAB4-C7B7-334A-AE32-542726C7F515}" destId="{89C7DF84-0888-3848-9594-BCA2B3E22DE6}" srcOrd="0" destOrd="0" presId="urn:microsoft.com/office/officeart/2005/8/layout/radial3"/>
    <dgm:cxn modelId="{A0345BE1-2442-5D43-8624-7BD056DE74C3}" type="presOf" srcId="{7B862FBE-0653-3B4C-8EB7-C92A99F4F0E7}" destId="{3ABFA155-C069-C34E-94BC-377AA7C92364}" srcOrd="0" destOrd="0" presId="urn:microsoft.com/office/officeart/2005/8/layout/radial3"/>
    <dgm:cxn modelId="{BDE4A2EE-CFAD-934B-86CB-DB6065E8713F}" srcId="{989E7B3E-F74D-0D4C-8FE0-3E654489B3E4}" destId="{DBF3E3A8-02F4-EE4A-A200-4F73EBE4B820}" srcOrd="2" destOrd="0" parTransId="{CCDB965D-E4BF-E449-8D80-7E6BE8929A32}" sibTransId="{8BA85E1A-9DE7-EF4A-B1F3-2C48AFECFCBD}"/>
    <dgm:cxn modelId="{BEB2C9FB-7B08-0041-8A5F-BD5B8E61EFB8}" type="presOf" srcId="{C6BAAAD3-D1C7-E642-9C24-9BC9CB7895C6}" destId="{D1A0FBD6-A033-BD4D-8D20-9B03E49F5F92}" srcOrd="0" destOrd="0" presId="urn:microsoft.com/office/officeart/2005/8/layout/radial3"/>
    <dgm:cxn modelId="{CABB1407-B9E4-B34D-8E84-290A85FCC713}" type="presParOf" srcId="{89C7DF84-0888-3848-9594-BCA2B3E22DE6}" destId="{58C9B97D-C6CE-8948-8901-5DBB992FC505}" srcOrd="0" destOrd="0" presId="urn:microsoft.com/office/officeart/2005/8/layout/radial3"/>
    <dgm:cxn modelId="{8A4A9CEA-E270-6B43-8F6D-D1BA066891BC}" type="presParOf" srcId="{58C9B97D-C6CE-8948-8901-5DBB992FC505}" destId="{552191E5-402D-C44F-BD03-128E9B66A0DE}" srcOrd="0" destOrd="0" presId="urn:microsoft.com/office/officeart/2005/8/layout/radial3"/>
    <dgm:cxn modelId="{971A7F16-7681-B347-8472-A55837B140CE}" type="presParOf" srcId="{58C9B97D-C6CE-8948-8901-5DBB992FC505}" destId="{D1CF5622-6C8B-714E-9A4D-539E7EF2A9EC}" srcOrd="1" destOrd="0" presId="urn:microsoft.com/office/officeart/2005/8/layout/radial3"/>
    <dgm:cxn modelId="{4CA17154-046D-2241-9E04-05DC9671EED1}" type="presParOf" srcId="{58C9B97D-C6CE-8948-8901-5DBB992FC505}" destId="{D1A0FBD6-A033-BD4D-8D20-9B03E49F5F92}" srcOrd="2" destOrd="0" presId="urn:microsoft.com/office/officeart/2005/8/layout/radial3"/>
    <dgm:cxn modelId="{EC2CC9AE-5155-3043-8981-B5A060D30BE9}" type="presParOf" srcId="{58C9B97D-C6CE-8948-8901-5DBB992FC505}" destId="{FE43AB43-EC4F-1942-BD6C-6BFD48607137}" srcOrd="3" destOrd="0" presId="urn:microsoft.com/office/officeart/2005/8/layout/radial3"/>
    <dgm:cxn modelId="{6BDAEF45-D5C4-D84C-A749-D6849CF9827A}" type="presParOf" srcId="{58C9B97D-C6CE-8948-8901-5DBB992FC505}" destId="{A33600E8-0EF3-3846-A252-A8C96BE5A241}" srcOrd="4" destOrd="0" presId="urn:microsoft.com/office/officeart/2005/8/layout/radial3"/>
    <dgm:cxn modelId="{C3A77C37-45F1-2C4B-83C6-40DC4803D38C}" type="presParOf" srcId="{58C9B97D-C6CE-8948-8901-5DBB992FC505}" destId="{0F3E5AE1-6ADF-BF49-B661-9FE94E5C13DD}" srcOrd="5" destOrd="0" presId="urn:microsoft.com/office/officeart/2005/8/layout/radial3"/>
    <dgm:cxn modelId="{C799A241-88B8-9340-AB77-C2EF2E7901D5}" type="presParOf" srcId="{58C9B97D-C6CE-8948-8901-5DBB992FC505}" destId="{E12F4AFE-22A6-3745-98F1-05491B622B68}" srcOrd="6" destOrd="0" presId="urn:microsoft.com/office/officeart/2005/8/layout/radial3"/>
    <dgm:cxn modelId="{8DEE8D17-1D5B-6E41-B4F3-8C83E50964B7}" type="presParOf" srcId="{58C9B97D-C6CE-8948-8901-5DBB992FC505}" destId="{74F7BB5E-0518-F743-8220-073E30B8122D}" srcOrd="7" destOrd="0" presId="urn:microsoft.com/office/officeart/2005/8/layout/radial3"/>
    <dgm:cxn modelId="{54392615-8B5C-8345-9DFD-D245E0934F9D}" type="presParOf" srcId="{58C9B97D-C6CE-8948-8901-5DBB992FC505}" destId="{3ABFA155-C069-C34E-94BC-377AA7C92364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91E5-402D-C44F-BD03-128E9B66A0DE}">
      <dsp:nvSpPr>
        <dsp:cNvPr id="0" name=""/>
        <dsp:cNvSpPr/>
      </dsp:nvSpPr>
      <dsp:spPr>
        <a:xfrm>
          <a:off x="4297132" y="1103876"/>
          <a:ext cx="2750009" cy="275000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array</a:t>
          </a:r>
        </a:p>
      </dsp:txBody>
      <dsp:txXfrm>
        <a:off x="4699861" y="1506605"/>
        <a:ext cx="1944551" cy="1944551"/>
      </dsp:txXfrm>
    </dsp:sp>
    <dsp:sp modelId="{D1CF5622-6C8B-714E-9A4D-539E7EF2A9EC}">
      <dsp:nvSpPr>
        <dsp:cNvPr id="0" name=""/>
        <dsp:cNvSpPr/>
      </dsp:nvSpPr>
      <dsp:spPr>
        <a:xfrm>
          <a:off x="4984635" y="490"/>
          <a:ext cx="1375004" cy="137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array</a:t>
          </a:r>
        </a:p>
      </dsp:txBody>
      <dsp:txXfrm>
        <a:off x="5186000" y="201855"/>
        <a:ext cx="972274" cy="972274"/>
      </dsp:txXfrm>
    </dsp:sp>
    <dsp:sp modelId="{D1A0FBD6-A033-BD4D-8D20-9B03E49F5F92}">
      <dsp:nvSpPr>
        <dsp:cNvPr id="0" name=""/>
        <dsp:cNvSpPr/>
      </dsp:nvSpPr>
      <dsp:spPr>
        <a:xfrm>
          <a:off x="6250984" y="525029"/>
          <a:ext cx="1375004" cy="137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list</a:t>
          </a:r>
        </a:p>
      </dsp:txBody>
      <dsp:txXfrm>
        <a:off x="6452349" y="726394"/>
        <a:ext cx="972274" cy="972274"/>
      </dsp:txXfrm>
    </dsp:sp>
    <dsp:sp modelId="{FE43AB43-EC4F-1942-BD6C-6BFD48607137}">
      <dsp:nvSpPr>
        <dsp:cNvPr id="0" name=""/>
        <dsp:cNvSpPr/>
      </dsp:nvSpPr>
      <dsp:spPr>
        <a:xfrm>
          <a:off x="6775523" y="1791379"/>
          <a:ext cx="1375004" cy="137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map</a:t>
          </a:r>
        </a:p>
      </dsp:txBody>
      <dsp:txXfrm>
        <a:off x="6976888" y="1992744"/>
        <a:ext cx="972274" cy="972274"/>
      </dsp:txXfrm>
    </dsp:sp>
    <dsp:sp modelId="{A33600E8-0EF3-3846-A252-A8C96BE5A241}">
      <dsp:nvSpPr>
        <dsp:cNvPr id="0" name=""/>
        <dsp:cNvSpPr/>
      </dsp:nvSpPr>
      <dsp:spPr>
        <a:xfrm>
          <a:off x="6250984" y="3057728"/>
          <a:ext cx="1375004" cy="137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</a:t>
          </a:r>
        </a:p>
      </dsp:txBody>
      <dsp:txXfrm>
        <a:off x="6452349" y="3259093"/>
        <a:ext cx="972274" cy="972274"/>
      </dsp:txXfrm>
    </dsp:sp>
    <dsp:sp modelId="{0F3E5AE1-6ADF-BF49-B661-9FE94E5C13DD}">
      <dsp:nvSpPr>
        <dsp:cNvPr id="0" name=""/>
        <dsp:cNvSpPr/>
      </dsp:nvSpPr>
      <dsp:spPr>
        <a:xfrm>
          <a:off x="4984635" y="3582267"/>
          <a:ext cx="1375004" cy="137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queue</a:t>
          </a:r>
        </a:p>
      </dsp:txBody>
      <dsp:txXfrm>
        <a:off x="5186000" y="3783632"/>
        <a:ext cx="972274" cy="972274"/>
      </dsp:txXfrm>
    </dsp:sp>
    <dsp:sp modelId="{E12F4AFE-22A6-3745-98F1-05491B622B68}">
      <dsp:nvSpPr>
        <dsp:cNvPr id="0" name=""/>
        <dsp:cNvSpPr/>
      </dsp:nvSpPr>
      <dsp:spPr>
        <a:xfrm>
          <a:off x="3718285" y="3057728"/>
          <a:ext cx="1375004" cy="137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stack</a:t>
          </a:r>
        </a:p>
      </dsp:txBody>
      <dsp:txXfrm>
        <a:off x="3919650" y="3259093"/>
        <a:ext cx="972274" cy="972274"/>
      </dsp:txXfrm>
    </dsp:sp>
    <dsp:sp modelId="{74F7BB5E-0518-F743-8220-073E30B8122D}">
      <dsp:nvSpPr>
        <dsp:cNvPr id="0" name=""/>
        <dsp:cNvSpPr/>
      </dsp:nvSpPr>
      <dsp:spPr>
        <a:xfrm>
          <a:off x="3193746" y="1791379"/>
          <a:ext cx="1375004" cy="137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domain model</a:t>
          </a:r>
        </a:p>
      </dsp:txBody>
      <dsp:txXfrm>
        <a:off x="3395111" y="1992744"/>
        <a:ext cx="972274" cy="972274"/>
      </dsp:txXfrm>
    </dsp:sp>
    <dsp:sp modelId="{3ABFA155-C069-C34E-94BC-377AA7C92364}">
      <dsp:nvSpPr>
        <dsp:cNvPr id="0" name=""/>
        <dsp:cNvSpPr/>
      </dsp:nvSpPr>
      <dsp:spPr>
        <a:xfrm>
          <a:off x="3718285" y="525029"/>
          <a:ext cx="1375004" cy="13750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...</a:t>
          </a:r>
        </a:p>
      </dsp:txBody>
      <dsp:txXfrm>
        <a:off x="3919650" y="726394"/>
        <a:ext cx="972274" cy="972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0F5BA-69CD-304A-BF6D-5C27050B62E3}" type="datetimeFigureOut">
              <a:rPr lang="de-DE" smtClean="0"/>
              <a:t>03.06.19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F5BC5-93EC-8D43-AB29-4D8994B6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1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Versatile DS: an ordered map internally. </a:t>
            </a:r>
          </a:p>
          <a:p>
            <a:r>
              <a:rPr lang="en-US" dirty="0"/>
              <a:t>+/-: You can use it everywhere</a:t>
            </a:r>
          </a:p>
          <a:p>
            <a:r>
              <a:rPr lang="en-US" dirty="0"/>
              <a:t>Allows you to do something like this: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3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other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581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by using DS, you will already make a huge difference in your day-to-day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35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sometimes DS is not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556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DS won’t help: No Map</a:t>
            </a:r>
          </a:p>
          <a:p>
            <a:r>
              <a:rPr lang="en-US" dirty="0"/>
              <a:t>We have to go a level higher: create a domain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349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effectLst/>
              </a:rPr>
              <a:t>Positive aspects:</a:t>
            </a:r>
          </a:p>
          <a:p>
            <a:r>
              <a:rPr lang="en" dirty="0"/>
              <a:t>1. Clear naming, which helps with readability.</a:t>
            </a:r>
          </a:p>
          <a:p>
            <a:r>
              <a:rPr lang="en" dirty="0"/>
              <a:t>2. Validation. For example, max size: not possible Stack, let along array.</a:t>
            </a:r>
          </a:p>
          <a:p>
            <a:r>
              <a:rPr lang="en" dirty="0"/>
              <a:t>3. Additional behavior inside model</a:t>
            </a:r>
          </a:p>
          <a:p>
            <a:r>
              <a:rPr lang="en" dirty="0"/>
              <a:t>4. Save developers' time: faster feature delivery with less bugs, easier refactoring; business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50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wrote</a:t>
            </a:r>
            <a:r>
              <a:rPr lang="de-DE" dirty="0"/>
              <a:t> it. </a:t>
            </a:r>
          </a:p>
          <a:p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.</a:t>
            </a:r>
          </a:p>
          <a:p>
            <a:r>
              <a:rPr lang="de-DE" dirty="0"/>
              <a:t>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1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must remember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7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 don’t care. </a:t>
            </a:r>
          </a:p>
          <a:p>
            <a:r>
              <a:rPr lang="en-US" dirty="0"/>
              <a:t>Developers do.</a:t>
            </a:r>
          </a:p>
          <a:p>
            <a:r>
              <a:rPr lang="en-US" dirty="0"/>
              <a:t>Reading/updating code</a:t>
            </a:r>
          </a:p>
          <a:p>
            <a:r>
              <a:rPr lang="en-US" dirty="0"/>
              <a:t>SCRUM ceremonies</a:t>
            </a:r>
          </a:p>
          <a:p>
            <a:r>
              <a:rPr lang="en" dirty="0"/>
              <a:t>Let's look at more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99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"true" mean here?</a:t>
            </a:r>
          </a:p>
          <a:p>
            <a:r>
              <a:rPr lang="en-US" dirty="0"/>
              <a:t>Right. 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85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Intention is clear</a:t>
            </a:r>
          </a:p>
          <a:p>
            <a:r>
              <a:rPr lang="en-US" dirty="0"/>
              <a:t>In argument: why it’s a Stack?</a:t>
            </a:r>
          </a:p>
          <a:p>
            <a:r>
              <a:rPr lang="en-US" dirty="0"/>
              <a:t>A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1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at everything: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reservation is an array: what’s inside?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is array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Items are arrays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Refactoring: </a:t>
            </a:r>
            <a:r>
              <a:rPr lang="en-US" dirty="0" err="1"/>
              <a:t>str_replace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Bugs of typos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81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Becomes a mess.</a:t>
            </a:r>
          </a:p>
          <a:p>
            <a:r>
              <a:rPr lang="en-US" dirty="0"/>
              <a:t>Leads to...</a:t>
            </a:r>
          </a:p>
          <a:p>
            <a:endParaRPr lang="en-US" dirty="0"/>
          </a:p>
          <a:p>
            <a:r>
              <a:rPr lang="en-US" dirty="0"/>
              <a:t>Solution for the first two examples: set and stack is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2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two problems are easy: use Ds</a:t>
            </a:r>
          </a:p>
          <a:p>
            <a:r>
              <a:rPr lang="en-US" dirty="0" err="1"/>
              <a:t>Polyfill</a:t>
            </a:r>
            <a:endParaRPr lang="en-US" dirty="0"/>
          </a:p>
          <a:p>
            <a:r>
              <a:rPr lang="en-US" dirty="0"/>
              <a:t>Let’s look at previous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F5BC5-93EC-8D43-AB29-4D8994B603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75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FC76-B973-E449-9E81-9AC6F689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6123A-F484-9148-AF99-DEB101AD9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DE19-79E8-A141-8DA7-7F7182E4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BAB0-A415-2A42-9724-119A256E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763BF-05E5-354D-AD8E-38880AC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5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89CCB-84B8-8E4A-B558-891ED94C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A41C-FECB-D84F-830D-793AB3E3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5D13-ED6A-234F-A428-1AB9CD9B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04F7-E8A1-9949-ABD6-5957DD2A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008E-D642-6F46-9F0F-798E6985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F0AFF-FB44-F149-81D8-2971D3A142B1}"/>
              </a:ext>
            </a:extLst>
          </p:cNvPr>
          <p:cNvSpPr txBox="1"/>
          <p:nvPr userDrawn="1"/>
        </p:nvSpPr>
        <p:spPr>
          <a:xfrm>
            <a:off x="400049" y="6396038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Source: 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2260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1A8B-38A0-F241-A9F7-5E04CDDB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208DB-0DD0-9445-B364-1A87FFC04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3098-EED4-3846-8358-CB5597648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E83A7-2261-B34F-8978-324BF6F7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2161-831B-F547-A4E5-F26689A4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ED86D-22BC-2649-B2CF-F20E7E6BD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9853-8CB1-764B-8D63-45123CC8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6400-00EB-C347-B3A5-9CF0029D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F4DF-06FC-E149-888C-2F1DF28F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F3C4C-3D46-5940-8861-11F191227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2E7A4-3F1D-414C-976A-238DACC67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DCEB-CB77-454C-BED9-01F63E0B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C8D-5AED-EF4E-970D-3B055A8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DA83-62E8-6F40-A1A9-FA23B96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0194-E399-9F46-9F3F-A74C70E8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EAFB-8D6A-2842-99CF-A302EED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28AB-5173-F24C-969B-08D014C4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7816-6C4E-E947-84A7-D9DC0969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6F6D-2E6D-E34D-BFD0-7F316E66D1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56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0E6D-645A-BB4B-97AA-AC82C07D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F3E2-CA3C-8947-BA4A-1BEF8576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BB69-703D-A04E-B382-C44EF518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1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0E6D-645A-BB4B-97AA-AC82C07D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F3E2-CA3C-8947-BA4A-1BEF8576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BB69-703D-A04E-B382-C44EF518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391C0-0D50-E444-86D4-9054621328BD}"/>
              </a:ext>
            </a:extLst>
          </p:cNvPr>
          <p:cNvSpPr txBox="1"/>
          <p:nvPr userDrawn="1"/>
        </p:nvSpPr>
        <p:spPr>
          <a:xfrm>
            <a:off x="400049" y="6396038"/>
            <a:ext cx="652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33513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26D2-C323-6C4E-B32B-23C1B477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53D8-BCAC-D24C-97B1-8DB6D78D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C5F6-7BAA-A244-BD8C-4D9F35D5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B710-B909-F945-8590-4C46A801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4219-A6FE-AB48-9701-60EB8D3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C730-E486-1D4E-A700-1903CAC1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20D1-0777-184D-8789-7A785D77A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2995B-2EA0-8344-920A-A54F287C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680A-999C-794E-A000-29085F10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5F5A-4906-7D4E-A489-FA4384C1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11F3-462B-8243-A07F-0896FDF9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920DD-3168-C94D-BB8F-B5C15BEF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1166811"/>
            <a:ext cx="5597526" cy="13382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A8AD9-7A18-654D-8161-9A231ACC4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49" y="2505075"/>
            <a:ext cx="55975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F3C77-1954-9B4E-B747-53B4B3B89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66811"/>
            <a:ext cx="5572124" cy="13382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E0E46-C308-724E-83BA-1031005F3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721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D73AC-3241-7941-A180-FF10C08A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2B3CEC-3A8D-6249-8ABB-7D0A8AD0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361949"/>
            <a:ext cx="11344275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6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719E-E007-4B4C-98AA-A3462E64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E7A3F-D86D-7248-8E9D-9AB05D9C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F25A6-4D24-3B44-9E6A-CFA5A6787E47}"/>
              </a:ext>
            </a:extLst>
          </p:cNvPr>
          <p:cNvSpPr txBox="1"/>
          <p:nvPr userDrawn="1"/>
        </p:nvSpPr>
        <p:spPr>
          <a:xfrm>
            <a:off x="400049" y="6396038"/>
            <a:ext cx="652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B8BE8-BCFC-B747-B709-C543FE35238B}"/>
              </a:ext>
            </a:extLst>
          </p:cNvPr>
          <p:cNvSpPr txBox="1"/>
          <p:nvPr userDrawn="1"/>
        </p:nvSpPr>
        <p:spPr>
          <a:xfrm>
            <a:off x="1075840" y="6349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4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719E-E007-4B4C-98AA-A3462E64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E7A3F-D86D-7248-8E9D-9AB05D9C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89CCB-84B8-8E4A-B558-891ED94C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B8945-F35F-324A-A979-E5E2373EF9DB}"/>
              </a:ext>
            </a:extLst>
          </p:cNvPr>
          <p:cNvSpPr txBox="1"/>
          <p:nvPr userDrawn="1"/>
        </p:nvSpPr>
        <p:spPr>
          <a:xfrm>
            <a:off x="400049" y="6396038"/>
            <a:ext cx="652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Source: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56621-BB9E-B341-891B-8F568C6946A9}"/>
              </a:ext>
            </a:extLst>
          </p:cNvPr>
          <p:cNvSpPr txBox="1"/>
          <p:nvPr userDrawn="1"/>
        </p:nvSpPr>
        <p:spPr>
          <a:xfrm>
            <a:off x="1075840" y="6349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9EB7E-D561-784B-8818-86317D4F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361949"/>
            <a:ext cx="11344275" cy="638175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7C1D-1CF9-1A4A-B3BA-919F4CEF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49" y="1484784"/>
            <a:ext cx="11344275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9ABD-E8B2-BD49-939B-8BD8933E1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1124" y="63960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48CB-36E3-2548-8465-B2E4E0D9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73" r:id="rId10"/>
    <p:sldLayoutId id="2147483668" r:id="rId11"/>
    <p:sldLayoutId id="2147483669" r:id="rId12"/>
    <p:sldLayoutId id="2147483670" r:id="rId13"/>
    <p:sldLayoutId id="2147483671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u="none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uzalexand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-ds/ext-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ecure.php.net/manual/en/language.types.array.php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nokod.ru/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quotes/9168-programs-must-be-written-for-people-to-read-and-onl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8B99-3203-234C-AE60-F3D22340A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b="1" dirty="0"/>
              <a:t>Alternatives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b="1" dirty="0"/>
              <a:t>PHP </a:t>
            </a:r>
            <a:r>
              <a:rPr lang="de-DE" b="1" dirty="0" err="1"/>
              <a:t>arrays</a:t>
            </a: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A32CB-FE12-FE40-8689-EA23F75BE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Alexander </a:t>
            </a:r>
            <a:r>
              <a:rPr lang="de-DE" dirty="0" err="1"/>
              <a:t>Guz</a:t>
            </a:r>
            <a:r>
              <a:rPr lang="de-DE" dirty="0"/>
              <a:t>, Software Engineer @ </a:t>
            </a:r>
            <a:r>
              <a:rPr lang="de-DE" dirty="0" err="1"/>
              <a:t>FlixBus</a:t>
            </a:r>
            <a:endParaRPr lang="de-DE" dirty="0"/>
          </a:p>
          <a:p>
            <a:pPr algn="l"/>
            <a:r>
              <a:rPr lang="de-DE" sz="1600" dirty="0">
                <a:hlinkClick r:id="rId2"/>
              </a:rPr>
              <a:t>https://guzalexander.com</a:t>
            </a:r>
            <a:endParaRPr lang="de-DE" sz="1600" dirty="0"/>
          </a:p>
          <a:p>
            <a:pPr algn="l"/>
            <a:r>
              <a:rPr lang="de-DE" sz="1600" dirty="0"/>
              <a:t>June,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125081-CE28-504B-9EA7-84BB46867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5872" y="6093296"/>
            <a:ext cx="2304256" cy="4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8EF0-DC9F-FB49-A2AF-A01A4B64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de-DE" b="1" dirty="0"/>
              <a:t>Data </a:t>
            </a:r>
            <a:r>
              <a:rPr lang="de-DE" b="1" dirty="0" err="1"/>
              <a:t>Structures</a:t>
            </a:r>
            <a:r>
              <a:rPr lang="en-US" dirty="0"/>
              <a:t>” extension fixes these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4BC-7EB0-904C-9257-6486BB77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57" y="2590913"/>
            <a:ext cx="4424799" cy="36120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Provides: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\Ds\Map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\Ds\Set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\Ds\Stack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\Ds\Queue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\Ds\Deque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19D69-4D3C-194D-99DE-6175C6F9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B1F10-1A02-2946-8750-FDE13440A225}"/>
              </a:ext>
            </a:extLst>
          </p:cNvPr>
          <p:cNvSpPr txBox="1"/>
          <p:nvPr/>
        </p:nvSpPr>
        <p:spPr>
          <a:xfrm>
            <a:off x="400049" y="1484784"/>
            <a:ext cx="113442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pecl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</a:t>
            </a:r>
            <a:endParaRPr lang="de-DE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composer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php-ds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php-ds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//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polyfill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D71048-D099-D640-94AE-1133C8A01A74}"/>
              </a:ext>
            </a:extLst>
          </p:cNvPr>
          <p:cNvSpPr txBox="1">
            <a:spLocks/>
          </p:cNvSpPr>
          <p:nvPr/>
        </p:nvSpPr>
        <p:spPr>
          <a:xfrm>
            <a:off x="5015880" y="2590912"/>
            <a:ext cx="5624356" cy="361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Also: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\Ds\Collection interface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</a:t>
            </a:r>
            <a:r>
              <a:rPr lang="en-US" dirty="0" err="1">
                <a:ea typeface="Menlo" panose="020B0609030804020204" pitchFamily="49" charset="0"/>
                <a:cs typeface="Calibri" panose="020F0502020204030204" pitchFamily="34" charset="0"/>
              </a:rPr>
              <a:t>Hashable</a:t>
            </a:r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 (objects as keys)</a:t>
            </a: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</a:t>
            </a:r>
            <a:r>
              <a:rPr lang="en-US" dirty="0" err="1">
                <a:ea typeface="Menlo" panose="020B0609030804020204" pitchFamily="49" charset="0"/>
                <a:cs typeface="Calibri" panose="020F0502020204030204" pitchFamily="34" charset="0"/>
              </a:rPr>
              <a:t>PriorityQueue</a:t>
            </a:r>
            <a:endParaRPr lang="en-US" dirty="0">
              <a:ea typeface="Menlo" panose="020B0609030804020204" pitchFamily="49" charset="0"/>
              <a:cs typeface="Calibri" panose="020F0502020204030204" pitchFamily="34" charset="0"/>
            </a:endParaRPr>
          </a:p>
          <a:p>
            <a:r>
              <a:rPr lang="en-US" dirty="0">
                <a:ea typeface="Menlo" panose="020B0609030804020204" pitchFamily="49" charset="0"/>
                <a:cs typeface="Calibri" panose="020F0502020204030204" pitchFamily="34" charset="0"/>
              </a:rPr>
              <a:t>\Ds\Pair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16C92-CE7C-6742-A1D0-80771C01491C}"/>
              </a:ext>
            </a:extLst>
          </p:cNvPr>
          <p:cNvSpPr/>
          <p:nvPr/>
        </p:nvSpPr>
        <p:spPr>
          <a:xfrm>
            <a:off x="911424" y="6396038"/>
            <a:ext cx="22894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https://github.com/php-ds/ext-ds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4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2F8C-CD06-8F4C-8245-E0C99A5F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usage of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038D-DDEB-6544-A905-CD2969639F0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" sz="2400" dirty="0">
              <a:solidFill>
                <a:srgbClr val="66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$ids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\Ds\Set();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$collection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$ids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-&gt;add(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getId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1A9C-D548-7247-B344-F446C325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AE51-85C5-D34E-BB3F-50E6CE2A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usage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3273-7539-2E46-BF61-31A74BB5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484785"/>
            <a:ext cx="11344275" cy="3168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" sz="2400" dirty="0">
              <a:solidFill>
                <a:srgbClr val="66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\Ds\Stack();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-&gt;push(</a:t>
            </a:r>
            <a:r>
              <a:rPr lang="en" sz="2400" dirty="0">
                <a:solidFill>
                  <a:srgbClr val="005CC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isEmpty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{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$top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-&gt;pop();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do something here</a:t>
            </a:r>
            <a:b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2FF49-1F3D-AB49-8BAD-C23048E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C66BC1-7B58-4042-8F9E-64BD4DF60B3C}"/>
              </a:ext>
            </a:extLst>
          </p:cNvPr>
          <p:cNvSpPr txBox="1">
            <a:spLocks/>
          </p:cNvSpPr>
          <p:nvPr/>
        </p:nvSpPr>
        <p:spPr>
          <a:xfrm>
            <a:off x="400048" y="4993781"/>
            <a:ext cx="11344275" cy="1368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function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traverse(\Ds\Stack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void {}</a:t>
            </a:r>
            <a:endParaRPr lang="en" sz="2400" dirty="0">
              <a:solidFill>
                <a:srgbClr val="66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10546-D990-4744-A176-724214D3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AE958-08D9-E24F-A45F-C1E190CC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54000"/>
            <a:ext cx="952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5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D1E-E129-C04D-A0EC-A15F82F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not just a data 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FE52-7502-1944-9717-D7589930373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function 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getOrder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$reservation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b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orderId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2400" dirty="0">
                <a:solidFill>
                  <a:srgbClr val="005CC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use $reservation here</a:t>
            </a:r>
            <a:b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'id'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orderId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'total'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$reservation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'total'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'items'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[</a:t>
            </a:r>
            <a: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items from $reservation */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" sz="2400" dirty="0" err="1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createdAt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DateTimeImmutable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];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2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A0B39-726D-9743-BEF8-4D5C476B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125C-D4D6-884C-9251-47864337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domain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F805-39F9-7D42-810E-27FE47DA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484785"/>
            <a:ext cx="11344275" cy="491125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 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18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 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$total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/** </a:t>
            </a:r>
            <a:r>
              <a:rPr lang="de-DE" sz="1800" b="1" dirty="0">
                <a:solidFill>
                  <a:srgbClr val="3D3D3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de-DE" sz="1800" b="1" dirty="0" err="1">
                <a:solidFill>
                  <a:srgbClr val="3D3D3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de-DE" sz="1800" b="1" dirty="0">
                <a:solidFill>
                  <a:srgbClr val="3D3D3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 err="1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OrderItem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*/</a:t>
            </a:r>
            <a:b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 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18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items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(Reservation 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18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reservation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Order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18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de-DE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Order();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$order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de-DE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setTotal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18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reservation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de-DE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getTotal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());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18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reservation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de-DE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getItems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de-DE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Do </a:t>
            </a:r>
            <a:r>
              <a:rPr lang="de-DE" sz="1800" dirty="0" err="1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something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 err="1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here</a:t>
            </a:r>
            <a:b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18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</a:t>
            </a: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Other </a:t>
            </a:r>
            <a:r>
              <a:rPr lang="de-DE" sz="1800" dirty="0" err="1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800" dirty="0" err="1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getters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800" dirty="0" err="1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addition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 err="1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business</a:t>
            </a:r>
            <a: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800" dirty="0" err="1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br>
              <a:rPr lang="de-DE" sz="18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de-DE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46CA-44BA-3C4F-B5F7-86BBD91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8867-B93A-AF48-A931-C89C7DAB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CF7A-D7EF-244F-8F61-F9EC7107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arrays when you need a simple data holder</a:t>
            </a:r>
          </a:p>
          <a:p>
            <a:r>
              <a:rPr lang="en-US" dirty="0"/>
              <a:t>Use DS to show clear intention in you code</a:t>
            </a:r>
          </a:p>
          <a:p>
            <a:r>
              <a:rPr lang="en-US" dirty="0"/>
              <a:t>Use Domain Models to implement high-level business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44D12-2F71-EF47-80A8-79453807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5896C-3FFD-3C4B-9189-D5C5A2FD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F3BBC-53C6-364E-86AF-DD5901595DCC}"/>
              </a:ext>
            </a:extLst>
          </p:cNvPr>
          <p:cNvSpPr txBox="1"/>
          <p:nvPr/>
        </p:nvSpPr>
        <p:spPr>
          <a:xfrm>
            <a:off x="3962467" y="2844224"/>
            <a:ext cx="42670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469D9-E5FB-9649-926D-092167FFB7A2}"/>
              </a:ext>
            </a:extLst>
          </p:cNvPr>
          <p:cNvSpPr txBox="1"/>
          <p:nvPr/>
        </p:nvSpPr>
        <p:spPr>
          <a:xfrm>
            <a:off x="3977118" y="1340768"/>
            <a:ext cx="42377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598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54B8-AFB6-124E-82A3-11FC8F6A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PHP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anything</a:t>
            </a:r>
            <a:endParaRPr lang="de-D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0EB9A42-A81A-6D4B-AF4F-D8E228F34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213901"/>
              </p:ext>
            </p:extLst>
          </p:nvPr>
        </p:nvGraphicFramePr>
        <p:xfrm>
          <a:off x="400050" y="1219200"/>
          <a:ext cx="11344275" cy="495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74B4-1C29-C240-A5A2-124CE3FC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A8F70-335C-514B-8E80-19526443BF97}"/>
              </a:ext>
            </a:extLst>
          </p:cNvPr>
          <p:cNvSpPr/>
          <p:nvPr/>
        </p:nvSpPr>
        <p:spPr>
          <a:xfrm>
            <a:off x="911424" y="6396038"/>
            <a:ext cx="395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chemeClr val="bg2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https://secure.php.net/manual/en/language.types.array.php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1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360-234B-E649-AFBD-3BC51A21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/>
              </a:rPr>
              <a:t>Example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of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misusing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arrays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0D43-10AD-1445-9F30-CB4DE394262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array_map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$v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oDb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</a:t>
            </a:r>
            <a:r>
              <a:rPr lang="de-DE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$v</a:t>
            </a:r>
            <a:r>
              <a:rPr lang="de-DE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  <a:b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array_keys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aOriginalData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  <a:b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array_values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aOriginalData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  <a:b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array_fill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2400" dirty="0">
                <a:solidFill>
                  <a:srgbClr val="005CC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aOriginalData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</a:t>
            </a:r>
            <a:r>
              <a:rPr lang="de-DE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de-DE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oDb</a:t>
            </a: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7EE8-F60C-0145-A05B-905812EE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8B89D-7269-1444-904D-59DB16501906}"/>
              </a:ext>
            </a:extLst>
          </p:cNvPr>
          <p:cNvSpPr/>
          <p:nvPr/>
        </p:nvSpPr>
        <p:spPr>
          <a:xfrm>
            <a:off x="911424" y="6396038"/>
            <a:ext cx="21091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https://www.govnokod.ru/php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2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6AB-BD8D-0840-BDB1-F8749258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also valid </a:t>
            </a:r>
            <a:r>
              <a:rPr lang="de-DE" dirty="0" err="1"/>
              <a:t>code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E2EC57-8FE5-0847-9CFD-1915EB703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9879" y="1219200"/>
            <a:ext cx="4544616" cy="49577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4D71-6D4F-8346-9221-E68D5C6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5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558DC-6F62-DD46-B7B4-B5A8624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CD165-BCBF-0545-9AF8-DFC60D643074}"/>
              </a:ext>
            </a:extLst>
          </p:cNvPr>
          <p:cNvSpPr/>
          <p:nvPr/>
        </p:nvSpPr>
        <p:spPr>
          <a:xfrm>
            <a:off x="911424" y="6396038"/>
            <a:ext cx="6350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https://www.goodreads.com/quotes/9168-programs-must-be-written-for-people-to-read-and-only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C2337-0949-1545-A6CA-9AD673A2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548680"/>
            <a:ext cx="3251200" cy="250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6D0FF-831C-7B4E-8729-6528BAA6F4F1}"/>
              </a:ext>
            </a:extLst>
          </p:cNvPr>
          <p:cNvSpPr txBox="1"/>
          <p:nvPr/>
        </p:nvSpPr>
        <p:spPr>
          <a:xfrm>
            <a:off x="4367808" y="1052736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i="1" dirty="0"/>
              <a:t>“Programs must be written for people to read, and only incidentally for machines to execute.”</a:t>
            </a:r>
          </a:p>
          <a:p>
            <a:endParaRPr lang="en" i="1" dirty="0"/>
          </a:p>
          <a:p>
            <a:r>
              <a:rPr lang="en-US" dirty="0"/>
              <a:t>Harold Abelson</a:t>
            </a:r>
          </a:p>
        </p:txBody>
      </p:sp>
    </p:spTree>
    <p:extLst>
      <p:ext uri="{BB962C8B-B14F-4D97-AF65-F5344CB8AC3E}">
        <p14:creationId xmlns:p14="http://schemas.microsoft.com/office/powerpoint/2010/main" val="298536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DABF-C0C3-5348-B0A7-E5E3BD43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intention is hidden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0BA2-9A71-8E4D-B367-48C26237AB2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" sz="2400" dirty="0">
              <a:solidFill>
                <a:srgbClr val="66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$ids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[];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$collection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$ids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getId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()] =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$ids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array_keys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$ids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F844A-C6A5-9443-9509-55252F31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A926-8B44-7C40-A33D-A2D0D83A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intension is clear,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0C96-0943-A04E-95B1-D651E88A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484785"/>
            <a:ext cx="11344275" cy="30243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" sz="2400" dirty="0">
              <a:solidFill>
                <a:srgbClr val="66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[];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array_push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" sz="2400" dirty="0">
                <a:solidFill>
                  <a:srgbClr val="005CC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{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$top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array_pop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do something here</a:t>
            </a:r>
            <a:b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F8FC9-997B-5C43-980F-1EBF622E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0299D8-6CFF-6B48-9DF9-F11848AB0472}"/>
              </a:ext>
            </a:extLst>
          </p:cNvPr>
          <p:cNvSpPr txBox="1">
            <a:spLocks/>
          </p:cNvSpPr>
          <p:nvPr/>
        </p:nvSpPr>
        <p:spPr>
          <a:xfrm>
            <a:off x="400048" y="4993781"/>
            <a:ext cx="11344275" cy="1368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function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traverse(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$stack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void {}</a:t>
            </a:r>
            <a:endParaRPr lang="en" sz="2400" dirty="0">
              <a:solidFill>
                <a:srgbClr val="66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0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D1E-E129-C04D-A0EC-A15F82F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not just a data 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FE52-7502-1944-9717-D7589930373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function 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getOrder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$reservation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b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orderId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2400" dirty="0">
                <a:solidFill>
                  <a:srgbClr val="005CC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use $reservation here</a:t>
            </a:r>
            <a:b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'id'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" sz="2400" dirty="0" err="1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orderId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'total'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en" sz="2400" dirty="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$reservation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'total'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'items'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[</a:t>
            </a:r>
            <a:r>
              <a:rPr lang="en" sz="2400" dirty="0">
                <a:solidFill>
                  <a:srgbClr val="6A737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items from $reservation */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" sz="2400" dirty="0" err="1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createdAt</a:t>
            </a:r>
            <a:r>
              <a:rPr lang="en" sz="2400" dirty="0">
                <a:solidFill>
                  <a:srgbClr val="00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en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</a:t>
            </a:r>
            <a:r>
              <a:rPr lang="e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DateTimeImmutable</a:t>
            </a: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];</a:t>
            </a:r>
            <a:b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2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A0B39-726D-9743-BEF8-4D5C476B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D8E8-FE53-8E44-93CC-D52B44A3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Arrays </a:t>
            </a:r>
            <a:r>
              <a:rPr lang="de-DE" dirty="0" err="1">
                <a:effectLst/>
              </a:rPr>
              <a:t>are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low</a:t>
            </a:r>
            <a:r>
              <a:rPr lang="de-DE" dirty="0">
                <a:effectLst/>
              </a:rPr>
              <a:t>-level </a:t>
            </a:r>
            <a:r>
              <a:rPr lang="de-DE" dirty="0" err="1">
                <a:effectLst/>
              </a:rPr>
              <a:t>elements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8673-6AA6-7545-B6AB-BEC267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48CB-36E3-2548-8465-B2E4E0D94D29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78A7A3-4034-9544-9092-4B7FDD86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0" i="0" dirty="0"/>
              <a:t>Do not express semantics or intention of the data structure</a:t>
            </a:r>
            <a:endParaRPr lang="de-DE" sz="3000" b="0" i="0" dirty="0"/>
          </a:p>
          <a:p>
            <a:r>
              <a:rPr lang="de-DE" sz="3000" b="0" i="0" dirty="0" err="1"/>
              <a:t>No</a:t>
            </a:r>
            <a:r>
              <a:rPr lang="de-DE" sz="3000" b="0" i="0" dirty="0"/>
              <a:t> </a:t>
            </a:r>
            <a:r>
              <a:rPr lang="de-DE" sz="3000" b="0" i="0" dirty="0" err="1"/>
              <a:t>strict</a:t>
            </a:r>
            <a:r>
              <a:rPr lang="de-DE" sz="3000" b="0" i="0" dirty="0"/>
              <a:t> </a:t>
            </a:r>
            <a:r>
              <a:rPr lang="de-DE" sz="3000" b="0" i="0" dirty="0" err="1"/>
              <a:t>schema</a:t>
            </a:r>
            <a:endParaRPr lang="de-DE" sz="3000" b="0" i="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8" name="Graphic 7" descr="Beetle">
            <a:extLst>
              <a:ext uri="{FF2B5EF4-FFF2-40B4-BE49-F238E27FC236}">
                <a16:creationId xmlns:a16="http://schemas.microsoft.com/office/drawing/2014/main" id="{F7D0FE8D-851F-3740-BB07-76D08A25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5098" y="4077072"/>
            <a:ext cx="914400" cy="914400"/>
          </a:xfrm>
          <a:prstGeom prst="rect">
            <a:avLst/>
          </a:prstGeom>
        </p:spPr>
      </p:pic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75D40060-4C35-7344-9A18-35B52FE71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2184" y="407707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424D0E-894D-0C46-88FE-DA42A57EAB4E}"/>
              </a:ext>
            </a:extLst>
          </p:cNvPr>
          <p:cNvSpPr txBox="1"/>
          <p:nvPr/>
        </p:nvSpPr>
        <p:spPr>
          <a:xfrm>
            <a:off x="2865098" y="5322607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B30B2-353C-3A41-9B55-ADE6B83CF6FF}"/>
              </a:ext>
            </a:extLst>
          </p:cNvPr>
          <p:cNvSpPr txBox="1"/>
          <p:nvPr/>
        </p:nvSpPr>
        <p:spPr>
          <a:xfrm>
            <a:off x="6448038" y="5322607"/>
            <a:ext cx="4000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Hard to deal with/refactor</a:t>
            </a:r>
          </a:p>
        </p:txBody>
      </p:sp>
    </p:spTree>
    <p:extLst>
      <p:ext uri="{BB962C8B-B14F-4D97-AF65-F5344CB8AC3E}">
        <p14:creationId xmlns:p14="http://schemas.microsoft.com/office/powerpoint/2010/main" val="33610678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625</Words>
  <Application>Microsoft Macintosh PowerPoint</Application>
  <PresentationFormat>Widescreen</PresentationFormat>
  <Paragraphs>146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Custom Design</vt:lpstr>
      <vt:lpstr>Alternatives to  PHP arrays</vt:lpstr>
      <vt:lpstr>PHP array can be anything</vt:lpstr>
      <vt:lpstr>Example of misusing arrays</vt:lpstr>
      <vt:lpstr>This is also valid code</vt:lpstr>
      <vt:lpstr>PowerPoint Presentation</vt:lpstr>
      <vt:lpstr>Set intention is hidden</vt:lpstr>
      <vt:lpstr>Stack intension is clear, but…</vt:lpstr>
      <vt:lpstr>Array is not just a data holder</vt:lpstr>
      <vt:lpstr>Arrays are low-level elements</vt:lpstr>
      <vt:lpstr>“Data Structures” extension fixes these issues</vt:lpstr>
      <vt:lpstr>Clear usage of set</vt:lpstr>
      <vt:lpstr>Clear usage of stack</vt:lpstr>
      <vt:lpstr>PowerPoint Presentation</vt:lpstr>
      <vt:lpstr>Array is not just a data holder</vt:lpstr>
      <vt:lpstr>Create domain models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Alternatives to  PHP arrays</dc:title>
  <dc:creator>Alexander Guz</dc:creator>
  <cp:lastModifiedBy>Alexander Guz</cp:lastModifiedBy>
  <cp:revision>23</cp:revision>
  <dcterms:created xsi:type="dcterms:W3CDTF">2019-06-01T18:49:31Z</dcterms:created>
  <dcterms:modified xsi:type="dcterms:W3CDTF">2019-06-03T20:46:36Z</dcterms:modified>
</cp:coreProperties>
</file>