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AEBFCBF-95DF-468D-A508-EA102312314A}">
  <a:tblStyle styleId="{3AEBFCBF-95DF-468D-A508-EA10231231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28db6893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28db6893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28db68933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28db6893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63d4fc8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63d4fc8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3d1d44d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3d1d44d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425e9f36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425e9f36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ocs.microsoft.com/en-us/learn/certifications/courses/20740" TargetMode="External"/><Relationship Id="rId4" Type="http://schemas.openxmlformats.org/officeDocument/2006/relationships/hyperlink" Target="https://docs.microsoft.com/en-us/windows-server/get-started/getting-started-with-server-cor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 flipH="1">
            <a:off x="475950" y="349175"/>
            <a:ext cx="8192100" cy="63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Installing and configuring Server Core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78100" y="852150"/>
            <a:ext cx="8846400" cy="40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D966"/>
                </a:solidFill>
              </a:rPr>
              <a:t>Course Outline :</a:t>
            </a:r>
            <a:endParaRPr b="1">
              <a:solidFill>
                <a:srgbClr val="FFD966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https://docs.microsoft.com/en-us/learn/certifications/courses/20740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What is Server Core : </a:t>
            </a:r>
            <a:r>
              <a:rPr lang="en"/>
              <a:t>The Server Core option is a minimal installation option that is available when you are deploying the Standard or Datacenter edition of Windows Server. Server Core includes most but not all server roles. Server Core has a smaller disk footprint, and therefore a smaller attack surface due to a smaller code base.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148800" y="0"/>
            <a:ext cx="88464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Reference:</a:t>
            </a:r>
            <a:r>
              <a:rPr lang="en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Install Server Core</a:t>
            </a:r>
            <a:endParaRPr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 flipH="1">
            <a:off x="1684650" y="80575"/>
            <a:ext cx="5774700" cy="82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Benefits of Server Core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137800" y="811850"/>
            <a:ext cx="8668200" cy="3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4" name="Google Shape;94;p14"/>
          <p:cNvGraphicFramePr/>
          <p:nvPr/>
        </p:nvGraphicFramePr>
        <p:xfrm>
          <a:off x="237900" y="93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{3AEBFCBF-95DF-468D-A508-EA102312314A}</a:tableStyleId>
              </a:tblPr>
              <a:tblGrid>
                <a:gridCol w="2400275"/>
                <a:gridCol w="6321650"/>
              </a:tblGrid>
              <a:tr h="36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Benefit</a:t>
                      </a:r>
                      <a:endParaRPr b="1" sz="1600"/>
                    </a:p>
                  </a:txBody>
                  <a:tcPr marT="91425" marB="91425" marR="91425" marL="91425">
                    <a:lnL cap="flat" cmpd="sng" w="2857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Description</a:t>
                      </a:r>
                      <a:endParaRPr b="1" sz="1600"/>
                    </a:p>
                  </a:txBody>
                  <a:tcPr marT="91425" marB="91425" marR="91425" marL="91425">
                    <a:lnL cap="flat" cmpd="sng" w="2857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5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Reduced servicing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Because Server Core installs only what is required for a manageable DHCP, File, DNS, Media Services, and Active Directory server, less servicing is required.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Reduced management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Because less is installed on a Server Core-based server, less management is required.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Reduced attack surface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Because there is less running on the server, there is less attack surface.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Less disk space required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Server Core requires about 3.4GB to install.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ctrTitle"/>
          </p:nvPr>
        </p:nvSpPr>
        <p:spPr>
          <a:xfrm flipH="1">
            <a:off x="196938" y="80550"/>
            <a:ext cx="8750100" cy="63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What you can do in Server Core</a:t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107425" y="644625"/>
            <a:ext cx="8930700" cy="43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1C232"/>
                </a:solidFill>
              </a:rPr>
              <a:t>A server running a Server Core installation supports the following server roles:</a:t>
            </a:r>
            <a:endParaRPr b="1" sz="180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Active Directory Domain Services (AD DS)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Active Directory Lightweight Directory Services (AD LDS)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DHCP Server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DNS Server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File Services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Print Services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Streaming Media Services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Web Server (IIS)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Clustering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Network Load Balancing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Subsystem for UNIX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Backup</a:t>
            </a:r>
            <a:endParaRPr sz="1800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ctrTitle"/>
          </p:nvPr>
        </p:nvSpPr>
        <p:spPr>
          <a:xfrm flipH="1">
            <a:off x="82050" y="120875"/>
            <a:ext cx="9144000" cy="6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Server Core</a:t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241725" y="805775"/>
            <a:ext cx="8796300" cy="42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1C232"/>
                </a:solidFill>
              </a:rPr>
              <a:t>When you install Windows Server for the first time, you have the following installation options:</a:t>
            </a:r>
            <a:endParaRPr b="1" sz="180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In the following list, editions without "Desktop Experience" are the Server Core installation options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Windows Server Standard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Windows Server Standard with Desktop Experience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Windows Server Datacenter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Windows Server Datacenter with Desktop Experience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When you install Windows Server you have the following installation options: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Windows Server Standard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Windows Server Datacenter</a:t>
            </a:r>
            <a:endParaRPr sz="19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# </a:t>
            </a:r>
            <a:r>
              <a:rPr b="1" lang="en" sz="1900">
                <a:solidFill>
                  <a:srgbClr val="00FF00"/>
                </a:solidFill>
              </a:rPr>
              <a:t>Here you choose one which is our </a:t>
            </a:r>
            <a:r>
              <a:rPr b="1" lang="en" sz="1900">
                <a:solidFill>
                  <a:srgbClr val="00FF00"/>
                </a:solidFill>
              </a:rPr>
              <a:t>required</a:t>
            </a:r>
            <a:r>
              <a:rPr b="1" lang="en" sz="1900">
                <a:solidFill>
                  <a:srgbClr val="00FF00"/>
                </a:solidFill>
              </a:rPr>
              <a:t>.</a:t>
            </a:r>
            <a:endParaRPr b="1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ctrTitle"/>
          </p:nvPr>
        </p:nvSpPr>
        <p:spPr>
          <a:xfrm>
            <a:off x="120875" y="201450"/>
            <a:ext cx="8903700" cy="47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Some Importent command for a server core with minimal configurations: </a:t>
            </a:r>
            <a:endParaRPr sz="17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FF00"/>
                </a:solidFill>
              </a:rPr>
              <a:t>Sconfig.cmd </a:t>
            </a:r>
            <a:r>
              <a:rPr lang="en" sz="1700"/>
              <a:t>- and then press ENTER. The Server Configuration tool interface opens:</a:t>
            </a:r>
            <a:endParaRPr b="1" sz="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0" y="147725"/>
            <a:ext cx="90633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Reference: </a:t>
            </a:r>
            <a:r>
              <a:rPr lang="en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https://docs.microsoft.com/en-us/windows-server/get-started/server-role-upgradeability-table</a:t>
            </a:r>
            <a:endParaRPr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161150" y="604325"/>
            <a:ext cx="89022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Preparing for upgrades and migrations</a:t>
            </a:r>
            <a:endParaRPr sz="3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