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A568-B2E4-4563-8E6D-7B769B10D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D09C6-A580-4F34-AD70-4B1DE110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B1CB-EBBF-4CDA-BD91-7714683E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D1D9-1655-4F9B-92E8-4A63CD7E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9334-3834-4081-BAF3-47E05B3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6009-9FA8-4B44-A555-9F6DD04C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D7276-98DC-4C3C-AD08-ECAF712A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E66-313A-4B62-87B0-B3216B51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F64D-AEE5-4814-91C3-8E918B47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6664-0F48-4A07-93A1-4E10B11F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8276-A8D2-4618-AACE-0940B274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E7C7-42A4-444D-ADBF-054E084F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E328-08F9-4504-8FA9-03F59F9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D2B1-8194-4581-8919-5A5DEC23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5E49-E1D7-494A-8B02-B901A0B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164F-9A2D-4F24-B892-6E2C974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4441-7E3C-401C-A139-718A6CD8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F8E2-5437-41C6-8B50-6A60C5E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A08-051A-461F-86E0-E3433B8D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DF39-000F-4173-A6DF-E2CF907A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016E-0BB8-4A75-889D-AAE2BD88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6AD6-0F5A-4A07-BCC7-9D3F38C7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798D-B589-4997-B12E-E6FBB9A7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DED7-E293-4602-9039-EC0A7233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60BF-1610-45EB-9083-A1809514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645-896D-403B-B1E7-D5F9155A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2CD9-4E90-4204-BABF-45660D50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DD10D-C1A8-4ED9-94A8-5485902B9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E5540-970D-4268-979A-4C7247FB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283D-DF59-462B-8AC7-61304206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C0D1-B20B-4E8A-A511-550F1F8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B962-106D-44CA-B264-B2AD75A4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2C42-3C4B-4725-913F-B850737B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DE33-25CC-4FD9-95A1-9340D0C9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4EEB5-E365-409D-8CA4-1393DECA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230A0-6BAD-4776-AED9-442993ECC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E622A-B99C-4005-B06E-0AA2F834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22D98-DC48-4CD0-9FE4-483BBF59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81B22-E644-48AF-8A6F-2B8B867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C25A-5FB4-4F19-A838-0EDE3581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5CE80-4672-471A-BFD8-28DA18B4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68FDA-FE2F-4345-970D-6DA4F1E5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45845-6421-4201-A5AF-ACB2F172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792B1-09B7-4E63-BA13-5D70617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F597D-6025-434C-B51A-9EBE385A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9BF93-1060-4A51-B135-4DD726EC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243B-FD58-4B5F-8492-BA7EEB88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5089-FABE-4A36-806D-220A64E7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33834-A1F0-4009-A3DB-1C2F3D35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F3E1-94A4-4628-A2D6-DFA1149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80CA-03E2-43EA-A32B-32A35AFC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F1E4-54D2-44A5-B190-D178A2B7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6DA1-151D-434D-AEE8-3ED78562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F7746-1E13-4B25-9B12-CF53D55F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52BD-39C4-4C7F-9941-C6079C39F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B880A-DB3B-4C12-A739-F00E861F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EB54-2139-4DDE-9B76-226CEC9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005-4B31-4820-8ED8-44910EA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AAAE-AB9E-42FD-8E87-4F68B8E8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51B5-78C8-4047-BCEB-AC892A16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8C55-0047-4166-B6A1-AB9ACC61B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A736-EB84-4A0A-8AD6-A8CBDFBA8A5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45B4-A94C-4681-A5EE-DBB989D6C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37DD-E809-400D-B915-5FA43431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2837559" y="1769706"/>
            <a:ext cx="651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STACK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570856" y="3056969"/>
            <a:ext cx="734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14851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36376" y="192471"/>
            <a:ext cx="737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PROJECT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93AA3-77E4-4F6C-9EF0-BD6663F7AF8C}"/>
              </a:ext>
            </a:extLst>
          </p:cNvPr>
          <p:cNvSpPr txBox="1"/>
          <p:nvPr/>
        </p:nvSpPr>
        <p:spPr>
          <a:xfrm>
            <a:off x="181946" y="1097367"/>
            <a:ext cx="11828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Back-End</a:t>
            </a:r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Front-End</a:t>
            </a:r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Separate Project Files  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4EEA5E-0C94-4DB9-B036-3D5C70448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61139"/>
              </p:ext>
            </p:extLst>
          </p:nvPr>
        </p:nvGraphicFramePr>
        <p:xfrm>
          <a:off x="236376" y="1651519"/>
          <a:ext cx="8128000" cy="304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63">
                  <a:extLst>
                    <a:ext uri="{9D8B030D-6E8A-4147-A177-3AD203B41FA5}">
                      <a16:colId xmlns:a16="http://schemas.microsoft.com/office/drawing/2014/main" val="3008587801"/>
                    </a:ext>
                  </a:extLst>
                </a:gridCol>
                <a:gridCol w="7519437">
                  <a:extLst>
                    <a:ext uri="{9D8B030D-6E8A-4147-A177-3AD203B41FA5}">
                      <a16:colId xmlns:a16="http://schemas.microsoft.com/office/drawing/2014/main" val="3021950203"/>
                    </a:ext>
                  </a:extLst>
                </a:gridCol>
              </a:tblGrid>
              <a:tr h="4466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Minimize Project Complexity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62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Maintenance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Bug Fixing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6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Backend Scope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4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Front End Scope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all types of application large, small, medium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developer dependencies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0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Loosely coupled application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08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236376" y="1068268"/>
            <a:ext cx="11828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 Back-End Front-End In Same Project Files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36376" y="192471"/>
            <a:ext cx="737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PROJECT STRUCTURE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835FBF9-EB63-4C79-885D-24D8A686A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99882"/>
              </p:ext>
            </p:extLst>
          </p:nvPr>
        </p:nvGraphicFramePr>
        <p:xfrm>
          <a:off x="371152" y="1754156"/>
          <a:ext cx="8128000" cy="155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63">
                  <a:extLst>
                    <a:ext uri="{9D8B030D-6E8A-4147-A177-3AD203B41FA5}">
                      <a16:colId xmlns:a16="http://schemas.microsoft.com/office/drawing/2014/main" val="3008587801"/>
                    </a:ext>
                  </a:extLst>
                </a:gridCol>
                <a:gridCol w="7519437">
                  <a:extLst>
                    <a:ext uri="{9D8B030D-6E8A-4147-A177-3AD203B41FA5}">
                      <a16:colId xmlns:a16="http://schemas.microsoft.com/office/drawing/2014/main" val="3021950203"/>
                    </a:ext>
                  </a:extLst>
                </a:gridCol>
              </a:tblGrid>
              <a:tr h="4466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small scale application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62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Minimize times for one hand development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1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Minimize deployment complexity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6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Minimize projects files folder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4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55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86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Hind Siliguri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80</cp:revision>
  <dcterms:created xsi:type="dcterms:W3CDTF">2022-02-17T10:31:20Z</dcterms:created>
  <dcterms:modified xsi:type="dcterms:W3CDTF">2022-04-22T15:02:48Z</dcterms:modified>
</cp:coreProperties>
</file>