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60" r:id="rId5"/>
    <p:sldId id="258" r:id="rId6"/>
    <p:sldId id="265" r:id="rId7"/>
    <p:sldId id="269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9"/>
    <p:sldId id="294" r:id="rId30"/>
    <p:sldId id="282" r:id="rId31"/>
    <p:sldId id="295" r:id="rId32"/>
    <p:sldId id="308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21" r:id="rId45"/>
    <p:sldId id="30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8DE4D-A0AB-4C34-ADD0-D1EFF8D91A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55963-E52E-4547-AB8D-B7453ABDAA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55963-E52E-4547-AB8D-B7453ABDAA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83AB-B805-4728-A1D9-B04B5F8ABBB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A55-B2EB-47D1-9C6D-4BF64E17C3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0362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management refers to </a:t>
            </a:r>
            <a:r>
              <a:rPr lang="en-US" b="1" dirty="0"/>
              <a:t>the process of ordering, storing, using, and selling a company's inventory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This includes the management of raw materials, components, and finished products, as well as warehousing </a:t>
            </a:r>
            <a:endParaRPr lang="en-US" dirty="0"/>
          </a:p>
          <a:p>
            <a:r>
              <a:rPr lang="en-US" dirty="0"/>
              <a:t>and processing of such items.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828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product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Product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product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product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product if exist with any other’s sells/purchase/return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55339" y="4582026"/>
          <a:ext cx="3935730" cy="202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541655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24515" y="2908030"/>
          <a:ext cx="4214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795"/>
                <a:gridCol w="267938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Product List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Unit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Details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070985" y="3051175"/>
            <a:ext cx="2398395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070985" y="4577080"/>
            <a:ext cx="2353310" cy="4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Suppliers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171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supplier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Supplier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supplier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Suppliers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suppliers category if exist with any other’s purchase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/>
                <a:gridCol w="26725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09079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customer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Customer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customer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customer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customer if exist with any other’s sells/return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TYPE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515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type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type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type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type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expense type if exist with any other’s expense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3026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00000" y="2501900"/>
          <a:ext cx="39355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TypeID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Amount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1017" y="2567940"/>
          <a:ext cx="3935533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1703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851031" y="3037742"/>
            <a:ext cx="2548969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SupplierID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PurchaseID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00799" y="2070588"/>
            <a:ext cx="1783218" cy="7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80" y="7809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SupplierID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PurchaseID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225638" y="567508"/>
          <a:ext cx="2749058" cy="238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1"/>
                <a:gridCol w="1875607"/>
              </a:tblGrid>
              <a:tr h="29819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Suppliers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00300" y="958362"/>
            <a:ext cx="838167" cy="5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purchase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Purchase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purchase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purchase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3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95"/>
                <a:gridCol w="25022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SellID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SellID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 BUILD INVENTORY?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888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learn industry standard software development.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learn ins &amp; outs of business application development 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utilize this project experience with other’s any types business of business application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Invoice Create &amp; Print 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Summary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Product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ReturnID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/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/>
                <a:gridCol w="1838344"/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Summary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018155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/>
                <a:gridCol w="2133600"/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Product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ReturnID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  <a:endParaRPr lang="en-US" sz="1050" b="0" dirty="0"/>
                    </a:p>
                  </a:txBody>
                  <a:tcPr/>
                </a:tc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/>
                <a:gridCol w="2058301"/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 hMerge="1">
                  <a:tcPr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  <a:endParaRPr lang="en-US" sz="1050" b="0" dirty="0"/>
                    </a:p>
                  </a:txBody>
                  <a:tcPr/>
                </a:tc>
                <a:tc hMerge="1"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  <a:endParaRPr lang="en-US" sz="1050" b="1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97522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return create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update ( with transaction rollback )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return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return with safety ( with transaction rollback 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Invoice Create &amp; Print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REPORT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3332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Stock Report With Alert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Expense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Purchase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Sell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Return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Profit/Loss Report Date Range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2915" y="2521373"/>
            <a:ext cx="3286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PROEJCT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-STRUCTURE-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43" y="243398"/>
            <a:ext cx="4931229" cy="63712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05" y="620948"/>
            <a:ext cx="67195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Back End Codeing Strategy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36" y="1422704"/>
            <a:ext cx="62293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go on part by part module based approach.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Focus on code reusability.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We will follow SOLID Principles.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No unnesseary comments , no junky codes.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05" y="620948"/>
            <a:ext cx="6322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Back End Parts/Modules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36" y="1422704"/>
            <a:ext cx="297180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Users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Brands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Categories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Customers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Suppliers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Expenses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Products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Purchases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Sales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Returns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Dashboard Summary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Reports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2079" y="2494287"/>
            <a:ext cx="69583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New Back-End Project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Essential Node Packages  &amp; Folders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434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Users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WE ARE GOING TO USE ?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52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MongoDB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Express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750577"/>
            <a:ext cx="6263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Users Features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283908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Registration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Login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Password Recover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Profile Details View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Profile Update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869" y="821697"/>
            <a:ext cx="472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Brands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64242"/>
            <a:ext cx="5512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Categories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5297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Customers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5106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Suppliers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804" y="849637"/>
            <a:ext cx="6259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Expense Types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21697"/>
            <a:ext cx="48952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Expense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066" y="807727"/>
            <a:ext cx="47898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Product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609" y="821697"/>
            <a:ext cx="4988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Purchase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31" y="821697"/>
            <a:ext cx="4293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Sales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1010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INVENTORY SYSTEM MANAGES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END-TO-END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BUSIENSS FLOW  !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4230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Product/Goods Management  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Supplier’s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Customer’s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Sales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Return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Buy/Purchase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Expense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Stock Management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Profit-Loss-Growth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 More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64" y="821697"/>
            <a:ext cx="4770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Returns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926" y="864242"/>
            <a:ext cx="5019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Summary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004" y="821697"/>
            <a:ext cx="4773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Reports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441" y="1620824"/>
            <a:ext cx="35102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controllers.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Write controllers methods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Define Routes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Test using postman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619" y="821697"/>
            <a:ext cx="5092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 End Development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451" y="1677974"/>
            <a:ext cx="921321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Project Structure -&gt; Taken From Task Manager Project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Neccessary File Folders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Project Template -&gt;  Taken From Task Manager Project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Login Registration Profile Recover -&gt; Taken From Task Manager Project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Table , Paginaiton , Search, Perpage -&gt; Taken From Business Table Project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47" y="2782669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DATA DESIGN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686" y="98024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Model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686" y="1737262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normalization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Embedded data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- FOR 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Users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(Unique)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5099304" y="2501900"/>
          <a:ext cx="43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17"/>
                <a:gridCol w="226672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OTP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(Default 0) 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62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Business/User Sign Up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Account  Recover/Reset Using OTP Code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Manage Profile Information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Create/Read/Update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559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brand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Brand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brand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brand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brand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/>
                <a:gridCol w="250201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  <a:endParaRPr lang="en-US" sz="1400" b="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794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category create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Category name update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category list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category item if never used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category if exist with any other’s product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07c15c62-2f81-409f-a893-c7372dd78b6c}"/>
</p:tagLst>
</file>

<file path=ppt/tags/tag10.xml><?xml version="1.0" encoding="utf-8"?>
<p:tagLst xmlns:p="http://schemas.openxmlformats.org/presentationml/2006/main">
  <p:tag name="KSO_WM_UNIT_TABLE_BEAUTIFY" val="smartTable{301c62a8-e711-4cb1-9f5b-648b83fbf8d5}"/>
</p:tagLst>
</file>

<file path=ppt/tags/tag11.xml><?xml version="1.0" encoding="utf-8"?>
<p:tagLst xmlns:p="http://schemas.openxmlformats.org/presentationml/2006/main">
  <p:tag name="KSO_WM_UNIT_TABLE_BEAUTIFY" val="smartTable{398043f5-6662-4677-bd4d-0e1ddd78371b}"/>
</p:tagLst>
</file>

<file path=ppt/tags/tag12.xml><?xml version="1.0" encoding="utf-8"?>
<p:tagLst xmlns:p="http://schemas.openxmlformats.org/presentationml/2006/main">
  <p:tag name="KSO_WM_UNIT_TABLE_BEAUTIFY" val="smartTable{2a3eca8d-b705-41d4-8237-7c6588fb4ff4}"/>
</p:tagLst>
</file>

<file path=ppt/tags/tag13.xml><?xml version="1.0" encoding="utf-8"?>
<p:tagLst xmlns:p="http://schemas.openxmlformats.org/presentationml/2006/main">
  <p:tag name="KSO_WM_UNIT_TABLE_BEAUTIFY" val="smartTable{4196f110-3e17-49f1-ab1b-6cc9d6ecfb9d}"/>
</p:tagLst>
</file>

<file path=ppt/tags/tag14.xml><?xml version="1.0" encoding="utf-8"?>
<p:tagLst xmlns:p="http://schemas.openxmlformats.org/presentationml/2006/main">
  <p:tag name="KSO_WM_UNIT_TABLE_BEAUTIFY" val="smartTable{bfb0d53e-90b8-4461-8064-aab2e59686cd}"/>
</p:tagLst>
</file>

<file path=ppt/tags/tag15.xml><?xml version="1.0" encoding="utf-8"?>
<p:tagLst xmlns:p="http://schemas.openxmlformats.org/presentationml/2006/main">
  <p:tag name="KSO_WM_UNIT_TABLE_BEAUTIFY" val="smartTable{1940f43f-1ab9-482e-84bf-6152c74d5c8d}"/>
</p:tagLst>
</file>

<file path=ppt/tags/tag16.xml><?xml version="1.0" encoding="utf-8"?>
<p:tagLst xmlns:p="http://schemas.openxmlformats.org/presentationml/2006/main">
  <p:tag name="KSO_WM_UNIT_TABLE_BEAUTIFY" val="smartTable{47544e77-51e3-4262-9866-ddb35bee978b}"/>
</p:tagLst>
</file>

<file path=ppt/tags/tag17.xml><?xml version="1.0" encoding="utf-8"?>
<p:tagLst xmlns:p="http://schemas.openxmlformats.org/presentationml/2006/main">
  <p:tag name="KSO_WM_UNIT_TABLE_BEAUTIFY" val="smartTable{4c5c763b-7a9a-4a97-b312-b1313b464532}"/>
</p:tagLst>
</file>

<file path=ppt/tags/tag2.xml><?xml version="1.0" encoding="utf-8"?>
<p:tagLst xmlns:p="http://schemas.openxmlformats.org/presentationml/2006/main">
  <p:tag name="KSO_WM_UNIT_TABLE_BEAUTIFY" val="smartTable{66d73a4d-fa00-4623-a658-7075275b0e54}"/>
</p:tagLst>
</file>

<file path=ppt/tags/tag3.xml><?xml version="1.0" encoding="utf-8"?>
<p:tagLst xmlns:p="http://schemas.openxmlformats.org/presentationml/2006/main">
  <p:tag name="KSO_WM_UNIT_TABLE_BEAUTIFY" val="smartTable{13e62f5f-eae5-4b3a-b8a2-04d55d84b150}"/>
</p:tagLst>
</file>

<file path=ppt/tags/tag4.xml><?xml version="1.0" encoding="utf-8"?>
<p:tagLst xmlns:p="http://schemas.openxmlformats.org/presentationml/2006/main">
  <p:tag name="KSO_WM_UNIT_TABLE_BEAUTIFY" val="smartTable{66a64c45-0707-452a-9587-6555d573dfb8}"/>
</p:tagLst>
</file>

<file path=ppt/tags/tag5.xml><?xml version="1.0" encoding="utf-8"?>
<p:tagLst xmlns:p="http://schemas.openxmlformats.org/presentationml/2006/main">
  <p:tag name="KSO_WM_UNIT_TABLE_BEAUTIFY" val="smartTable{1649321a-c23e-454f-8873-09544f6739a7}"/>
</p:tagLst>
</file>

<file path=ppt/tags/tag6.xml><?xml version="1.0" encoding="utf-8"?>
<p:tagLst xmlns:p="http://schemas.openxmlformats.org/presentationml/2006/main">
  <p:tag name="KSO_WM_UNIT_TABLE_BEAUTIFY" val="smartTable{02f7af2d-a79e-4770-9196-497d71918457}"/>
</p:tagLst>
</file>

<file path=ppt/tags/tag7.xml><?xml version="1.0" encoding="utf-8"?>
<p:tagLst xmlns:p="http://schemas.openxmlformats.org/presentationml/2006/main">
  <p:tag name="KSO_WM_UNIT_TABLE_BEAUTIFY" val="smartTable{d34e51c3-1235-48ee-9dbc-95a3f1e326be}"/>
</p:tagLst>
</file>

<file path=ppt/tags/tag8.xml><?xml version="1.0" encoding="utf-8"?>
<p:tagLst xmlns:p="http://schemas.openxmlformats.org/presentationml/2006/main">
  <p:tag name="KSO_WM_UNIT_TABLE_BEAUTIFY" val="smartTable{13edcc98-d546-4694-8388-98a41b05fbd0}"/>
</p:tagLst>
</file>

<file path=ppt/tags/tag9.xml><?xml version="1.0" encoding="utf-8"?>
<p:tagLst xmlns:p="http://schemas.openxmlformats.org/presentationml/2006/main">
  <p:tag name="KSO_WM_UNIT_TABLE_BEAUTIFY" val="smartTable{1177dba0-4896-4f16-b540-7ac0450b0f6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11976</Words>
  <Application>WPS Presentation</Application>
  <PresentationFormat>Widescreen</PresentationFormat>
  <Paragraphs>1408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Roboto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rabbilhasan</cp:lastModifiedBy>
  <cp:revision>78</cp:revision>
  <dcterms:created xsi:type="dcterms:W3CDTF">2022-09-09T20:27:46Z</dcterms:created>
  <dcterms:modified xsi:type="dcterms:W3CDTF">2022-09-09T20:27:46Z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