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>
            <a:cxnSpLocks/>
          </p:cNvCxnSpPr>
          <p:nvPr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>
            <a:cxnSpLocks/>
          </p:cNvCxnSpPr>
          <p:nvPr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/>
            <p:cNvCxnSpPr>
              <a:cxnSpLocks/>
            </p:cNvCxnSpPr>
            <p:nvPr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>
              <a:cxnSpLocks/>
            </p:cNvCxnSpPr>
            <p:nvPr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>
              <a:cxnSpLocks/>
            </p:cNvCxnSpPr>
            <p:nvPr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>
              <a:cxnSpLocks/>
            </p:cNvCxnSpPr>
            <p:nvPr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/>
          <p:cNvSpPr txBox="1"/>
          <p:nvPr>
            <p:ph type="subTitle" idx="1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/>
          <p:cNvSpPr txBox="1"/>
          <p:nvPr>
            <p:ph type="body" idx="1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/>
          <p:cNvSpPr txBox="1"/>
          <p:nvPr>
            <p:ph type="body" idx="1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/>
          <p:cNvSpPr txBox="1"/>
          <p:nvPr>
            <p:ph type="body" idx="2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/>
          <p:cNvCxnSpPr>
            <a:cxnSpLocks/>
          </p:cNvCxnSpPr>
          <p:nvPr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subTitle" idx="1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 bwMode="auto">
          <a:xfrm>
            <a:off x="1003650" y="126321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>
                <a:solidFill>
                  <a:schemeClr val="accent3"/>
                </a:solidFill>
              </a:rPr>
              <a:t>Internship Presentation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 bwMode="auto">
          <a:xfrm>
            <a:off x="2136750" y="2211875"/>
            <a:ext cx="48705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/>
              <a:t>At SmartCrowd</a:t>
            </a:r>
            <a:endParaRPr sz="96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                                                                     </a:t>
            </a:r>
            <a:r>
              <a:rPr lang="en" sz="8000"/>
              <a:t>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 bwMode="auto">
          <a:xfrm>
            <a:off x="2262900" y="3253875"/>
            <a:ext cx="4618200" cy="7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Jowher Mehajabin Juthi</a:t>
            </a:r>
            <a:endParaRPr>
              <a:latin typeface="Open Sans"/>
              <a:ea typeface="Open Sans"/>
              <a:cs typeface="Open Sans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August 10, 2023</a:t>
            </a:r>
            <a:endParaRPr>
              <a:latin typeface="Open Sans"/>
              <a:ea typeface="Open Sans"/>
              <a:cs typeface="Open Sans"/>
            </a:endParaRPr>
          </a:p>
        </p:txBody>
      </p:sp>
      <p:pic>
        <p:nvPicPr>
          <p:cNvPr id="69" name="Google Shape;69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486550" y="3306925"/>
            <a:ext cx="814774" cy="5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8725" y="2652400"/>
            <a:ext cx="1702551" cy="50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6977300" y="3253875"/>
            <a:ext cx="652000" cy="60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body" idx="2"/>
          </p:nvPr>
        </p:nvSpPr>
        <p:spPr bwMode="auto">
          <a:xfrm>
            <a:off x="4921050" y="14968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Monorepo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Nx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Detox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Recoil</a:t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 bwMode="auto">
          <a:xfrm>
            <a:off x="265500" y="1733850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Technical</a:t>
            </a:r>
            <a:endParaRPr>
              <a:solidFill>
                <a:schemeClr val="accent3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Learnings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4" name="Google Shape;134;p22"/>
          <p:cNvSpPr txBox="1"/>
          <p:nvPr>
            <p:ph type="subTitle" idx="1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body" idx="2"/>
          </p:nvPr>
        </p:nvSpPr>
        <p:spPr bwMode="auto">
          <a:xfrm>
            <a:off x="4911850" y="14968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Front End Technology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React Native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Typescript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React Hooks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Higher Order Component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Styled-component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 bwMode="auto">
          <a:xfrm>
            <a:off x="265500" y="1733850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Technical</a:t>
            </a:r>
            <a:endParaRPr>
              <a:solidFill>
                <a:schemeClr val="accent3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Learnings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3"/>
          <p:cNvSpPr txBox="1"/>
          <p:nvPr>
            <p:ph type="subTitle" idx="1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body" idx="2"/>
          </p:nvPr>
        </p:nvSpPr>
        <p:spPr bwMode="auto">
          <a:xfrm>
            <a:off x="5013250" y="11742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Skill Development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Teamwork &amp; Communication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Industry Exposure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Adaptability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 bwMode="auto">
          <a:xfrm>
            <a:off x="265500" y="1733850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Professional</a:t>
            </a:r>
            <a:endParaRPr>
              <a:solidFill>
                <a:schemeClr val="accent3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Growth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8" name="Google Shape;148;p24"/>
          <p:cNvSpPr txBox="1"/>
          <p:nvPr>
            <p:ph type="subTitle" idx="1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 bwMode="auto">
          <a:xfrm>
            <a:off x="311700" y="14572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Thank You</a:t>
            </a:r>
            <a:endParaRPr/>
          </a:p>
        </p:txBody>
      </p:sp>
      <p:sp>
        <p:nvSpPr>
          <p:cNvPr id="154" name="Google Shape;154;p25"/>
          <p:cNvSpPr txBox="1"/>
          <p:nvPr>
            <p:ph type="body" idx="1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3500"/>
              <a:t>Any Questions?</a:t>
            </a:r>
            <a:endParaRPr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 bwMode="auto">
          <a:xfrm>
            <a:off x="265500" y="1733850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Company</a:t>
            </a:r>
            <a:endParaRPr>
              <a:solidFill>
                <a:schemeClr val="accent3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Profile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7" name="Google Shape;77;p14"/>
          <p:cNvSpPr txBox="1"/>
          <p:nvPr>
            <p:ph type="body" idx="2"/>
          </p:nvPr>
        </p:nvSpPr>
        <p:spPr bwMode="auto">
          <a:xfrm>
            <a:off x="4930274" y="14968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Location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Work Hour</a:t>
            </a:r>
            <a:endParaRPr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Products &amp; Services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SmartCrowd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InvestDubai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SmartCrowd KSA</a:t>
            </a:r>
            <a:endParaRPr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Smartcrowd Pakistan</a:t>
            </a:r>
            <a:endParaRPr/>
          </a:p>
          <a:p>
            <a:pPr marL="0" lvl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/>
              <a:t>        </a:t>
            </a:r>
            <a:endParaRPr/>
          </a:p>
        </p:txBody>
      </p:sp>
      <p:sp>
        <p:nvSpPr>
          <p:cNvPr id="78" name="Google Shape;78;p14"/>
          <p:cNvSpPr txBox="1"/>
          <p:nvPr>
            <p:ph type="subTitle" idx="1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 bwMode="auto">
          <a:xfrm>
            <a:off x="176520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My Key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 bwMode="auto">
          <a:xfrm>
            <a:off x="330025" y="1733850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Diverse</a:t>
            </a:r>
            <a:r>
              <a:rPr lang="en">
                <a:solidFill>
                  <a:schemeClr val="accent3"/>
                </a:solidFill>
              </a:rPr>
              <a:t> Contributions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9" name="Google Shape;89;p16"/>
          <p:cNvSpPr txBox="1"/>
          <p:nvPr>
            <p:ph type="subTitle" idx="1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16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Feature Implementation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Bug Fixing &amp; Optimization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Code Review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 bwMode="auto">
          <a:xfrm>
            <a:off x="311700" y="85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SmartCrowd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" name="Google Shape;96;p17"/>
          <p:cNvSpPr txBox="1"/>
          <p:nvPr>
            <p:ph type="body" idx="1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97" name="Google Shape;9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01150" y="892100"/>
            <a:ext cx="2067249" cy="397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611900" y="892100"/>
            <a:ext cx="2067249" cy="397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 bwMode="auto">
          <a:xfrm>
            <a:off x="311700" y="135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SmartCrowd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" name="Google Shape;104;p18"/>
          <p:cNvSpPr txBox="1"/>
          <p:nvPr>
            <p:ph type="body" idx="1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105" name="Google Shape;105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649975" y="1003600"/>
            <a:ext cx="1881249" cy="380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550825" y="1003600"/>
            <a:ext cx="1881249" cy="380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 bwMode="auto">
          <a:xfrm>
            <a:off x="311700" y="147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SmartCrowd KSA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type="body" idx="1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113" name="Google Shape;113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31900" y="855050"/>
            <a:ext cx="2053150" cy="40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556000" y="855050"/>
            <a:ext cx="2053150" cy="40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6458100" y="811975"/>
            <a:ext cx="2053150" cy="40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 bwMode="auto">
          <a:xfrm>
            <a:off x="339250" y="2161650"/>
            <a:ext cx="4045199" cy="8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Challenges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1" name="Google Shape;121;p20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Understanding</a:t>
            </a:r>
            <a:r>
              <a:rPr lang="en"/>
              <a:t> Codebase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Maintaining Code Quality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Optimizing Code Reusability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Navigating Unfamiliar Errors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➢"/>
              <a:defRPr/>
            </a:pPr>
            <a:r>
              <a:rPr lang="en"/>
              <a:t>Ensuring UI Consistency</a:t>
            </a:r>
            <a:endParaRPr/>
          </a:p>
        </p:txBody>
      </p:sp>
      <p:sp>
        <p:nvSpPr>
          <p:cNvPr id="122" name="Google Shape;122;p20"/>
          <p:cNvSpPr txBox="1"/>
          <p:nvPr>
            <p:ph type="subTitle" idx="1"/>
          </p:nvPr>
        </p:nvSpPr>
        <p:spPr bwMode="auto">
          <a:xfrm>
            <a:off x="302375" y="2765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 bwMode="auto">
          <a:xfrm>
            <a:off x="176520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Learnings &amp; Growth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ONLYOFFICE/7.4.1.36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