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88825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1d6bb11d3ea76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e1d6bb11d3ea76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e1d6bb11d3ea761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Source Image:-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https://unsplash.com/photos/fOxhlF8SCt4</a:t>
            </a:r>
            <a:endParaRPr/>
          </a:p>
        </p:txBody>
      </p:sp>
      <p:sp>
        <p:nvSpPr>
          <p:cNvPr id="263" name="Google Shape;26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Image:-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https://unsplash.com/photos/aVbR17HLZTg</a:t>
            </a:r>
            <a:endParaRPr/>
          </a:p>
        </p:txBody>
      </p:sp>
      <p:sp>
        <p:nvSpPr>
          <p:cNvPr id="273" name="Google Shape;2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e1d6bb11d3ea76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e1d6bb11d3ea76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e1d6bb11d3ea76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e1d6bb11d3ea76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e1d6bb11d3ea76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e1d6bb11d3ea76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1d6bb11d3ea76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1d6bb11d3ea76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e1d6bb11d3ea761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e1d6bb11d3ea76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e1d6bb11d3ea76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e1d6bb11d3ea761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94784" y="0"/>
            <a:ext cx="10984600" cy="67647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678907" y="2033987"/>
            <a:ext cx="6709107" cy="2630856"/>
          </a:xfrm>
          <a:prstGeom prst="rect">
            <a:avLst/>
          </a:prstGeom>
          <a:noFill/>
          <a:ln>
            <a:noFill/>
          </a:ln>
          <a:effectLst>
            <a:outerShdw rotWithShape="0" algn="l" dir="3000000" dist="63500">
              <a:schemeClr val="accent1"/>
            </a:outerShdw>
          </a:effectLst>
        </p:spPr>
        <p:txBody>
          <a:bodyPr anchorCtr="0" anchor="b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Quattrocento Sans"/>
              <a:buNone/>
              <a:defRPr sz="8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78907" y="4726159"/>
            <a:ext cx="6709107" cy="542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609441" y="612616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5325" y="6126164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644826" y="3542291"/>
            <a:ext cx="4188458" cy="1034275"/>
            <a:chOff x="644826" y="3542291"/>
            <a:chExt cx="4188458" cy="1034275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3095180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285014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260510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236007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211503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87000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62496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137993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113489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88986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5400000">
              <a:off x="64482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-5400000">
              <a:off x="3095180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285014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260510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236007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5400000">
              <a:off x="211503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187000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162496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137993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113489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8986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64482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3095180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285014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260510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236007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211503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87000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62496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37993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113489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8986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64482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3095180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285014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260510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236007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211503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187000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162496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137993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113489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8986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64482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3095180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285014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260510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236007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211503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187000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162496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137993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113489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986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64482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4787565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454252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429749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405245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380742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3562386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3317351" y="4530847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4787565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454252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429749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405245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380742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3562386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3317351" y="4283708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4787565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454252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429749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405245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380742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3562386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3317351" y="4036569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4787565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454252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429749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405245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380742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3562386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3317351" y="3789430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4787565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454252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429749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405245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380742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3562386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3317351" y="3542291"/>
              <a:ext cx="45719" cy="4571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343692" y="1130411"/>
            <a:ext cx="3698384" cy="539997"/>
            <a:chOff x="8343692" y="1167605"/>
            <a:chExt cx="3698384" cy="539997"/>
          </a:xfrm>
        </p:grpSpPr>
        <p:sp>
          <p:nvSpPr>
            <p:cNvPr id="112" name="Google Shape;112;p2"/>
            <p:cNvSpPr/>
            <p:nvPr/>
          </p:nvSpPr>
          <p:spPr>
            <a:xfrm rot="-5400000">
              <a:off x="10794046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1054900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1030397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1005893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981390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-5400000">
              <a:off x="956886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-5400000">
              <a:off x="932383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-5400000">
              <a:off x="907879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-5400000">
              <a:off x="883376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-5400000">
              <a:off x="858872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-5400000">
              <a:off x="834369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-5400000">
              <a:off x="10794046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-5400000">
              <a:off x="1054900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rot="-5400000">
              <a:off x="1030397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rot="-5400000">
              <a:off x="1005893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rot="-5400000">
              <a:off x="981390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5400000">
              <a:off x="956886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-5400000">
              <a:off x="932383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rot="-5400000">
              <a:off x="907879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-5400000">
              <a:off x="883376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-5400000">
              <a:off x="858872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-5400000">
              <a:off x="834369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rot="-5400000">
              <a:off x="10794046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-5400000">
              <a:off x="1054900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-5400000">
              <a:off x="1030397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rot="-5400000">
              <a:off x="1005893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-5400000">
              <a:off x="981390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-5400000">
              <a:off x="956886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-5400000">
              <a:off x="932383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-5400000">
              <a:off x="907879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rot="-5400000">
              <a:off x="883376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rot="-5400000">
              <a:off x="858872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-5400000">
              <a:off x="834369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 rot="-5400000">
              <a:off x="1199635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 rot="-5400000">
              <a:off x="1175132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-5400000">
              <a:off x="1150628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 rot="-5400000">
              <a:off x="11261252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 rot="-5400000">
              <a:off x="11016217" y="1661883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 rot="-5400000">
              <a:off x="1199635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 rot="-5400000">
              <a:off x="1175132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 rot="-5400000">
              <a:off x="1150628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 rot="-5400000">
              <a:off x="11261252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-5400000">
              <a:off x="11016217" y="1414744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 rot="-5400000">
              <a:off x="1199635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-5400000">
              <a:off x="1175132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-5400000">
              <a:off x="1150628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 rot="-5400000">
              <a:off x="11261252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 rot="-5400000">
              <a:off x="11016217" y="1167605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4560511" y="5609026"/>
            <a:ext cx="535789" cy="1034275"/>
            <a:chOff x="3052360" y="5371091"/>
            <a:chExt cx="535789" cy="1034275"/>
          </a:xfrm>
        </p:grpSpPr>
        <p:sp>
          <p:nvSpPr>
            <p:cNvPr id="161" name="Google Shape;161;p2"/>
            <p:cNvSpPr/>
            <p:nvPr/>
          </p:nvSpPr>
          <p:spPr>
            <a:xfrm rot="-5400000">
              <a:off x="3542430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 rot="-5400000">
              <a:off x="3297395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3052360" y="6359647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 rot="-5400000">
              <a:off x="3542430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-5400000">
              <a:off x="3297395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 rot="-5400000">
              <a:off x="3052360" y="6112508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-5400000">
              <a:off x="3542430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 rot="-5400000">
              <a:off x="3297395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-5400000">
              <a:off x="3052360" y="5865369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 rot="-5400000">
              <a:off x="3542430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-5400000">
              <a:off x="3297395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 rot="-5400000">
              <a:off x="3052360" y="5618230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-5400000">
              <a:off x="3542430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 rot="-5400000">
              <a:off x="3297395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-5400000">
              <a:off x="3052360" y="537109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 Yellow">
  <p:cSld name="Plain Yellow">
    <p:bg>
      <p:bgPr>
        <a:gradFill>
          <a:gsLst>
            <a:gs pos="0">
              <a:schemeClr val="accent1"/>
            </a:gs>
            <a:gs pos="5000">
              <a:schemeClr val="accent1"/>
            </a:gs>
            <a:gs pos="100000">
              <a:schemeClr val="accent3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idx="11" type="ftr"/>
          </p:nvPr>
        </p:nvSpPr>
        <p:spPr>
          <a:xfrm>
            <a:off x="609441" y="612616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2"/>
          <p:cNvSpPr txBox="1"/>
          <p:nvPr>
            <p:ph idx="12" type="sldNum"/>
          </p:nvPr>
        </p:nvSpPr>
        <p:spPr>
          <a:xfrm>
            <a:off x="8735325" y="6126164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Map">
  <p:cSld name="World Map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8594551" y="0"/>
            <a:ext cx="3594274" cy="5789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25500" rotWithShape="0" algn="bl" dir="11940000" dist="355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9" name="Google Shape;229;p13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0" name="Google Shape;230;p13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3"/>
          <p:cNvSpPr txBox="1"/>
          <p:nvPr>
            <p:ph idx="11" type="ftr"/>
          </p:nvPr>
        </p:nvSpPr>
        <p:spPr>
          <a:xfrm>
            <a:off x="7703036" y="6156645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type="title"/>
          </p:nvPr>
        </p:nvSpPr>
        <p:spPr>
          <a:xfrm>
            <a:off x="609441" y="905695"/>
            <a:ext cx="757320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We Are?">
  <p:cSld name="Who We Are?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>
            <a:off x="0" y="0"/>
            <a:ext cx="60223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14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4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734479" y="1280605"/>
            <a:ext cx="8719866" cy="558924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14"/>
          <p:cNvSpPr/>
          <p:nvPr>
            <p:ph idx="2" type="pic"/>
          </p:nvPr>
        </p:nvSpPr>
        <p:spPr>
          <a:xfrm>
            <a:off x="1734479" y="1280605"/>
            <a:ext cx="4287838" cy="428783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774700" rotWithShape="0" algn="tr" dir="9960000" dist="647700">
              <a:srgbClr val="000000">
                <a:alpha val="31764"/>
              </a:srgbClr>
            </a:outerShdw>
          </a:effectLst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39" name="Google Shape;239;p14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EO">
  <p:cSld name="Our CEO"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4" name="Google Shape;244;p15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11783044" y="0"/>
            <a:ext cx="0" cy="36314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5"/>
          <p:cNvSpPr/>
          <p:nvPr>
            <p:ph idx="3" type="pic"/>
          </p:nvPr>
        </p:nvSpPr>
        <p:spPr>
          <a:xfrm>
            <a:off x="6454452" y="1292039"/>
            <a:ext cx="3780419" cy="427391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774700" rotWithShape="0" algn="tr" dir="9960000" dist="647700">
              <a:srgbClr val="000000">
                <a:alpha val="31764"/>
              </a:srgbClr>
            </a:outerShdw>
          </a:effectLst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>
  <p:cSld name="Blank Blue">
    <p:bg>
      <p:bgPr>
        <a:solidFill>
          <a:schemeClr val="accen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609441" y="6126164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16"/>
          <p:cNvCxnSpPr/>
          <p:nvPr/>
        </p:nvCxnSpPr>
        <p:spPr>
          <a:xfrm flipH="1">
            <a:off x="1056367" y="6100673"/>
            <a:ext cx="119725" cy="419038"/>
          </a:xfrm>
          <a:prstGeom prst="straightConnector1">
            <a:avLst/>
          </a:prstGeom>
          <a:noFill/>
          <a:ln cap="rnd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Us">
  <p:cSld name="AboutUs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/>
          <p:nvPr/>
        </p:nvSpPr>
        <p:spPr>
          <a:xfrm>
            <a:off x="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3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1734479" y="1280605"/>
            <a:ext cx="8719866" cy="558924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3"/>
          <p:cNvSpPr/>
          <p:nvPr>
            <p:ph idx="2" type="pic"/>
          </p:nvPr>
        </p:nvSpPr>
        <p:spPr>
          <a:xfrm>
            <a:off x="6166507" y="1280605"/>
            <a:ext cx="4287838" cy="428783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774700" rotWithShape="0" algn="tr" dir="9960000" dist="647700">
              <a:srgbClr val="000000">
                <a:alpha val="31764"/>
              </a:srgbClr>
            </a:outerShdw>
          </a:effectLst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2" name="Google Shape;182;p3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/>
          <p:nvPr/>
        </p:nvSpPr>
        <p:spPr>
          <a:xfrm>
            <a:off x="3358108" y="0"/>
            <a:ext cx="7128792" cy="2924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1" y="0"/>
            <a:ext cx="350212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4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"/>
          <p:cNvSpPr/>
          <p:nvPr>
            <p:ph idx="2" type="pic"/>
          </p:nvPr>
        </p:nvSpPr>
        <p:spPr>
          <a:xfrm>
            <a:off x="1354199" y="1292039"/>
            <a:ext cx="3780419" cy="427391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774700" rotWithShape="0" algn="tr" dir="9960000" dist="647700">
              <a:srgbClr val="000000">
                <a:alpha val="31764"/>
              </a:srgbClr>
            </a:outerShdw>
          </a:effectLst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4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">
  <p:cSld name="SWO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0" y="0"/>
            <a:ext cx="6094413" cy="3428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6094412" y="3429004"/>
            <a:ext cx="6094413" cy="3428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5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ue" type="titleOnly">
  <p:cSld name="TITLE_ONLY">
    <p:bg>
      <p:bgPr>
        <a:solidFill>
          <a:schemeClr val="accen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9" name="Google Shape;199;p6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A">
  <p:cSld name="QA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3" name="Google Shape;203;p7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7"/>
          <p:cNvSpPr/>
          <p:nvPr/>
        </p:nvSpPr>
        <p:spPr>
          <a:xfrm>
            <a:off x="1917949" y="0"/>
            <a:ext cx="4176464" cy="3933056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4654253" y="2492896"/>
            <a:ext cx="7534571" cy="4365104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>
            <a:outerShdw blurRad="825500" rotWithShape="0" algn="bl" dir="18900000" dist="736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8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9" name="Google Shape;209;p8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10" type="dt"/>
          </p:nvPr>
        </p:nvSpPr>
        <p:spPr>
          <a:xfrm>
            <a:off x="5535758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3" name="Google Shape;213;p9"/>
          <p:cNvSpPr txBox="1"/>
          <p:nvPr>
            <p:ph idx="11" type="ftr"/>
          </p:nvPr>
        </p:nvSpPr>
        <p:spPr>
          <a:xfrm>
            <a:off x="609441" y="612616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8735325" y="6126164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Yellow">
  <p:cSld name="Title Only Yellow">
    <p:bg>
      <p:bgPr>
        <a:gradFill>
          <a:gsLst>
            <a:gs pos="0">
              <a:schemeClr val="accent1"/>
            </a:gs>
            <a:gs pos="5000">
              <a:schemeClr val="accent1"/>
            </a:gs>
            <a:gs pos="100000">
              <a:schemeClr val="accent3"/>
            </a:gs>
          </a:gsLst>
          <a:lin ang="54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idx="11" type="ftr"/>
          </p:nvPr>
        </p:nvSpPr>
        <p:spPr>
          <a:xfrm rot="-5400000">
            <a:off x="9841399" y="4396806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l">
              <a:spcBef>
                <a:spcPts val="0"/>
              </a:spcBef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10"/>
          <p:cNvCxnSpPr/>
          <p:nvPr/>
        </p:nvCxnSpPr>
        <p:spPr>
          <a:xfrm>
            <a:off x="609441" y="6509266"/>
            <a:ext cx="0" cy="348734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0"/>
          <p:cNvSpPr txBox="1"/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1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09441" y="6126164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735325" y="6126164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ctrTitle"/>
          </p:nvPr>
        </p:nvSpPr>
        <p:spPr>
          <a:xfrm>
            <a:off x="4940400" y="3030300"/>
            <a:ext cx="6831600" cy="1301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b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Quattrocento Sans"/>
              <a:buNone/>
            </a:pPr>
            <a:r>
              <a:rPr lang="en-US" sz="8200"/>
              <a:t>ShellBeeHaken</a:t>
            </a:r>
            <a:endParaRPr sz="8200"/>
          </a:p>
        </p:txBody>
      </p:sp>
      <p:sp>
        <p:nvSpPr>
          <p:cNvPr id="256" name="Google Shape;256;p17"/>
          <p:cNvSpPr txBox="1"/>
          <p:nvPr>
            <p:ph idx="1" type="subTitle"/>
          </p:nvPr>
        </p:nvSpPr>
        <p:spPr>
          <a:xfrm>
            <a:off x="5062793" y="4280004"/>
            <a:ext cx="6709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800"/>
              <a:t>Internship at ShellBeehaken Ltd.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2271711" y="2770913"/>
            <a:ext cx="23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00" y="2276521"/>
            <a:ext cx="1263225" cy="6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700" y="192750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/>
          <p:nvPr>
            <p:ph idx="2" type="pic"/>
          </p:nvPr>
        </p:nvSpPr>
        <p:spPr>
          <a:xfrm>
            <a:off x="0" y="0"/>
            <a:ext cx="12188700" cy="6858000"/>
          </a:xfrm>
          <a:prstGeom prst="rect">
            <a:avLst/>
          </a:prstGeom>
          <a:gradFill>
            <a:gsLst>
              <a:gs pos="0">
                <a:srgbClr val="9D86F4"/>
              </a:gs>
              <a:gs pos="100000">
                <a:srgbClr val="461ED9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>
            <p:ph idx="3" type="pic"/>
          </p:nvPr>
        </p:nvSpPr>
        <p:spPr>
          <a:xfrm>
            <a:off x="5855825" y="1292050"/>
            <a:ext cx="6047100" cy="34716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000" y="1282406"/>
            <a:ext cx="2212550" cy="349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550" y="1278813"/>
            <a:ext cx="2212550" cy="349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100" y="1292050"/>
            <a:ext cx="2212555" cy="34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/>
          <p:nvPr/>
        </p:nvSpPr>
        <p:spPr>
          <a:xfrm>
            <a:off x="799175" y="2215950"/>
            <a:ext cx="36543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Database Design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 Specification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 Development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UI Development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9" name="Google Shape;3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975" y="32245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4535224" y="1042483"/>
            <a:ext cx="5760640" cy="120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b="1" sz="8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3" y="249475"/>
            <a:ext cx="1104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3450" y="5495825"/>
            <a:ext cx="1164379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7"/>
          <p:cNvSpPr txBox="1"/>
          <p:nvPr/>
        </p:nvSpPr>
        <p:spPr>
          <a:xfrm>
            <a:off x="4939750" y="3056825"/>
            <a:ext cx="55437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</a:pPr>
            <a:r>
              <a:rPr b="1"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Connects the Academia knowledge with the industry experience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</a:pPr>
            <a:r>
              <a:rPr b="1"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Help to gain professional attitude, growth, maturity and judgement.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</a:pPr>
            <a:r>
              <a:rPr b="1"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Get comfortable with uncomfortable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</a:pPr>
            <a:r>
              <a:rPr b="1"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Experience of a lifetime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/>
        </p:nvSpPr>
        <p:spPr>
          <a:xfrm>
            <a:off x="2391430" y="1268760"/>
            <a:ext cx="3229503" cy="228708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You Have Any Questions?</a:t>
            </a:r>
            <a:endParaRPr/>
          </a:p>
        </p:txBody>
      </p:sp>
      <p:sp>
        <p:nvSpPr>
          <p:cNvPr id="414" name="Google Shape;414;p28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3" y="213000"/>
            <a:ext cx="1104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675" y="2992775"/>
            <a:ext cx="3393626" cy="33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322450"/>
            <a:ext cx="11049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4535224" y="1042483"/>
            <a:ext cx="5760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You.</a:t>
            </a:r>
            <a:endParaRPr b="1" sz="8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5354025" y="2987950"/>
            <a:ext cx="6755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Farhan Mahtab Mahi</a:t>
            </a:r>
            <a:endParaRPr b="1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Reg:2018831036</a:t>
            </a:r>
            <a:endParaRPr b="1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Department of Software Engineering</a:t>
            </a:r>
            <a:endParaRPr b="1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IICT,SUST</a:t>
            </a:r>
            <a:endParaRPr b="1"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3675" y="5548450"/>
            <a:ext cx="1583175" cy="7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2032125" y="1516525"/>
            <a:ext cx="4062300" cy="14235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889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US" sz="4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About </a:t>
            </a:r>
            <a:endParaRPr b="1" i="0" sz="47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4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ShellBeeHaken</a:t>
            </a:r>
            <a:endParaRPr sz="700"/>
          </a:p>
        </p:txBody>
      </p:sp>
      <p:pic>
        <p:nvPicPr>
          <p:cNvPr id="267" name="Google Shape;2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3" y="231650"/>
            <a:ext cx="1104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675" y="967075"/>
            <a:ext cx="4730077" cy="38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 txBox="1"/>
          <p:nvPr/>
        </p:nvSpPr>
        <p:spPr>
          <a:xfrm>
            <a:off x="2078475" y="3261475"/>
            <a:ext cx="39696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900"/>
              <a:buFont typeface="Quattrocento Sans"/>
              <a:buChar char="●"/>
            </a:pPr>
            <a:r>
              <a:rPr b="1" lang="en-US" sz="19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Founded in 2020</a:t>
            </a:r>
            <a:endParaRPr b="1" sz="19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900"/>
              <a:buFont typeface="Quattrocento Sans"/>
              <a:buChar char="●"/>
            </a:pPr>
            <a:r>
              <a:rPr b="1" lang="en-US" sz="19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30+ employees</a:t>
            </a:r>
            <a:endParaRPr b="1" sz="19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900"/>
              <a:buFont typeface="Quattrocento Sans"/>
              <a:buChar char="●"/>
            </a:pPr>
            <a:r>
              <a:rPr b="1" lang="en-US" sz="19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Japan Bangladesh Multinational Company</a:t>
            </a:r>
            <a:endParaRPr b="1" sz="19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900"/>
              <a:buFont typeface="Quattrocento Sans"/>
              <a:buChar char="●"/>
            </a:pPr>
            <a:r>
              <a:rPr b="1" lang="en-US" sz="19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Situated in Mirpur DOHS</a:t>
            </a:r>
            <a:endParaRPr b="1" sz="19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Quattrocento Sans"/>
              <a:buChar char="●"/>
            </a:pPr>
            <a:r>
              <a:rPr b="1" lang="en-US" sz="19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Works on Custom Softwar</a:t>
            </a:r>
            <a:r>
              <a:rPr b="1" lang="en-US" sz="1600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1" sz="16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/>
        </p:nvSpPr>
        <p:spPr>
          <a:xfrm>
            <a:off x="5809922" y="4048012"/>
            <a:ext cx="415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the Basics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Practicing the Codes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Making A Social Media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Working in a Real World Project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6" name="Google Shape;276;p19"/>
          <p:cNvCxnSpPr/>
          <p:nvPr/>
        </p:nvCxnSpPr>
        <p:spPr>
          <a:xfrm>
            <a:off x="5895022" y="5552335"/>
            <a:ext cx="588428" cy="0"/>
          </a:xfrm>
          <a:prstGeom prst="straightConnector1">
            <a:avLst/>
          </a:prstGeom>
          <a:noFill/>
          <a:ln cap="rnd" cmpd="sng" w="38100">
            <a:solidFill>
              <a:srgbClr val="FD6A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609441" y="6021288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99" y="1364989"/>
            <a:ext cx="3780300" cy="427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774700" rotWithShape="0" algn="tr" dir="9960000" dist="647700">
              <a:srgbClr val="000000">
                <a:alpha val="31764"/>
              </a:srgbClr>
            </a:outerShdw>
          </a:effectLst>
        </p:spPr>
      </p:pic>
      <p:pic>
        <p:nvPicPr>
          <p:cNvPr id="279" name="Google Shape;2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0" y="149050"/>
            <a:ext cx="11049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4892438" y="647175"/>
            <a:ext cx="61650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54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Diving into Code </a:t>
            </a:r>
            <a:endParaRPr b="1" baseline="30000" sz="54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Fullstack experience as Software Engineer Intern</a:t>
            </a:r>
            <a:endParaRPr b="1" sz="23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3394112" y="728700"/>
            <a:ext cx="5400600" cy="5400600"/>
          </a:xfrm>
          <a:prstGeom prst="rect">
            <a:avLst/>
          </a:prstGeom>
          <a:gradFill>
            <a:gsLst>
              <a:gs pos="0">
                <a:schemeClr val="accent1"/>
              </a:gs>
              <a:gs pos="5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4149776" y="730558"/>
            <a:ext cx="1176900" cy="22164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3975048" y="3884155"/>
            <a:ext cx="1526400" cy="22164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6453037" y="733810"/>
            <a:ext cx="1962300" cy="22164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6823331" y="3884154"/>
            <a:ext cx="1221900" cy="22164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406350" y="2020775"/>
            <a:ext cx="2446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Html, css, Javascript, Git, Redux,MongoDb,Express,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NextJs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195899" y="1503850"/>
            <a:ext cx="3180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the Basics</a:t>
            </a:r>
            <a:endParaRPr/>
          </a:p>
        </p:txBody>
      </p:sp>
      <p:grpSp>
        <p:nvGrpSpPr>
          <p:cNvPr id="292" name="Google Shape;292;p20"/>
          <p:cNvGrpSpPr/>
          <p:nvPr/>
        </p:nvGrpSpPr>
        <p:grpSpPr>
          <a:xfrm>
            <a:off x="632177" y="476672"/>
            <a:ext cx="781715" cy="784215"/>
            <a:chOff x="1585913" y="6542087"/>
            <a:chExt cx="1490662" cy="1495426"/>
          </a:xfrm>
        </p:grpSpPr>
        <p:sp>
          <p:nvSpPr>
            <p:cNvPr id="293" name="Google Shape;293;p20"/>
            <p:cNvSpPr/>
            <p:nvPr/>
          </p:nvSpPr>
          <p:spPr>
            <a:xfrm>
              <a:off x="2714625" y="6884988"/>
              <a:ext cx="203200" cy="203200"/>
            </a:xfrm>
            <a:custGeom>
              <a:rect b="b" l="l" r="r" t="t"/>
              <a:pathLst>
                <a:path extrusionOk="0" h="324" w="325">
                  <a:moveTo>
                    <a:pt x="203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7"/>
                    <a:pt x="67" y="121"/>
                    <a:pt x="0" y="12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67" y="202"/>
                    <a:pt x="122" y="257"/>
                    <a:pt x="122" y="324"/>
                  </a:cubicBezTo>
                  <a:cubicBezTo>
                    <a:pt x="203" y="324"/>
                    <a:pt x="203" y="324"/>
                    <a:pt x="203" y="324"/>
                  </a:cubicBezTo>
                  <a:cubicBezTo>
                    <a:pt x="203" y="257"/>
                    <a:pt x="258" y="202"/>
                    <a:pt x="325" y="202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258" y="121"/>
                    <a:pt x="203" y="67"/>
                    <a:pt x="203" y="0"/>
                  </a:cubicBezTo>
                  <a:close/>
                  <a:moveTo>
                    <a:pt x="163" y="204"/>
                  </a:moveTo>
                  <a:cubicBezTo>
                    <a:pt x="151" y="188"/>
                    <a:pt x="137" y="174"/>
                    <a:pt x="121" y="162"/>
                  </a:cubicBezTo>
                  <a:cubicBezTo>
                    <a:pt x="137" y="150"/>
                    <a:pt x="151" y="136"/>
                    <a:pt x="163" y="120"/>
                  </a:cubicBezTo>
                  <a:cubicBezTo>
                    <a:pt x="174" y="136"/>
                    <a:pt x="188" y="150"/>
                    <a:pt x="204" y="162"/>
                  </a:cubicBezTo>
                  <a:cubicBezTo>
                    <a:pt x="188" y="174"/>
                    <a:pt x="174" y="188"/>
                    <a:pt x="163" y="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867025" y="6605588"/>
              <a:ext cx="203200" cy="203200"/>
            </a:xfrm>
            <a:custGeom>
              <a:rect b="b" l="l" r="r" t="t"/>
              <a:pathLst>
                <a:path extrusionOk="0" h="325" w="324">
                  <a:moveTo>
                    <a:pt x="203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67"/>
                    <a:pt x="67" y="122"/>
                    <a:pt x="0" y="122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7" y="203"/>
                    <a:pt x="121" y="258"/>
                    <a:pt x="121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258"/>
                    <a:pt x="257" y="203"/>
                    <a:pt x="324" y="20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257" y="122"/>
                    <a:pt x="203" y="67"/>
                    <a:pt x="203" y="0"/>
                  </a:cubicBezTo>
                  <a:close/>
                  <a:moveTo>
                    <a:pt x="162" y="204"/>
                  </a:moveTo>
                  <a:cubicBezTo>
                    <a:pt x="150" y="189"/>
                    <a:pt x="136" y="174"/>
                    <a:pt x="120" y="163"/>
                  </a:cubicBezTo>
                  <a:cubicBezTo>
                    <a:pt x="136" y="151"/>
                    <a:pt x="150" y="137"/>
                    <a:pt x="162" y="121"/>
                  </a:cubicBezTo>
                  <a:cubicBezTo>
                    <a:pt x="174" y="137"/>
                    <a:pt x="188" y="151"/>
                    <a:pt x="204" y="163"/>
                  </a:cubicBezTo>
                  <a:cubicBezTo>
                    <a:pt x="188" y="174"/>
                    <a:pt x="174" y="189"/>
                    <a:pt x="162" y="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585913" y="6542087"/>
              <a:ext cx="1490662" cy="1495426"/>
            </a:xfrm>
            <a:custGeom>
              <a:rect b="b" l="l" r="r" t="t"/>
              <a:pathLst>
                <a:path extrusionOk="0" h="2392" w="2381">
                  <a:moveTo>
                    <a:pt x="1456" y="2306"/>
                  </a:moveTo>
                  <a:cubicBezTo>
                    <a:pt x="1049" y="2272"/>
                    <a:pt x="583" y="2119"/>
                    <a:pt x="210" y="1897"/>
                  </a:cubicBezTo>
                  <a:cubicBezTo>
                    <a:pt x="99" y="1832"/>
                    <a:pt x="99" y="1832"/>
                    <a:pt x="99" y="1832"/>
                  </a:cubicBezTo>
                  <a:cubicBezTo>
                    <a:pt x="115" y="1793"/>
                    <a:pt x="125" y="1753"/>
                    <a:pt x="134" y="1714"/>
                  </a:cubicBezTo>
                  <a:cubicBezTo>
                    <a:pt x="137" y="1702"/>
                    <a:pt x="140" y="1690"/>
                    <a:pt x="143" y="1679"/>
                  </a:cubicBezTo>
                  <a:cubicBezTo>
                    <a:pt x="151" y="1645"/>
                    <a:pt x="161" y="1590"/>
                    <a:pt x="172" y="1527"/>
                  </a:cubicBezTo>
                  <a:cubicBezTo>
                    <a:pt x="188" y="1436"/>
                    <a:pt x="207" y="1323"/>
                    <a:pt x="225" y="1277"/>
                  </a:cubicBezTo>
                  <a:cubicBezTo>
                    <a:pt x="468" y="654"/>
                    <a:pt x="468" y="654"/>
                    <a:pt x="468" y="654"/>
                  </a:cubicBezTo>
                  <a:cubicBezTo>
                    <a:pt x="473" y="641"/>
                    <a:pt x="478" y="626"/>
                    <a:pt x="483" y="611"/>
                  </a:cubicBezTo>
                  <a:cubicBezTo>
                    <a:pt x="496" y="571"/>
                    <a:pt x="510" y="530"/>
                    <a:pt x="535" y="507"/>
                  </a:cubicBezTo>
                  <a:cubicBezTo>
                    <a:pt x="550" y="495"/>
                    <a:pt x="568" y="485"/>
                    <a:pt x="586" y="477"/>
                  </a:cubicBezTo>
                  <a:cubicBezTo>
                    <a:pt x="589" y="476"/>
                    <a:pt x="591" y="475"/>
                    <a:pt x="592" y="474"/>
                  </a:cubicBezTo>
                  <a:cubicBezTo>
                    <a:pt x="1073" y="105"/>
                    <a:pt x="1073" y="105"/>
                    <a:pt x="1073" y="105"/>
                  </a:cubicBezTo>
                  <a:cubicBezTo>
                    <a:pt x="1097" y="87"/>
                    <a:pt x="1131" y="87"/>
                    <a:pt x="1155" y="106"/>
                  </a:cubicBezTo>
                  <a:cubicBezTo>
                    <a:pt x="1396" y="299"/>
                    <a:pt x="1396" y="299"/>
                    <a:pt x="1396" y="299"/>
                  </a:cubicBezTo>
                  <a:cubicBezTo>
                    <a:pt x="1411" y="311"/>
                    <a:pt x="1420" y="329"/>
                    <a:pt x="1420" y="349"/>
                  </a:cubicBezTo>
                  <a:cubicBezTo>
                    <a:pt x="1421" y="369"/>
                    <a:pt x="1413" y="387"/>
                    <a:pt x="1398" y="400"/>
                  </a:cubicBezTo>
                  <a:cubicBezTo>
                    <a:pt x="1244" y="535"/>
                    <a:pt x="1244" y="535"/>
                    <a:pt x="1244" y="535"/>
                  </a:cubicBezTo>
                  <a:cubicBezTo>
                    <a:pt x="1218" y="557"/>
                    <a:pt x="1178" y="556"/>
                    <a:pt x="1154" y="532"/>
                  </a:cubicBezTo>
                  <a:cubicBezTo>
                    <a:pt x="1140" y="518"/>
                    <a:pt x="1133" y="498"/>
                    <a:pt x="1135" y="479"/>
                  </a:cubicBezTo>
                  <a:cubicBezTo>
                    <a:pt x="1137" y="459"/>
                    <a:pt x="1148" y="441"/>
                    <a:pt x="1164" y="430"/>
                  </a:cubicBezTo>
                  <a:cubicBezTo>
                    <a:pt x="1178" y="421"/>
                    <a:pt x="1178" y="421"/>
                    <a:pt x="1178" y="421"/>
                  </a:cubicBezTo>
                  <a:cubicBezTo>
                    <a:pt x="1133" y="354"/>
                    <a:pt x="1133" y="354"/>
                    <a:pt x="1133" y="354"/>
                  </a:cubicBezTo>
                  <a:cubicBezTo>
                    <a:pt x="1119" y="363"/>
                    <a:pt x="1119" y="363"/>
                    <a:pt x="1119" y="363"/>
                  </a:cubicBezTo>
                  <a:cubicBezTo>
                    <a:pt x="1082" y="387"/>
                    <a:pt x="1059" y="427"/>
                    <a:pt x="1054" y="471"/>
                  </a:cubicBezTo>
                  <a:cubicBezTo>
                    <a:pt x="1050" y="515"/>
                    <a:pt x="1065" y="558"/>
                    <a:pt x="1097" y="589"/>
                  </a:cubicBezTo>
                  <a:cubicBezTo>
                    <a:pt x="1151" y="644"/>
                    <a:pt x="1239" y="647"/>
                    <a:pt x="1297" y="596"/>
                  </a:cubicBezTo>
                  <a:cubicBezTo>
                    <a:pt x="1427" y="483"/>
                    <a:pt x="1427" y="483"/>
                    <a:pt x="1427" y="483"/>
                  </a:cubicBezTo>
                  <a:cubicBezTo>
                    <a:pt x="1467" y="542"/>
                    <a:pt x="1467" y="542"/>
                    <a:pt x="1467" y="542"/>
                  </a:cubicBezTo>
                  <a:cubicBezTo>
                    <a:pt x="1224" y="751"/>
                    <a:pt x="1224" y="751"/>
                    <a:pt x="1224" y="751"/>
                  </a:cubicBezTo>
                  <a:cubicBezTo>
                    <a:pt x="933" y="714"/>
                    <a:pt x="933" y="714"/>
                    <a:pt x="933" y="714"/>
                  </a:cubicBezTo>
                  <a:cubicBezTo>
                    <a:pt x="938" y="694"/>
                    <a:pt x="943" y="673"/>
                    <a:pt x="949" y="652"/>
                  </a:cubicBezTo>
                  <a:cubicBezTo>
                    <a:pt x="871" y="630"/>
                    <a:pt x="871" y="630"/>
                    <a:pt x="871" y="630"/>
                  </a:cubicBezTo>
                  <a:cubicBezTo>
                    <a:pt x="844" y="724"/>
                    <a:pt x="831" y="820"/>
                    <a:pt x="833" y="918"/>
                  </a:cubicBezTo>
                  <a:cubicBezTo>
                    <a:pt x="834" y="970"/>
                    <a:pt x="840" y="1023"/>
                    <a:pt x="845" y="1073"/>
                  </a:cubicBezTo>
                  <a:cubicBezTo>
                    <a:pt x="852" y="1132"/>
                    <a:pt x="858" y="1188"/>
                    <a:pt x="857" y="1245"/>
                  </a:cubicBezTo>
                  <a:cubicBezTo>
                    <a:pt x="856" y="1415"/>
                    <a:pt x="790" y="1574"/>
                    <a:pt x="681" y="1669"/>
                  </a:cubicBezTo>
                  <a:cubicBezTo>
                    <a:pt x="735" y="1730"/>
                    <a:pt x="735" y="1730"/>
                    <a:pt x="735" y="1730"/>
                  </a:cubicBezTo>
                  <a:cubicBezTo>
                    <a:pt x="812" y="1663"/>
                    <a:pt x="869" y="1571"/>
                    <a:pt x="903" y="1467"/>
                  </a:cubicBezTo>
                  <a:cubicBezTo>
                    <a:pt x="915" y="1463"/>
                    <a:pt x="931" y="1463"/>
                    <a:pt x="946" y="1464"/>
                  </a:cubicBezTo>
                  <a:cubicBezTo>
                    <a:pt x="1000" y="1469"/>
                    <a:pt x="1051" y="1484"/>
                    <a:pt x="1100" y="1505"/>
                  </a:cubicBezTo>
                  <a:cubicBezTo>
                    <a:pt x="1080" y="1537"/>
                    <a:pt x="1064" y="1571"/>
                    <a:pt x="1052" y="1607"/>
                  </a:cubicBezTo>
                  <a:cubicBezTo>
                    <a:pt x="1129" y="1633"/>
                    <a:pt x="1129" y="1633"/>
                    <a:pt x="1129" y="1633"/>
                  </a:cubicBezTo>
                  <a:cubicBezTo>
                    <a:pt x="1139" y="1602"/>
                    <a:pt x="1154" y="1572"/>
                    <a:pt x="1171" y="1544"/>
                  </a:cubicBezTo>
                  <a:cubicBezTo>
                    <a:pt x="1172" y="1545"/>
                    <a:pt x="1173" y="1546"/>
                    <a:pt x="1174" y="1546"/>
                  </a:cubicBezTo>
                  <a:cubicBezTo>
                    <a:pt x="1213" y="1489"/>
                    <a:pt x="1213" y="1489"/>
                    <a:pt x="1213" y="1489"/>
                  </a:cubicBezTo>
                  <a:cubicBezTo>
                    <a:pt x="1290" y="1404"/>
                    <a:pt x="1402" y="1344"/>
                    <a:pt x="1533" y="1325"/>
                  </a:cubicBezTo>
                  <a:cubicBezTo>
                    <a:pt x="1729" y="1295"/>
                    <a:pt x="1912" y="1362"/>
                    <a:pt x="2010" y="1500"/>
                  </a:cubicBezTo>
                  <a:cubicBezTo>
                    <a:pt x="2076" y="1453"/>
                    <a:pt x="2076" y="1453"/>
                    <a:pt x="2076" y="1453"/>
                  </a:cubicBezTo>
                  <a:cubicBezTo>
                    <a:pt x="2035" y="1396"/>
                    <a:pt x="1982" y="1349"/>
                    <a:pt x="1921" y="1314"/>
                  </a:cubicBezTo>
                  <a:cubicBezTo>
                    <a:pt x="2039" y="1216"/>
                    <a:pt x="2209" y="1181"/>
                    <a:pt x="2354" y="1231"/>
                  </a:cubicBezTo>
                  <a:cubicBezTo>
                    <a:pt x="2381" y="1155"/>
                    <a:pt x="2381" y="1155"/>
                    <a:pt x="2381" y="1155"/>
                  </a:cubicBezTo>
                  <a:cubicBezTo>
                    <a:pt x="2198" y="1091"/>
                    <a:pt x="1981" y="1142"/>
                    <a:pt x="1842" y="1276"/>
                  </a:cubicBezTo>
                  <a:cubicBezTo>
                    <a:pt x="1746" y="1239"/>
                    <a:pt x="1635" y="1227"/>
                    <a:pt x="1521" y="1244"/>
                  </a:cubicBezTo>
                  <a:cubicBezTo>
                    <a:pt x="1370" y="1267"/>
                    <a:pt x="1239" y="1337"/>
                    <a:pt x="1150" y="1439"/>
                  </a:cubicBezTo>
                  <a:cubicBezTo>
                    <a:pt x="1088" y="1408"/>
                    <a:pt x="1022" y="1390"/>
                    <a:pt x="953" y="1383"/>
                  </a:cubicBezTo>
                  <a:cubicBezTo>
                    <a:pt x="944" y="1383"/>
                    <a:pt x="935" y="1382"/>
                    <a:pt x="925" y="1382"/>
                  </a:cubicBezTo>
                  <a:cubicBezTo>
                    <a:pt x="933" y="1338"/>
                    <a:pt x="938" y="1293"/>
                    <a:pt x="938" y="1246"/>
                  </a:cubicBezTo>
                  <a:cubicBezTo>
                    <a:pt x="939" y="1184"/>
                    <a:pt x="932" y="1123"/>
                    <a:pt x="926" y="1064"/>
                  </a:cubicBezTo>
                  <a:cubicBezTo>
                    <a:pt x="921" y="1016"/>
                    <a:pt x="915" y="965"/>
                    <a:pt x="914" y="916"/>
                  </a:cubicBezTo>
                  <a:cubicBezTo>
                    <a:pt x="913" y="875"/>
                    <a:pt x="916" y="835"/>
                    <a:pt x="920" y="794"/>
                  </a:cubicBezTo>
                  <a:cubicBezTo>
                    <a:pt x="1231" y="833"/>
                    <a:pt x="1231" y="833"/>
                    <a:pt x="1231" y="833"/>
                  </a:cubicBezTo>
                  <a:cubicBezTo>
                    <a:pt x="1233" y="833"/>
                    <a:pt x="1235" y="834"/>
                    <a:pt x="1236" y="834"/>
                  </a:cubicBezTo>
                  <a:cubicBezTo>
                    <a:pt x="1246" y="834"/>
                    <a:pt x="1255" y="830"/>
                    <a:pt x="1263" y="824"/>
                  </a:cubicBezTo>
                  <a:cubicBezTo>
                    <a:pt x="1547" y="580"/>
                    <a:pt x="1547" y="580"/>
                    <a:pt x="1547" y="580"/>
                  </a:cubicBezTo>
                  <a:cubicBezTo>
                    <a:pt x="1562" y="567"/>
                    <a:pt x="1565" y="544"/>
                    <a:pt x="1554" y="527"/>
                  </a:cubicBezTo>
                  <a:cubicBezTo>
                    <a:pt x="1483" y="420"/>
                    <a:pt x="1483" y="420"/>
                    <a:pt x="1483" y="420"/>
                  </a:cubicBezTo>
                  <a:cubicBezTo>
                    <a:pt x="1495" y="398"/>
                    <a:pt x="1502" y="373"/>
                    <a:pt x="1502" y="347"/>
                  </a:cubicBezTo>
                  <a:cubicBezTo>
                    <a:pt x="1501" y="304"/>
                    <a:pt x="1480" y="263"/>
                    <a:pt x="1446" y="236"/>
                  </a:cubicBezTo>
                  <a:cubicBezTo>
                    <a:pt x="1205" y="43"/>
                    <a:pt x="1205" y="43"/>
                    <a:pt x="1205" y="43"/>
                  </a:cubicBezTo>
                  <a:cubicBezTo>
                    <a:pt x="1152" y="0"/>
                    <a:pt x="1078" y="0"/>
                    <a:pt x="1024" y="41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28" y="415"/>
                    <a:pt x="503" y="428"/>
                    <a:pt x="482" y="446"/>
                  </a:cubicBezTo>
                  <a:cubicBezTo>
                    <a:pt x="440" y="483"/>
                    <a:pt x="422" y="538"/>
                    <a:pt x="406" y="586"/>
                  </a:cubicBezTo>
                  <a:cubicBezTo>
                    <a:pt x="402" y="599"/>
                    <a:pt x="397" y="613"/>
                    <a:pt x="392" y="625"/>
                  </a:cubicBezTo>
                  <a:cubicBezTo>
                    <a:pt x="149" y="1248"/>
                    <a:pt x="149" y="1248"/>
                    <a:pt x="149" y="1248"/>
                  </a:cubicBezTo>
                  <a:cubicBezTo>
                    <a:pt x="129" y="1301"/>
                    <a:pt x="110" y="1409"/>
                    <a:pt x="92" y="1513"/>
                  </a:cubicBezTo>
                  <a:cubicBezTo>
                    <a:pt x="82" y="1572"/>
                    <a:pt x="72" y="1628"/>
                    <a:pt x="64" y="1659"/>
                  </a:cubicBezTo>
                  <a:cubicBezTo>
                    <a:pt x="61" y="1671"/>
                    <a:pt x="58" y="1683"/>
                    <a:pt x="55" y="1695"/>
                  </a:cubicBezTo>
                  <a:cubicBezTo>
                    <a:pt x="44" y="1743"/>
                    <a:pt x="33" y="1788"/>
                    <a:pt x="11" y="1827"/>
                  </a:cubicBezTo>
                  <a:cubicBezTo>
                    <a:pt x="0" y="1846"/>
                    <a:pt x="6" y="1871"/>
                    <a:pt x="25" y="1882"/>
                  </a:cubicBezTo>
                  <a:cubicBezTo>
                    <a:pt x="168" y="1967"/>
                    <a:pt x="168" y="1967"/>
                    <a:pt x="168" y="1967"/>
                  </a:cubicBezTo>
                  <a:cubicBezTo>
                    <a:pt x="551" y="2195"/>
                    <a:pt x="1030" y="2352"/>
                    <a:pt x="1449" y="2387"/>
                  </a:cubicBezTo>
                  <a:cubicBezTo>
                    <a:pt x="1482" y="2390"/>
                    <a:pt x="1523" y="2392"/>
                    <a:pt x="1570" y="2392"/>
                  </a:cubicBezTo>
                  <a:cubicBezTo>
                    <a:pt x="1803" y="2392"/>
                    <a:pt x="2179" y="2351"/>
                    <a:pt x="2357" y="2204"/>
                  </a:cubicBezTo>
                  <a:cubicBezTo>
                    <a:pt x="2306" y="2141"/>
                    <a:pt x="2306" y="2141"/>
                    <a:pt x="2306" y="2141"/>
                  </a:cubicBezTo>
                  <a:cubicBezTo>
                    <a:pt x="2122" y="2293"/>
                    <a:pt x="1662" y="2324"/>
                    <a:pt x="1456" y="23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96" name="Google Shape;296;p20"/>
          <p:cNvSpPr/>
          <p:nvPr/>
        </p:nvSpPr>
        <p:spPr>
          <a:xfrm>
            <a:off x="295383" y="5699889"/>
            <a:ext cx="2799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NextJs, NextAuth, MongoDb</a:t>
            </a:r>
            <a:endParaRPr sz="1600"/>
          </a:p>
        </p:txBody>
      </p:sp>
      <p:sp>
        <p:nvSpPr>
          <p:cNvPr id="297" name="Google Shape;297;p20"/>
          <p:cNvSpPr/>
          <p:nvPr/>
        </p:nvSpPr>
        <p:spPr>
          <a:xfrm>
            <a:off x="105001" y="5133038"/>
            <a:ext cx="3180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FullStack Toy Project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8817068" y="2020786"/>
            <a:ext cx="2763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reated 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game using,js,react,redux</a:t>
            </a: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817068" y="1489087"/>
            <a:ext cx="27632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Practicing</a:t>
            </a: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>
            <a:off x="10850058" y="483816"/>
            <a:ext cx="710841" cy="699104"/>
            <a:chOff x="3790951" y="6524625"/>
            <a:chExt cx="1538287" cy="1512888"/>
          </a:xfrm>
        </p:grpSpPr>
        <p:sp>
          <p:nvSpPr>
            <p:cNvPr id="301" name="Google Shape;301;p20"/>
            <p:cNvSpPr/>
            <p:nvPr/>
          </p:nvSpPr>
          <p:spPr>
            <a:xfrm>
              <a:off x="3938588" y="6673850"/>
              <a:ext cx="254000" cy="249238"/>
            </a:xfrm>
            <a:custGeom>
              <a:rect b="b" l="l" r="r" t="t"/>
              <a:pathLst>
                <a:path extrusionOk="0" h="401" w="408">
                  <a:moveTo>
                    <a:pt x="388" y="316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71" y="0"/>
                    <a:pt x="39" y="0"/>
                    <a:pt x="20" y="19"/>
                  </a:cubicBezTo>
                  <a:cubicBezTo>
                    <a:pt x="0" y="38"/>
                    <a:pt x="0" y="70"/>
                    <a:pt x="20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8" y="396"/>
                    <a:pt x="340" y="401"/>
                    <a:pt x="353" y="401"/>
                  </a:cubicBezTo>
                  <a:cubicBezTo>
                    <a:pt x="366" y="401"/>
                    <a:pt x="379" y="396"/>
                    <a:pt x="388" y="386"/>
                  </a:cubicBezTo>
                  <a:cubicBezTo>
                    <a:pt x="408" y="367"/>
                    <a:pt x="408" y="336"/>
                    <a:pt x="388" y="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817938" y="6985000"/>
              <a:ext cx="309563" cy="61913"/>
            </a:xfrm>
            <a:custGeom>
              <a:rect b="b" l="l" r="r" t="t"/>
              <a:pathLst>
                <a:path extrusionOk="0" h="99" w="496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73" y="99"/>
                    <a:pt x="496" y="77"/>
                    <a:pt x="496" y="50"/>
                  </a:cubicBezTo>
                  <a:cubicBezTo>
                    <a:pt x="496" y="22"/>
                    <a:pt x="473" y="0"/>
                    <a:pt x="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251326" y="6553200"/>
              <a:ext cx="61913" cy="309563"/>
            </a:xfrm>
            <a:custGeom>
              <a:rect b="b" l="l" r="r" t="t"/>
              <a:pathLst>
                <a:path extrusionOk="0" h="496" w="99">
                  <a:moveTo>
                    <a:pt x="49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2" y="496"/>
                    <a:pt x="49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927601" y="7600950"/>
              <a:ext cx="254000" cy="250825"/>
            </a:xfrm>
            <a:custGeom>
              <a:rect b="b" l="l" r="r" t="t"/>
              <a:pathLst>
                <a:path extrusionOk="0" h="401" w="407">
                  <a:moveTo>
                    <a:pt x="388" y="317"/>
                  </a:moveTo>
                  <a:cubicBezTo>
                    <a:pt x="89" y="19"/>
                    <a:pt x="89" y="19"/>
                    <a:pt x="89" y="19"/>
                  </a:cubicBezTo>
                  <a:cubicBezTo>
                    <a:pt x="70" y="0"/>
                    <a:pt x="38" y="0"/>
                    <a:pt x="19" y="19"/>
                  </a:cubicBezTo>
                  <a:cubicBezTo>
                    <a:pt x="0" y="39"/>
                    <a:pt x="0" y="70"/>
                    <a:pt x="19" y="8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27" y="397"/>
                    <a:pt x="340" y="401"/>
                    <a:pt x="353" y="401"/>
                  </a:cubicBezTo>
                  <a:cubicBezTo>
                    <a:pt x="365" y="401"/>
                    <a:pt x="378" y="397"/>
                    <a:pt x="388" y="387"/>
                  </a:cubicBezTo>
                  <a:cubicBezTo>
                    <a:pt x="407" y="367"/>
                    <a:pt x="407" y="336"/>
                    <a:pt x="388" y="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994276" y="7480300"/>
              <a:ext cx="309563" cy="61913"/>
            </a:xfrm>
            <a:custGeom>
              <a:rect b="b" l="l" r="r" t="t"/>
              <a:pathLst>
                <a:path extrusionOk="0" h="100" w="496">
                  <a:moveTo>
                    <a:pt x="44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73" y="100"/>
                    <a:pt x="496" y="77"/>
                    <a:pt x="496" y="50"/>
                  </a:cubicBezTo>
                  <a:cubicBezTo>
                    <a:pt x="496" y="23"/>
                    <a:pt x="473" y="0"/>
                    <a:pt x="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806951" y="7666038"/>
              <a:ext cx="61913" cy="309563"/>
            </a:xfrm>
            <a:custGeom>
              <a:rect b="b" l="l" r="r" t="t"/>
              <a:pathLst>
                <a:path extrusionOk="0" h="496" w="99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4"/>
                    <a:pt x="23" y="496"/>
                    <a:pt x="50" y="496"/>
                  </a:cubicBezTo>
                  <a:cubicBezTo>
                    <a:pt x="77" y="496"/>
                    <a:pt x="99" y="474"/>
                    <a:pt x="99" y="446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22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421188" y="6524625"/>
              <a:ext cx="908050" cy="977900"/>
            </a:xfrm>
            <a:custGeom>
              <a:rect b="b" l="l" r="r" t="t"/>
              <a:pathLst>
                <a:path extrusionOk="0" h="1567" w="1455">
                  <a:moveTo>
                    <a:pt x="1281" y="174"/>
                  </a:moveTo>
                  <a:cubicBezTo>
                    <a:pt x="1107" y="0"/>
                    <a:pt x="824" y="0"/>
                    <a:pt x="650" y="174"/>
                  </a:cubicBezTo>
                  <a:cubicBezTo>
                    <a:pt x="218" y="607"/>
                    <a:pt x="218" y="607"/>
                    <a:pt x="218" y="607"/>
                  </a:cubicBezTo>
                  <a:cubicBezTo>
                    <a:pt x="198" y="626"/>
                    <a:pt x="198" y="658"/>
                    <a:pt x="218" y="677"/>
                  </a:cubicBezTo>
                  <a:cubicBezTo>
                    <a:pt x="237" y="696"/>
                    <a:pt x="268" y="696"/>
                    <a:pt x="288" y="677"/>
                  </a:cubicBezTo>
                  <a:cubicBezTo>
                    <a:pt x="720" y="244"/>
                    <a:pt x="720" y="244"/>
                    <a:pt x="720" y="244"/>
                  </a:cubicBezTo>
                  <a:cubicBezTo>
                    <a:pt x="856" y="109"/>
                    <a:pt x="1076" y="109"/>
                    <a:pt x="1211" y="244"/>
                  </a:cubicBezTo>
                  <a:cubicBezTo>
                    <a:pt x="1346" y="380"/>
                    <a:pt x="1346" y="600"/>
                    <a:pt x="1211" y="735"/>
                  </a:cubicBezTo>
                  <a:cubicBezTo>
                    <a:pt x="580" y="1366"/>
                    <a:pt x="580" y="1366"/>
                    <a:pt x="580" y="1366"/>
                  </a:cubicBezTo>
                  <a:cubicBezTo>
                    <a:pt x="445" y="1502"/>
                    <a:pt x="225" y="1502"/>
                    <a:pt x="89" y="1366"/>
                  </a:cubicBezTo>
                  <a:cubicBezTo>
                    <a:pt x="70" y="1347"/>
                    <a:pt x="39" y="1347"/>
                    <a:pt x="19" y="1366"/>
                  </a:cubicBezTo>
                  <a:cubicBezTo>
                    <a:pt x="0" y="1386"/>
                    <a:pt x="0" y="1417"/>
                    <a:pt x="19" y="1436"/>
                  </a:cubicBezTo>
                  <a:cubicBezTo>
                    <a:pt x="106" y="1523"/>
                    <a:pt x="221" y="1567"/>
                    <a:pt x="335" y="1567"/>
                  </a:cubicBezTo>
                  <a:cubicBezTo>
                    <a:pt x="449" y="1567"/>
                    <a:pt x="563" y="1523"/>
                    <a:pt x="650" y="1436"/>
                  </a:cubicBezTo>
                  <a:cubicBezTo>
                    <a:pt x="1281" y="805"/>
                    <a:pt x="1281" y="805"/>
                    <a:pt x="1281" y="805"/>
                  </a:cubicBezTo>
                  <a:cubicBezTo>
                    <a:pt x="1455" y="631"/>
                    <a:pt x="1455" y="348"/>
                    <a:pt x="1281" y="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790951" y="7061200"/>
              <a:ext cx="906463" cy="976313"/>
            </a:xfrm>
            <a:custGeom>
              <a:rect b="b" l="l" r="r" t="t"/>
              <a:pathLst>
                <a:path extrusionOk="0" h="1566" w="1455">
                  <a:moveTo>
                    <a:pt x="1436" y="174"/>
                  </a:moveTo>
                  <a:cubicBezTo>
                    <a:pt x="1262" y="0"/>
                    <a:pt x="979" y="0"/>
                    <a:pt x="805" y="174"/>
                  </a:cubicBezTo>
                  <a:cubicBezTo>
                    <a:pt x="174" y="805"/>
                    <a:pt x="174" y="805"/>
                    <a:pt x="174" y="805"/>
                  </a:cubicBezTo>
                  <a:cubicBezTo>
                    <a:pt x="0" y="979"/>
                    <a:pt x="0" y="1262"/>
                    <a:pt x="174" y="1436"/>
                  </a:cubicBezTo>
                  <a:cubicBezTo>
                    <a:pt x="261" y="1523"/>
                    <a:pt x="375" y="1566"/>
                    <a:pt x="489" y="1566"/>
                  </a:cubicBezTo>
                  <a:cubicBezTo>
                    <a:pt x="604" y="1566"/>
                    <a:pt x="718" y="1523"/>
                    <a:pt x="805" y="1436"/>
                  </a:cubicBezTo>
                  <a:cubicBezTo>
                    <a:pt x="1238" y="1003"/>
                    <a:pt x="1238" y="1003"/>
                    <a:pt x="1238" y="1003"/>
                  </a:cubicBezTo>
                  <a:cubicBezTo>
                    <a:pt x="1257" y="984"/>
                    <a:pt x="1257" y="952"/>
                    <a:pt x="1238" y="933"/>
                  </a:cubicBezTo>
                  <a:cubicBezTo>
                    <a:pt x="1218" y="914"/>
                    <a:pt x="1187" y="914"/>
                    <a:pt x="1168" y="933"/>
                  </a:cubicBezTo>
                  <a:cubicBezTo>
                    <a:pt x="735" y="1366"/>
                    <a:pt x="735" y="1366"/>
                    <a:pt x="735" y="1366"/>
                  </a:cubicBezTo>
                  <a:cubicBezTo>
                    <a:pt x="600" y="1501"/>
                    <a:pt x="380" y="1501"/>
                    <a:pt x="244" y="1366"/>
                  </a:cubicBezTo>
                  <a:cubicBezTo>
                    <a:pt x="109" y="1230"/>
                    <a:pt x="109" y="1010"/>
                    <a:pt x="244" y="875"/>
                  </a:cubicBezTo>
                  <a:cubicBezTo>
                    <a:pt x="875" y="244"/>
                    <a:pt x="875" y="244"/>
                    <a:pt x="875" y="244"/>
                  </a:cubicBezTo>
                  <a:cubicBezTo>
                    <a:pt x="1010" y="109"/>
                    <a:pt x="1230" y="108"/>
                    <a:pt x="1366" y="244"/>
                  </a:cubicBezTo>
                  <a:cubicBezTo>
                    <a:pt x="1385" y="263"/>
                    <a:pt x="1417" y="263"/>
                    <a:pt x="1436" y="244"/>
                  </a:cubicBezTo>
                  <a:cubicBezTo>
                    <a:pt x="1455" y="224"/>
                    <a:pt x="1455" y="193"/>
                    <a:pt x="1436" y="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9" name="Google Shape;309;p20"/>
          <p:cNvSpPr/>
          <p:nvPr/>
        </p:nvSpPr>
        <p:spPr>
          <a:xfrm>
            <a:off x="8774150" y="5328839"/>
            <a:ext cx="2763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Running the server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Schema Design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 Spec Writing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 Development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UI Development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8774148" y="4776950"/>
            <a:ext cx="326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 World Project</a:t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>
            <a:off x="10850040" y="3811445"/>
            <a:ext cx="641547" cy="764717"/>
            <a:chOff x="7627938" y="6559551"/>
            <a:chExt cx="1347788" cy="1606549"/>
          </a:xfrm>
        </p:grpSpPr>
        <p:cxnSp>
          <p:nvCxnSpPr>
            <p:cNvPr id="312" name="Google Shape;312;p20"/>
            <p:cNvCxnSpPr/>
            <p:nvPr/>
          </p:nvCxnSpPr>
          <p:spPr>
            <a:xfrm>
              <a:off x="8375651" y="6762750"/>
              <a:ext cx="0" cy="0"/>
            </a:xfrm>
            <a:prstGeom prst="straightConnector1">
              <a:avLst/>
            </a:prstGeom>
            <a:solidFill>
              <a:schemeClr val="lt1"/>
            </a:solidFill>
            <a:ln>
              <a:noFill/>
            </a:ln>
          </p:spPr>
        </p:cxnSp>
        <p:cxnSp>
          <p:nvCxnSpPr>
            <p:cNvPr id="313" name="Google Shape;313;p20"/>
            <p:cNvCxnSpPr/>
            <p:nvPr/>
          </p:nvCxnSpPr>
          <p:spPr>
            <a:xfrm>
              <a:off x="8375651" y="6762750"/>
              <a:ext cx="0" cy="0"/>
            </a:xfrm>
            <a:prstGeom prst="straightConnector1">
              <a:avLst/>
            </a:prstGeom>
            <a:solidFill>
              <a:schemeClr val="lt1"/>
            </a:solidFill>
            <a:ln>
              <a:noFill/>
            </a:ln>
          </p:spPr>
        </p:cxnSp>
        <p:cxnSp>
          <p:nvCxnSpPr>
            <p:cNvPr id="314" name="Google Shape;314;p20"/>
            <p:cNvCxnSpPr/>
            <p:nvPr/>
          </p:nvCxnSpPr>
          <p:spPr>
            <a:xfrm>
              <a:off x="8418513" y="6718300"/>
              <a:ext cx="0" cy="0"/>
            </a:xfrm>
            <a:prstGeom prst="straightConnector1">
              <a:avLst/>
            </a:prstGeom>
            <a:solidFill>
              <a:schemeClr val="lt1"/>
            </a:solidFill>
            <a:ln>
              <a:noFill/>
            </a:ln>
          </p:spPr>
        </p:cxnSp>
        <p:cxnSp>
          <p:nvCxnSpPr>
            <p:cNvPr id="315" name="Google Shape;315;p20"/>
            <p:cNvCxnSpPr/>
            <p:nvPr/>
          </p:nvCxnSpPr>
          <p:spPr>
            <a:xfrm>
              <a:off x="8418513" y="6718300"/>
              <a:ext cx="0" cy="0"/>
            </a:xfrm>
            <a:prstGeom prst="straightConnector1">
              <a:avLst/>
            </a:prstGeom>
            <a:solidFill>
              <a:schemeClr val="lt1"/>
            </a:solidFill>
            <a:ln>
              <a:noFill/>
            </a:ln>
          </p:spPr>
        </p:cxnSp>
        <p:sp>
          <p:nvSpPr>
            <p:cNvPr id="316" name="Google Shape;316;p20"/>
            <p:cNvSpPr/>
            <p:nvPr/>
          </p:nvSpPr>
          <p:spPr>
            <a:xfrm>
              <a:off x="7627938" y="6559551"/>
              <a:ext cx="1347788" cy="1606549"/>
            </a:xfrm>
            <a:custGeom>
              <a:rect b="b" l="l" r="r" t="t"/>
              <a:pathLst>
                <a:path extrusionOk="0" h="2051" w="1720">
                  <a:moveTo>
                    <a:pt x="1692" y="208"/>
                  </a:moveTo>
                  <a:cubicBezTo>
                    <a:pt x="1515" y="153"/>
                    <a:pt x="1515" y="153"/>
                    <a:pt x="1515" y="153"/>
                  </a:cubicBezTo>
                  <a:cubicBezTo>
                    <a:pt x="1499" y="37"/>
                    <a:pt x="1499" y="37"/>
                    <a:pt x="1499" y="37"/>
                  </a:cubicBezTo>
                  <a:cubicBezTo>
                    <a:pt x="1497" y="22"/>
                    <a:pt x="1486" y="10"/>
                    <a:pt x="1471" y="5"/>
                  </a:cubicBezTo>
                  <a:cubicBezTo>
                    <a:pt x="1457" y="0"/>
                    <a:pt x="1441" y="4"/>
                    <a:pt x="1430" y="15"/>
                  </a:cubicBezTo>
                  <a:cubicBezTo>
                    <a:pt x="1351" y="97"/>
                    <a:pt x="1351" y="97"/>
                    <a:pt x="1351" y="97"/>
                  </a:cubicBezTo>
                  <a:cubicBezTo>
                    <a:pt x="1184" y="24"/>
                    <a:pt x="1184" y="24"/>
                    <a:pt x="1184" y="24"/>
                  </a:cubicBezTo>
                  <a:cubicBezTo>
                    <a:pt x="1168" y="17"/>
                    <a:pt x="1149" y="22"/>
                    <a:pt x="1138" y="35"/>
                  </a:cubicBezTo>
                  <a:cubicBezTo>
                    <a:pt x="1127" y="48"/>
                    <a:pt x="1125" y="68"/>
                    <a:pt x="1135" y="83"/>
                  </a:cubicBezTo>
                  <a:cubicBezTo>
                    <a:pt x="1226" y="225"/>
                    <a:pt x="1226" y="225"/>
                    <a:pt x="1226" y="225"/>
                  </a:cubicBezTo>
                  <a:cubicBezTo>
                    <a:pt x="1163" y="270"/>
                    <a:pt x="1068" y="261"/>
                    <a:pt x="1009" y="203"/>
                  </a:cubicBezTo>
                  <a:cubicBezTo>
                    <a:pt x="953" y="148"/>
                    <a:pt x="871" y="132"/>
                    <a:pt x="796" y="162"/>
                  </a:cubicBezTo>
                  <a:cubicBezTo>
                    <a:pt x="716" y="196"/>
                    <a:pt x="664" y="272"/>
                    <a:pt x="664" y="358"/>
                  </a:cubicBezTo>
                  <a:cubicBezTo>
                    <a:pt x="664" y="451"/>
                    <a:pt x="664" y="451"/>
                    <a:pt x="664" y="451"/>
                  </a:cubicBezTo>
                  <a:cubicBezTo>
                    <a:pt x="642" y="451"/>
                    <a:pt x="642" y="451"/>
                    <a:pt x="642" y="451"/>
                  </a:cubicBezTo>
                  <a:cubicBezTo>
                    <a:pt x="564" y="451"/>
                    <a:pt x="501" y="514"/>
                    <a:pt x="501" y="592"/>
                  </a:cubicBezTo>
                  <a:cubicBezTo>
                    <a:pt x="501" y="673"/>
                    <a:pt x="501" y="673"/>
                    <a:pt x="501" y="673"/>
                  </a:cubicBezTo>
                  <a:cubicBezTo>
                    <a:pt x="211" y="760"/>
                    <a:pt x="0" y="1029"/>
                    <a:pt x="0" y="1347"/>
                  </a:cubicBezTo>
                  <a:cubicBezTo>
                    <a:pt x="0" y="1735"/>
                    <a:pt x="316" y="2051"/>
                    <a:pt x="704" y="2051"/>
                  </a:cubicBezTo>
                  <a:cubicBezTo>
                    <a:pt x="1092" y="2051"/>
                    <a:pt x="1408" y="1735"/>
                    <a:pt x="1408" y="1347"/>
                  </a:cubicBezTo>
                  <a:cubicBezTo>
                    <a:pt x="1408" y="1226"/>
                    <a:pt x="1377" y="1106"/>
                    <a:pt x="1318" y="1002"/>
                  </a:cubicBezTo>
                  <a:cubicBezTo>
                    <a:pt x="1307" y="982"/>
                    <a:pt x="1282" y="976"/>
                    <a:pt x="1263" y="986"/>
                  </a:cubicBezTo>
                  <a:cubicBezTo>
                    <a:pt x="1244" y="997"/>
                    <a:pt x="1237" y="1022"/>
                    <a:pt x="1248" y="1041"/>
                  </a:cubicBezTo>
                  <a:cubicBezTo>
                    <a:pt x="1300" y="1134"/>
                    <a:pt x="1328" y="1240"/>
                    <a:pt x="1328" y="1347"/>
                  </a:cubicBezTo>
                  <a:cubicBezTo>
                    <a:pt x="1328" y="1691"/>
                    <a:pt x="1048" y="1971"/>
                    <a:pt x="704" y="1971"/>
                  </a:cubicBezTo>
                  <a:cubicBezTo>
                    <a:pt x="360" y="1971"/>
                    <a:pt x="80" y="1691"/>
                    <a:pt x="80" y="1347"/>
                  </a:cubicBezTo>
                  <a:cubicBezTo>
                    <a:pt x="80" y="1003"/>
                    <a:pt x="360" y="723"/>
                    <a:pt x="704" y="723"/>
                  </a:cubicBezTo>
                  <a:cubicBezTo>
                    <a:pt x="812" y="723"/>
                    <a:pt x="918" y="751"/>
                    <a:pt x="1011" y="804"/>
                  </a:cubicBezTo>
                  <a:cubicBezTo>
                    <a:pt x="1030" y="814"/>
                    <a:pt x="1055" y="808"/>
                    <a:pt x="1065" y="788"/>
                  </a:cubicBezTo>
                  <a:cubicBezTo>
                    <a:pt x="1076" y="769"/>
                    <a:pt x="1070" y="745"/>
                    <a:pt x="1050" y="734"/>
                  </a:cubicBezTo>
                  <a:cubicBezTo>
                    <a:pt x="1006" y="709"/>
                    <a:pt x="958" y="689"/>
                    <a:pt x="910" y="674"/>
                  </a:cubicBezTo>
                  <a:cubicBezTo>
                    <a:pt x="910" y="592"/>
                    <a:pt x="910" y="592"/>
                    <a:pt x="910" y="592"/>
                  </a:cubicBezTo>
                  <a:cubicBezTo>
                    <a:pt x="910" y="514"/>
                    <a:pt x="846" y="451"/>
                    <a:pt x="768" y="451"/>
                  </a:cubicBezTo>
                  <a:cubicBezTo>
                    <a:pt x="744" y="451"/>
                    <a:pt x="744" y="451"/>
                    <a:pt x="744" y="451"/>
                  </a:cubicBezTo>
                  <a:cubicBezTo>
                    <a:pt x="744" y="358"/>
                    <a:pt x="744" y="358"/>
                    <a:pt x="744" y="358"/>
                  </a:cubicBezTo>
                  <a:cubicBezTo>
                    <a:pt x="744" y="305"/>
                    <a:pt x="776" y="257"/>
                    <a:pt x="827" y="236"/>
                  </a:cubicBezTo>
                  <a:cubicBezTo>
                    <a:pt x="872" y="218"/>
                    <a:pt x="920" y="227"/>
                    <a:pt x="954" y="261"/>
                  </a:cubicBezTo>
                  <a:cubicBezTo>
                    <a:pt x="999" y="305"/>
                    <a:pt x="1062" y="332"/>
                    <a:pt x="1126" y="334"/>
                  </a:cubicBezTo>
                  <a:cubicBezTo>
                    <a:pt x="1139" y="334"/>
                    <a:pt x="1152" y="334"/>
                    <a:pt x="1165" y="332"/>
                  </a:cubicBezTo>
                  <a:cubicBezTo>
                    <a:pt x="1129" y="376"/>
                    <a:pt x="1129" y="376"/>
                    <a:pt x="1129" y="376"/>
                  </a:cubicBezTo>
                  <a:cubicBezTo>
                    <a:pt x="1118" y="389"/>
                    <a:pt x="1117" y="408"/>
                    <a:pt x="1126" y="423"/>
                  </a:cubicBezTo>
                  <a:cubicBezTo>
                    <a:pt x="1136" y="437"/>
                    <a:pt x="1154" y="444"/>
                    <a:pt x="1170" y="440"/>
                  </a:cubicBezTo>
                  <a:cubicBezTo>
                    <a:pt x="1343" y="393"/>
                    <a:pt x="1343" y="393"/>
                    <a:pt x="1343" y="393"/>
                  </a:cubicBezTo>
                  <a:cubicBezTo>
                    <a:pt x="1471" y="586"/>
                    <a:pt x="1471" y="586"/>
                    <a:pt x="1471" y="586"/>
                  </a:cubicBezTo>
                  <a:cubicBezTo>
                    <a:pt x="1478" y="597"/>
                    <a:pt x="1491" y="603"/>
                    <a:pt x="1504" y="603"/>
                  </a:cubicBezTo>
                  <a:cubicBezTo>
                    <a:pt x="1508" y="603"/>
                    <a:pt x="1513" y="603"/>
                    <a:pt x="1517" y="601"/>
                  </a:cubicBezTo>
                  <a:cubicBezTo>
                    <a:pt x="1535" y="595"/>
                    <a:pt x="1546" y="578"/>
                    <a:pt x="1544" y="560"/>
                  </a:cubicBezTo>
                  <a:cubicBezTo>
                    <a:pt x="1522" y="337"/>
                    <a:pt x="1522" y="337"/>
                    <a:pt x="1522" y="337"/>
                  </a:cubicBezTo>
                  <a:cubicBezTo>
                    <a:pt x="1692" y="284"/>
                    <a:pt x="1692" y="284"/>
                    <a:pt x="1692" y="284"/>
                  </a:cubicBezTo>
                  <a:cubicBezTo>
                    <a:pt x="1709" y="279"/>
                    <a:pt x="1720" y="263"/>
                    <a:pt x="1720" y="246"/>
                  </a:cubicBezTo>
                  <a:cubicBezTo>
                    <a:pt x="1720" y="228"/>
                    <a:pt x="1709" y="213"/>
                    <a:pt x="1692" y="208"/>
                  </a:cubicBezTo>
                  <a:close/>
                  <a:moveTo>
                    <a:pt x="768" y="531"/>
                  </a:moveTo>
                  <a:cubicBezTo>
                    <a:pt x="802" y="531"/>
                    <a:pt x="830" y="559"/>
                    <a:pt x="830" y="592"/>
                  </a:cubicBezTo>
                  <a:cubicBezTo>
                    <a:pt x="830" y="654"/>
                    <a:pt x="830" y="654"/>
                    <a:pt x="830" y="654"/>
                  </a:cubicBezTo>
                  <a:cubicBezTo>
                    <a:pt x="788" y="647"/>
                    <a:pt x="746" y="643"/>
                    <a:pt x="704" y="643"/>
                  </a:cubicBezTo>
                  <a:cubicBezTo>
                    <a:pt x="662" y="643"/>
                    <a:pt x="621" y="647"/>
                    <a:pt x="581" y="654"/>
                  </a:cubicBezTo>
                  <a:cubicBezTo>
                    <a:pt x="581" y="592"/>
                    <a:pt x="581" y="592"/>
                    <a:pt x="581" y="592"/>
                  </a:cubicBezTo>
                  <a:cubicBezTo>
                    <a:pt x="581" y="559"/>
                    <a:pt x="609" y="531"/>
                    <a:pt x="642" y="531"/>
                  </a:cubicBezTo>
                  <a:lnTo>
                    <a:pt x="768" y="531"/>
                  </a:lnTo>
                  <a:close/>
                  <a:moveTo>
                    <a:pt x="1468" y="271"/>
                  </a:moveTo>
                  <a:cubicBezTo>
                    <a:pt x="1449" y="276"/>
                    <a:pt x="1438" y="294"/>
                    <a:pt x="1440" y="313"/>
                  </a:cubicBezTo>
                  <a:cubicBezTo>
                    <a:pt x="1449" y="408"/>
                    <a:pt x="1449" y="408"/>
                    <a:pt x="1449" y="408"/>
                  </a:cubicBezTo>
                  <a:cubicBezTo>
                    <a:pt x="1393" y="325"/>
                    <a:pt x="1393" y="325"/>
                    <a:pt x="1393" y="325"/>
                  </a:cubicBezTo>
                  <a:cubicBezTo>
                    <a:pt x="1386" y="314"/>
                    <a:pt x="1373" y="307"/>
                    <a:pt x="1360" y="307"/>
                  </a:cubicBezTo>
                  <a:cubicBezTo>
                    <a:pt x="1357" y="307"/>
                    <a:pt x="1353" y="308"/>
                    <a:pt x="1350" y="309"/>
                  </a:cubicBezTo>
                  <a:cubicBezTo>
                    <a:pt x="1269" y="330"/>
                    <a:pt x="1269" y="330"/>
                    <a:pt x="1269" y="330"/>
                  </a:cubicBezTo>
                  <a:cubicBezTo>
                    <a:pt x="1317" y="271"/>
                    <a:pt x="1317" y="271"/>
                    <a:pt x="1317" y="271"/>
                  </a:cubicBezTo>
                  <a:cubicBezTo>
                    <a:pt x="1328" y="258"/>
                    <a:pt x="1329" y="239"/>
                    <a:pt x="1320" y="224"/>
                  </a:cubicBezTo>
                  <a:cubicBezTo>
                    <a:pt x="1273" y="150"/>
                    <a:pt x="1273" y="150"/>
                    <a:pt x="1273" y="150"/>
                  </a:cubicBezTo>
                  <a:cubicBezTo>
                    <a:pt x="1344" y="181"/>
                    <a:pt x="1344" y="181"/>
                    <a:pt x="1344" y="181"/>
                  </a:cubicBezTo>
                  <a:cubicBezTo>
                    <a:pt x="1359" y="188"/>
                    <a:pt x="1377" y="184"/>
                    <a:pt x="1389" y="172"/>
                  </a:cubicBezTo>
                  <a:cubicBezTo>
                    <a:pt x="1431" y="129"/>
                    <a:pt x="1431" y="129"/>
                    <a:pt x="1431" y="129"/>
                  </a:cubicBezTo>
                  <a:cubicBezTo>
                    <a:pt x="1440" y="189"/>
                    <a:pt x="1440" y="189"/>
                    <a:pt x="1440" y="189"/>
                  </a:cubicBezTo>
                  <a:cubicBezTo>
                    <a:pt x="1442" y="204"/>
                    <a:pt x="1453" y="217"/>
                    <a:pt x="1468" y="221"/>
                  </a:cubicBezTo>
                  <a:cubicBezTo>
                    <a:pt x="1546" y="246"/>
                    <a:pt x="1546" y="246"/>
                    <a:pt x="1546" y="246"/>
                  </a:cubicBezTo>
                  <a:lnTo>
                    <a:pt x="1468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8515351" y="7215188"/>
              <a:ext cx="63500" cy="63500"/>
            </a:xfrm>
            <a:custGeom>
              <a:rect b="b" l="l" r="r" t="t"/>
              <a:pathLst>
                <a:path extrusionOk="0" h="80" w="80">
                  <a:moveTo>
                    <a:pt x="12" y="12"/>
                  </a:move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2"/>
                  </a:cubicBezTo>
                  <a:cubicBezTo>
                    <a:pt x="61" y="4"/>
                    <a:pt x="50" y="0"/>
                    <a:pt x="40" y="0"/>
                  </a:cubicBezTo>
                  <a:cubicBezTo>
                    <a:pt x="29" y="0"/>
                    <a:pt x="19" y="4"/>
                    <a:pt x="12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18" name="Google Shape;318;p20"/>
          <p:cNvCxnSpPr>
            <a:stCxn id="285" idx="1"/>
            <a:endCxn id="285" idx="3"/>
          </p:cNvCxnSpPr>
          <p:nvPr/>
        </p:nvCxnSpPr>
        <p:spPr>
          <a:xfrm>
            <a:off x="3394112" y="3429000"/>
            <a:ext cx="540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0"/>
          <p:cNvCxnSpPr>
            <a:stCxn id="285" idx="0"/>
            <a:endCxn id="285" idx="2"/>
          </p:cNvCxnSpPr>
          <p:nvPr/>
        </p:nvCxnSpPr>
        <p:spPr>
          <a:xfrm>
            <a:off x="6094412" y="728700"/>
            <a:ext cx="0" cy="540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50" y="3992725"/>
            <a:ext cx="925205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609441" y="404664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Internship </a:t>
            </a:r>
            <a:r>
              <a:rPr lang="en-US">
                <a:solidFill>
                  <a:schemeClr val="lt1"/>
                </a:solidFill>
              </a:rPr>
              <a:t>Timeline</a:t>
            </a:r>
            <a:endParaRPr/>
          </a:p>
        </p:txBody>
      </p:sp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609441" y="5949280"/>
            <a:ext cx="7324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4466163" y="3527516"/>
            <a:ext cx="405774" cy="77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6523140" y="3527516"/>
            <a:ext cx="405774" cy="77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8580116" y="3527516"/>
            <a:ext cx="405774" cy="77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10637095" y="3527516"/>
            <a:ext cx="405774" cy="77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409186" y="3527516"/>
            <a:ext cx="405774" cy="77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942926" y="3663895"/>
            <a:ext cx="10099943" cy="4987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4466163" y="3527516"/>
            <a:ext cx="608661" cy="771556"/>
          </a:xfrm>
          <a:prstGeom prst="chevron">
            <a:avLst>
              <a:gd fmla="val 31090" name="adj"/>
            </a:avLst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6523140" y="3527516"/>
            <a:ext cx="608661" cy="771556"/>
          </a:xfrm>
          <a:prstGeom prst="chevron">
            <a:avLst>
              <a:gd fmla="val 31090" name="adj"/>
            </a:avLst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8580116" y="3527516"/>
            <a:ext cx="608661" cy="771556"/>
          </a:xfrm>
          <a:prstGeom prst="chevron">
            <a:avLst>
              <a:gd fmla="val 31090" name="adj"/>
            </a:avLst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10637095" y="3527516"/>
            <a:ext cx="608661" cy="771556"/>
          </a:xfrm>
          <a:prstGeom prst="chevron">
            <a:avLst>
              <a:gd fmla="val 31090" name="adj"/>
            </a:avLst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409186" y="3527517"/>
            <a:ext cx="608661" cy="771556"/>
          </a:xfrm>
          <a:prstGeom prst="chevron">
            <a:avLst>
              <a:gd fmla="val 31090" name="adj"/>
            </a:avLst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940700" y="2336267"/>
            <a:ext cx="17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Basic Learning of the technologies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220300" y="3768764"/>
            <a:ext cx="1163462" cy="28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March</a:t>
            </a:r>
            <a:endParaRPr b="1" sz="2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163043" y="3768764"/>
            <a:ext cx="1163462" cy="28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February</a:t>
            </a:r>
            <a:endParaRPr b="1" sz="2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5277557" y="3768764"/>
            <a:ext cx="1163462" cy="28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Apr-May</a:t>
            </a:r>
            <a:endParaRPr b="1" sz="2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7334813" y="3768764"/>
            <a:ext cx="1163462" cy="28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 </a:t>
            </a:r>
            <a:endParaRPr b="1" sz="2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9392071" y="3768764"/>
            <a:ext cx="1163462" cy="28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July</a:t>
            </a:r>
            <a:endParaRPr b="1" sz="2000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008167" y="5019700"/>
            <a:ext cx="17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Practicing the technologies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4884788" y="2336240"/>
            <a:ext cx="17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Developing a FullStack project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952252" y="5019700"/>
            <a:ext cx="17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Debugging and </a:t>
            </a: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running</a:t>
            </a: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server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8998511" y="2336240"/>
            <a:ext cx="17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Working in a real life project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950" y="34675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/>
          <p:nvPr>
            <p:ph idx="2" type="pic"/>
          </p:nvPr>
        </p:nvSpPr>
        <p:spPr>
          <a:xfrm>
            <a:off x="0" y="0"/>
            <a:ext cx="12188700" cy="6858000"/>
          </a:xfrm>
          <a:prstGeom prst="rect">
            <a:avLst/>
          </a:prstGeom>
          <a:gradFill>
            <a:gsLst>
              <a:gs pos="0">
                <a:srgbClr val="9D86F4"/>
              </a:gs>
              <a:gs pos="100000">
                <a:srgbClr val="461ED9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>
            <p:ph idx="3" type="pic"/>
          </p:nvPr>
        </p:nvSpPr>
        <p:spPr>
          <a:xfrm>
            <a:off x="5530125" y="1292050"/>
            <a:ext cx="6533100" cy="36609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/>
          </a:blip>
          <a:srcRect b="0" l="0" r="16770" t="9057"/>
          <a:stretch/>
        </p:blipFill>
        <p:spPr>
          <a:xfrm>
            <a:off x="5530125" y="1231132"/>
            <a:ext cx="6533099" cy="372181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/>
        </p:nvSpPr>
        <p:spPr>
          <a:xfrm>
            <a:off x="822375" y="2296725"/>
            <a:ext cx="3815400" cy="1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Only using Html, CSS and CSS Grid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75" y="32245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/>
          <p:nvPr>
            <p:ph idx="2" type="pic"/>
          </p:nvPr>
        </p:nvSpPr>
        <p:spPr>
          <a:xfrm>
            <a:off x="0" y="0"/>
            <a:ext cx="121887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732" scaled="0"/>
          </a:gradFill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>
            <p:ph idx="3" type="pic"/>
          </p:nvPr>
        </p:nvSpPr>
        <p:spPr>
          <a:xfrm>
            <a:off x="6454450" y="352825"/>
            <a:ext cx="3471600" cy="53841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00" y="280374"/>
            <a:ext cx="3570750" cy="5456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1129775" y="2511400"/>
            <a:ext cx="38640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 Created with Javascript,React And Redux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/>
          <p:nvPr>
            <p:ph idx="2" type="pic"/>
          </p:nvPr>
        </p:nvSpPr>
        <p:spPr>
          <a:xfrm>
            <a:off x="0" y="0"/>
            <a:ext cx="12188700" cy="6858000"/>
          </a:xfrm>
          <a:prstGeom prst="rect">
            <a:avLst/>
          </a:prstGeom>
          <a:gradFill>
            <a:gsLst>
              <a:gs pos="0">
                <a:srgbClr val="9D86F4"/>
              </a:gs>
              <a:gs pos="100000">
                <a:srgbClr val="461ED9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>
            <p:ph idx="3" type="pic"/>
          </p:nvPr>
        </p:nvSpPr>
        <p:spPr>
          <a:xfrm>
            <a:off x="4474050" y="1292050"/>
            <a:ext cx="7210200" cy="35874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150" y="1291975"/>
            <a:ext cx="7451672" cy="3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 txBox="1"/>
          <p:nvPr/>
        </p:nvSpPr>
        <p:spPr>
          <a:xfrm>
            <a:off x="940700" y="1946650"/>
            <a:ext cx="32295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Twittter-Clone App made with NextJs and MongoDb</a:t>
            </a:r>
            <a:endParaRPr b="1" sz="2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75" y="32245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/>
          <p:nvPr>
            <p:ph idx="2" type="pic"/>
          </p:nvPr>
        </p:nvSpPr>
        <p:spPr>
          <a:xfrm>
            <a:off x="0" y="0"/>
            <a:ext cx="12188700" cy="68580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>
            <p:ph idx="3" type="pic"/>
          </p:nvPr>
        </p:nvSpPr>
        <p:spPr>
          <a:xfrm>
            <a:off x="4787875" y="1291799"/>
            <a:ext cx="7192500" cy="4274400"/>
          </a:xfrm>
          <a:prstGeom prst="rect">
            <a:avLst/>
          </a:prstGeom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25" y="1291800"/>
            <a:ext cx="7552801" cy="427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/>
          <p:nvPr/>
        </p:nvSpPr>
        <p:spPr>
          <a:xfrm>
            <a:off x="786300" y="2331750"/>
            <a:ext cx="31266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Debugged and Ran an Outdated Server</a:t>
            </a:r>
            <a:endParaRPr b="1"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wriiten in NextJs and GraphQL</a:t>
            </a:r>
            <a:endParaRPr b="1"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75" y="322450"/>
            <a:ext cx="1104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7055"/>
      </a:accent1>
      <a:accent2>
        <a:srgbClr val="6C49EE"/>
      </a:accent2>
      <a:accent3>
        <a:srgbClr val="FF9900"/>
      </a:accent3>
      <a:accent4>
        <a:srgbClr val="3A6EA5"/>
      </a:accent4>
      <a:accent5>
        <a:srgbClr val="004E98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