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mfortaa SemiBold"/>
      <p:regular r:id="rId25"/>
      <p:bold r:id="rId26"/>
    </p:embeddedFont>
    <p:embeddedFont>
      <p:font typeface="Work Sans"/>
      <p:regular r:id="rId27"/>
      <p:bold r:id="rId28"/>
      <p:italic r:id="rId29"/>
      <p:boldItalic r:id="rId30"/>
    </p:embeddedFont>
    <p:embeddedFont>
      <p:font typeface="Comfortaa Medium"/>
      <p:regular r:id="rId31"/>
      <p:bold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SemiBold-bold.fntdata"/><Relationship Id="rId25" Type="http://schemas.openxmlformats.org/officeDocument/2006/relationships/font" Target="fonts/ComfortaaSemiBold-regular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Medium-regular.fnt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6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5.xml"/><Relationship Id="rId32" Type="http://schemas.openxmlformats.org/officeDocument/2006/relationships/font" Target="fonts/Comfortaa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omforta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a7a801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a7a801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a7a801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fa7a801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fa7a801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fa7a801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fa7a8015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fa7a8015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a7a801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fa7a801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a7a8015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fa7a8015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fa7a8015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fa7a8015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fa7a8015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fa7a8015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fa7a8015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fa7a8015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fa7a8015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fa7a8015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f85e42cca_1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f85e42cca_1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f85e42cca_1_3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f85e42cca_1_3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85e42cca_1_3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85e42cca_1_3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85e42cca_1_3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85e42cca_1_3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85e42cca_1_3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85e42cca_1_3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85e42cca_1_3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85e42cca_1_3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a7a80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fa7a80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a7a801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fa7a801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0" y="718225"/>
            <a:ext cx="8520600" cy="17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4600"/>
              <a:buNone/>
              <a:defRPr b="1" sz="4600">
                <a:solidFill>
                  <a:srgbClr val="00519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p11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53600" y="445025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53600" y="1132275"/>
            <a:ext cx="78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0200" lvl="1" marL="914400" rtl="0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62925" y="445025"/>
            <a:ext cx="81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39925" y="1152475"/>
            <a:ext cx="37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0200" lvl="1" marL="914400" rtl="0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69875" y="1152475"/>
            <a:ext cx="39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0200" lvl="1" marL="914400" rtl="0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62925" y="445025"/>
            <a:ext cx="81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4679350" y="0"/>
            <a:ext cx="4464600" cy="505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397850" y="1233175"/>
            <a:ext cx="3912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755125" y="724075"/>
            <a:ext cx="4006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0200" lvl="1" marL="914400" rtl="0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body"/>
          </p:nvPr>
        </p:nvSpPr>
        <p:spPr>
          <a:xfrm>
            <a:off x="663075" y="4230575"/>
            <a:ext cx="5647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falo Custom Theme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2925" y="445025"/>
            <a:ext cx="816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3200"/>
              <a:buFont typeface="Calibri"/>
              <a:buNone/>
              <a:defRPr b="1" sz="3200">
                <a:solidFill>
                  <a:srgbClr val="0051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62975" y="1132275"/>
            <a:ext cx="816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250" y="175200"/>
            <a:ext cx="128803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 amt="16000"/>
          </a:blip>
          <a:srcRect b="0" l="0" r="0" t="0"/>
          <a:stretch/>
        </p:blipFill>
        <p:spPr>
          <a:xfrm rot="5400000">
            <a:off x="-435775" y="511975"/>
            <a:ext cx="1534525" cy="66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4300" y="5066704"/>
            <a:ext cx="9152610" cy="76797"/>
            <a:chOff x="8420" y="5057870"/>
            <a:chExt cx="9127054" cy="76805"/>
          </a:xfrm>
        </p:grpSpPr>
        <p:sp>
          <p:nvSpPr>
            <p:cNvPr id="12" name="Google Shape;12;p1"/>
            <p:cNvSpPr/>
            <p:nvPr/>
          </p:nvSpPr>
          <p:spPr>
            <a:xfrm>
              <a:off x="6102174" y="5057870"/>
              <a:ext cx="3033300" cy="768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054200" y="5057875"/>
              <a:ext cx="3033300" cy="76800"/>
            </a:xfrm>
            <a:prstGeom prst="rect">
              <a:avLst/>
            </a:prstGeom>
            <a:solidFill>
              <a:srgbClr val="2CA3DB"/>
            </a:solidFill>
            <a:ln cap="flat" cmpd="sng" w="9525">
              <a:solidFill>
                <a:srgbClr val="2CA3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420" y="5057875"/>
              <a:ext cx="3033300" cy="768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871500" y="978325"/>
            <a:ext cx="74010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INTERNSHIP</a:t>
            </a: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 PRESENTATION</a:t>
            </a:r>
            <a:endParaRPr sz="3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287825" y="2055725"/>
            <a:ext cx="51483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Performed at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Cefalo Bangladesh Ltd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Md. Yousuf Zubaer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Department of Software Engineering, SUST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Registration No : 2018831046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14" y="4184725"/>
            <a:ext cx="672911" cy="7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375" y="4302524"/>
            <a:ext cx="1164050" cy="5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06350" y="49470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Project 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Visualization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480875" y="4481875"/>
            <a:ext cx="1449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044100" y="4140950"/>
            <a:ext cx="260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registration page with validation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101925" y="4140950"/>
            <a:ext cx="157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Profile Page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15164" r="13973" t="4870"/>
          <a:stretch/>
        </p:blipFill>
        <p:spPr>
          <a:xfrm>
            <a:off x="341486" y="1720900"/>
            <a:ext cx="4068926" cy="24159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3966" l="13342" r="12780" t="0"/>
          <a:stretch/>
        </p:blipFill>
        <p:spPr>
          <a:xfrm>
            <a:off x="4754700" y="1720900"/>
            <a:ext cx="4017075" cy="24401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06350" y="49470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Project 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Visualization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80875" y="4481875"/>
            <a:ext cx="1449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449313" y="4140950"/>
            <a:ext cx="21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Write page with validation.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101925" y="4140950"/>
            <a:ext cx="157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Update profile Info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13339" r="11720" t="0"/>
          <a:stretch/>
        </p:blipFill>
        <p:spPr>
          <a:xfrm>
            <a:off x="538850" y="1720900"/>
            <a:ext cx="3909400" cy="24401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b="2200" l="13177" r="14458" t="0"/>
          <a:stretch/>
        </p:blipFill>
        <p:spPr>
          <a:xfrm>
            <a:off x="4903800" y="1705750"/>
            <a:ext cx="3876250" cy="24401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1457250" y="1422150"/>
            <a:ext cx="6229500" cy="1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Group</a:t>
            </a:r>
            <a:r>
              <a:rPr b="1" lang="en" sz="3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 Project :</a:t>
            </a:r>
            <a:endParaRPr b="1" sz="14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              </a:t>
            </a:r>
            <a:r>
              <a:rPr b="1" lang="en" sz="36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Beyond The Page</a:t>
            </a:r>
            <a:r>
              <a:rPr b="1" lang="en" sz="36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06350" y="45330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Project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Overview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640950" y="1309600"/>
            <a:ext cx="78621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Our intern team of four had the exciting chance to contribute to an ongoing project</a:t>
            </a:r>
            <a:b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5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a knowledge-sharing and discussion platform for internal use.</a:t>
            </a: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b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 SemiBold"/>
              <a:buChar char="❏"/>
            </a:pPr>
            <a:r>
              <a:rPr lang="en" sz="15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Our</a:t>
            </a:r>
            <a:r>
              <a:rPr lang="en" sz="15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task was to understand, refactor, make essential changes to the existing code-base and implementing a new feature to enhance its functionality</a:t>
            </a:r>
            <a:endParaRPr sz="15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06350" y="45330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Project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 Features</a:t>
            </a:r>
            <a:endParaRPr sz="2600"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640950" y="1367600"/>
            <a:ext cx="78621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b="1" lang="en" sz="17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Create and Share Posts:</a:t>
            </a: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Users can create and share rich content posts with Image.</a:t>
            </a:r>
            <a:b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b="1" lang="en" sz="16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Tagging System:</a:t>
            </a: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Users can add tags to posts for easy topic-based searching.</a:t>
            </a:r>
            <a:b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b="1" lang="en" sz="16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Personalized Feed:</a:t>
            </a: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Followed users' content appears in a personalized news feed.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06350" y="45330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Project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 Features</a:t>
            </a:r>
            <a:endParaRPr sz="2600"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40950" y="1392450"/>
            <a:ext cx="78621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b="1" lang="en" sz="16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Comments and Discussions:</a:t>
            </a: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Engage in discussions by commenting on and replying to posts.</a:t>
            </a:r>
            <a:b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b="1" lang="en" sz="16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Trending Topics and Recommendations:</a:t>
            </a: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Get recommendations and trending topic updates.</a:t>
            </a:r>
            <a:b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b="1" lang="en" sz="16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Search Functionality:</a:t>
            </a: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Conveniently search for posts by tags or titles.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06350" y="46985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My 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Responsibilities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95150" y="1296250"/>
            <a:ext cx="75537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I worked in the backend. R</a:t>
            </a: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eformatting the existing code-base and Developing new functionality. Tasks i’ve done so far: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 SemiBold"/>
              <a:buChar char="❏"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Configuration and dependencies fix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 SemiBold"/>
              <a:buChar char="❏"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Creating issues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 SemiBold"/>
              <a:buChar char="❏"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Routing 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 SemiBold"/>
              <a:buChar char="❏"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Middleware 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 SemiBold"/>
              <a:buChar char="❏"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User functionalities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06350" y="461575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My 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esponsibilities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95150" y="1400725"/>
            <a:ext cx="75537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 SemiBold"/>
              <a:buChar char="❏"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Follow functionalities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 SemiBold"/>
              <a:buChar char="❏"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Image functionalities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 SemiBold"/>
              <a:buChar char="❏"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Content Negotiation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7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06350" y="461575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My 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esponsibilities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2423" r="2156" t="0"/>
          <a:stretch/>
        </p:blipFill>
        <p:spPr>
          <a:xfrm>
            <a:off x="505725" y="1799575"/>
            <a:ext cx="4141301" cy="1779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000" y="1573350"/>
            <a:ext cx="3564700" cy="22319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8" name="Google Shape;198;p30"/>
          <p:cNvSpPr txBox="1"/>
          <p:nvPr/>
        </p:nvSpPr>
        <p:spPr>
          <a:xfrm>
            <a:off x="5339350" y="38911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Content Negotiation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1076375" y="37371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Follow functionalities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750" y="986600"/>
            <a:ext cx="2766950" cy="27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025" y="1913375"/>
            <a:ext cx="2093149" cy="20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01500" y="57755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Company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 Overview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060650" y="1425600"/>
            <a:ext cx="74130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Cefalo is a Norway-based software company.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They have an Engineering Office in Dhaka, Bangladesh.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Their clients are mainly from Europe and Norway.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They work with different tools and technologies.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Cefalo is known for its great company culture and employee facilities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06350" y="436725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Stages 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of Internship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53575" y="1297950"/>
            <a:ext cx="79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9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Initial Phase:</a:t>
            </a: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Involves studying the HTTP, REST API docs and more.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9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Solo Project:</a:t>
            </a: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Developing a CRUD app with a REST backend and a frontend linked through handling CORS.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9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Group </a:t>
            </a:r>
            <a:r>
              <a:rPr b="1" lang="en" sz="19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Project</a:t>
            </a:r>
            <a:r>
              <a:rPr b="1" lang="en" sz="18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working on a knowledge-sharing and discussion platform for Cefalo staff.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65800" y="502975"/>
            <a:ext cx="83313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Initial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 Phase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922900" y="1591225"/>
            <a:ext cx="2937300" cy="23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HTTP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HTTPS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HTTP Methods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HTTP Headers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HTTP Status Codes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Content Negotiation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978300" y="1651225"/>
            <a:ext cx="37188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Caching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Cookies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CORS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CSP &amp; CSRF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REST API 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Richardson Maturity Model </a:t>
            </a:r>
            <a:r>
              <a:rPr lang="en" sz="16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6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457250" y="1422150"/>
            <a:ext cx="6229500" cy="1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Solo Project :</a:t>
            </a:r>
            <a:endParaRPr b="1" sz="14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5191"/>
                </a:solidFill>
                <a:latin typeface="Comfortaa"/>
                <a:ea typeface="Comfortaa"/>
                <a:cs typeface="Comfortaa"/>
                <a:sym typeface="Comfortaa"/>
              </a:rPr>
              <a:t>                  Blog-Venture 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06350" y="43675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Project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 Features 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53600" y="1140550"/>
            <a:ext cx="78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User Registration, Login and Logout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Create, Read, Update, and Delete Blogs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Blog and User Validation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JWT Authentication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Content Negotiation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Upload, </a:t>
            </a: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Update, and Delete Image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Update user info (email, fullName)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06350" y="45330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Project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 Features</a:t>
            </a:r>
            <a:endParaRPr sz="26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640950" y="1508400"/>
            <a:ext cx="78621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Pagination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Implementation of DTO, Service and repository 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Practical Implementation of REST API, HTTP Methods, Headers, Status Codes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Testing 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Documentation 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Docker Image Creation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SemiBold"/>
              <a:buChar char="❏"/>
            </a:pPr>
            <a:r>
              <a:rPr lang="en" sz="18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Deployment on Render</a:t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06350" y="461575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Tools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And Technologies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684550" y="1473850"/>
            <a:ext cx="25401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Backend :</a:t>
            </a:r>
            <a:br>
              <a:rPr b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NodeJs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Expressjs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PostgreSQL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Sequelize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Jest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Cloudinary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Postman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Docker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Git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Render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048900" y="1473850"/>
            <a:ext cx="2816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Frontend : </a:t>
            </a:r>
            <a:br>
              <a:rPr b="1" lang="en" sz="1100">
                <a:latin typeface="Comfortaa"/>
                <a:ea typeface="Comfortaa"/>
                <a:cs typeface="Comfortaa"/>
                <a:sym typeface="Comfortaa"/>
              </a:rPr>
            </a:b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ReactJs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Tailwind CSS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React Query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Axios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ViTest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Git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 SemiBold"/>
              <a:buChar char="❏"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Docker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❏"/>
            </a:pPr>
            <a:r>
              <a:rPr lang="en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Render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06350" y="494700"/>
            <a:ext cx="833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Project </a:t>
            </a: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Visualization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11744" r="10634" t="0"/>
          <a:stretch/>
        </p:blipFill>
        <p:spPr>
          <a:xfrm>
            <a:off x="406350" y="1725025"/>
            <a:ext cx="3939199" cy="237640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10795" r="12856" t="0"/>
          <a:stretch/>
        </p:blipFill>
        <p:spPr>
          <a:xfrm>
            <a:off x="4878450" y="1725025"/>
            <a:ext cx="3939200" cy="241592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4" name="Google Shape;124;p21"/>
          <p:cNvSpPr txBox="1"/>
          <p:nvPr/>
        </p:nvSpPr>
        <p:spPr>
          <a:xfrm>
            <a:off x="480875" y="4481875"/>
            <a:ext cx="1449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638100" y="4140950"/>
            <a:ext cx="14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Home Page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101925" y="4140950"/>
            <a:ext cx="157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 single blog page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falo-Theme-2021-0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