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9eb89b3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9eb89b3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eb70b0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eb70b0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eb70b0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feb70b0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eb70b0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feb70b0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eb70b0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eb70b0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feb70b0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feb70b0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eb70b0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feb70b0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eb70b0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feb70b0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eb70b0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feb70b0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eb70b03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feb70b03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eb89b3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eb89b3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9eb89b3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9eb89b3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eb89b33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eb89b33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eb89b33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eb89b33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9eb89b33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9eb89b3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9eb89b3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9eb89b3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9eb89b3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9eb89b3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eb70b0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eb70b0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25" y="990431"/>
            <a:ext cx="9144250" cy="4154445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buNone/>
              <a:defRPr b="1" sz="14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chemeClr val="lt1"/>
                </a:solidFill>
              </a:defRPr>
            </a:lvl1pPr>
            <a:lvl2pPr lvl="1">
              <a:buNone/>
              <a:defRPr b="1" sz="1400">
                <a:solidFill>
                  <a:schemeClr val="lt1"/>
                </a:solidFill>
              </a:defRPr>
            </a:lvl2pPr>
            <a:lvl3pPr lvl="2">
              <a:buNone/>
              <a:defRPr b="1" sz="1400">
                <a:solidFill>
                  <a:schemeClr val="lt1"/>
                </a:solidFill>
              </a:defRPr>
            </a:lvl3pPr>
            <a:lvl4pPr lvl="3">
              <a:buNone/>
              <a:defRPr b="1" sz="1400">
                <a:solidFill>
                  <a:schemeClr val="lt1"/>
                </a:solidFill>
              </a:defRPr>
            </a:lvl4pPr>
            <a:lvl5pPr lvl="4">
              <a:buNone/>
              <a:defRPr b="1" sz="1400">
                <a:solidFill>
                  <a:schemeClr val="lt1"/>
                </a:solidFill>
              </a:defRPr>
            </a:lvl5pPr>
            <a:lvl6pPr lvl="5">
              <a:buNone/>
              <a:defRPr b="1" sz="1400">
                <a:solidFill>
                  <a:schemeClr val="lt1"/>
                </a:solidFill>
              </a:defRPr>
            </a:lvl6pPr>
            <a:lvl7pPr lvl="6">
              <a:buNone/>
              <a:defRPr b="1" sz="1400">
                <a:solidFill>
                  <a:schemeClr val="lt1"/>
                </a:solidFill>
              </a:defRPr>
            </a:lvl7pPr>
            <a:lvl8pPr lvl="7">
              <a:buNone/>
              <a:defRPr b="1" sz="1400">
                <a:solidFill>
                  <a:schemeClr val="lt1"/>
                </a:solidFill>
              </a:defRPr>
            </a:lvl8pPr>
            <a:lvl9pPr lvl="8">
              <a:buNone/>
              <a:defRPr b="1" sz="14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258" r="268" t="0"/>
          <a:stretch/>
        </p:blipFill>
        <p:spPr>
          <a:xfrm>
            <a:off x="8311800" y="4385400"/>
            <a:ext cx="520500" cy="52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5783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902525" y="18900"/>
            <a:ext cx="4251900" cy="50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5205428" y="593063"/>
            <a:ext cx="37698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31481" y="4544995"/>
            <a:ext cx="523200" cy="3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-10688" y="18900"/>
            <a:ext cx="4987800" cy="50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862950" y="193200"/>
            <a:ext cx="5150700" cy="47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800" y="4248975"/>
            <a:ext cx="174371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90075" y="565475"/>
            <a:ext cx="62919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Internship at Orbitax</a:t>
            </a:r>
            <a:endParaRPr b="1" sz="6400">
              <a:solidFill>
                <a:schemeClr val="lt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4220475"/>
            <a:ext cx="914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063" y="4037600"/>
            <a:ext cx="8229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90075" y="1479575"/>
            <a:ext cx="21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</a:t>
            </a: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SWE </a:t>
            </a: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420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0075" y="2039300"/>
            <a:ext cx="194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10 August</a:t>
            </a:r>
            <a:r>
              <a:rPr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2023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749050" y="2571750"/>
            <a:ext cx="398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Iftekharul Haque Noor</a:t>
            </a:r>
            <a:endParaRPr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istration</a:t>
            </a:r>
            <a:r>
              <a:rPr i="0" lang="en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</a:t>
            </a:r>
            <a:r>
              <a:rPr i="0" lang="en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2018831058</a:t>
            </a:r>
            <a:endParaRPr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Software Engineering,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IICT,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SUST</a:t>
            </a:r>
            <a:endParaRPr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Orbitax Logger</a:t>
            </a:r>
            <a:endParaRPr/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821250" y="1942900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Single-handedly created a private domain for Orbitax.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S</a:t>
            </a:r>
            <a:r>
              <a:rPr lang="en" sz="1800">
                <a:solidFill>
                  <a:srgbClr val="000000"/>
                </a:solidFill>
              </a:rPr>
              <a:t>treamlined</a:t>
            </a:r>
            <a:r>
              <a:rPr lang="en" sz="1800">
                <a:solidFill>
                  <a:srgbClr val="000000"/>
                </a:solidFill>
              </a:rPr>
              <a:t> the Orbitax </a:t>
            </a:r>
            <a:r>
              <a:rPr lang="en" sz="1800">
                <a:solidFill>
                  <a:srgbClr val="000000"/>
                </a:solidFill>
              </a:rPr>
              <a:t>user</a:t>
            </a:r>
            <a:r>
              <a:rPr lang="en" sz="1800">
                <a:solidFill>
                  <a:srgbClr val="000000"/>
                </a:solidFill>
              </a:rPr>
              <a:t> support system.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Helps to identify issues quickly.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Orbitax Logger Features</a:t>
            </a:r>
            <a:endParaRPr/>
          </a:p>
        </p:txBody>
      </p: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641400" y="1505700"/>
            <a:ext cx="78312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Authentication using Orbitax’s existing system.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Show logs from all API of the ecosystem in a paginated format.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Validate and sort legible and usable logs.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Logs can be narrowed down to individual user and company.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All data from all API simultaneously can automatically converted and exported in xlsx format.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Data is sorted into separate worksheets for separate APIs.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Built on Orbitax’s convention.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53" name="Google Shape;153;p24"/>
          <p:cNvSpPr txBox="1"/>
          <p:nvPr>
            <p:ph idx="4294967295" type="body"/>
          </p:nvPr>
        </p:nvSpPr>
        <p:spPr>
          <a:xfrm>
            <a:off x="641400" y="1840025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4294967295" type="body"/>
          </p:nvPr>
        </p:nvSpPr>
        <p:spPr>
          <a:xfrm>
            <a:off x="3400500" y="1840025"/>
            <a:ext cx="2609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700">
                <a:solidFill>
                  <a:schemeClr val="dk1"/>
                </a:solidFill>
              </a:rPr>
              <a:t>Backend:</a:t>
            </a:r>
            <a:endParaRPr b="1" sz="17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.Net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MongoDB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SpreadSheetGear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ElasticSearchDB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Swagger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NUnit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JWT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500">
                <a:solidFill>
                  <a:srgbClr val="000000"/>
                </a:solidFill>
              </a:rPr>
              <a:t>Docker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4294967295" type="body"/>
          </p:nvPr>
        </p:nvSpPr>
        <p:spPr>
          <a:xfrm>
            <a:off x="6278950" y="1840025"/>
            <a:ext cx="2672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b="1" lang="en" sz="1700">
                <a:solidFill>
                  <a:schemeClr val="dk1"/>
                </a:solidFill>
              </a:rPr>
              <a:t>Tools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endParaRPr b="1" sz="17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Bitbucket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Postman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Docker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Jira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Sourcetree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Orbitax Logger Screenshots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13" y="1346525"/>
            <a:ext cx="6559875" cy="31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770549" y="4623450"/>
            <a:ext cx="1602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View and validate logs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Orbitax Logger 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5" y="1862150"/>
            <a:ext cx="4305725" cy="17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450" y="1862150"/>
            <a:ext cx="3500850" cy="18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2103738" y="3680475"/>
            <a:ext cx="814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Filtering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821726" y="3680475"/>
            <a:ext cx="2520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Authentication and other functions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Implementation</a:t>
            </a:r>
            <a:endParaRPr/>
          </a:p>
        </p:txBody>
      </p:sp>
      <p:sp>
        <p:nvSpPr>
          <p:cNvPr id="180" name="Google Shape;180;p27"/>
          <p:cNvSpPr txBox="1"/>
          <p:nvPr>
            <p:ph idx="4294967295" type="body"/>
          </p:nvPr>
        </p:nvSpPr>
        <p:spPr>
          <a:xfrm>
            <a:off x="641400" y="1505700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Filestore and SpreadSheet API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Improved</a:t>
            </a:r>
            <a:r>
              <a:rPr lang="en" sz="1600">
                <a:solidFill>
                  <a:srgbClr val="000000"/>
                </a:solidFill>
              </a:rPr>
              <a:t> on </a:t>
            </a:r>
            <a:r>
              <a:rPr lang="en" sz="1600">
                <a:solidFill>
                  <a:srgbClr val="000000"/>
                </a:solidFill>
              </a:rPr>
              <a:t>Questionnaire field visibility.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Adding questionnaire conditional formatting.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Questionnaire conditional </a:t>
            </a:r>
            <a:r>
              <a:rPr lang="en" sz="1600">
                <a:solidFill>
                  <a:srgbClr val="000000"/>
                </a:solidFill>
              </a:rPr>
              <a:t>formatting</a:t>
            </a:r>
            <a:r>
              <a:rPr lang="en" sz="1600">
                <a:solidFill>
                  <a:srgbClr val="000000"/>
                </a:solidFill>
              </a:rPr>
              <a:t> export to xlsx format.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Extension the functionality of questionnaire fields.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Importing entity data to ITP from questionnaire.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Implementation</a:t>
            </a:r>
            <a:endParaRPr/>
          </a:p>
        </p:txBody>
      </p:sp>
      <p:sp>
        <p:nvSpPr>
          <p:cNvPr id="187" name="Google Shape;187;p28"/>
          <p:cNvSpPr txBox="1"/>
          <p:nvPr>
            <p:ph idx="4294967295" type="body"/>
          </p:nvPr>
        </p:nvSpPr>
        <p:spPr>
          <a:xfrm>
            <a:off x="641400" y="1505700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Flow API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Added EAT navigation nodes.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Adding relative url to EAT landing pages.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Other APIs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Improved on existing features on different parts of the orbitax ecosystem.</a:t>
            </a:r>
            <a:endParaRPr sz="1600">
              <a:solidFill>
                <a:srgbClr val="000000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Implementing filters</a:t>
            </a:r>
            <a:endParaRPr sz="1400">
              <a:solidFill>
                <a:srgbClr val="000000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Dialog box workflows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fixes</a:t>
            </a:r>
            <a:endParaRPr/>
          </a:p>
        </p:txBody>
      </p:sp>
      <p:sp>
        <p:nvSpPr>
          <p:cNvPr id="194" name="Google Shape;194;p29"/>
          <p:cNvSpPr txBox="1"/>
          <p:nvPr>
            <p:ph idx="4294967295" type="body"/>
          </p:nvPr>
        </p:nvSpPr>
        <p:spPr>
          <a:xfrm>
            <a:off x="1312800" y="2002925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Fixed numerous bugs that arised.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b="1" lang="en" sz="1700">
                <a:solidFill>
                  <a:schemeClr val="dk1"/>
                </a:solidFill>
              </a:rPr>
              <a:t>APIs:</a:t>
            </a:r>
            <a:endParaRPr b="1" sz="17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Filestore API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Spreadsheet API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Flow API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Entitychart API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2793150" y="1903050"/>
            <a:ext cx="35577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About Orbitax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641400" y="1505700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global tax software solutions.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 office located at San Francisco, California, USA.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and Business Team located in Dhaka, Bangladesh.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One of the top solutions in the market.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Known for its remarkable work environment and employee facilities.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Internship Activities</a:t>
            </a:r>
            <a:endParaRPr sz="262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750900" y="1754300"/>
            <a:ext cx="76422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❏"/>
            </a:pP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:</a:t>
            </a:r>
            <a:r>
              <a:rPr b="1" lang="en" sz="17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Studying relevant technologies and tools.</a:t>
            </a:r>
            <a:endParaRPr sz="16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❏"/>
            </a:pP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Project: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Developing a web application with CRUD functionalities using REST API.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❏"/>
            </a:pP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Production: </a:t>
            </a:r>
            <a:endParaRPr b="1"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a private domain for the orbitax ecosystem.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Added different features as per requirement.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Fixed different bugs that were issued.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656400" y="1557150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b="1" lang="en" sz="1700">
                <a:solidFill>
                  <a:schemeClr val="dk1"/>
                </a:solidFill>
              </a:rPr>
              <a:t>Technologies:</a:t>
            </a:r>
            <a:endParaRPr b="1"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C#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.Net Core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JavaScript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Angular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REST API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MongoDB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JWT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Git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ElasticSearchDB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587000" y="1557150"/>
            <a:ext cx="3795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b="1" lang="en" sz="1700">
                <a:solidFill>
                  <a:schemeClr val="dk1"/>
                </a:solidFill>
              </a:rPr>
              <a:t>Tools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endParaRPr b="1"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Bitbucket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Sourcetree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Postman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Studio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Chrome Dev Tools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Jira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Swagger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Docker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bitax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340100" y="1744500"/>
            <a:ext cx="64638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Project:</a:t>
            </a: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 Management Web Application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</a:t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1138450" y="1711450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User </a:t>
            </a:r>
            <a:r>
              <a:rPr lang="en" sz="1600">
                <a:solidFill>
                  <a:srgbClr val="000000"/>
                </a:solidFill>
              </a:rPr>
              <a:t>registration and login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Librarian can </a:t>
            </a:r>
            <a:r>
              <a:rPr lang="en" sz="1600">
                <a:solidFill>
                  <a:srgbClr val="000000"/>
                </a:solidFill>
              </a:rPr>
              <a:t>Add and Remove</a:t>
            </a:r>
            <a:r>
              <a:rPr lang="en" sz="1600">
                <a:solidFill>
                  <a:srgbClr val="000000"/>
                </a:solidFill>
              </a:rPr>
              <a:t> books.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Book availability status changes when borrowed.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Books are viewed using pagination.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JWT authentication, authorization and validation.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Implementation of REST API and HTTP methods.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Docker image creation.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1112900" y="1960025"/>
            <a:ext cx="783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b="1" lang="en" sz="1700">
                <a:solidFill>
                  <a:schemeClr val="dk1"/>
                </a:solidFill>
              </a:rPr>
              <a:t>FrontEnd:</a:t>
            </a:r>
            <a:endParaRPr b="1" sz="17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Angular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Tailwind CSS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Axios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Redux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Git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4957775" y="1960025"/>
            <a:ext cx="2672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b="1" lang="en" sz="1700">
                <a:solidFill>
                  <a:schemeClr val="dk1"/>
                </a:solidFill>
              </a:rPr>
              <a:t>Backend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endParaRPr b="1" sz="17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.Net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MongoDB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Swagger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NUnit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Docker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41400" y="500925"/>
            <a:ext cx="819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Screenshots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325900" y="1585275"/>
            <a:ext cx="2948700" cy="17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-4004" l="15444" r="11875" t="0"/>
          <a:stretch/>
        </p:blipFill>
        <p:spPr>
          <a:xfrm>
            <a:off x="1396625" y="1647475"/>
            <a:ext cx="2807249" cy="1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325900" y="3247100"/>
            <a:ext cx="2948700" cy="17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161150" y="3286832"/>
            <a:ext cx="2948700" cy="168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161150" y="1585275"/>
            <a:ext cx="2948700" cy="17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8008" r="12537" t="0"/>
          <a:stretch/>
        </p:blipFill>
        <p:spPr>
          <a:xfrm>
            <a:off x="5231875" y="1647607"/>
            <a:ext cx="2807249" cy="162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17218" t="0"/>
          <a:stretch/>
        </p:blipFill>
        <p:spPr>
          <a:xfrm>
            <a:off x="5231877" y="3318486"/>
            <a:ext cx="2807249" cy="162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650" y="3279863"/>
            <a:ext cx="2807207" cy="16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907725" y="1656400"/>
            <a:ext cx="428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1.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759625" y="3247100"/>
            <a:ext cx="428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59625" y="1585275"/>
            <a:ext cx="428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907725" y="3279875"/>
            <a:ext cx="428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283608" y="6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814600" y="1911600"/>
            <a:ext cx="35148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</a:t>
            </a:r>
            <a:endParaRPr b="1" sz="4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