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3424" cy="5144075" type="custom"/>
  <p:notesSz cx="6858000" cy="9144000"/>
  <p:defaultTextStyle>
    <a:defPPr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presProps" Target="presProps.xml" /><Relationship Id="rId25" Type="http://schemas.openxmlformats.org/officeDocument/2006/relationships/tableStyles" Target="tableStyles.xml" /><Relationship Id="rId2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_holder"/>
          <p:cNvSpPr txBox="1"/>
          <p:nvPr>
            <p:ph type="title"/>
          </p:nvPr>
        </p:nvSpPr>
        <p:spPr>
          <a:xfrm>
            <a:off x="740833" y="627440"/>
            <a:ext cx="8607057" cy="1262440"/>
          </a:xfrm>
          <a:prstGeom prst="rect">
            <a:avLst/>
          </a:prstGeom>
          <a:effectLst/>
        </p:spPr>
        <p:txBody>
          <a:bodyPr/>
          <a:p>
            <a:endParaRPr/>
          </a:p>
        </p:txBody>
      </p:sp>
      <p:sp>
        <p:nvSpPr>
          <p:cNvPr id="3" name="place_holder"/>
          <p:cNvSpPr txBox="1"/>
          <p:nvPr>
            <p:ph type="body"/>
          </p:nvPr>
        </p:nvSpPr>
        <p:spPr>
          <a:xfrm>
            <a:off x="740833" y="2101547"/>
            <a:ext cx="8607057" cy="4762500"/>
          </a:xfrm>
          <a:prstGeom prst="rect">
            <a:avLst/>
          </a:prstGeom>
          <a:effectLst/>
        </p:spPr>
        <p:txBody>
          <a:bodyPr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_holder"/>
          <p:cNvSpPr txBox="1"/>
          <p:nvPr>
            <p:ph type="title"/>
          </p:nvPr>
        </p:nvSpPr>
        <p:spPr>
          <a:xfrm>
            <a:off x="740833" y="627440"/>
            <a:ext cx="8607057" cy="1262440"/>
          </a:xfrm>
          <a:prstGeom prst="rect">
            <a:avLst/>
          </a:prstGeom>
          <a:effectLst/>
        </p:spPr>
        <p:txBody>
          <a:bodyPr/>
          <a:p>
            <a:endParaRPr/>
          </a:p>
        </p:txBody>
      </p:sp>
      <p:sp>
        <p:nvSpPr>
          <p:cNvPr id="3" name="place_holder"/>
          <p:cNvSpPr txBox="1"/>
          <p:nvPr>
            <p:ph type="body"/>
          </p:nvPr>
        </p:nvSpPr>
        <p:spPr>
          <a:xfrm>
            <a:off x="740833" y="2101547"/>
            <a:ext cx="8607057" cy="4762500"/>
          </a:xfrm>
          <a:prstGeom prst="rect">
            <a:avLst/>
          </a:prstGeom>
          <a:effectLst/>
        </p:spPr>
        <p:txBody>
          <a:bodyPr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bg>
      <p:bgPr>
        <a:blipFill>
          <a:blip r:embed="rId5"/>
          <a:stretch/>
        </a:blipFill>
      </p:bgPr>
    </p:bg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/>
    <p:bodyStyle/>
    <p:otherStyle/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page1"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13"/>
          <p:cNvSpPr txBox="1"/>
          <p:nvPr>
            <p:ph type="title"/>
          </p:nvPr>
        </p:nvSpPr>
        <p:spPr>
          <a:xfrm>
            <a:off x="311740" y="160909"/>
            <a:ext cx="8520663" cy="2052230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b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5200" u="none">
                <a:solidFill>
                  <a:srgbClr val="000000"/>
                </a:solidFill>
                <a:latin typeface="Arial"/>
                <a:cs typeface="Arial"/>
              </a:rPr>
              <a:t>INTERNSHIP 2023</a:t>
            </a:r>
          </a:p>
        </p:txBody>
      </p:sp>
      <p:sp>
        <p:nvSpPr>
          <p:cNvPr id="3" name="Google Shape;55;p13"/>
          <p:cNvSpPr txBox="1"/>
          <p:nvPr>
            <p:ph type="body"/>
          </p:nvPr>
        </p:nvSpPr>
        <p:spPr>
          <a:xfrm>
            <a:off x="2645113" y="2222500"/>
            <a:ext cx="4827295" cy="697996"/>
          </a:xfrm>
          <a:prstGeom prst="rect">
            <a:avLst/>
          </a:prstGeom>
          <a:noFill/>
          <a:ln>
            <a:noFill/>
          </a:ln>
          <a:effectLst/>
        </p:spPr>
        <p:txBody>
          <a:bodyPr lIns="91427" tIns="91427" rIns="91427" bIns="91427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3250" u="none">
                <a:solidFill>
                  <a:srgbClr val="595959"/>
                </a:solidFill>
                <a:latin typeface="Arial"/>
                <a:cs typeface="Arial"/>
              </a:rPr>
              <a:t>Md Sabit Islam Bhuiya</a:t>
            </a:r>
          </a:p>
        </p:txBody>
      </p:sp>
      <p:sp>
        <p:nvSpPr>
          <p:cNvPr id="4" name="Google Shape;56;p13"/>
          <p:cNvSpPr txBox="1"/>
          <p:nvPr>
            <p:ph type="body"/>
          </p:nvPr>
        </p:nvSpPr>
        <p:spPr>
          <a:xfrm>
            <a:off x="2764625" y="3012290"/>
            <a:ext cx="3614172" cy="1353874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700" u="none">
                <a:solidFill>
                  <a:srgbClr val="595959"/>
                </a:solidFill>
                <a:latin typeface="Arial"/>
                <a:cs typeface="Arial"/>
              </a:rPr>
              <a:t>at</a:t>
            </a:r>
          </a:p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2500" u="none">
                <a:solidFill>
                  <a:srgbClr val="595959"/>
                </a:solidFill>
                <a:latin typeface="Arial"/>
                <a:cs typeface="Arial"/>
              </a:rPr>
              <a:t>Shellbeehaken Ltd.</a:t>
            </a:r>
          </a:p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700" u="none">
                <a:solidFill>
                  <a:srgbClr val="595959"/>
                </a:solidFill>
                <a:latin typeface="Arial"/>
                <a:cs typeface="Arial"/>
              </a:rPr>
              <a:t>Dhaka, Bangladesh</a:t>
            </a:r>
          </a:p>
        </p:txBody>
      </p:sp>
      <p:pic>
        <p:nvPicPr>
          <p:cNvPr id="5" name="Google Shape;57;p13"/>
          <p:cNvPicPr/>
          <p:nvPr/>
        </p:nvPicPr>
        <p:blipFill>
          <a:blip r:embed="rId2">
            <a:alphaModFix amt="100000"/>
          </a:blip>
          <a:stretch/>
        </p:blipFill>
        <p:spPr>
          <a:xfrm>
            <a:off x="246224" y="160909"/>
            <a:ext cx="1263520" cy="69799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" name="Google Shape;58;p13"/>
          <p:cNvPicPr/>
          <p:nvPr/>
        </p:nvPicPr>
        <p:blipFill>
          <a:blip r:embed="rId3">
            <a:alphaModFix amt="100000"/>
          </a:blip>
          <a:stretch/>
        </p:blipFill>
        <p:spPr>
          <a:xfrm>
            <a:off x="311740" y="4128939"/>
            <a:ext cx="801669" cy="76243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Google Shape;59;p13"/>
          <p:cNvPicPr/>
          <p:nvPr/>
        </p:nvPicPr>
        <p:blipFill>
          <a:blip r:embed="rId4">
            <a:alphaModFix amt="100000"/>
          </a:blip>
          <a:stretch/>
        </p:blipFill>
        <p:spPr>
          <a:xfrm>
            <a:off x="6789172" y="160909"/>
            <a:ext cx="1849923" cy="371496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Twitter Clone"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8;p22"/>
          <p:cNvSpPr txBox="1"/>
          <p:nvPr>
            <p:ph type="title"/>
          </p:nvPr>
        </p:nvSpPr>
        <p:spPr>
          <a:xfrm>
            <a:off x="311740" y="444931"/>
            <a:ext cx="8520663" cy="57236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2800" u="none">
                <a:solidFill>
                  <a:srgbClr val="000000"/>
                </a:solidFill>
                <a:latin typeface="Arial"/>
                <a:cs typeface="Arial"/>
              </a:rPr>
              <a:t>Twitter Clone</a:t>
            </a:r>
          </a:p>
        </p:txBody>
      </p:sp>
      <p:sp>
        <p:nvSpPr>
          <p:cNvPr id="3" name="Google Shape;149;p22"/>
          <p:cNvSpPr txBox="1"/>
          <p:nvPr>
            <p:ph type="body"/>
          </p:nvPr>
        </p:nvSpPr>
        <p:spPr>
          <a:xfrm>
            <a:off x="311740" y="1152287"/>
            <a:ext cx="3866156" cy="3415824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355346" marR="0" lvl="0" indent="34264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❏"/>
            </a:pPr>
            <a:r>
              <a:rPr sz="1800" u="none">
                <a:solidFill>
                  <a:srgbClr val="595959"/>
                </a:solidFill>
                <a:latin typeface="Arial"/>
                <a:cs typeface="Arial"/>
              </a:rPr>
              <a:t>Authentication using github or email, password.</a:t>
            </a:r>
          </a:p>
          <a:p>
            <a:pPr marL="355346" marR="0" lvl="0" indent="34264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❏"/>
            </a:pPr>
            <a:r>
              <a:rPr sz="1800" u="none">
                <a:solidFill>
                  <a:srgbClr val="595959"/>
                </a:solidFill>
                <a:latin typeface="Arial"/>
                <a:cs typeface="Arial"/>
              </a:rPr>
              <a:t>Email verification</a:t>
            </a:r>
          </a:p>
        </p:txBody>
      </p:sp>
      <p:sp>
        <p:nvSpPr>
          <p:cNvPr id="4" name="Google Shape;151;p22"/>
          <p:cNvSpPr/>
          <p:nvPr/>
        </p:nvSpPr>
        <p:spPr>
          <a:xfrm>
            <a:off x="5892828" y="3866156"/>
            <a:ext cx="1243001" cy="847746"/>
          </a:xfrm>
          <a:prstGeom prst="trapezoid">
            <a:avLst>
              <a:gd name="adj" fmla="val 25000"/>
            </a:avLst>
          </a:prstGeom>
          <a:solidFill>
            <a:srgbClr val="E7E7E7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" name="Google Shape;152;p22"/>
          <p:cNvSpPr/>
          <p:nvPr/>
        </p:nvSpPr>
        <p:spPr>
          <a:xfrm rot="32399999">
            <a:off x="6021700" y="3940311"/>
            <a:ext cx="526286" cy="775391"/>
          </a:xfrm>
          <a:prstGeom prst="triangle">
            <a:avLst>
              <a:gd name="adj" fmla="val 96745"/>
            </a:avLst>
          </a:prstGeom>
          <a:solidFill>
            <a:srgbClr val="CCCCCC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" name="Google Shape;153;p22"/>
          <p:cNvSpPr/>
          <p:nvPr/>
        </p:nvSpPr>
        <p:spPr>
          <a:xfrm>
            <a:off x="5777636" y="3938151"/>
            <a:ext cx="214906" cy="775391"/>
          </a:xfrm>
          <a:prstGeom prst="triangle">
            <a:avLst>
              <a:gd name="adj" fmla="val 98558"/>
            </a:avLst>
          </a:prstGeom>
          <a:solidFill>
            <a:srgbClr val="CCCCCC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" name="Google Shape;154;p22"/>
          <p:cNvSpPr/>
          <p:nvPr/>
        </p:nvSpPr>
        <p:spPr>
          <a:xfrm rot="32399999">
            <a:off x="5660283" y="4700944"/>
            <a:ext cx="1593259" cy="5795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" name="Google Shape;155;p22"/>
          <p:cNvSpPr/>
          <p:nvPr/>
        </p:nvSpPr>
        <p:spPr>
          <a:xfrm rot="32399999">
            <a:off x="5644804" y="4708143"/>
            <a:ext cx="1619537" cy="57956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9" name="Google Shape;156;p22"/>
          <p:cNvSpPr txBox="1"/>
          <p:nvPr/>
        </p:nvSpPr>
        <p:spPr>
          <a:xfrm>
            <a:off x="5986422" y="3938151"/>
            <a:ext cx="56156" cy="759552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0" name="Google Shape;157;p22"/>
          <p:cNvSpPr/>
          <p:nvPr/>
        </p:nvSpPr>
        <p:spPr>
          <a:xfrm>
            <a:off x="4175736" y="1373313"/>
            <a:ext cx="4553713" cy="2575637"/>
          </a:xfrm>
          <a:prstGeom prst="roundRect">
            <a:avLst>
              <a:gd name="adj" fmla="val 1882"/>
            </a:avLst>
          </a:prstGeom>
          <a:solidFill>
            <a:srgbClr val="CCCCCC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1" name="Google Shape;158;p22"/>
          <p:cNvSpPr/>
          <p:nvPr/>
        </p:nvSpPr>
        <p:spPr>
          <a:xfrm>
            <a:off x="4175736" y="1351714"/>
            <a:ext cx="4553713" cy="2575637"/>
          </a:xfrm>
          <a:prstGeom prst="roundRect">
            <a:avLst>
              <a:gd name="adj" fmla="val 1764"/>
            </a:avLst>
          </a:prstGeom>
          <a:solidFill>
            <a:srgbClr val="EFEFEF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pic>
        <p:nvPicPr>
          <p:cNvPr id="12" name="Google Shape;159;p22"/>
          <p:cNvPicPr/>
          <p:nvPr/>
        </p:nvPicPr>
        <p:blipFill>
          <a:blip r:embed="rId2">
            <a:alphaModFix amt="100000"/>
          </a:blip>
          <a:srcRect l="4532" t="0" r="4541" b="0"/>
          <a:stretch/>
        </p:blipFill>
        <p:spPr>
          <a:xfrm>
            <a:off x="4244132" y="1416870"/>
            <a:ext cx="4416921" cy="2392769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Twitter Clone"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4;p23"/>
          <p:cNvSpPr txBox="1"/>
          <p:nvPr>
            <p:ph type="title"/>
          </p:nvPr>
        </p:nvSpPr>
        <p:spPr>
          <a:xfrm>
            <a:off x="311740" y="444931"/>
            <a:ext cx="8520663" cy="57236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2800" u="none">
                <a:solidFill>
                  <a:srgbClr val="000000"/>
                </a:solidFill>
                <a:latin typeface="Arial"/>
                <a:cs typeface="Arial"/>
              </a:rPr>
              <a:t>Twitter Clone</a:t>
            </a:r>
          </a:p>
        </p:txBody>
      </p:sp>
      <p:sp>
        <p:nvSpPr>
          <p:cNvPr id="3" name="Google Shape;165;p23"/>
          <p:cNvSpPr txBox="1"/>
          <p:nvPr>
            <p:ph type="body"/>
          </p:nvPr>
        </p:nvSpPr>
        <p:spPr>
          <a:xfrm>
            <a:off x="311740" y="1152287"/>
            <a:ext cx="3790561" cy="3415824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355346" marR="0" lvl="0" indent="342646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❏"/>
            </a:pPr>
            <a:r>
              <a:rPr sz="1800" u="none">
                <a:solidFill>
                  <a:srgbClr val="595959"/>
                </a:solidFill>
                <a:latin typeface="Arial"/>
                <a:cs typeface="Arial"/>
              </a:rPr>
              <a:t>Create, delete or update tweets.</a:t>
            </a:r>
          </a:p>
        </p:txBody>
      </p:sp>
      <p:sp>
        <p:nvSpPr>
          <p:cNvPr id="4" name="Google Shape;167;p23"/>
          <p:cNvSpPr/>
          <p:nvPr/>
        </p:nvSpPr>
        <p:spPr>
          <a:xfrm>
            <a:off x="5892828" y="3866156"/>
            <a:ext cx="1243001" cy="847746"/>
          </a:xfrm>
          <a:prstGeom prst="trapezoid">
            <a:avLst>
              <a:gd name="adj" fmla="val 25000"/>
            </a:avLst>
          </a:prstGeom>
          <a:solidFill>
            <a:srgbClr val="E7E7E7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" name="Google Shape;168;p23"/>
          <p:cNvSpPr/>
          <p:nvPr/>
        </p:nvSpPr>
        <p:spPr>
          <a:xfrm rot="32399999">
            <a:off x="6021700" y="3940311"/>
            <a:ext cx="526286" cy="775391"/>
          </a:xfrm>
          <a:prstGeom prst="triangle">
            <a:avLst>
              <a:gd name="adj" fmla="val 96745"/>
            </a:avLst>
          </a:prstGeom>
          <a:solidFill>
            <a:srgbClr val="CCCCCC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" name="Google Shape;169;p23"/>
          <p:cNvSpPr/>
          <p:nvPr/>
        </p:nvSpPr>
        <p:spPr>
          <a:xfrm>
            <a:off x="5777636" y="3938151"/>
            <a:ext cx="214906" cy="775391"/>
          </a:xfrm>
          <a:prstGeom prst="triangle">
            <a:avLst>
              <a:gd name="adj" fmla="val 98558"/>
            </a:avLst>
          </a:prstGeom>
          <a:solidFill>
            <a:srgbClr val="CCCCCC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" name="Google Shape;170;p23"/>
          <p:cNvSpPr/>
          <p:nvPr/>
        </p:nvSpPr>
        <p:spPr>
          <a:xfrm rot="32399999">
            <a:off x="5660283" y="4700944"/>
            <a:ext cx="1593259" cy="5795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" name="Google Shape;171;p23"/>
          <p:cNvSpPr/>
          <p:nvPr/>
        </p:nvSpPr>
        <p:spPr>
          <a:xfrm rot="32399999">
            <a:off x="5644804" y="4708143"/>
            <a:ext cx="1619537" cy="57956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9" name="Google Shape;172;p23"/>
          <p:cNvSpPr txBox="1"/>
          <p:nvPr/>
        </p:nvSpPr>
        <p:spPr>
          <a:xfrm>
            <a:off x="5986422" y="3938151"/>
            <a:ext cx="56156" cy="759552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0" name="Google Shape;173;p23"/>
          <p:cNvSpPr/>
          <p:nvPr/>
        </p:nvSpPr>
        <p:spPr>
          <a:xfrm>
            <a:off x="4175736" y="1373313"/>
            <a:ext cx="4553713" cy="2575637"/>
          </a:xfrm>
          <a:prstGeom prst="roundRect">
            <a:avLst>
              <a:gd name="adj" fmla="val 1882"/>
            </a:avLst>
          </a:prstGeom>
          <a:solidFill>
            <a:srgbClr val="CCCCCC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1" name="Google Shape;174;p23"/>
          <p:cNvSpPr/>
          <p:nvPr/>
        </p:nvSpPr>
        <p:spPr>
          <a:xfrm>
            <a:off x="4175736" y="1351714"/>
            <a:ext cx="4553713" cy="2575637"/>
          </a:xfrm>
          <a:prstGeom prst="roundRect">
            <a:avLst>
              <a:gd name="adj" fmla="val 1764"/>
            </a:avLst>
          </a:prstGeom>
          <a:solidFill>
            <a:srgbClr val="EFEFEF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pic>
        <p:nvPicPr>
          <p:cNvPr id="12" name="Google Shape;175;p23"/>
          <p:cNvPicPr/>
          <p:nvPr/>
        </p:nvPicPr>
        <p:blipFill>
          <a:blip r:embed="rId2">
            <a:alphaModFix amt="100000"/>
          </a:blip>
          <a:srcRect l="4358" t="0" r="4357" b="0"/>
          <a:stretch/>
        </p:blipFill>
        <p:spPr>
          <a:xfrm>
            <a:off x="4244132" y="1416870"/>
            <a:ext cx="4416921" cy="2392769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Twitter Clone"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0;p24"/>
          <p:cNvSpPr txBox="1"/>
          <p:nvPr>
            <p:ph type="title"/>
          </p:nvPr>
        </p:nvSpPr>
        <p:spPr>
          <a:xfrm>
            <a:off x="311740" y="444931"/>
            <a:ext cx="8520663" cy="57236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2800" u="none">
                <a:solidFill>
                  <a:srgbClr val="000000"/>
                </a:solidFill>
                <a:latin typeface="Arial"/>
                <a:cs typeface="Arial"/>
              </a:rPr>
              <a:t>Twitter Clone</a:t>
            </a:r>
          </a:p>
        </p:txBody>
      </p:sp>
      <p:sp>
        <p:nvSpPr>
          <p:cNvPr id="3" name="Google Shape;181;p24"/>
          <p:cNvSpPr txBox="1"/>
          <p:nvPr>
            <p:ph type="body"/>
          </p:nvPr>
        </p:nvSpPr>
        <p:spPr>
          <a:xfrm>
            <a:off x="311740" y="1152287"/>
            <a:ext cx="3761763" cy="3415824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355346" marR="0" lvl="0" indent="342646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❏"/>
            </a:pPr>
            <a:r>
              <a:rPr sz="1800" u="none">
                <a:solidFill>
                  <a:srgbClr val="595959"/>
                </a:solidFill>
                <a:latin typeface="Arial"/>
                <a:cs typeface="Arial"/>
              </a:rPr>
              <a:t>Like, comment or reply to comment.</a:t>
            </a:r>
          </a:p>
        </p:txBody>
      </p:sp>
      <p:sp>
        <p:nvSpPr>
          <p:cNvPr id="4" name="Google Shape;183;p24"/>
          <p:cNvSpPr/>
          <p:nvPr/>
        </p:nvSpPr>
        <p:spPr>
          <a:xfrm>
            <a:off x="5892828" y="3866156"/>
            <a:ext cx="1243001" cy="847746"/>
          </a:xfrm>
          <a:prstGeom prst="trapezoid">
            <a:avLst>
              <a:gd name="adj" fmla="val 25000"/>
            </a:avLst>
          </a:prstGeom>
          <a:solidFill>
            <a:srgbClr val="E7E7E7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" name="Google Shape;184;p24"/>
          <p:cNvSpPr/>
          <p:nvPr/>
        </p:nvSpPr>
        <p:spPr>
          <a:xfrm rot="32399999">
            <a:off x="6021700" y="3940311"/>
            <a:ext cx="526286" cy="775391"/>
          </a:xfrm>
          <a:prstGeom prst="triangle">
            <a:avLst>
              <a:gd name="adj" fmla="val 96745"/>
            </a:avLst>
          </a:prstGeom>
          <a:solidFill>
            <a:srgbClr val="CCCCCC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" name="Google Shape;185;p24"/>
          <p:cNvSpPr/>
          <p:nvPr/>
        </p:nvSpPr>
        <p:spPr>
          <a:xfrm>
            <a:off x="5777636" y="3938151"/>
            <a:ext cx="214906" cy="775391"/>
          </a:xfrm>
          <a:prstGeom prst="triangle">
            <a:avLst>
              <a:gd name="adj" fmla="val 98558"/>
            </a:avLst>
          </a:prstGeom>
          <a:solidFill>
            <a:srgbClr val="CCCCCC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" name="Google Shape;186;p24"/>
          <p:cNvSpPr/>
          <p:nvPr/>
        </p:nvSpPr>
        <p:spPr>
          <a:xfrm rot="32399999">
            <a:off x="5660283" y="4700944"/>
            <a:ext cx="1593259" cy="5795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" name="Google Shape;187;p24"/>
          <p:cNvSpPr/>
          <p:nvPr/>
        </p:nvSpPr>
        <p:spPr>
          <a:xfrm rot="32399999">
            <a:off x="5644804" y="4708143"/>
            <a:ext cx="1619537" cy="57956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9" name="Google Shape;188;p24"/>
          <p:cNvSpPr txBox="1"/>
          <p:nvPr/>
        </p:nvSpPr>
        <p:spPr>
          <a:xfrm>
            <a:off x="5986422" y="3938151"/>
            <a:ext cx="56156" cy="759552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0" name="Google Shape;189;p24"/>
          <p:cNvSpPr/>
          <p:nvPr/>
        </p:nvSpPr>
        <p:spPr>
          <a:xfrm>
            <a:off x="4175736" y="1373313"/>
            <a:ext cx="4553713" cy="2575637"/>
          </a:xfrm>
          <a:prstGeom prst="roundRect">
            <a:avLst>
              <a:gd name="adj" fmla="val 1882"/>
            </a:avLst>
          </a:prstGeom>
          <a:solidFill>
            <a:srgbClr val="CCCCCC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1" name="Google Shape;190;p24"/>
          <p:cNvSpPr/>
          <p:nvPr/>
        </p:nvSpPr>
        <p:spPr>
          <a:xfrm>
            <a:off x="4175736" y="1351714"/>
            <a:ext cx="4553713" cy="2575637"/>
          </a:xfrm>
          <a:prstGeom prst="roundRect">
            <a:avLst>
              <a:gd name="adj" fmla="val 1764"/>
            </a:avLst>
          </a:prstGeom>
          <a:solidFill>
            <a:srgbClr val="EFEFEF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pic>
        <p:nvPicPr>
          <p:cNvPr id="12" name="Google Shape;191;p24"/>
          <p:cNvPicPr/>
          <p:nvPr/>
        </p:nvPicPr>
        <p:blipFill>
          <a:blip r:embed="rId2">
            <a:alphaModFix amt="100000"/>
          </a:blip>
          <a:srcRect l="4081" t="0" r="4072" b="0"/>
          <a:stretch/>
        </p:blipFill>
        <p:spPr>
          <a:xfrm>
            <a:off x="4244132" y="1416870"/>
            <a:ext cx="4416921" cy="2392769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Twitter Clone"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6;p25"/>
          <p:cNvSpPr txBox="1"/>
          <p:nvPr>
            <p:ph type="title"/>
          </p:nvPr>
        </p:nvSpPr>
        <p:spPr>
          <a:xfrm>
            <a:off x="311740" y="444931"/>
            <a:ext cx="8520663" cy="57236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2800" u="none">
                <a:solidFill>
                  <a:srgbClr val="000000"/>
                </a:solidFill>
                <a:latin typeface="Arial"/>
                <a:cs typeface="Arial"/>
              </a:rPr>
              <a:t>Twitter Clone</a:t>
            </a:r>
          </a:p>
        </p:txBody>
      </p:sp>
      <p:sp>
        <p:nvSpPr>
          <p:cNvPr id="3" name="Google Shape;197;p25"/>
          <p:cNvSpPr txBox="1"/>
          <p:nvPr>
            <p:ph type="body"/>
          </p:nvPr>
        </p:nvSpPr>
        <p:spPr>
          <a:xfrm>
            <a:off x="311740" y="1152287"/>
            <a:ext cx="3801360" cy="3415824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355346" marR="0" lvl="0" indent="342646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❏"/>
            </a:pPr>
            <a:r>
              <a:rPr sz="1800" u="none">
                <a:solidFill>
                  <a:srgbClr val="595959"/>
                </a:solidFill>
                <a:latin typeface="Arial"/>
                <a:cs typeface="Arial"/>
              </a:rPr>
              <a:t>Follow or unfollow other users.</a:t>
            </a:r>
          </a:p>
        </p:txBody>
      </p:sp>
      <p:sp>
        <p:nvSpPr>
          <p:cNvPr id="4" name="Google Shape;199;p25"/>
          <p:cNvSpPr/>
          <p:nvPr/>
        </p:nvSpPr>
        <p:spPr>
          <a:xfrm>
            <a:off x="5892828" y="3866156"/>
            <a:ext cx="1243001" cy="847746"/>
          </a:xfrm>
          <a:prstGeom prst="trapezoid">
            <a:avLst>
              <a:gd name="adj" fmla="val 25000"/>
            </a:avLst>
          </a:prstGeom>
          <a:solidFill>
            <a:srgbClr val="E7E7E7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" name="Google Shape;200;p25"/>
          <p:cNvSpPr/>
          <p:nvPr/>
        </p:nvSpPr>
        <p:spPr>
          <a:xfrm rot="32399999">
            <a:off x="6021700" y="3940311"/>
            <a:ext cx="526286" cy="775391"/>
          </a:xfrm>
          <a:prstGeom prst="triangle">
            <a:avLst>
              <a:gd name="adj" fmla="val 96745"/>
            </a:avLst>
          </a:prstGeom>
          <a:solidFill>
            <a:srgbClr val="CCCCCC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" name="Google Shape;201;p25"/>
          <p:cNvSpPr/>
          <p:nvPr/>
        </p:nvSpPr>
        <p:spPr>
          <a:xfrm>
            <a:off x="5777636" y="3938151"/>
            <a:ext cx="214906" cy="775391"/>
          </a:xfrm>
          <a:prstGeom prst="triangle">
            <a:avLst>
              <a:gd name="adj" fmla="val 98558"/>
            </a:avLst>
          </a:prstGeom>
          <a:solidFill>
            <a:srgbClr val="CCCCCC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" name="Google Shape;202;p25"/>
          <p:cNvSpPr/>
          <p:nvPr/>
        </p:nvSpPr>
        <p:spPr>
          <a:xfrm rot="32399999">
            <a:off x="5660283" y="4700944"/>
            <a:ext cx="1593259" cy="5795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" name="Google Shape;203;p25"/>
          <p:cNvSpPr/>
          <p:nvPr/>
        </p:nvSpPr>
        <p:spPr>
          <a:xfrm rot="32399999">
            <a:off x="5644804" y="4708143"/>
            <a:ext cx="1619537" cy="57956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9" name="Google Shape;204;p25"/>
          <p:cNvSpPr txBox="1"/>
          <p:nvPr/>
        </p:nvSpPr>
        <p:spPr>
          <a:xfrm>
            <a:off x="5986422" y="3938151"/>
            <a:ext cx="56156" cy="759552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0" name="Google Shape;205;p25"/>
          <p:cNvSpPr/>
          <p:nvPr/>
        </p:nvSpPr>
        <p:spPr>
          <a:xfrm>
            <a:off x="4175736" y="1373313"/>
            <a:ext cx="4553713" cy="2575637"/>
          </a:xfrm>
          <a:prstGeom prst="roundRect">
            <a:avLst>
              <a:gd name="adj" fmla="val 1882"/>
            </a:avLst>
          </a:prstGeom>
          <a:solidFill>
            <a:srgbClr val="CCCCCC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1" name="Google Shape;206;p25"/>
          <p:cNvSpPr/>
          <p:nvPr/>
        </p:nvSpPr>
        <p:spPr>
          <a:xfrm>
            <a:off x="4175736" y="1351714"/>
            <a:ext cx="4553713" cy="2575637"/>
          </a:xfrm>
          <a:prstGeom prst="roundRect">
            <a:avLst>
              <a:gd name="adj" fmla="val 1764"/>
            </a:avLst>
          </a:prstGeom>
          <a:solidFill>
            <a:srgbClr val="EFEFEF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pic>
        <p:nvPicPr>
          <p:cNvPr id="12" name="Google Shape;207;p25"/>
          <p:cNvPicPr/>
          <p:nvPr/>
        </p:nvPicPr>
        <p:blipFill>
          <a:blip r:embed="rId2">
            <a:alphaModFix amt="100000"/>
          </a:blip>
          <a:srcRect l="4081" t="0" r="4072" b="0"/>
          <a:stretch/>
        </p:blipFill>
        <p:spPr>
          <a:xfrm>
            <a:off x="4244132" y="1416870"/>
            <a:ext cx="4416921" cy="2392769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Twitter Clone"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2;p26"/>
          <p:cNvSpPr txBox="1"/>
          <p:nvPr>
            <p:ph type="title"/>
          </p:nvPr>
        </p:nvSpPr>
        <p:spPr>
          <a:xfrm>
            <a:off x="311740" y="444931"/>
            <a:ext cx="8520663" cy="57236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2800" u="none">
                <a:solidFill>
                  <a:srgbClr val="000000"/>
                </a:solidFill>
                <a:latin typeface="Arial"/>
                <a:cs typeface="Arial"/>
              </a:rPr>
              <a:t>Twitter Clone</a:t>
            </a:r>
          </a:p>
        </p:txBody>
      </p:sp>
      <p:sp>
        <p:nvSpPr>
          <p:cNvPr id="3" name="Google Shape;213;p26"/>
          <p:cNvSpPr txBox="1"/>
          <p:nvPr>
            <p:ph type="body"/>
          </p:nvPr>
        </p:nvSpPr>
        <p:spPr>
          <a:xfrm>
            <a:off x="311740" y="1152287"/>
            <a:ext cx="3801360" cy="3415824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355346" marR="0" lvl="0" indent="34264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❏"/>
            </a:pPr>
            <a:r>
              <a:rPr sz="1800" u="none">
                <a:solidFill>
                  <a:srgbClr val="595959"/>
                </a:solidFill>
                <a:latin typeface="Arial"/>
                <a:cs typeface="Arial"/>
              </a:rPr>
              <a:t>Search other users by name.</a:t>
            </a:r>
          </a:p>
          <a:p>
            <a:pPr marL="355346" marR="0" lvl="0" indent="34264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❏"/>
            </a:pPr>
            <a:r>
              <a:rPr sz="1800" u="none">
                <a:solidFill>
                  <a:srgbClr val="595959"/>
                </a:solidFill>
                <a:latin typeface="Arial"/>
                <a:cs typeface="Arial"/>
              </a:rPr>
              <a:t>Real time messaging.</a:t>
            </a:r>
          </a:p>
          <a:p>
            <a:pPr marL="355346" marR="0" lvl="0" indent="34264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❏"/>
            </a:pPr>
            <a:r>
              <a:rPr sz="1800" u="none">
                <a:solidFill>
                  <a:srgbClr val="595959"/>
                </a:solidFill>
                <a:latin typeface="Arial"/>
                <a:cs typeface="Arial"/>
              </a:rPr>
              <a:t>Real time message notification.</a:t>
            </a:r>
          </a:p>
        </p:txBody>
      </p:sp>
      <p:sp>
        <p:nvSpPr>
          <p:cNvPr id="4" name="Google Shape;215;p26"/>
          <p:cNvSpPr/>
          <p:nvPr/>
        </p:nvSpPr>
        <p:spPr>
          <a:xfrm>
            <a:off x="5892828" y="3866156"/>
            <a:ext cx="1243001" cy="847746"/>
          </a:xfrm>
          <a:prstGeom prst="trapezoid">
            <a:avLst>
              <a:gd name="adj" fmla="val 25000"/>
            </a:avLst>
          </a:prstGeom>
          <a:solidFill>
            <a:srgbClr val="E7E7E7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" name="Google Shape;216;p26"/>
          <p:cNvSpPr/>
          <p:nvPr/>
        </p:nvSpPr>
        <p:spPr>
          <a:xfrm rot="32399999">
            <a:off x="6021700" y="3940311"/>
            <a:ext cx="526286" cy="775391"/>
          </a:xfrm>
          <a:prstGeom prst="triangle">
            <a:avLst>
              <a:gd name="adj" fmla="val 96745"/>
            </a:avLst>
          </a:prstGeom>
          <a:solidFill>
            <a:srgbClr val="CCCCCC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" name="Google Shape;217;p26"/>
          <p:cNvSpPr/>
          <p:nvPr/>
        </p:nvSpPr>
        <p:spPr>
          <a:xfrm>
            <a:off x="5777636" y="3938151"/>
            <a:ext cx="214906" cy="775391"/>
          </a:xfrm>
          <a:prstGeom prst="triangle">
            <a:avLst>
              <a:gd name="adj" fmla="val 98558"/>
            </a:avLst>
          </a:prstGeom>
          <a:solidFill>
            <a:srgbClr val="CCCCCC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" name="Google Shape;218;p26"/>
          <p:cNvSpPr/>
          <p:nvPr/>
        </p:nvSpPr>
        <p:spPr>
          <a:xfrm rot="32399999">
            <a:off x="5660283" y="4700944"/>
            <a:ext cx="1593259" cy="5795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" name="Google Shape;219;p26"/>
          <p:cNvSpPr/>
          <p:nvPr/>
        </p:nvSpPr>
        <p:spPr>
          <a:xfrm rot="32399999">
            <a:off x="5644804" y="4708143"/>
            <a:ext cx="1619537" cy="57956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9" name="Google Shape;220;p26"/>
          <p:cNvSpPr txBox="1"/>
          <p:nvPr/>
        </p:nvSpPr>
        <p:spPr>
          <a:xfrm>
            <a:off x="5986422" y="3938151"/>
            <a:ext cx="56156" cy="759552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0" name="Google Shape;221;p26"/>
          <p:cNvSpPr/>
          <p:nvPr/>
        </p:nvSpPr>
        <p:spPr>
          <a:xfrm>
            <a:off x="4175736" y="1373313"/>
            <a:ext cx="4553713" cy="2575637"/>
          </a:xfrm>
          <a:prstGeom prst="roundRect">
            <a:avLst>
              <a:gd name="adj" fmla="val 1882"/>
            </a:avLst>
          </a:prstGeom>
          <a:solidFill>
            <a:srgbClr val="CCCCCC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1" name="Google Shape;222;p26"/>
          <p:cNvSpPr/>
          <p:nvPr/>
        </p:nvSpPr>
        <p:spPr>
          <a:xfrm>
            <a:off x="4175736" y="1351714"/>
            <a:ext cx="4553713" cy="2575637"/>
          </a:xfrm>
          <a:prstGeom prst="roundRect">
            <a:avLst>
              <a:gd name="adj" fmla="val 1764"/>
            </a:avLst>
          </a:prstGeom>
          <a:solidFill>
            <a:srgbClr val="EFEFEF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pic>
        <p:nvPicPr>
          <p:cNvPr id="12" name="Google Shape;223;p26"/>
          <p:cNvPicPr/>
          <p:nvPr/>
        </p:nvPicPr>
        <p:blipFill>
          <a:blip r:embed="rId2">
            <a:alphaModFix amt="100000"/>
          </a:blip>
          <a:srcRect l="4081" t="0" r="4072" b="0"/>
          <a:stretch/>
        </p:blipFill>
        <p:spPr>
          <a:xfrm>
            <a:off x="4244132" y="1416870"/>
            <a:ext cx="4416921" cy="2392769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My Achievement From Twitter Clone"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8;p27"/>
          <p:cNvSpPr txBox="1"/>
          <p:nvPr>
            <p:ph type="title"/>
          </p:nvPr>
        </p:nvSpPr>
        <p:spPr>
          <a:xfrm>
            <a:off x="311740" y="444931"/>
            <a:ext cx="8520663" cy="57236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2800" u="none">
                <a:solidFill>
                  <a:srgbClr val="000000"/>
                </a:solidFill>
                <a:latin typeface="Arial"/>
                <a:cs typeface="Arial"/>
              </a:rPr>
              <a:t>My Achievement From Twitter Clone</a:t>
            </a:r>
          </a:p>
        </p:txBody>
      </p:sp>
      <p:sp>
        <p:nvSpPr>
          <p:cNvPr id="3" name="Google Shape;229;p27"/>
          <p:cNvSpPr/>
          <p:nvPr/>
        </p:nvSpPr>
        <p:spPr>
          <a:xfrm>
            <a:off x="311740" y="2330133"/>
            <a:ext cx="3382706" cy="1238321"/>
          </a:xfrm>
          <a:prstGeom prst="horizontalScroll">
            <a:avLst/>
          </a:prstGeom>
          <a:solidFill>
            <a:srgbClr val="EEEEEE"/>
          </a:solidFill>
          <a:ln w="9359">
            <a:solidFill>
              <a:srgbClr val="595959"/>
            </a:solidFill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2900" u="none">
                <a:solidFill>
                  <a:srgbClr val="434343"/>
                </a:solidFill>
                <a:latin typeface="Arial"/>
                <a:cs typeface="Arial"/>
              </a:rPr>
              <a:t>My Architectural Solution</a:t>
            </a:r>
          </a:p>
        </p:txBody>
      </p:sp>
      <p:sp>
        <p:nvSpPr>
          <p:cNvPr id="4" name="Google Shape;230;p27"/>
          <p:cNvSpPr/>
          <p:nvPr/>
        </p:nvSpPr>
        <p:spPr>
          <a:xfrm>
            <a:off x="4740901" y="2330133"/>
            <a:ext cx="2277576" cy="1185765"/>
          </a:xfrm>
          <a:prstGeom prst="horizontalScroll">
            <a:avLst/>
          </a:prstGeom>
          <a:solidFill>
            <a:srgbClr val="EEEEEE"/>
          </a:solidFill>
          <a:ln w="9359">
            <a:solidFill>
              <a:srgbClr val="595959"/>
            </a:solidFill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2900" u="none">
                <a:solidFill>
                  <a:srgbClr val="434343"/>
                </a:solidFill>
                <a:latin typeface="Arial"/>
                <a:cs typeface="Arial"/>
              </a:rPr>
              <a:t>Convention</a:t>
            </a:r>
          </a:p>
        </p:txBody>
      </p:sp>
      <p:sp>
        <p:nvSpPr>
          <p:cNvPr id="5" name="Google Shape;231;p27"/>
          <p:cNvSpPr/>
          <p:nvPr/>
        </p:nvSpPr>
        <p:spPr>
          <a:xfrm>
            <a:off x="3693367" y="2923375"/>
            <a:ext cx="1047534" cy="359"/>
          </a:xfrm>
          <a:prstGeom prst="line">
            <a:avLst/>
          </a:prstGeom>
          <a:ln w="9359">
            <a:solidFill>
              <a:srgbClr val="595959"/>
            </a:solidFill>
            <a:tailEnd type="triangle"/>
          </a:ln>
          <a:effectLst/>
        </p:spPr>
        <p:txBody>
          <a:bodyPr lIns="89992" tIns="44996" rIns="89992" bIns="44996" anchor="t"/>
          <a:lstStyle/>
          <a:p>
            <a:pPr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Phase 2 LIVE PROJECT INVOLVEMENT Timeline: MAY - JULY"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6;p28"/>
          <p:cNvSpPr txBox="1"/>
          <p:nvPr>
            <p:ph type="title"/>
          </p:nvPr>
        </p:nvSpPr>
        <p:spPr>
          <a:xfrm>
            <a:off x="1842723" y="1799526"/>
            <a:ext cx="5838832" cy="154358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2600" u="none">
                <a:solidFill>
                  <a:srgbClr val="434343"/>
                </a:solidFill>
                <a:latin typeface="Arial"/>
                <a:cs typeface="Arial"/>
              </a:rPr>
              <a:t>Phase 2</a:t>
            </a:r>
            <a:r>
              <a:rPr strike="noStrike"/>
              <a:t>
</a:t>
            </a:r>
            <a:r>
              <a:rPr sz="3600" u="none">
                <a:solidFill>
                  <a:srgbClr val="000000"/>
                </a:solidFill>
                <a:latin typeface="Arial"/>
                <a:cs typeface="Arial"/>
              </a:rPr>
              <a:t>LIVE PROJECT INVOLVEMENT</a:t>
            </a:r>
            <a:r>
              <a:rPr strike="noStrike"/>
              <a:t>
</a:t>
            </a:r>
            <a:r>
              <a:rPr sz="2000" u="none">
                <a:solidFill>
                  <a:srgbClr val="434343"/>
                </a:solidFill>
                <a:latin typeface="Arial"/>
                <a:cs typeface="Arial"/>
              </a:rPr>
              <a:t>Timeline: MAY - JULY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Project 1: UUORK"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1;p29"/>
          <p:cNvSpPr txBox="1"/>
          <p:nvPr>
            <p:ph type="title"/>
          </p:nvPr>
        </p:nvSpPr>
        <p:spPr>
          <a:xfrm>
            <a:off x="311740" y="444931"/>
            <a:ext cx="8520663" cy="57236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2800" u="none">
                <a:solidFill>
                  <a:srgbClr val="000000"/>
                </a:solidFill>
                <a:latin typeface="Arial"/>
                <a:cs typeface="Arial"/>
              </a:rPr>
              <a:t>Project 1: UUORK</a:t>
            </a:r>
          </a:p>
        </p:txBody>
      </p:sp>
      <p:sp>
        <p:nvSpPr>
          <p:cNvPr id="3" name="Google Shape;242;p29"/>
          <p:cNvSpPr txBox="1"/>
          <p:nvPr>
            <p:ph type="body"/>
          </p:nvPr>
        </p:nvSpPr>
        <p:spPr>
          <a:xfrm>
            <a:off x="311740" y="1152287"/>
            <a:ext cx="3801360" cy="3415824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355346" marR="0" lvl="0" indent="34264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❏"/>
            </a:pPr>
            <a:r>
              <a:rPr sz="1800" u="none">
                <a:solidFill>
                  <a:srgbClr val="595959"/>
                </a:solidFill>
                <a:latin typeface="Arial"/>
                <a:cs typeface="Arial"/>
              </a:rPr>
              <a:t>UUORK is a virtual company management software.</a:t>
            </a:r>
          </a:p>
          <a:p>
            <a:pPr marL="355346" marR="0" lvl="0" indent="34264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❏"/>
            </a:pPr>
            <a:r>
              <a:rPr sz="1800" u="none">
                <a:solidFill>
                  <a:srgbClr val="595959"/>
                </a:solidFill>
                <a:latin typeface="Arial"/>
                <a:cs typeface="Arial"/>
              </a:rPr>
              <a:t>Members of a company can collaborate on UUORK.</a:t>
            </a:r>
          </a:p>
        </p:txBody>
      </p:sp>
      <p:sp>
        <p:nvSpPr>
          <p:cNvPr id="4" name="Google Shape;244;p29"/>
          <p:cNvSpPr/>
          <p:nvPr/>
        </p:nvSpPr>
        <p:spPr>
          <a:xfrm>
            <a:off x="5892828" y="3866156"/>
            <a:ext cx="1243001" cy="847746"/>
          </a:xfrm>
          <a:prstGeom prst="trapezoid">
            <a:avLst>
              <a:gd name="adj" fmla="val 25000"/>
            </a:avLst>
          </a:prstGeom>
          <a:solidFill>
            <a:srgbClr val="E7E7E7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" name="Google Shape;245;p29"/>
          <p:cNvSpPr/>
          <p:nvPr/>
        </p:nvSpPr>
        <p:spPr>
          <a:xfrm rot="32399999">
            <a:off x="6021700" y="3940311"/>
            <a:ext cx="526286" cy="775391"/>
          </a:xfrm>
          <a:prstGeom prst="triangle">
            <a:avLst>
              <a:gd name="adj" fmla="val 96745"/>
            </a:avLst>
          </a:prstGeom>
          <a:solidFill>
            <a:srgbClr val="CCCCCC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" name="Google Shape;246;p29"/>
          <p:cNvSpPr/>
          <p:nvPr/>
        </p:nvSpPr>
        <p:spPr>
          <a:xfrm>
            <a:off x="5777636" y="3938151"/>
            <a:ext cx="214906" cy="775391"/>
          </a:xfrm>
          <a:prstGeom prst="triangle">
            <a:avLst>
              <a:gd name="adj" fmla="val 98558"/>
            </a:avLst>
          </a:prstGeom>
          <a:solidFill>
            <a:srgbClr val="CCCCCC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" name="Google Shape;247;p29"/>
          <p:cNvSpPr/>
          <p:nvPr/>
        </p:nvSpPr>
        <p:spPr>
          <a:xfrm rot="32399999">
            <a:off x="5660283" y="4700944"/>
            <a:ext cx="1593259" cy="5795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" name="Google Shape;248;p29"/>
          <p:cNvSpPr/>
          <p:nvPr/>
        </p:nvSpPr>
        <p:spPr>
          <a:xfrm rot="32399999">
            <a:off x="5644804" y="4708143"/>
            <a:ext cx="1619537" cy="57956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9" name="Google Shape;249;p29"/>
          <p:cNvSpPr txBox="1"/>
          <p:nvPr/>
        </p:nvSpPr>
        <p:spPr>
          <a:xfrm>
            <a:off x="5986422" y="3938151"/>
            <a:ext cx="56156" cy="759552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0" name="Google Shape;250;p29"/>
          <p:cNvSpPr/>
          <p:nvPr/>
        </p:nvSpPr>
        <p:spPr>
          <a:xfrm>
            <a:off x="4175736" y="1373313"/>
            <a:ext cx="4553713" cy="2575637"/>
          </a:xfrm>
          <a:prstGeom prst="roundRect">
            <a:avLst>
              <a:gd name="adj" fmla="val 1882"/>
            </a:avLst>
          </a:prstGeom>
          <a:solidFill>
            <a:srgbClr val="CCCCCC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1" name="Google Shape;251;p29"/>
          <p:cNvSpPr/>
          <p:nvPr/>
        </p:nvSpPr>
        <p:spPr>
          <a:xfrm>
            <a:off x="4175736" y="1351714"/>
            <a:ext cx="4553713" cy="2575637"/>
          </a:xfrm>
          <a:prstGeom prst="roundRect">
            <a:avLst>
              <a:gd name="adj" fmla="val 1764"/>
            </a:avLst>
          </a:prstGeom>
          <a:solidFill>
            <a:srgbClr val="EFEFEF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pic>
        <p:nvPicPr>
          <p:cNvPr id="12" name="Google Shape;252;p29"/>
          <p:cNvPicPr/>
          <p:nvPr/>
        </p:nvPicPr>
        <p:blipFill>
          <a:blip r:embed="rId2">
            <a:alphaModFix amt="100000"/>
          </a:blip>
          <a:srcRect l="2865" t="0" r="2851" b="0"/>
          <a:stretch/>
        </p:blipFill>
        <p:spPr>
          <a:xfrm>
            <a:off x="4244132" y="1416870"/>
            <a:ext cx="4416921" cy="2392769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My Role in UUORK"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7;p30"/>
          <p:cNvSpPr txBox="1"/>
          <p:nvPr>
            <p:ph type="title"/>
          </p:nvPr>
        </p:nvSpPr>
        <p:spPr>
          <a:xfrm>
            <a:off x="311740" y="444931"/>
            <a:ext cx="8520663" cy="57236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2800" u="none">
                <a:solidFill>
                  <a:srgbClr val="000000"/>
                </a:solidFill>
                <a:latin typeface="Arial"/>
                <a:cs typeface="Arial"/>
              </a:rPr>
              <a:t>My Role in UUORK</a:t>
            </a:r>
          </a:p>
        </p:txBody>
      </p:sp>
      <p:sp>
        <p:nvSpPr>
          <p:cNvPr id="3" name="Google Shape;258;p30"/>
          <p:cNvSpPr txBox="1"/>
          <p:nvPr>
            <p:ph type="body"/>
          </p:nvPr>
        </p:nvSpPr>
        <p:spPr>
          <a:xfrm>
            <a:off x="311740" y="1152287"/>
            <a:ext cx="3718565" cy="3415824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355346" marR="0" lvl="0" indent="34264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❏"/>
            </a:pPr>
            <a:r>
              <a:rPr sz="1800" u="none">
                <a:solidFill>
                  <a:srgbClr val="595959"/>
                </a:solidFill>
                <a:latin typeface="Arial"/>
                <a:cs typeface="Arial"/>
              </a:rPr>
              <a:t>Implemented both frontend and backend of a new module.</a:t>
            </a:r>
          </a:p>
          <a:p>
            <a:pPr marL="355346" marR="0" lvl="0" indent="34264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❏"/>
            </a:pPr>
            <a:r>
              <a:rPr sz="1800" u="none">
                <a:solidFill>
                  <a:srgbClr val="595959"/>
                </a:solidFill>
                <a:latin typeface="Arial"/>
                <a:cs typeface="Arial"/>
              </a:rPr>
              <a:t>Fixed Several bugs from existing implementation.</a:t>
            </a:r>
          </a:p>
        </p:txBody>
      </p:sp>
      <p:sp>
        <p:nvSpPr>
          <p:cNvPr id="4" name="Google Shape;260;p30"/>
          <p:cNvSpPr/>
          <p:nvPr/>
        </p:nvSpPr>
        <p:spPr>
          <a:xfrm>
            <a:off x="5892828" y="3866156"/>
            <a:ext cx="1243001" cy="847746"/>
          </a:xfrm>
          <a:prstGeom prst="trapezoid">
            <a:avLst>
              <a:gd name="adj" fmla="val 25000"/>
            </a:avLst>
          </a:prstGeom>
          <a:solidFill>
            <a:srgbClr val="E7E7E7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" name="Google Shape;261;p30"/>
          <p:cNvSpPr/>
          <p:nvPr/>
        </p:nvSpPr>
        <p:spPr>
          <a:xfrm rot="32399999">
            <a:off x="6021700" y="3940311"/>
            <a:ext cx="526286" cy="775391"/>
          </a:xfrm>
          <a:prstGeom prst="triangle">
            <a:avLst>
              <a:gd name="adj" fmla="val 96745"/>
            </a:avLst>
          </a:prstGeom>
          <a:solidFill>
            <a:srgbClr val="CCCCCC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" name="Google Shape;262;p30"/>
          <p:cNvSpPr/>
          <p:nvPr/>
        </p:nvSpPr>
        <p:spPr>
          <a:xfrm>
            <a:off x="5777636" y="3938151"/>
            <a:ext cx="214906" cy="775391"/>
          </a:xfrm>
          <a:prstGeom prst="triangle">
            <a:avLst>
              <a:gd name="adj" fmla="val 98558"/>
            </a:avLst>
          </a:prstGeom>
          <a:solidFill>
            <a:srgbClr val="CCCCCC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" name="Google Shape;263;p30"/>
          <p:cNvSpPr/>
          <p:nvPr/>
        </p:nvSpPr>
        <p:spPr>
          <a:xfrm rot="32399999">
            <a:off x="5660283" y="4700944"/>
            <a:ext cx="1593259" cy="5795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" name="Google Shape;264;p30"/>
          <p:cNvSpPr/>
          <p:nvPr/>
        </p:nvSpPr>
        <p:spPr>
          <a:xfrm rot="32399999">
            <a:off x="5644804" y="4708143"/>
            <a:ext cx="1619537" cy="57956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9" name="Google Shape;265;p30"/>
          <p:cNvSpPr txBox="1"/>
          <p:nvPr/>
        </p:nvSpPr>
        <p:spPr>
          <a:xfrm>
            <a:off x="5986422" y="3938151"/>
            <a:ext cx="56156" cy="759552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0" name="Google Shape;266;p30"/>
          <p:cNvSpPr/>
          <p:nvPr/>
        </p:nvSpPr>
        <p:spPr>
          <a:xfrm>
            <a:off x="4175736" y="1373313"/>
            <a:ext cx="4553713" cy="2575637"/>
          </a:xfrm>
          <a:prstGeom prst="roundRect">
            <a:avLst>
              <a:gd name="adj" fmla="val 1882"/>
            </a:avLst>
          </a:prstGeom>
          <a:solidFill>
            <a:srgbClr val="CCCCCC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1" name="Google Shape;267;p30"/>
          <p:cNvSpPr/>
          <p:nvPr/>
        </p:nvSpPr>
        <p:spPr>
          <a:xfrm>
            <a:off x="4175736" y="1351714"/>
            <a:ext cx="4553713" cy="2575637"/>
          </a:xfrm>
          <a:prstGeom prst="roundRect">
            <a:avLst>
              <a:gd name="adj" fmla="val 1764"/>
            </a:avLst>
          </a:prstGeom>
          <a:solidFill>
            <a:srgbClr val="EFEFEF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pic>
        <p:nvPicPr>
          <p:cNvPr id="12" name="Google Shape;268;p30"/>
          <p:cNvPicPr/>
          <p:nvPr/>
        </p:nvPicPr>
        <p:blipFill>
          <a:blip r:embed="rId2">
            <a:alphaModFix amt="100000"/>
          </a:blip>
          <a:srcRect l="2865" t="0" r="2851" b="0"/>
          <a:stretch/>
        </p:blipFill>
        <p:spPr>
          <a:xfrm>
            <a:off x="4244132" y="1416870"/>
            <a:ext cx="4416921" cy="2392769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Project 2: MAPAGE"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3;p31"/>
          <p:cNvSpPr txBox="1"/>
          <p:nvPr>
            <p:ph type="title"/>
          </p:nvPr>
        </p:nvSpPr>
        <p:spPr>
          <a:xfrm>
            <a:off x="311740" y="444931"/>
            <a:ext cx="8520663" cy="57236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2800" u="none">
                <a:solidFill>
                  <a:srgbClr val="000000"/>
                </a:solidFill>
                <a:latin typeface="Arial"/>
                <a:cs typeface="Arial"/>
              </a:rPr>
              <a:t>Project 2: MAPAGE</a:t>
            </a:r>
          </a:p>
        </p:txBody>
      </p:sp>
      <p:sp>
        <p:nvSpPr>
          <p:cNvPr id="3" name="Google Shape;274;p31"/>
          <p:cNvSpPr txBox="1"/>
          <p:nvPr>
            <p:ph type="body"/>
          </p:nvPr>
        </p:nvSpPr>
        <p:spPr>
          <a:xfrm>
            <a:off x="311740" y="1152287"/>
            <a:ext cx="3801360" cy="3415824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355346" marR="0" lvl="0" indent="34264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❏"/>
            </a:pPr>
            <a:r>
              <a:rPr sz="1800" u="none">
                <a:solidFill>
                  <a:srgbClr val="595959"/>
                </a:solidFill>
                <a:latin typeface="Arial"/>
                <a:cs typeface="Arial"/>
              </a:rPr>
              <a:t>MAPAGE is a saloon reservation software product in JAPAN.</a:t>
            </a:r>
          </a:p>
          <a:p>
            <a:pPr marL="355346" marR="0" lvl="0" indent="34264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❏"/>
            </a:pPr>
            <a:r>
              <a:rPr sz="1800" u="none">
                <a:solidFill>
                  <a:srgbClr val="595959"/>
                </a:solidFill>
                <a:latin typeface="Arial"/>
                <a:cs typeface="Arial"/>
              </a:rPr>
              <a:t>MAPAGE has both mobile and web app. </a:t>
            </a:r>
          </a:p>
        </p:txBody>
      </p:sp>
      <p:sp>
        <p:nvSpPr>
          <p:cNvPr id="4" name="Google Shape;276;p31"/>
          <p:cNvSpPr/>
          <p:nvPr/>
        </p:nvSpPr>
        <p:spPr>
          <a:xfrm rot="16199998">
            <a:off x="4521314" y="1648695"/>
            <a:ext cx="3794160" cy="2044671"/>
          </a:xfrm>
          <a:prstGeom prst="roundRect">
            <a:avLst>
              <a:gd name="adj" fmla="val 4551"/>
            </a:avLst>
          </a:prstGeom>
          <a:solidFill>
            <a:srgbClr val="CCCCCC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" name="Google Shape;277;p31"/>
          <p:cNvSpPr/>
          <p:nvPr/>
        </p:nvSpPr>
        <p:spPr>
          <a:xfrm rot="16199998">
            <a:off x="4524913" y="1619897"/>
            <a:ext cx="3794160" cy="2044671"/>
          </a:xfrm>
          <a:prstGeom prst="roundRect">
            <a:avLst>
              <a:gd name="adj" fmla="val 4551"/>
            </a:avLst>
          </a:prstGeom>
          <a:solidFill>
            <a:srgbClr val="EFEFEF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" name="Google Shape;278;p31"/>
          <p:cNvSpPr/>
          <p:nvPr/>
        </p:nvSpPr>
        <p:spPr>
          <a:xfrm>
            <a:off x="6087216" y="4226133"/>
            <a:ext cx="667757" cy="101513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pic>
        <p:nvPicPr>
          <p:cNvPr id="7" name="Google Shape;279;p31"/>
          <p:cNvPicPr/>
          <p:nvPr/>
        </p:nvPicPr>
        <p:blipFill>
          <a:blip r:embed="rId2">
            <a:alphaModFix amt="100000"/>
          </a:blip>
          <a:stretch/>
        </p:blipFill>
        <p:spPr>
          <a:xfrm>
            <a:off x="5457256" y="797709"/>
            <a:ext cx="1921198" cy="3316471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About Shellbeehaken Ltd."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4;p14"/>
          <p:cNvSpPr txBox="1"/>
          <p:nvPr>
            <p:ph type="title"/>
          </p:nvPr>
        </p:nvSpPr>
        <p:spPr>
          <a:xfrm>
            <a:off x="311740" y="444931"/>
            <a:ext cx="8520663" cy="57236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2800" u="none">
                <a:solidFill>
                  <a:srgbClr val="000000"/>
                </a:solidFill>
                <a:latin typeface="Arial"/>
                <a:cs typeface="Arial"/>
              </a:rPr>
              <a:t>About Shellbeehaken Ltd.</a:t>
            </a:r>
          </a:p>
        </p:txBody>
      </p:sp>
      <p:sp>
        <p:nvSpPr>
          <p:cNvPr id="3" name="Google Shape;65;p14"/>
          <p:cNvSpPr txBox="1"/>
          <p:nvPr>
            <p:ph type="body"/>
          </p:nvPr>
        </p:nvSpPr>
        <p:spPr>
          <a:xfrm>
            <a:off x="311740" y="1152287"/>
            <a:ext cx="8520663" cy="3415824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368046" marR="0" lvl="0" indent="35534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❏"/>
            </a:pPr>
            <a:r>
              <a:rPr sz="2000" u="none">
                <a:solidFill>
                  <a:srgbClr val="595959"/>
                </a:solidFill>
                <a:latin typeface="Arial"/>
                <a:cs typeface="Arial"/>
              </a:rPr>
              <a:t>Startup company established at 2020.</a:t>
            </a:r>
          </a:p>
          <a:p>
            <a:pPr marL="368046" marR="0" lvl="0" indent="35534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❏"/>
            </a:pPr>
            <a:r>
              <a:rPr sz="2000" u="none">
                <a:solidFill>
                  <a:srgbClr val="595959"/>
                </a:solidFill>
                <a:latin typeface="Arial"/>
                <a:cs typeface="Arial"/>
              </a:rPr>
              <a:t>Product based company.</a:t>
            </a:r>
          </a:p>
          <a:p>
            <a:pPr marL="368046" marR="0" lvl="0" indent="35534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❏"/>
            </a:pPr>
            <a:r>
              <a:rPr sz="2000" u="none">
                <a:solidFill>
                  <a:srgbClr val="595959"/>
                </a:solidFill>
                <a:latin typeface="Arial"/>
                <a:cs typeface="Arial"/>
              </a:rPr>
              <a:t>Currently focused on Japanese market.</a:t>
            </a:r>
          </a:p>
          <a:p>
            <a:pPr marL="368046" marR="0" lvl="0" indent="35534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❏"/>
            </a:pPr>
            <a:r>
              <a:rPr sz="2000" u="none">
                <a:solidFill>
                  <a:srgbClr val="595959"/>
                </a:solidFill>
                <a:latin typeface="Arial"/>
                <a:cs typeface="Arial"/>
              </a:rPr>
              <a:t>Collaborated with Toyota, Sony, Fujitsu, Nagase etc.</a:t>
            </a:r>
          </a:p>
        </p:txBody>
      </p:sp>
      <p:pic>
        <p:nvPicPr>
          <p:cNvPr id="4" name="Google Shape;66;p14"/>
          <p:cNvPicPr/>
          <p:nvPr/>
        </p:nvPicPr>
        <p:blipFill>
          <a:blip r:embed="rId2">
            <a:alphaModFix amt="100000"/>
          </a:blip>
          <a:stretch/>
        </p:blipFill>
        <p:spPr>
          <a:xfrm>
            <a:off x="6789172" y="160909"/>
            <a:ext cx="1849923" cy="371496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My Role in MAPAGE"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4;p32"/>
          <p:cNvSpPr txBox="1"/>
          <p:nvPr>
            <p:ph type="title"/>
          </p:nvPr>
        </p:nvSpPr>
        <p:spPr>
          <a:xfrm>
            <a:off x="311740" y="444931"/>
            <a:ext cx="8520663" cy="57236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2800" u="none">
                <a:solidFill>
                  <a:srgbClr val="000000"/>
                </a:solidFill>
                <a:latin typeface="Arial"/>
                <a:cs typeface="Arial"/>
              </a:rPr>
              <a:t>My Role in MAPAGE</a:t>
            </a:r>
          </a:p>
        </p:txBody>
      </p:sp>
      <p:sp>
        <p:nvSpPr>
          <p:cNvPr id="3" name="Google Shape;285;p32"/>
          <p:cNvSpPr txBox="1"/>
          <p:nvPr>
            <p:ph type="body"/>
          </p:nvPr>
        </p:nvSpPr>
        <p:spPr>
          <a:xfrm>
            <a:off x="311740" y="1141848"/>
            <a:ext cx="3718565" cy="3415824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355346" marR="0" lvl="0" indent="34264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❏"/>
            </a:pPr>
            <a:r>
              <a:rPr sz="1800" u="none">
                <a:solidFill>
                  <a:srgbClr val="595959"/>
                </a:solidFill>
                <a:latin typeface="Arial"/>
                <a:cs typeface="Arial"/>
              </a:rPr>
              <a:t>Developed APIs for a new service.</a:t>
            </a:r>
          </a:p>
          <a:p>
            <a:pPr marL="355346" marR="0" lvl="0" indent="34264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❏"/>
            </a:pPr>
            <a:r>
              <a:rPr sz="1800" u="none">
                <a:solidFill>
                  <a:srgbClr val="595959"/>
                </a:solidFill>
                <a:latin typeface="Arial"/>
                <a:cs typeface="Arial"/>
              </a:rPr>
              <a:t>Implemented front-end design and integrated with APIs.</a:t>
            </a:r>
          </a:p>
        </p:txBody>
      </p:sp>
      <p:sp>
        <p:nvSpPr>
          <p:cNvPr id="4" name="Google Shape;287;p32"/>
          <p:cNvSpPr/>
          <p:nvPr/>
        </p:nvSpPr>
        <p:spPr>
          <a:xfrm rot="16199998">
            <a:off x="4521314" y="1648695"/>
            <a:ext cx="3794160" cy="2044671"/>
          </a:xfrm>
          <a:prstGeom prst="roundRect">
            <a:avLst>
              <a:gd name="adj" fmla="val 4551"/>
            </a:avLst>
          </a:prstGeom>
          <a:solidFill>
            <a:srgbClr val="CCCCCC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" name="Google Shape;288;p32"/>
          <p:cNvSpPr/>
          <p:nvPr/>
        </p:nvSpPr>
        <p:spPr>
          <a:xfrm rot="16199998">
            <a:off x="4524913" y="1619897"/>
            <a:ext cx="3794160" cy="2044671"/>
          </a:xfrm>
          <a:prstGeom prst="roundRect">
            <a:avLst>
              <a:gd name="adj" fmla="val 4551"/>
            </a:avLst>
          </a:prstGeom>
          <a:solidFill>
            <a:srgbClr val="EFEFEF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" name="Google Shape;289;p32"/>
          <p:cNvSpPr/>
          <p:nvPr/>
        </p:nvSpPr>
        <p:spPr>
          <a:xfrm>
            <a:off x="6087216" y="4226133"/>
            <a:ext cx="667757" cy="101513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pic>
        <p:nvPicPr>
          <p:cNvPr id="7" name="Google Shape;290;p32"/>
          <p:cNvPicPr/>
          <p:nvPr/>
        </p:nvPicPr>
        <p:blipFill>
          <a:blip r:embed="rId2">
            <a:alphaModFix amt="100000"/>
          </a:blip>
          <a:srcRect l="0" t="1454" r="0" b="1453"/>
          <a:stretch/>
        </p:blipFill>
        <p:spPr>
          <a:xfrm>
            <a:off x="5457256" y="797709"/>
            <a:ext cx="1921198" cy="3316471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Thank you"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5;p33"/>
          <p:cNvSpPr txBox="1"/>
          <p:nvPr>
            <p:ph type="title"/>
          </p:nvPr>
        </p:nvSpPr>
        <p:spPr>
          <a:xfrm>
            <a:off x="311740" y="2150864"/>
            <a:ext cx="8520663" cy="841267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3600" u="none">
                <a:solidFill>
                  <a:srgbClr val="000000"/>
                </a:solidFill>
                <a:latin typeface="Arial"/>
                <a:cs typeface="Arial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What Shellbeehaken does"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1;p15"/>
          <p:cNvSpPr txBox="1"/>
          <p:nvPr>
            <p:ph type="title"/>
          </p:nvPr>
        </p:nvSpPr>
        <p:spPr>
          <a:xfrm>
            <a:off x="311740" y="444931"/>
            <a:ext cx="8520663" cy="57236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2800" u="none">
                <a:solidFill>
                  <a:srgbClr val="000000"/>
                </a:solidFill>
                <a:latin typeface="Arial"/>
                <a:cs typeface="Arial"/>
              </a:rPr>
              <a:t>What Shellbeehaken does</a:t>
            </a:r>
          </a:p>
        </p:txBody>
      </p:sp>
      <p:sp>
        <p:nvSpPr>
          <p:cNvPr id="3" name="Google Shape;72;p15"/>
          <p:cNvSpPr txBox="1"/>
          <p:nvPr>
            <p:ph type="body"/>
          </p:nvPr>
        </p:nvSpPr>
        <p:spPr>
          <a:xfrm>
            <a:off x="311740" y="1152287"/>
            <a:ext cx="8520663" cy="3415824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355346" marR="0" lvl="0" indent="34264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❏"/>
            </a:pPr>
            <a:r>
              <a:rPr sz="1800" u="none">
                <a:solidFill>
                  <a:srgbClr val="595959"/>
                </a:solidFill>
                <a:latin typeface="Arial"/>
                <a:cs typeface="Arial"/>
              </a:rPr>
              <a:t>Web Development.</a:t>
            </a:r>
          </a:p>
          <a:p>
            <a:pPr marL="355346" marR="0" lvl="0" indent="34264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❏"/>
            </a:pPr>
            <a:r>
              <a:rPr sz="1800" u="none">
                <a:solidFill>
                  <a:srgbClr val="595959"/>
                </a:solidFill>
                <a:latin typeface="Arial"/>
                <a:cs typeface="Arial"/>
              </a:rPr>
              <a:t>Desktop App Development.</a:t>
            </a:r>
          </a:p>
          <a:p>
            <a:pPr marL="355346" marR="0" lvl="0" indent="34264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❏"/>
            </a:pPr>
            <a:r>
              <a:rPr sz="1800" u="none">
                <a:solidFill>
                  <a:srgbClr val="595959"/>
                </a:solidFill>
                <a:latin typeface="Arial"/>
                <a:cs typeface="Arial"/>
              </a:rPr>
              <a:t>Mobile App Development.</a:t>
            </a:r>
          </a:p>
          <a:p>
            <a:pPr marL="355346" marR="0" lvl="0" indent="34264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❏"/>
            </a:pPr>
            <a:r>
              <a:rPr sz="1800" u="none">
                <a:solidFill>
                  <a:srgbClr val="595959"/>
                </a:solidFill>
                <a:latin typeface="Arial"/>
                <a:cs typeface="Arial"/>
              </a:rPr>
              <a:t>Enterprise Solutions.</a:t>
            </a:r>
          </a:p>
          <a:p>
            <a:pPr marL="355346" marR="0" lvl="0" indent="34264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❏"/>
            </a:pPr>
            <a:r>
              <a:rPr sz="1800" u="none">
                <a:solidFill>
                  <a:srgbClr val="595959"/>
                </a:solidFill>
                <a:latin typeface="Arial"/>
                <a:cs typeface="Arial"/>
              </a:rPr>
              <a:t>Technical Consultancy.</a:t>
            </a:r>
          </a:p>
        </p:txBody>
      </p:sp>
      <p:pic>
        <p:nvPicPr>
          <p:cNvPr id="4" name="Google Shape;73;p15"/>
          <p:cNvPicPr/>
          <p:nvPr/>
        </p:nvPicPr>
        <p:blipFill>
          <a:blip r:embed="rId2">
            <a:alphaModFix amt="100000"/>
          </a:blip>
          <a:stretch/>
        </p:blipFill>
        <p:spPr>
          <a:xfrm>
            <a:off x="6789172" y="160909"/>
            <a:ext cx="1849923" cy="371496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My Internship Journey"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8;p16"/>
          <p:cNvSpPr txBox="1"/>
          <p:nvPr>
            <p:ph type="title"/>
          </p:nvPr>
        </p:nvSpPr>
        <p:spPr>
          <a:xfrm>
            <a:off x="311740" y="444931"/>
            <a:ext cx="8520663" cy="57236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2800" u="none">
                <a:solidFill>
                  <a:srgbClr val="000000"/>
                </a:solidFill>
                <a:latin typeface="Arial"/>
                <a:cs typeface="Arial"/>
              </a:rPr>
              <a:t>My Internship Journey</a:t>
            </a:r>
          </a:p>
        </p:txBody>
      </p:sp>
      <p:sp>
        <p:nvSpPr>
          <p:cNvPr id="3" name="Google Shape;79;p16"/>
          <p:cNvSpPr txBox="1"/>
          <p:nvPr/>
        </p:nvSpPr>
        <p:spPr>
          <a:xfrm>
            <a:off x="3966950" y="1183605"/>
            <a:ext cx="1206643" cy="348098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400" u="none">
                <a:solidFill>
                  <a:srgbClr val="434343"/>
                </a:solidFill>
                <a:latin typeface="Actor"/>
                <a:cs typeface="Actor"/>
              </a:rPr>
              <a:t>INTERNSHIP</a:t>
            </a:r>
          </a:p>
        </p:txBody>
      </p:sp>
      <p:sp>
        <p:nvSpPr>
          <p:cNvPr id="4" name="Google Shape;80;p16"/>
          <p:cNvSpPr/>
          <p:nvPr/>
        </p:nvSpPr>
        <p:spPr>
          <a:xfrm>
            <a:off x="2193701" y="2443526"/>
            <a:ext cx="902463" cy="902463"/>
          </a:xfrm>
          <a:prstGeom prst="diamond">
            <a:avLst/>
          </a:prstGeom>
          <a:solidFill>
            <a:srgbClr val="70B1DA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" name="Google Shape;81;p16"/>
          <p:cNvSpPr/>
          <p:nvPr/>
        </p:nvSpPr>
        <p:spPr>
          <a:xfrm>
            <a:off x="4118140" y="1698013"/>
            <a:ext cx="902463" cy="902463"/>
          </a:xfrm>
          <a:prstGeom prst="diamond">
            <a:avLst/>
          </a:prstGeom>
          <a:solidFill>
            <a:srgbClr val="484C68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" name="Google Shape;82;p16"/>
          <p:cNvSpPr/>
          <p:nvPr/>
        </p:nvSpPr>
        <p:spPr>
          <a:xfrm>
            <a:off x="5964824" y="2443886"/>
            <a:ext cx="902463" cy="902463"/>
          </a:xfrm>
          <a:prstGeom prst="diamond">
            <a:avLst/>
          </a:prstGeom>
          <a:solidFill>
            <a:srgbClr val="70B1DA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" name="Google Shape;83;p16"/>
          <p:cNvSpPr/>
          <p:nvPr/>
        </p:nvSpPr>
        <p:spPr>
          <a:xfrm>
            <a:off x="2645113" y="2149424"/>
            <a:ext cx="1473027" cy="271062"/>
          </a:xfrm>
          <a:prstGeom prst="bentConnector3">
            <a:avLst/>
          </a:prstGeom>
          <a:ln w="28438">
            <a:solidFill>
              <a:srgbClr val="70B1DA"/>
            </a:solidFill>
          </a:ln>
          <a:effectLst/>
        </p:spPr>
        <p:txBody>
          <a:bodyPr lIns="89992" tIns="44996" rIns="89992" bIns="44996" anchor="t"/>
          <a:lstStyle/>
          <a:p>
            <a:pPr/>
            <a:endParaRPr/>
          </a:p>
        </p:txBody>
      </p:sp>
      <p:sp>
        <p:nvSpPr>
          <p:cNvPr id="8" name="Google Shape;84;p16"/>
          <p:cNvSpPr/>
          <p:nvPr/>
        </p:nvSpPr>
        <p:spPr>
          <a:xfrm>
            <a:off x="5021683" y="2149424"/>
            <a:ext cx="1393112" cy="294101"/>
          </a:xfrm>
          <a:prstGeom prst="bentConnector3">
            <a:avLst/>
          </a:prstGeom>
          <a:ln w="28438">
            <a:solidFill>
              <a:srgbClr val="70B1DA"/>
            </a:solidFill>
          </a:ln>
          <a:effectLst/>
        </p:spPr>
        <p:txBody>
          <a:bodyPr lIns="89992" tIns="44996" rIns="89992" bIns="44996" anchor="t"/>
          <a:lstStyle/>
          <a:p>
            <a:pPr/>
            <a:endParaRPr/>
          </a:p>
        </p:txBody>
      </p:sp>
      <p:sp>
        <p:nvSpPr>
          <p:cNvPr id="9" name="Google Shape;86;p16"/>
          <p:cNvSpPr/>
          <p:nvPr/>
        </p:nvSpPr>
        <p:spPr>
          <a:xfrm>
            <a:off x="2573117" y="2721068"/>
            <a:ext cx="143630" cy="164149"/>
          </a:xfrm>
          <a:custGeom>
            <a:avLst/>
            <a:gdLst/>
            <a:ahLst/>
            <a:cxnLst/>
            <a:rect l="0" t="0" r="r" b="b"/>
            <a:pathLst>
              <a:path w="4884" h="5578">
                <a:moveTo>
                  <a:pt x="2395" y="694"/>
                </a:moveTo>
                <a:cubicBezTo>
                  <a:pt x="2805" y="694"/>
                  <a:pt x="3120" y="1009"/>
                  <a:pt x="3120" y="1418"/>
                </a:cubicBezTo>
                <a:cubicBezTo>
                  <a:pt x="3120" y="1797"/>
                  <a:pt x="2805" y="2112"/>
                  <a:pt x="2395" y="2112"/>
                </a:cubicBezTo>
                <a:cubicBezTo>
                  <a:pt x="2017" y="2112"/>
                  <a:pt x="1702" y="1797"/>
                  <a:pt x="1702" y="1418"/>
                </a:cubicBezTo>
                <a:cubicBezTo>
                  <a:pt x="1733" y="1009"/>
                  <a:pt x="2048" y="694"/>
                  <a:pt x="2395" y="694"/>
                </a:cubicBezTo>
                <a:close/>
                <a:moveTo>
                  <a:pt x="2395" y="2742"/>
                </a:moveTo>
                <a:cubicBezTo>
                  <a:pt x="3340" y="2742"/>
                  <a:pt x="4128" y="3529"/>
                  <a:pt x="4128" y="4537"/>
                </a:cubicBezTo>
                <a:lnTo>
                  <a:pt x="4128" y="4884"/>
                </a:lnTo>
                <a:lnTo>
                  <a:pt x="662" y="4884"/>
                </a:lnTo>
                <a:lnTo>
                  <a:pt x="662" y="4537"/>
                </a:lnTo>
                <a:cubicBezTo>
                  <a:pt x="662" y="3529"/>
                  <a:pt x="1450" y="2742"/>
                  <a:pt x="2395" y="2742"/>
                </a:cubicBezTo>
                <a:close/>
                <a:moveTo>
                  <a:pt x="2490" y="1"/>
                </a:moveTo>
                <a:cubicBezTo>
                  <a:pt x="1733" y="1"/>
                  <a:pt x="1103" y="631"/>
                  <a:pt x="1103" y="1387"/>
                </a:cubicBezTo>
                <a:cubicBezTo>
                  <a:pt x="1103" y="1734"/>
                  <a:pt x="1229" y="2049"/>
                  <a:pt x="1450" y="2332"/>
                </a:cubicBezTo>
                <a:cubicBezTo>
                  <a:pt x="568" y="2710"/>
                  <a:pt x="1" y="3529"/>
                  <a:pt x="1" y="4537"/>
                </a:cubicBezTo>
                <a:lnTo>
                  <a:pt x="1" y="5231"/>
                </a:lnTo>
                <a:cubicBezTo>
                  <a:pt x="1" y="5420"/>
                  <a:pt x="158" y="5577"/>
                  <a:pt x="347" y="5577"/>
                </a:cubicBezTo>
                <a:lnTo>
                  <a:pt x="4537" y="5577"/>
                </a:lnTo>
                <a:cubicBezTo>
                  <a:pt x="4726" y="5577"/>
                  <a:pt x="4884" y="5420"/>
                  <a:pt x="4884" y="5231"/>
                </a:cubicBezTo>
                <a:lnTo>
                  <a:pt x="4884" y="4537"/>
                </a:lnTo>
                <a:cubicBezTo>
                  <a:pt x="4884" y="3529"/>
                  <a:pt x="4317" y="2710"/>
                  <a:pt x="3498" y="2332"/>
                </a:cubicBezTo>
                <a:cubicBezTo>
                  <a:pt x="3750" y="2080"/>
                  <a:pt x="3844" y="1765"/>
                  <a:pt x="3844" y="1387"/>
                </a:cubicBezTo>
                <a:cubicBezTo>
                  <a:pt x="3844" y="631"/>
                  <a:pt x="3214" y="1"/>
                  <a:pt x="24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0" name="Google Shape;87;p16"/>
          <p:cNvSpPr/>
          <p:nvPr/>
        </p:nvSpPr>
        <p:spPr>
          <a:xfrm>
            <a:off x="2511201" y="2947854"/>
            <a:ext cx="225345" cy="81354"/>
          </a:xfrm>
          <a:custGeom>
            <a:avLst/>
            <a:gdLst/>
            <a:ahLst/>
            <a:cxnLst/>
            <a:rect l="0" t="0" r="r" b="b"/>
            <a:pathLst>
              <a:path w="7657" h="2774">
                <a:moveTo>
                  <a:pt x="1419" y="694"/>
                </a:moveTo>
                <a:lnTo>
                  <a:pt x="1419" y="2080"/>
                </a:lnTo>
                <a:lnTo>
                  <a:pt x="694" y="2080"/>
                </a:lnTo>
                <a:lnTo>
                  <a:pt x="694" y="694"/>
                </a:lnTo>
                <a:close/>
                <a:moveTo>
                  <a:pt x="2773" y="694"/>
                </a:moveTo>
                <a:lnTo>
                  <a:pt x="2773" y="2080"/>
                </a:lnTo>
                <a:lnTo>
                  <a:pt x="2080" y="2080"/>
                </a:lnTo>
                <a:lnTo>
                  <a:pt x="2080" y="694"/>
                </a:lnTo>
                <a:close/>
                <a:moveTo>
                  <a:pt x="4159" y="694"/>
                </a:moveTo>
                <a:lnTo>
                  <a:pt x="4159" y="2080"/>
                </a:lnTo>
                <a:lnTo>
                  <a:pt x="3466" y="2080"/>
                </a:lnTo>
                <a:lnTo>
                  <a:pt x="3466" y="694"/>
                </a:lnTo>
                <a:close/>
                <a:moveTo>
                  <a:pt x="6995" y="694"/>
                </a:moveTo>
                <a:lnTo>
                  <a:pt x="6995" y="2080"/>
                </a:lnTo>
                <a:lnTo>
                  <a:pt x="4884" y="2080"/>
                </a:lnTo>
                <a:lnTo>
                  <a:pt x="4884" y="694"/>
                </a:lnTo>
                <a:close/>
                <a:moveTo>
                  <a:pt x="347" y="1"/>
                </a:moveTo>
                <a:cubicBezTo>
                  <a:pt x="158" y="1"/>
                  <a:pt x="1" y="158"/>
                  <a:pt x="1" y="347"/>
                </a:cubicBezTo>
                <a:lnTo>
                  <a:pt x="1" y="2427"/>
                </a:lnTo>
                <a:cubicBezTo>
                  <a:pt x="1" y="2616"/>
                  <a:pt x="158" y="2773"/>
                  <a:pt x="347" y="2773"/>
                </a:cubicBezTo>
                <a:lnTo>
                  <a:pt x="7310" y="2773"/>
                </a:lnTo>
                <a:cubicBezTo>
                  <a:pt x="7499" y="2773"/>
                  <a:pt x="7657" y="2616"/>
                  <a:pt x="7657" y="2427"/>
                </a:cubicBezTo>
                <a:lnTo>
                  <a:pt x="7657" y="347"/>
                </a:lnTo>
                <a:cubicBezTo>
                  <a:pt x="7657" y="127"/>
                  <a:pt x="7499" y="1"/>
                  <a:pt x="73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1" name="Google Shape;88;p16"/>
          <p:cNvSpPr/>
          <p:nvPr/>
        </p:nvSpPr>
        <p:spPr>
          <a:xfrm>
            <a:off x="2471244" y="2906816"/>
            <a:ext cx="348098" cy="162349"/>
          </a:xfrm>
          <a:custGeom>
            <a:avLst/>
            <a:gdLst/>
            <a:ahLst/>
            <a:cxnLst/>
            <a:rect l="0" t="0" r="r" b="b"/>
            <a:pathLst>
              <a:path w="11815" h="5515">
                <a:moveTo>
                  <a:pt x="11121" y="2080"/>
                </a:moveTo>
                <a:lnTo>
                  <a:pt x="11121" y="3466"/>
                </a:lnTo>
                <a:lnTo>
                  <a:pt x="10397" y="3466"/>
                </a:lnTo>
                <a:lnTo>
                  <a:pt x="10397" y="2080"/>
                </a:lnTo>
                <a:close/>
                <a:moveTo>
                  <a:pt x="9389" y="662"/>
                </a:moveTo>
                <a:cubicBezTo>
                  <a:pt x="9578" y="662"/>
                  <a:pt x="9735" y="820"/>
                  <a:pt x="9735" y="1009"/>
                </a:cubicBezTo>
                <a:lnTo>
                  <a:pt x="9735" y="4474"/>
                </a:lnTo>
                <a:cubicBezTo>
                  <a:pt x="9735" y="4663"/>
                  <a:pt x="9578" y="4852"/>
                  <a:pt x="9389" y="4852"/>
                </a:cubicBezTo>
                <a:lnTo>
                  <a:pt x="1040" y="4852"/>
                </a:lnTo>
                <a:cubicBezTo>
                  <a:pt x="819" y="4852"/>
                  <a:pt x="662" y="4663"/>
                  <a:pt x="662" y="4474"/>
                </a:cubicBezTo>
                <a:lnTo>
                  <a:pt x="662" y="1009"/>
                </a:lnTo>
                <a:cubicBezTo>
                  <a:pt x="662" y="820"/>
                  <a:pt x="819" y="662"/>
                  <a:pt x="1040" y="662"/>
                </a:cubicBezTo>
                <a:close/>
                <a:moveTo>
                  <a:pt x="1040" y="1"/>
                </a:moveTo>
                <a:cubicBezTo>
                  <a:pt x="441" y="1"/>
                  <a:pt x="0" y="473"/>
                  <a:pt x="0" y="1009"/>
                </a:cubicBezTo>
                <a:lnTo>
                  <a:pt x="0" y="4474"/>
                </a:lnTo>
                <a:cubicBezTo>
                  <a:pt x="0" y="5073"/>
                  <a:pt x="473" y="5514"/>
                  <a:pt x="1040" y="5514"/>
                </a:cubicBezTo>
                <a:lnTo>
                  <a:pt x="9357" y="5514"/>
                </a:lnTo>
                <a:cubicBezTo>
                  <a:pt x="9956" y="5514"/>
                  <a:pt x="10397" y="5041"/>
                  <a:pt x="10397" y="4474"/>
                </a:cubicBezTo>
                <a:lnTo>
                  <a:pt x="10397" y="4128"/>
                </a:lnTo>
                <a:lnTo>
                  <a:pt x="11436" y="4128"/>
                </a:lnTo>
                <a:cubicBezTo>
                  <a:pt x="11625" y="4128"/>
                  <a:pt x="11783" y="3970"/>
                  <a:pt x="11783" y="3781"/>
                </a:cubicBezTo>
                <a:lnTo>
                  <a:pt x="11783" y="1702"/>
                </a:lnTo>
                <a:cubicBezTo>
                  <a:pt x="11814" y="1513"/>
                  <a:pt x="11657" y="1387"/>
                  <a:pt x="11468" y="1387"/>
                </a:cubicBezTo>
                <a:lnTo>
                  <a:pt x="10397" y="1387"/>
                </a:lnTo>
                <a:lnTo>
                  <a:pt x="10397" y="1009"/>
                </a:lnTo>
                <a:cubicBezTo>
                  <a:pt x="10397" y="442"/>
                  <a:pt x="9924" y="1"/>
                  <a:pt x="93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2" name="Google Shape;90;p16"/>
          <p:cNvSpPr/>
          <p:nvPr/>
        </p:nvSpPr>
        <p:spPr>
          <a:xfrm>
            <a:off x="6324801" y="2802063"/>
            <a:ext cx="183588" cy="183588"/>
          </a:xfrm>
          <a:custGeom>
            <a:avLst/>
            <a:gdLst/>
            <a:ahLst/>
            <a:cxnLst/>
            <a:rect l="0" t="0" r="r" b="b"/>
            <a:pathLst>
              <a:path w="6239" h="6239">
                <a:moveTo>
                  <a:pt x="3119" y="2079"/>
                </a:moveTo>
                <a:cubicBezTo>
                  <a:pt x="3529" y="2079"/>
                  <a:pt x="3844" y="2395"/>
                  <a:pt x="3844" y="2773"/>
                </a:cubicBezTo>
                <a:cubicBezTo>
                  <a:pt x="3844" y="3182"/>
                  <a:pt x="3529" y="3497"/>
                  <a:pt x="3119" y="3497"/>
                </a:cubicBezTo>
                <a:cubicBezTo>
                  <a:pt x="2741" y="3497"/>
                  <a:pt x="2426" y="3182"/>
                  <a:pt x="2426" y="2773"/>
                </a:cubicBezTo>
                <a:cubicBezTo>
                  <a:pt x="2426" y="2395"/>
                  <a:pt x="2741" y="2079"/>
                  <a:pt x="3119" y="2079"/>
                </a:cubicBezTo>
                <a:close/>
                <a:moveTo>
                  <a:pt x="3119" y="725"/>
                </a:moveTo>
                <a:cubicBezTo>
                  <a:pt x="4474" y="725"/>
                  <a:pt x="5577" y="1827"/>
                  <a:pt x="5577" y="3182"/>
                </a:cubicBezTo>
                <a:cubicBezTo>
                  <a:pt x="5577" y="3686"/>
                  <a:pt x="5388" y="4159"/>
                  <a:pt x="5136" y="4537"/>
                </a:cubicBezTo>
                <a:cubicBezTo>
                  <a:pt x="4884" y="4190"/>
                  <a:pt x="4537" y="3907"/>
                  <a:pt x="4191" y="3718"/>
                </a:cubicBezTo>
                <a:cubicBezTo>
                  <a:pt x="4411" y="3497"/>
                  <a:pt x="4537" y="3182"/>
                  <a:pt x="4537" y="2804"/>
                </a:cubicBezTo>
                <a:cubicBezTo>
                  <a:pt x="4537" y="2079"/>
                  <a:pt x="3907" y="1449"/>
                  <a:pt x="3151" y="1449"/>
                </a:cubicBezTo>
                <a:cubicBezTo>
                  <a:pt x="2426" y="1449"/>
                  <a:pt x="1796" y="2079"/>
                  <a:pt x="1796" y="2804"/>
                </a:cubicBezTo>
                <a:cubicBezTo>
                  <a:pt x="1796" y="3182"/>
                  <a:pt x="1891" y="3497"/>
                  <a:pt x="2143" y="3718"/>
                </a:cubicBezTo>
                <a:cubicBezTo>
                  <a:pt x="1733" y="3907"/>
                  <a:pt x="1418" y="4190"/>
                  <a:pt x="1198" y="4537"/>
                </a:cubicBezTo>
                <a:cubicBezTo>
                  <a:pt x="914" y="4159"/>
                  <a:pt x="756" y="3686"/>
                  <a:pt x="756" y="3182"/>
                </a:cubicBezTo>
                <a:cubicBezTo>
                  <a:pt x="662" y="1796"/>
                  <a:pt x="1796" y="725"/>
                  <a:pt x="3119" y="725"/>
                </a:cubicBezTo>
                <a:close/>
                <a:moveTo>
                  <a:pt x="3119" y="4190"/>
                </a:moveTo>
                <a:cubicBezTo>
                  <a:pt x="3749" y="4190"/>
                  <a:pt x="4317" y="4505"/>
                  <a:pt x="4632" y="5041"/>
                </a:cubicBezTo>
                <a:cubicBezTo>
                  <a:pt x="4222" y="5387"/>
                  <a:pt x="3686" y="5577"/>
                  <a:pt x="3119" y="5577"/>
                </a:cubicBezTo>
                <a:cubicBezTo>
                  <a:pt x="2584" y="5577"/>
                  <a:pt x="2017" y="5387"/>
                  <a:pt x="1639" y="5041"/>
                </a:cubicBezTo>
                <a:cubicBezTo>
                  <a:pt x="1954" y="4505"/>
                  <a:pt x="2489" y="4190"/>
                  <a:pt x="3119" y="4190"/>
                </a:cubicBezTo>
                <a:close/>
                <a:moveTo>
                  <a:pt x="3119" y="0"/>
                </a:moveTo>
                <a:cubicBezTo>
                  <a:pt x="1387" y="0"/>
                  <a:pt x="0" y="1418"/>
                  <a:pt x="0" y="3119"/>
                </a:cubicBezTo>
                <a:cubicBezTo>
                  <a:pt x="0" y="4852"/>
                  <a:pt x="1387" y="6238"/>
                  <a:pt x="3119" y="6238"/>
                </a:cubicBezTo>
                <a:cubicBezTo>
                  <a:pt x="4852" y="6238"/>
                  <a:pt x="6238" y="4820"/>
                  <a:pt x="6238" y="3119"/>
                </a:cubicBezTo>
                <a:cubicBezTo>
                  <a:pt x="6238" y="1386"/>
                  <a:pt x="4821" y="0"/>
                  <a:pt x="31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3" name="Google Shape;91;p16"/>
          <p:cNvSpPr/>
          <p:nvPr/>
        </p:nvSpPr>
        <p:spPr>
          <a:xfrm>
            <a:off x="6238407" y="2720348"/>
            <a:ext cx="350977" cy="349178"/>
          </a:xfrm>
          <a:custGeom>
            <a:avLst/>
            <a:gdLst/>
            <a:ahLst/>
            <a:cxnLst/>
            <a:rect l="0" t="0" r="r" b="b"/>
            <a:pathLst>
              <a:path w="11910" h="11847">
                <a:moveTo>
                  <a:pt x="6365" y="662"/>
                </a:moveTo>
                <a:lnTo>
                  <a:pt x="6522" y="1513"/>
                </a:lnTo>
                <a:cubicBezTo>
                  <a:pt x="6554" y="1702"/>
                  <a:pt x="6617" y="1765"/>
                  <a:pt x="6774" y="1797"/>
                </a:cubicBezTo>
                <a:cubicBezTo>
                  <a:pt x="7342" y="1923"/>
                  <a:pt x="7814" y="2112"/>
                  <a:pt x="8287" y="2427"/>
                </a:cubicBezTo>
                <a:cubicBezTo>
                  <a:pt x="8350" y="2474"/>
                  <a:pt x="8421" y="2498"/>
                  <a:pt x="8488" y="2498"/>
                </a:cubicBezTo>
                <a:cubicBezTo>
                  <a:pt x="8554" y="2498"/>
                  <a:pt x="8618" y="2474"/>
                  <a:pt x="8665" y="2427"/>
                </a:cubicBezTo>
                <a:lnTo>
                  <a:pt x="9389" y="1923"/>
                </a:lnTo>
                <a:lnTo>
                  <a:pt x="9925" y="2490"/>
                </a:lnTo>
                <a:lnTo>
                  <a:pt x="9421" y="3183"/>
                </a:lnTo>
                <a:cubicBezTo>
                  <a:pt x="9358" y="3309"/>
                  <a:pt x="9358" y="3466"/>
                  <a:pt x="9421" y="3592"/>
                </a:cubicBezTo>
                <a:cubicBezTo>
                  <a:pt x="9736" y="4065"/>
                  <a:pt x="9925" y="4537"/>
                  <a:pt x="10051" y="5073"/>
                </a:cubicBezTo>
                <a:cubicBezTo>
                  <a:pt x="10082" y="5231"/>
                  <a:pt x="10209" y="5294"/>
                  <a:pt x="10335" y="5357"/>
                </a:cubicBezTo>
                <a:lnTo>
                  <a:pt x="11185" y="5514"/>
                </a:lnTo>
                <a:lnTo>
                  <a:pt x="11185" y="6302"/>
                </a:lnTo>
                <a:lnTo>
                  <a:pt x="10335" y="6459"/>
                </a:lnTo>
                <a:cubicBezTo>
                  <a:pt x="10177" y="6491"/>
                  <a:pt x="10082" y="6585"/>
                  <a:pt x="10051" y="6743"/>
                </a:cubicBezTo>
                <a:cubicBezTo>
                  <a:pt x="9925" y="7278"/>
                  <a:pt x="9736" y="7751"/>
                  <a:pt x="9421" y="8224"/>
                </a:cubicBezTo>
                <a:cubicBezTo>
                  <a:pt x="9358" y="8350"/>
                  <a:pt x="9358" y="8507"/>
                  <a:pt x="9421" y="8633"/>
                </a:cubicBezTo>
                <a:lnTo>
                  <a:pt x="9925" y="9326"/>
                </a:lnTo>
                <a:lnTo>
                  <a:pt x="9389" y="9893"/>
                </a:lnTo>
                <a:lnTo>
                  <a:pt x="8665" y="9358"/>
                </a:lnTo>
                <a:cubicBezTo>
                  <a:pt x="8618" y="9326"/>
                  <a:pt x="8554" y="9310"/>
                  <a:pt x="8488" y="9310"/>
                </a:cubicBezTo>
                <a:cubicBezTo>
                  <a:pt x="8421" y="9310"/>
                  <a:pt x="8350" y="9326"/>
                  <a:pt x="8287" y="9358"/>
                </a:cubicBezTo>
                <a:cubicBezTo>
                  <a:pt x="7814" y="9673"/>
                  <a:pt x="7342" y="9893"/>
                  <a:pt x="6774" y="9988"/>
                </a:cubicBezTo>
                <a:cubicBezTo>
                  <a:pt x="6617" y="10051"/>
                  <a:pt x="6554" y="10145"/>
                  <a:pt x="6522" y="10271"/>
                </a:cubicBezTo>
                <a:lnTo>
                  <a:pt x="6365" y="11153"/>
                </a:lnTo>
                <a:lnTo>
                  <a:pt x="5577" y="11153"/>
                </a:lnTo>
                <a:lnTo>
                  <a:pt x="5420" y="10271"/>
                </a:lnTo>
                <a:cubicBezTo>
                  <a:pt x="5357" y="10114"/>
                  <a:pt x="5294" y="10051"/>
                  <a:pt x="5136" y="9988"/>
                </a:cubicBezTo>
                <a:cubicBezTo>
                  <a:pt x="4569" y="9893"/>
                  <a:pt x="4097" y="9673"/>
                  <a:pt x="3624" y="9358"/>
                </a:cubicBezTo>
                <a:cubicBezTo>
                  <a:pt x="3561" y="9326"/>
                  <a:pt x="3498" y="9310"/>
                  <a:pt x="3435" y="9310"/>
                </a:cubicBezTo>
                <a:cubicBezTo>
                  <a:pt x="3372" y="9310"/>
                  <a:pt x="3309" y="9326"/>
                  <a:pt x="3246" y="9358"/>
                </a:cubicBezTo>
                <a:lnTo>
                  <a:pt x="2521" y="9893"/>
                </a:lnTo>
                <a:lnTo>
                  <a:pt x="1986" y="9326"/>
                </a:lnTo>
                <a:lnTo>
                  <a:pt x="2490" y="8633"/>
                </a:lnTo>
                <a:cubicBezTo>
                  <a:pt x="2584" y="8507"/>
                  <a:pt x="2584" y="8350"/>
                  <a:pt x="2490" y="8224"/>
                </a:cubicBezTo>
                <a:cubicBezTo>
                  <a:pt x="2175" y="7751"/>
                  <a:pt x="1986" y="7278"/>
                  <a:pt x="1860" y="6743"/>
                </a:cubicBezTo>
                <a:cubicBezTo>
                  <a:pt x="1828" y="6585"/>
                  <a:pt x="1702" y="6491"/>
                  <a:pt x="1576" y="6459"/>
                </a:cubicBezTo>
                <a:lnTo>
                  <a:pt x="726" y="6302"/>
                </a:lnTo>
                <a:lnTo>
                  <a:pt x="726" y="5514"/>
                </a:lnTo>
                <a:lnTo>
                  <a:pt x="1576" y="5357"/>
                </a:lnTo>
                <a:cubicBezTo>
                  <a:pt x="1734" y="5325"/>
                  <a:pt x="1828" y="5231"/>
                  <a:pt x="1860" y="5073"/>
                </a:cubicBezTo>
                <a:cubicBezTo>
                  <a:pt x="1986" y="4506"/>
                  <a:pt x="2175" y="4065"/>
                  <a:pt x="2490" y="3592"/>
                </a:cubicBezTo>
                <a:cubicBezTo>
                  <a:pt x="2584" y="3466"/>
                  <a:pt x="2584" y="3309"/>
                  <a:pt x="2490" y="3183"/>
                </a:cubicBezTo>
                <a:lnTo>
                  <a:pt x="1986" y="2490"/>
                </a:lnTo>
                <a:lnTo>
                  <a:pt x="2521" y="1923"/>
                </a:lnTo>
                <a:lnTo>
                  <a:pt x="3246" y="2427"/>
                </a:lnTo>
                <a:cubicBezTo>
                  <a:pt x="3309" y="2474"/>
                  <a:pt x="3372" y="2498"/>
                  <a:pt x="3435" y="2498"/>
                </a:cubicBezTo>
                <a:cubicBezTo>
                  <a:pt x="3498" y="2498"/>
                  <a:pt x="3561" y="2474"/>
                  <a:pt x="3624" y="2427"/>
                </a:cubicBezTo>
                <a:cubicBezTo>
                  <a:pt x="4097" y="2112"/>
                  <a:pt x="4569" y="1923"/>
                  <a:pt x="5136" y="1797"/>
                </a:cubicBezTo>
                <a:cubicBezTo>
                  <a:pt x="5294" y="1765"/>
                  <a:pt x="5357" y="1639"/>
                  <a:pt x="5420" y="1513"/>
                </a:cubicBezTo>
                <a:lnTo>
                  <a:pt x="5577" y="662"/>
                </a:lnTo>
                <a:close/>
                <a:moveTo>
                  <a:pt x="5262" y="1"/>
                </a:moveTo>
                <a:cubicBezTo>
                  <a:pt x="5073" y="1"/>
                  <a:pt x="4916" y="127"/>
                  <a:pt x="4884" y="284"/>
                </a:cubicBezTo>
                <a:lnTo>
                  <a:pt x="4727" y="1166"/>
                </a:lnTo>
                <a:cubicBezTo>
                  <a:pt x="4254" y="1292"/>
                  <a:pt x="3813" y="1481"/>
                  <a:pt x="3435" y="1734"/>
                </a:cubicBezTo>
                <a:lnTo>
                  <a:pt x="2679" y="1229"/>
                </a:lnTo>
                <a:cubicBezTo>
                  <a:pt x="2610" y="1174"/>
                  <a:pt x="2541" y="1149"/>
                  <a:pt x="2474" y="1149"/>
                </a:cubicBezTo>
                <a:cubicBezTo>
                  <a:pt x="2389" y="1149"/>
                  <a:pt x="2309" y="1190"/>
                  <a:pt x="2238" y="1261"/>
                </a:cubicBezTo>
                <a:lnTo>
                  <a:pt x="1261" y="2238"/>
                </a:lnTo>
                <a:cubicBezTo>
                  <a:pt x="1135" y="2364"/>
                  <a:pt x="1135" y="2553"/>
                  <a:pt x="1230" y="2679"/>
                </a:cubicBezTo>
                <a:lnTo>
                  <a:pt x="1734" y="3435"/>
                </a:lnTo>
                <a:cubicBezTo>
                  <a:pt x="1513" y="3813"/>
                  <a:pt x="1324" y="4254"/>
                  <a:pt x="1198" y="4726"/>
                </a:cubicBezTo>
                <a:lnTo>
                  <a:pt x="284" y="4884"/>
                </a:lnTo>
                <a:cubicBezTo>
                  <a:pt x="127" y="4915"/>
                  <a:pt x="1" y="5042"/>
                  <a:pt x="1" y="5231"/>
                </a:cubicBezTo>
                <a:lnTo>
                  <a:pt x="1" y="6617"/>
                </a:lnTo>
                <a:cubicBezTo>
                  <a:pt x="64" y="6774"/>
                  <a:pt x="158" y="6932"/>
                  <a:pt x="316" y="6963"/>
                </a:cubicBezTo>
                <a:lnTo>
                  <a:pt x="1230" y="7121"/>
                </a:lnTo>
                <a:cubicBezTo>
                  <a:pt x="1356" y="7593"/>
                  <a:pt x="1545" y="8034"/>
                  <a:pt x="1797" y="8413"/>
                </a:cubicBezTo>
                <a:lnTo>
                  <a:pt x="1261" y="9169"/>
                </a:lnTo>
                <a:cubicBezTo>
                  <a:pt x="1167" y="9295"/>
                  <a:pt x="1198" y="9484"/>
                  <a:pt x="1324" y="9610"/>
                </a:cubicBezTo>
                <a:lnTo>
                  <a:pt x="2301" y="10586"/>
                </a:lnTo>
                <a:cubicBezTo>
                  <a:pt x="2368" y="10654"/>
                  <a:pt x="2454" y="10685"/>
                  <a:pt x="2533" y="10685"/>
                </a:cubicBezTo>
                <a:cubicBezTo>
                  <a:pt x="2602" y="10685"/>
                  <a:pt x="2666" y="10662"/>
                  <a:pt x="2710" y="10618"/>
                </a:cubicBezTo>
                <a:lnTo>
                  <a:pt x="3466" y="10114"/>
                </a:lnTo>
                <a:cubicBezTo>
                  <a:pt x="3876" y="10366"/>
                  <a:pt x="4286" y="10555"/>
                  <a:pt x="4790" y="10681"/>
                </a:cubicBezTo>
                <a:lnTo>
                  <a:pt x="4947" y="11563"/>
                </a:lnTo>
                <a:cubicBezTo>
                  <a:pt x="4979" y="11721"/>
                  <a:pt x="5105" y="11847"/>
                  <a:pt x="5294" y="11847"/>
                </a:cubicBezTo>
                <a:lnTo>
                  <a:pt x="6680" y="11847"/>
                </a:lnTo>
                <a:cubicBezTo>
                  <a:pt x="6837" y="11847"/>
                  <a:pt x="6995" y="11721"/>
                  <a:pt x="7027" y="11563"/>
                </a:cubicBezTo>
                <a:lnTo>
                  <a:pt x="7184" y="10681"/>
                </a:lnTo>
                <a:cubicBezTo>
                  <a:pt x="7657" y="10555"/>
                  <a:pt x="8098" y="10366"/>
                  <a:pt x="8476" y="10114"/>
                </a:cubicBezTo>
                <a:lnTo>
                  <a:pt x="9232" y="10618"/>
                </a:lnTo>
                <a:cubicBezTo>
                  <a:pt x="9301" y="10673"/>
                  <a:pt x="9370" y="10698"/>
                  <a:pt x="9436" y="10698"/>
                </a:cubicBezTo>
                <a:cubicBezTo>
                  <a:pt x="9521" y="10698"/>
                  <a:pt x="9602" y="10657"/>
                  <a:pt x="9673" y="10586"/>
                </a:cubicBezTo>
                <a:lnTo>
                  <a:pt x="10650" y="9610"/>
                </a:lnTo>
                <a:cubicBezTo>
                  <a:pt x="10776" y="9484"/>
                  <a:pt x="10776" y="9295"/>
                  <a:pt x="10681" y="9169"/>
                </a:cubicBezTo>
                <a:lnTo>
                  <a:pt x="10177" y="8413"/>
                </a:lnTo>
                <a:cubicBezTo>
                  <a:pt x="10398" y="8034"/>
                  <a:pt x="10618" y="7593"/>
                  <a:pt x="10713" y="7121"/>
                </a:cubicBezTo>
                <a:lnTo>
                  <a:pt x="11626" y="6963"/>
                </a:lnTo>
                <a:cubicBezTo>
                  <a:pt x="11784" y="6932"/>
                  <a:pt x="11910" y="6806"/>
                  <a:pt x="11910" y="6617"/>
                </a:cubicBezTo>
                <a:lnTo>
                  <a:pt x="11910" y="5231"/>
                </a:lnTo>
                <a:cubicBezTo>
                  <a:pt x="11910" y="5073"/>
                  <a:pt x="11784" y="4915"/>
                  <a:pt x="11626" y="4884"/>
                </a:cubicBezTo>
                <a:lnTo>
                  <a:pt x="10713" y="4726"/>
                </a:lnTo>
                <a:cubicBezTo>
                  <a:pt x="10618" y="4254"/>
                  <a:pt x="10398" y="3813"/>
                  <a:pt x="10177" y="3403"/>
                </a:cubicBezTo>
                <a:lnTo>
                  <a:pt x="10681" y="2679"/>
                </a:lnTo>
                <a:cubicBezTo>
                  <a:pt x="10807" y="2553"/>
                  <a:pt x="10776" y="2364"/>
                  <a:pt x="10650" y="2238"/>
                </a:cubicBezTo>
                <a:lnTo>
                  <a:pt x="9673" y="1261"/>
                </a:lnTo>
                <a:cubicBezTo>
                  <a:pt x="9605" y="1193"/>
                  <a:pt x="9520" y="1162"/>
                  <a:pt x="9435" y="1162"/>
                </a:cubicBezTo>
                <a:cubicBezTo>
                  <a:pt x="9362" y="1162"/>
                  <a:pt x="9290" y="1186"/>
                  <a:pt x="9232" y="1229"/>
                </a:cubicBezTo>
                <a:lnTo>
                  <a:pt x="8476" y="1734"/>
                </a:lnTo>
                <a:cubicBezTo>
                  <a:pt x="8098" y="1481"/>
                  <a:pt x="7657" y="1292"/>
                  <a:pt x="7184" y="1166"/>
                </a:cubicBezTo>
                <a:lnTo>
                  <a:pt x="6995" y="284"/>
                </a:lnTo>
                <a:cubicBezTo>
                  <a:pt x="6932" y="127"/>
                  <a:pt x="6837" y="1"/>
                  <a:pt x="66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4" name="Google Shape;93;p16"/>
          <p:cNvSpPr/>
          <p:nvPr/>
        </p:nvSpPr>
        <p:spPr>
          <a:xfrm>
            <a:off x="4467318" y="2038191"/>
            <a:ext cx="203027" cy="285821"/>
          </a:xfrm>
          <a:custGeom>
            <a:avLst/>
            <a:gdLst/>
            <a:ahLst/>
            <a:cxnLst/>
            <a:rect l="0" t="0" r="r" b="b"/>
            <a:pathLst>
              <a:path w="6901" h="9704">
                <a:moveTo>
                  <a:pt x="1765" y="1355"/>
                </a:moveTo>
                <a:cubicBezTo>
                  <a:pt x="1986" y="1355"/>
                  <a:pt x="2143" y="1513"/>
                  <a:pt x="2143" y="1702"/>
                </a:cubicBezTo>
                <a:lnTo>
                  <a:pt x="2143" y="2048"/>
                </a:lnTo>
                <a:lnTo>
                  <a:pt x="1765" y="2048"/>
                </a:lnTo>
                <a:cubicBezTo>
                  <a:pt x="1671" y="2048"/>
                  <a:pt x="1545" y="2048"/>
                  <a:pt x="1419" y="2111"/>
                </a:cubicBezTo>
                <a:lnTo>
                  <a:pt x="1419" y="1702"/>
                </a:lnTo>
                <a:cubicBezTo>
                  <a:pt x="1419" y="1513"/>
                  <a:pt x="1576" y="1355"/>
                  <a:pt x="1765" y="1355"/>
                </a:cubicBezTo>
                <a:close/>
                <a:moveTo>
                  <a:pt x="3151" y="631"/>
                </a:moveTo>
                <a:cubicBezTo>
                  <a:pt x="3341" y="631"/>
                  <a:pt x="3498" y="788"/>
                  <a:pt x="3498" y="1009"/>
                </a:cubicBezTo>
                <a:lnTo>
                  <a:pt x="3498" y="2111"/>
                </a:lnTo>
                <a:cubicBezTo>
                  <a:pt x="3404" y="2048"/>
                  <a:pt x="3277" y="2017"/>
                  <a:pt x="3151" y="2017"/>
                </a:cubicBezTo>
                <a:lnTo>
                  <a:pt x="2805" y="2017"/>
                </a:lnTo>
                <a:lnTo>
                  <a:pt x="2805" y="1009"/>
                </a:lnTo>
                <a:cubicBezTo>
                  <a:pt x="2805" y="788"/>
                  <a:pt x="2962" y="631"/>
                  <a:pt x="3151" y="631"/>
                </a:cubicBezTo>
                <a:close/>
                <a:moveTo>
                  <a:pt x="4538" y="1355"/>
                </a:moveTo>
                <a:cubicBezTo>
                  <a:pt x="4727" y="1355"/>
                  <a:pt x="4884" y="1513"/>
                  <a:pt x="4884" y="1702"/>
                </a:cubicBezTo>
                <a:lnTo>
                  <a:pt x="4884" y="3088"/>
                </a:lnTo>
                <a:cubicBezTo>
                  <a:pt x="4884" y="3277"/>
                  <a:pt x="4727" y="3435"/>
                  <a:pt x="4538" y="3435"/>
                </a:cubicBezTo>
                <a:cubicBezTo>
                  <a:pt x="4349" y="3435"/>
                  <a:pt x="4191" y="3277"/>
                  <a:pt x="4191" y="3088"/>
                </a:cubicBezTo>
                <a:lnTo>
                  <a:pt x="4191" y="1702"/>
                </a:lnTo>
                <a:cubicBezTo>
                  <a:pt x="4191" y="1513"/>
                  <a:pt x="4349" y="1355"/>
                  <a:pt x="4538" y="1355"/>
                </a:cubicBezTo>
                <a:close/>
                <a:moveTo>
                  <a:pt x="5924" y="2017"/>
                </a:moveTo>
                <a:cubicBezTo>
                  <a:pt x="6113" y="2017"/>
                  <a:pt x="6270" y="2174"/>
                  <a:pt x="6270" y="2363"/>
                </a:cubicBezTo>
                <a:lnTo>
                  <a:pt x="6270" y="3088"/>
                </a:lnTo>
                <a:cubicBezTo>
                  <a:pt x="6270" y="3277"/>
                  <a:pt x="6113" y="3435"/>
                  <a:pt x="5924" y="3435"/>
                </a:cubicBezTo>
                <a:cubicBezTo>
                  <a:pt x="5703" y="3435"/>
                  <a:pt x="5546" y="3277"/>
                  <a:pt x="5546" y="3088"/>
                </a:cubicBezTo>
                <a:lnTo>
                  <a:pt x="5546" y="2363"/>
                </a:lnTo>
                <a:cubicBezTo>
                  <a:pt x="5546" y="2174"/>
                  <a:pt x="5703" y="2017"/>
                  <a:pt x="5924" y="2017"/>
                </a:cubicBezTo>
                <a:close/>
                <a:moveTo>
                  <a:pt x="3120" y="2741"/>
                </a:moveTo>
                <a:cubicBezTo>
                  <a:pt x="3309" y="2741"/>
                  <a:pt x="3467" y="2899"/>
                  <a:pt x="3467" y="3088"/>
                </a:cubicBezTo>
                <a:cubicBezTo>
                  <a:pt x="3467" y="3277"/>
                  <a:pt x="3309" y="3435"/>
                  <a:pt x="3120" y="3435"/>
                </a:cubicBezTo>
                <a:lnTo>
                  <a:pt x="1734" y="3435"/>
                </a:lnTo>
                <a:cubicBezTo>
                  <a:pt x="1545" y="3435"/>
                  <a:pt x="1387" y="3592"/>
                  <a:pt x="1387" y="3781"/>
                </a:cubicBezTo>
                <a:cubicBezTo>
                  <a:pt x="1387" y="4002"/>
                  <a:pt x="1545" y="4159"/>
                  <a:pt x="1734" y="4159"/>
                </a:cubicBezTo>
                <a:cubicBezTo>
                  <a:pt x="2679" y="4159"/>
                  <a:pt x="3467" y="4947"/>
                  <a:pt x="3467" y="5892"/>
                </a:cubicBezTo>
                <a:cubicBezTo>
                  <a:pt x="3467" y="6081"/>
                  <a:pt x="3624" y="6238"/>
                  <a:pt x="3845" y="6238"/>
                </a:cubicBezTo>
                <a:cubicBezTo>
                  <a:pt x="4034" y="6238"/>
                  <a:pt x="4191" y="6081"/>
                  <a:pt x="4191" y="5892"/>
                </a:cubicBezTo>
                <a:cubicBezTo>
                  <a:pt x="4191" y="5167"/>
                  <a:pt x="3876" y="4537"/>
                  <a:pt x="3435" y="4096"/>
                </a:cubicBezTo>
                <a:cubicBezTo>
                  <a:pt x="3593" y="4065"/>
                  <a:pt x="3750" y="4002"/>
                  <a:pt x="3876" y="3876"/>
                </a:cubicBezTo>
                <a:cubicBezTo>
                  <a:pt x="4065" y="4033"/>
                  <a:pt x="4317" y="4159"/>
                  <a:pt x="4569" y="4159"/>
                </a:cubicBezTo>
                <a:cubicBezTo>
                  <a:pt x="4853" y="4159"/>
                  <a:pt x="5073" y="4033"/>
                  <a:pt x="5294" y="3876"/>
                </a:cubicBezTo>
                <a:cubicBezTo>
                  <a:pt x="5483" y="4033"/>
                  <a:pt x="5703" y="4159"/>
                  <a:pt x="5987" y="4159"/>
                </a:cubicBezTo>
                <a:cubicBezTo>
                  <a:pt x="6113" y="4159"/>
                  <a:pt x="6239" y="4096"/>
                  <a:pt x="6333" y="4065"/>
                </a:cubicBezTo>
                <a:lnTo>
                  <a:pt x="6333" y="5167"/>
                </a:lnTo>
                <a:cubicBezTo>
                  <a:pt x="6333" y="5923"/>
                  <a:pt x="5861" y="6554"/>
                  <a:pt x="5199" y="6774"/>
                </a:cubicBezTo>
                <a:cubicBezTo>
                  <a:pt x="5042" y="6837"/>
                  <a:pt x="4979" y="6995"/>
                  <a:pt x="4979" y="7089"/>
                </a:cubicBezTo>
                <a:lnTo>
                  <a:pt x="4979" y="7562"/>
                </a:lnTo>
                <a:lnTo>
                  <a:pt x="2206" y="7562"/>
                </a:lnTo>
                <a:lnTo>
                  <a:pt x="2206" y="7089"/>
                </a:lnTo>
                <a:cubicBezTo>
                  <a:pt x="2206" y="6932"/>
                  <a:pt x="2143" y="6837"/>
                  <a:pt x="1986" y="6774"/>
                </a:cubicBezTo>
                <a:cubicBezTo>
                  <a:pt x="1261" y="6554"/>
                  <a:pt x="820" y="5892"/>
                  <a:pt x="820" y="5167"/>
                </a:cubicBezTo>
                <a:lnTo>
                  <a:pt x="820" y="3750"/>
                </a:lnTo>
                <a:lnTo>
                  <a:pt x="726" y="3750"/>
                </a:lnTo>
                <a:cubicBezTo>
                  <a:pt x="726" y="3151"/>
                  <a:pt x="1198" y="2741"/>
                  <a:pt x="1734" y="2741"/>
                </a:cubicBezTo>
                <a:close/>
                <a:moveTo>
                  <a:pt x="5199" y="8286"/>
                </a:moveTo>
                <a:cubicBezTo>
                  <a:pt x="5388" y="8286"/>
                  <a:pt x="5546" y="8444"/>
                  <a:pt x="5546" y="8633"/>
                </a:cubicBezTo>
                <a:lnTo>
                  <a:pt x="5546" y="8979"/>
                </a:lnTo>
                <a:lnTo>
                  <a:pt x="1387" y="8979"/>
                </a:lnTo>
                <a:lnTo>
                  <a:pt x="1387" y="8633"/>
                </a:lnTo>
                <a:cubicBezTo>
                  <a:pt x="1387" y="8444"/>
                  <a:pt x="1545" y="8286"/>
                  <a:pt x="1734" y="8286"/>
                </a:cubicBezTo>
                <a:close/>
                <a:moveTo>
                  <a:pt x="3120" y="1"/>
                </a:moveTo>
                <a:cubicBezTo>
                  <a:pt x="2647" y="1"/>
                  <a:pt x="2269" y="316"/>
                  <a:pt x="2143" y="757"/>
                </a:cubicBezTo>
                <a:cubicBezTo>
                  <a:pt x="2017" y="725"/>
                  <a:pt x="1891" y="694"/>
                  <a:pt x="1734" y="694"/>
                </a:cubicBezTo>
                <a:cubicBezTo>
                  <a:pt x="1167" y="694"/>
                  <a:pt x="726" y="1166"/>
                  <a:pt x="726" y="1702"/>
                </a:cubicBezTo>
                <a:lnTo>
                  <a:pt x="726" y="2426"/>
                </a:lnTo>
                <a:cubicBezTo>
                  <a:pt x="285" y="2678"/>
                  <a:pt x="1" y="3214"/>
                  <a:pt x="1" y="3750"/>
                </a:cubicBezTo>
                <a:lnTo>
                  <a:pt x="1" y="5136"/>
                </a:lnTo>
                <a:cubicBezTo>
                  <a:pt x="1" y="6081"/>
                  <a:pt x="568" y="6932"/>
                  <a:pt x="1387" y="7341"/>
                </a:cubicBezTo>
                <a:lnTo>
                  <a:pt x="1387" y="7656"/>
                </a:lnTo>
                <a:cubicBezTo>
                  <a:pt x="1009" y="7814"/>
                  <a:pt x="694" y="8160"/>
                  <a:pt x="694" y="8633"/>
                </a:cubicBezTo>
                <a:lnTo>
                  <a:pt x="694" y="9357"/>
                </a:lnTo>
                <a:cubicBezTo>
                  <a:pt x="694" y="9546"/>
                  <a:pt x="852" y="9704"/>
                  <a:pt x="1041" y="9704"/>
                </a:cubicBezTo>
                <a:lnTo>
                  <a:pt x="5892" y="9704"/>
                </a:lnTo>
                <a:cubicBezTo>
                  <a:pt x="6081" y="9704"/>
                  <a:pt x="6239" y="9546"/>
                  <a:pt x="6239" y="9357"/>
                </a:cubicBezTo>
                <a:lnTo>
                  <a:pt x="6239" y="8633"/>
                </a:lnTo>
                <a:cubicBezTo>
                  <a:pt x="6239" y="8192"/>
                  <a:pt x="5955" y="7814"/>
                  <a:pt x="5514" y="7656"/>
                </a:cubicBezTo>
                <a:lnTo>
                  <a:pt x="5514" y="7341"/>
                </a:lnTo>
                <a:cubicBezTo>
                  <a:pt x="6365" y="6932"/>
                  <a:pt x="6901" y="6081"/>
                  <a:pt x="6901" y="5136"/>
                </a:cubicBezTo>
                <a:lnTo>
                  <a:pt x="6901" y="2363"/>
                </a:lnTo>
                <a:cubicBezTo>
                  <a:pt x="6901" y="1796"/>
                  <a:pt x="6428" y="1355"/>
                  <a:pt x="5892" y="1355"/>
                </a:cubicBezTo>
                <a:cubicBezTo>
                  <a:pt x="5766" y="1355"/>
                  <a:pt x="5609" y="1387"/>
                  <a:pt x="5483" y="1418"/>
                </a:cubicBezTo>
                <a:cubicBezTo>
                  <a:pt x="5357" y="1009"/>
                  <a:pt x="4979" y="694"/>
                  <a:pt x="4506" y="694"/>
                </a:cubicBezTo>
                <a:cubicBezTo>
                  <a:pt x="4380" y="694"/>
                  <a:pt x="4223" y="725"/>
                  <a:pt x="4097" y="757"/>
                </a:cubicBezTo>
                <a:cubicBezTo>
                  <a:pt x="4002" y="316"/>
                  <a:pt x="3593" y="1"/>
                  <a:pt x="31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5" name="Google Shape;94;p16"/>
          <p:cNvSpPr/>
          <p:nvPr/>
        </p:nvSpPr>
        <p:spPr>
          <a:xfrm>
            <a:off x="4568112" y="1975195"/>
            <a:ext cx="20878" cy="51836"/>
          </a:xfrm>
          <a:custGeom>
            <a:avLst/>
            <a:gdLst/>
            <a:ahLst/>
            <a:cxnLst/>
            <a:rect l="0" t="0" r="r" b="b"/>
            <a:pathLst>
              <a:path w="726" h="1765">
                <a:moveTo>
                  <a:pt x="379" y="0"/>
                </a:moveTo>
                <a:cubicBezTo>
                  <a:pt x="158" y="0"/>
                  <a:pt x="1" y="158"/>
                  <a:pt x="1" y="347"/>
                </a:cubicBezTo>
                <a:lnTo>
                  <a:pt x="1" y="1418"/>
                </a:lnTo>
                <a:cubicBezTo>
                  <a:pt x="1" y="1607"/>
                  <a:pt x="158" y="1764"/>
                  <a:pt x="379" y="1764"/>
                </a:cubicBezTo>
                <a:cubicBezTo>
                  <a:pt x="568" y="1764"/>
                  <a:pt x="725" y="1607"/>
                  <a:pt x="725" y="1418"/>
                </a:cubicBezTo>
                <a:lnTo>
                  <a:pt x="725" y="347"/>
                </a:lnTo>
                <a:cubicBezTo>
                  <a:pt x="725" y="158"/>
                  <a:pt x="568" y="0"/>
                  <a:pt x="3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6" name="Google Shape;95;p16"/>
          <p:cNvSpPr/>
          <p:nvPr/>
        </p:nvSpPr>
        <p:spPr>
          <a:xfrm>
            <a:off x="4629308" y="1996434"/>
            <a:ext cx="41397" cy="40317"/>
          </a:xfrm>
          <a:custGeom>
            <a:avLst/>
            <a:gdLst/>
            <a:ahLst/>
            <a:cxnLst/>
            <a:rect l="0" t="0" r="r" b="b"/>
            <a:pathLst>
              <a:path w="1419" h="1380">
                <a:moveTo>
                  <a:pt x="1076" y="1"/>
                </a:moveTo>
                <a:cubicBezTo>
                  <a:pt x="985" y="1"/>
                  <a:pt x="899" y="32"/>
                  <a:pt x="851" y="95"/>
                </a:cubicBezTo>
                <a:lnTo>
                  <a:pt x="127" y="788"/>
                </a:lnTo>
                <a:cubicBezTo>
                  <a:pt x="1" y="914"/>
                  <a:pt x="1" y="1166"/>
                  <a:pt x="127" y="1261"/>
                </a:cubicBezTo>
                <a:cubicBezTo>
                  <a:pt x="190" y="1340"/>
                  <a:pt x="284" y="1379"/>
                  <a:pt x="375" y="1379"/>
                </a:cubicBezTo>
                <a:cubicBezTo>
                  <a:pt x="466" y="1379"/>
                  <a:pt x="552" y="1340"/>
                  <a:pt x="599" y="1261"/>
                </a:cubicBezTo>
                <a:lnTo>
                  <a:pt x="1324" y="568"/>
                </a:lnTo>
                <a:cubicBezTo>
                  <a:pt x="1419" y="442"/>
                  <a:pt x="1419" y="221"/>
                  <a:pt x="1324" y="95"/>
                </a:cubicBezTo>
                <a:cubicBezTo>
                  <a:pt x="1261" y="32"/>
                  <a:pt x="1167" y="1"/>
                  <a:pt x="10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7" name="Google Shape;96;p16"/>
          <p:cNvSpPr/>
          <p:nvPr/>
        </p:nvSpPr>
        <p:spPr>
          <a:xfrm>
            <a:off x="4694104" y="2119186"/>
            <a:ext cx="41397" cy="20158"/>
          </a:xfrm>
          <a:custGeom>
            <a:avLst/>
            <a:gdLst/>
            <a:ahLst/>
            <a:cxnLst/>
            <a:rect l="0" t="0" r="r" b="b"/>
            <a:pathLst>
              <a:path w="1419" h="694">
                <a:moveTo>
                  <a:pt x="347" y="0"/>
                </a:moveTo>
                <a:cubicBezTo>
                  <a:pt x="158" y="0"/>
                  <a:pt x="1" y="158"/>
                  <a:pt x="1" y="347"/>
                </a:cubicBezTo>
                <a:cubicBezTo>
                  <a:pt x="1" y="536"/>
                  <a:pt x="158" y="694"/>
                  <a:pt x="347" y="694"/>
                </a:cubicBezTo>
                <a:lnTo>
                  <a:pt x="1040" y="694"/>
                </a:lnTo>
                <a:cubicBezTo>
                  <a:pt x="1261" y="694"/>
                  <a:pt x="1418" y="536"/>
                  <a:pt x="1418" y="347"/>
                </a:cubicBezTo>
                <a:cubicBezTo>
                  <a:pt x="1418" y="158"/>
                  <a:pt x="1261" y="0"/>
                  <a:pt x="104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8" name="Google Shape;97;p16"/>
          <p:cNvSpPr/>
          <p:nvPr/>
        </p:nvSpPr>
        <p:spPr>
          <a:xfrm>
            <a:off x="4406122" y="2119186"/>
            <a:ext cx="41397" cy="20158"/>
          </a:xfrm>
          <a:custGeom>
            <a:avLst/>
            <a:gdLst/>
            <a:ahLst/>
            <a:cxnLst/>
            <a:rect l="0" t="0" r="r" b="b"/>
            <a:pathLst>
              <a:path w="1418" h="694">
                <a:moveTo>
                  <a:pt x="378" y="0"/>
                </a:moveTo>
                <a:cubicBezTo>
                  <a:pt x="158" y="0"/>
                  <a:pt x="0" y="158"/>
                  <a:pt x="0" y="347"/>
                </a:cubicBezTo>
                <a:cubicBezTo>
                  <a:pt x="0" y="536"/>
                  <a:pt x="158" y="694"/>
                  <a:pt x="378" y="694"/>
                </a:cubicBezTo>
                <a:lnTo>
                  <a:pt x="1071" y="694"/>
                </a:lnTo>
                <a:cubicBezTo>
                  <a:pt x="1260" y="694"/>
                  <a:pt x="1418" y="536"/>
                  <a:pt x="1418" y="347"/>
                </a:cubicBezTo>
                <a:cubicBezTo>
                  <a:pt x="1418" y="158"/>
                  <a:pt x="1260" y="0"/>
                  <a:pt x="10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9" name="Google Shape;98;p16"/>
          <p:cNvSpPr/>
          <p:nvPr/>
        </p:nvSpPr>
        <p:spPr>
          <a:xfrm>
            <a:off x="4488917" y="1996434"/>
            <a:ext cx="41397" cy="39597"/>
          </a:xfrm>
          <a:custGeom>
            <a:avLst/>
            <a:gdLst/>
            <a:ahLst/>
            <a:cxnLst/>
            <a:rect l="0" t="0" r="r" b="b"/>
            <a:pathLst>
              <a:path w="1418" h="1356">
                <a:moveTo>
                  <a:pt x="343" y="1"/>
                </a:moveTo>
                <a:cubicBezTo>
                  <a:pt x="252" y="1"/>
                  <a:pt x="158" y="32"/>
                  <a:pt x="95" y="95"/>
                </a:cubicBezTo>
                <a:cubicBezTo>
                  <a:pt x="0" y="221"/>
                  <a:pt x="0" y="442"/>
                  <a:pt x="95" y="568"/>
                </a:cubicBezTo>
                <a:lnTo>
                  <a:pt x="819" y="1261"/>
                </a:lnTo>
                <a:cubicBezTo>
                  <a:pt x="866" y="1324"/>
                  <a:pt x="953" y="1356"/>
                  <a:pt x="1044" y="1356"/>
                </a:cubicBezTo>
                <a:cubicBezTo>
                  <a:pt x="1134" y="1356"/>
                  <a:pt x="1229" y="1324"/>
                  <a:pt x="1292" y="1261"/>
                </a:cubicBezTo>
                <a:cubicBezTo>
                  <a:pt x="1418" y="1166"/>
                  <a:pt x="1418" y="914"/>
                  <a:pt x="1292" y="788"/>
                </a:cubicBezTo>
                <a:lnTo>
                  <a:pt x="567" y="95"/>
                </a:lnTo>
                <a:cubicBezTo>
                  <a:pt x="520" y="32"/>
                  <a:pt x="433" y="1"/>
                  <a:pt x="3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0" name="Google Shape;99;p16"/>
          <p:cNvSpPr/>
          <p:nvPr/>
        </p:nvSpPr>
        <p:spPr>
          <a:xfrm>
            <a:off x="4424121" y="2036391"/>
            <a:ext cx="44277" cy="30598"/>
          </a:xfrm>
          <a:custGeom>
            <a:avLst/>
            <a:gdLst/>
            <a:ahLst/>
            <a:cxnLst/>
            <a:rect l="0" t="0" r="r" b="b"/>
            <a:pathLst>
              <a:path w="1513" h="1053">
                <a:moveTo>
                  <a:pt x="422" y="0"/>
                </a:moveTo>
                <a:cubicBezTo>
                  <a:pt x="285" y="0"/>
                  <a:pt x="140" y="81"/>
                  <a:pt x="95" y="196"/>
                </a:cubicBezTo>
                <a:cubicBezTo>
                  <a:pt x="0" y="353"/>
                  <a:pt x="95" y="574"/>
                  <a:pt x="252" y="668"/>
                </a:cubicBezTo>
                <a:lnTo>
                  <a:pt x="945" y="1015"/>
                </a:lnTo>
                <a:cubicBezTo>
                  <a:pt x="989" y="1041"/>
                  <a:pt x="1039" y="1052"/>
                  <a:pt x="1091" y="1052"/>
                </a:cubicBezTo>
                <a:cubicBezTo>
                  <a:pt x="1227" y="1052"/>
                  <a:pt x="1372" y="971"/>
                  <a:pt x="1418" y="857"/>
                </a:cubicBezTo>
                <a:cubicBezTo>
                  <a:pt x="1512" y="700"/>
                  <a:pt x="1418" y="479"/>
                  <a:pt x="1260" y="385"/>
                </a:cubicBezTo>
                <a:lnTo>
                  <a:pt x="567" y="38"/>
                </a:lnTo>
                <a:cubicBezTo>
                  <a:pt x="524" y="12"/>
                  <a:pt x="473" y="0"/>
                  <a:pt x="4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1" name="Google Shape;100;p16"/>
          <p:cNvSpPr/>
          <p:nvPr/>
        </p:nvSpPr>
        <p:spPr>
          <a:xfrm>
            <a:off x="4672505" y="2037111"/>
            <a:ext cx="44277" cy="31318"/>
          </a:xfrm>
          <a:custGeom>
            <a:avLst/>
            <a:gdLst/>
            <a:ahLst/>
            <a:cxnLst/>
            <a:rect l="0" t="0" r="r" b="b"/>
            <a:pathLst>
              <a:path w="1513" h="1076">
                <a:moveTo>
                  <a:pt x="1098" y="0"/>
                </a:moveTo>
                <a:cubicBezTo>
                  <a:pt x="1046" y="0"/>
                  <a:pt x="994" y="14"/>
                  <a:pt x="946" y="44"/>
                </a:cubicBezTo>
                <a:lnTo>
                  <a:pt x="253" y="422"/>
                </a:lnTo>
                <a:cubicBezTo>
                  <a:pt x="95" y="485"/>
                  <a:pt x="1" y="674"/>
                  <a:pt x="95" y="894"/>
                </a:cubicBezTo>
                <a:cubicBezTo>
                  <a:pt x="142" y="1011"/>
                  <a:pt x="258" y="1076"/>
                  <a:pt x="405" y="1076"/>
                </a:cubicBezTo>
                <a:cubicBezTo>
                  <a:pt x="456" y="1076"/>
                  <a:pt x="511" y="1068"/>
                  <a:pt x="568" y="1052"/>
                </a:cubicBezTo>
                <a:lnTo>
                  <a:pt x="1261" y="674"/>
                </a:lnTo>
                <a:cubicBezTo>
                  <a:pt x="1418" y="611"/>
                  <a:pt x="1513" y="422"/>
                  <a:pt x="1418" y="201"/>
                </a:cubicBezTo>
                <a:cubicBezTo>
                  <a:pt x="1331" y="71"/>
                  <a:pt x="1214" y="0"/>
                  <a:pt x="10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2" name="Google Shape;101;p16"/>
          <p:cNvSpPr txBox="1"/>
          <p:nvPr/>
        </p:nvSpPr>
        <p:spPr>
          <a:xfrm>
            <a:off x="5291666" y="3524537"/>
            <a:ext cx="2248778" cy="348098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400" u="none">
                <a:solidFill>
                  <a:srgbClr val="434343"/>
                </a:solidFill>
                <a:latin typeface="Arial"/>
                <a:cs typeface="Arial"/>
              </a:rPr>
              <a:t>Live Project Involvement</a:t>
            </a:r>
          </a:p>
        </p:txBody>
      </p:sp>
      <p:sp>
        <p:nvSpPr>
          <p:cNvPr id="23" name="Google Shape;102;p16"/>
          <p:cNvSpPr txBox="1"/>
          <p:nvPr/>
        </p:nvSpPr>
        <p:spPr>
          <a:xfrm>
            <a:off x="1948917" y="3524537"/>
            <a:ext cx="1392752" cy="348098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400" u="none">
                <a:solidFill>
                  <a:srgbClr val="434343"/>
                </a:solidFill>
                <a:latin typeface="Arial"/>
                <a:cs typeface="Arial"/>
              </a:rPr>
              <a:t>Training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Phase 1 TRAINING Timeline: FEB - APR"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7;p17"/>
          <p:cNvSpPr txBox="1"/>
          <p:nvPr>
            <p:ph type="title"/>
          </p:nvPr>
        </p:nvSpPr>
        <p:spPr>
          <a:xfrm>
            <a:off x="1842723" y="1799526"/>
            <a:ext cx="5457256" cy="154358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2600" u="none">
                <a:solidFill>
                  <a:srgbClr val="434343"/>
                </a:solidFill>
                <a:latin typeface="Arial"/>
                <a:cs typeface="Arial"/>
              </a:rPr>
              <a:t>Phase 1</a:t>
            </a:r>
            <a:r>
              <a:rPr strike="noStrike"/>
              <a:t>
</a:t>
            </a:r>
            <a:r>
              <a:rPr sz="3600" u="none">
                <a:solidFill>
                  <a:srgbClr val="000000"/>
                </a:solidFill>
                <a:latin typeface="Arial"/>
                <a:cs typeface="Arial"/>
              </a:rPr>
              <a:t>TRAINING</a:t>
            </a:r>
            <a:r>
              <a:rPr strike="noStrike"/>
              <a:t>
</a:t>
            </a:r>
            <a:r>
              <a:rPr sz="2000" u="none">
                <a:solidFill>
                  <a:srgbClr val="434343"/>
                </a:solidFill>
                <a:latin typeface="Arial"/>
                <a:cs typeface="Arial"/>
              </a:rPr>
              <a:t>Timeline: FEB - APR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February 2023 Training Phase: Basic Technology "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2;p18"/>
          <p:cNvSpPr txBox="1"/>
          <p:nvPr>
            <p:ph type="title"/>
          </p:nvPr>
        </p:nvSpPr>
        <p:spPr>
          <a:xfrm>
            <a:off x="311740" y="444931"/>
            <a:ext cx="8520663" cy="803469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700" u="none">
                <a:solidFill>
                  <a:srgbClr val="434343"/>
                </a:solidFill>
                <a:latin typeface="Arial"/>
                <a:cs typeface="Arial"/>
              </a:rPr>
              <a:t>February 2023</a:t>
            </a:r>
            <a:r>
              <a:rPr strike="noStrike"/>
              <a:t>
</a:t>
            </a:r>
            <a:r>
              <a:rPr sz="2800" u="none">
                <a:solidFill>
                  <a:srgbClr val="000000"/>
                </a:solidFill>
                <a:latin typeface="Arial"/>
                <a:cs typeface="Arial"/>
              </a:rPr>
              <a:t>Training Phase: Basic Technology </a:t>
            </a:r>
          </a:p>
        </p:txBody>
      </p:sp>
      <p:sp>
        <p:nvSpPr>
          <p:cNvPr id="3" name="Google Shape;113;p18"/>
          <p:cNvSpPr txBox="1"/>
          <p:nvPr>
            <p:ph type="body"/>
          </p:nvPr>
        </p:nvSpPr>
        <p:spPr>
          <a:xfrm>
            <a:off x="311740" y="1456828"/>
            <a:ext cx="8520663" cy="3415824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355346" marR="0" lvl="0" indent="34264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❏"/>
            </a:pPr>
            <a:r>
              <a:rPr sz="1800" u="none">
                <a:solidFill>
                  <a:srgbClr val="595959"/>
                </a:solidFill>
                <a:latin typeface="Arial"/>
                <a:cs typeface="Arial"/>
              </a:rPr>
              <a:t>Html</a:t>
            </a:r>
          </a:p>
          <a:p>
            <a:pPr marL="355346" marR="0" lvl="0" indent="34264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❏"/>
            </a:pPr>
            <a:r>
              <a:rPr sz="1800" u="none">
                <a:solidFill>
                  <a:srgbClr val="595959"/>
                </a:solidFill>
                <a:latin typeface="Arial"/>
                <a:cs typeface="Arial"/>
              </a:rPr>
              <a:t>Css</a:t>
            </a:r>
          </a:p>
          <a:p>
            <a:pPr marL="355346" marR="0" lvl="0" indent="34264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❏"/>
            </a:pPr>
            <a:r>
              <a:rPr sz="1800" u="none">
                <a:solidFill>
                  <a:srgbClr val="595959"/>
                </a:solidFill>
                <a:latin typeface="Arial"/>
                <a:cs typeface="Arial"/>
              </a:rPr>
              <a:t>Javascript</a:t>
            </a:r>
          </a:p>
          <a:p>
            <a:pPr marL="355346" marR="0" lvl="0" indent="34264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❏"/>
            </a:pPr>
            <a:r>
              <a:rPr sz="1800" u="none">
                <a:solidFill>
                  <a:srgbClr val="595959"/>
                </a:solidFill>
                <a:latin typeface="Arial"/>
                <a:cs typeface="Arial"/>
              </a:rPr>
              <a:t>Git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Training Phase: Game Project"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;p19"/>
          <p:cNvSpPr txBox="1"/>
          <p:nvPr>
            <p:ph type="title"/>
          </p:nvPr>
        </p:nvSpPr>
        <p:spPr>
          <a:xfrm>
            <a:off x="311740" y="444931"/>
            <a:ext cx="8520663" cy="57236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2800" u="none">
                <a:solidFill>
                  <a:srgbClr val="000000"/>
                </a:solidFill>
                <a:latin typeface="Arial"/>
                <a:cs typeface="Arial"/>
              </a:rPr>
              <a:t>Training Phase: Game Project</a:t>
            </a:r>
          </a:p>
        </p:txBody>
      </p:sp>
      <p:pic>
        <p:nvPicPr>
          <p:cNvPr id="3" name="Google Shape;119;p19"/>
          <p:cNvPicPr/>
          <p:nvPr/>
        </p:nvPicPr>
        <p:blipFill>
          <a:blip r:embed="rId2">
            <a:alphaModFix amt="100000"/>
          </a:blip>
          <a:stretch/>
        </p:blipFill>
        <p:spPr>
          <a:xfrm>
            <a:off x="152270" y="1169926"/>
            <a:ext cx="1827604" cy="381935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" name="Google Shape;120;p19"/>
          <p:cNvPicPr/>
          <p:nvPr/>
        </p:nvPicPr>
        <p:blipFill>
          <a:blip r:embed="rId3">
            <a:alphaModFix amt="100000"/>
          </a:blip>
          <a:stretch/>
        </p:blipFill>
        <p:spPr>
          <a:xfrm>
            <a:off x="2421207" y="1169926"/>
            <a:ext cx="1827604" cy="381935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Google Shape;121;p19"/>
          <p:cNvPicPr/>
          <p:nvPr/>
        </p:nvPicPr>
        <p:blipFill>
          <a:blip r:embed="rId4">
            <a:alphaModFix amt="100000"/>
          </a:blip>
          <a:stretch/>
        </p:blipFill>
        <p:spPr>
          <a:xfrm>
            <a:off x="4690504" y="1169926"/>
            <a:ext cx="2216740" cy="3819359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March 2023 Training: Advanced Technologies and Concepts"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6;p20"/>
          <p:cNvSpPr txBox="1"/>
          <p:nvPr>
            <p:ph type="title"/>
          </p:nvPr>
        </p:nvSpPr>
        <p:spPr>
          <a:xfrm>
            <a:off x="311740" y="444931"/>
            <a:ext cx="8520663" cy="927661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u="none">
                <a:solidFill>
                  <a:srgbClr val="434343"/>
                </a:solidFill>
                <a:latin typeface="Arial"/>
                <a:cs typeface="Arial"/>
              </a:rPr>
              <a:t>March 2023</a:t>
            </a:r>
            <a:r>
              <a:rPr strike="noStrike"/>
              <a:t>
</a:t>
            </a:r>
            <a:r>
              <a:rPr sz="2800" u="none">
                <a:solidFill>
                  <a:srgbClr val="000000"/>
                </a:solidFill>
                <a:latin typeface="Arial"/>
                <a:cs typeface="Arial"/>
              </a:rPr>
              <a:t>Training: Advanced Technologies and Concepts</a:t>
            </a:r>
          </a:p>
        </p:txBody>
      </p:sp>
      <p:sp>
        <p:nvSpPr>
          <p:cNvPr id="3" name="Google Shape;127;p20"/>
          <p:cNvSpPr txBox="1"/>
          <p:nvPr>
            <p:ph type="body"/>
          </p:nvPr>
        </p:nvSpPr>
        <p:spPr>
          <a:xfrm>
            <a:off x="311740" y="1372953"/>
            <a:ext cx="8520663" cy="3415824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355346" marR="0" lvl="0" indent="34264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❏"/>
            </a:pPr>
            <a:r>
              <a:rPr sz="1800" u="none">
                <a:solidFill>
                  <a:srgbClr val="595959"/>
                </a:solidFill>
                <a:latin typeface="Arial"/>
                <a:cs typeface="Arial"/>
              </a:rPr>
              <a:t>React</a:t>
            </a:r>
          </a:p>
          <a:p>
            <a:pPr marL="355346" marR="0" lvl="0" indent="34264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❏"/>
            </a:pPr>
            <a:r>
              <a:rPr sz="1800" u="none">
                <a:solidFill>
                  <a:srgbClr val="595959"/>
                </a:solidFill>
                <a:latin typeface="Arial"/>
                <a:cs typeface="Arial"/>
              </a:rPr>
              <a:t>Redux</a:t>
            </a:r>
          </a:p>
          <a:p>
            <a:pPr marL="355346" marR="0" lvl="0" indent="34264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❏"/>
            </a:pPr>
            <a:r>
              <a:rPr sz="1800" u="none">
                <a:solidFill>
                  <a:srgbClr val="595959"/>
                </a:solidFill>
                <a:latin typeface="Arial"/>
                <a:cs typeface="Arial"/>
              </a:rPr>
              <a:t>Express</a:t>
            </a:r>
          </a:p>
          <a:p>
            <a:pPr marL="355346" marR="0" lvl="0" indent="34264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❏"/>
            </a:pPr>
            <a:r>
              <a:rPr sz="1800" u="none">
                <a:solidFill>
                  <a:srgbClr val="595959"/>
                </a:solidFill>
                <a:latin typeface="Arial"/>
                <a:cs typeface="Arial"/>
              </a:rPr>
              <a:t>MongoDb</a:t>
            </a:r>
          </a:p>
          <a:p>
            <a:pPr marL="355346" marR="0" lvl="0" indent="34264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❏"/>
            </a:pPr>
            <a:r>
              <a:rPr sz="1800" u="none">
                <a:solidFill>
                  <a:srgbClr val="595959"/>
                </a:solidFill>
                <a:latin typeface="Arial"/>
                <a:cs typeface="Arial"/>
              </a:rPr>
              <a:t>SCRUM</a:t>
            </a:r>
          </a:p>
          <a:p>
            <a:pPr marL="355346" marR="0" lvl="0" indent="34264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❏"/>
            </a:pPr>
            <a:r>
              <a:rPr sz="1800" u="none">
                <a:solidFill>
                  <a:srgbClr val="595959"/>
                </a:solidFill>
                <a:latin typeface="Arial"/>
                <a:cs typeface="Arial"/>
              </a:rPr>
              <a:t>NextJs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April 2023 Training: Advance Project"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2;p21"/>
          <p:cNvSpPr txBox="1"/>
          <p:nvPr>
            <p:ph type="body"/>
          </p:nvPr>
        </p:nvSpPr>
        <p:spPr>
          <a:xfrm>
            <a:off x="311740" y="1278279"/>
            <a:ext cx="3603373" cy="3415824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</a:pPr>
            <a:r>
              <a:rPr sz="2600" u="none">
                <a:solidFill>
                  <a:srgbClr val="595959"/>
                </a:solidFill>
                <a:latin typeface="Arial"/>
                <a:cs typeface="Arial"/>
              </a:rPr>
              <a:t>Twitter Clone.</a:t>
            </a:r>
          </a:p>
          <a:p>
            <a:pPr marL="0" marR="0" indent="0" algn="l">
              <a:lnSpc>
                <a:spcPct val="113000"/>
              </a:lnSpc>
              <a:spcBef>
                <a:spcPts val="1199"/>
              </a:spcBef>
              <a:spcAft>
                <a:spcPts val="1199"/>
              </a:spcAft>
            </a:pPr>
            <a:r>
              <a:rPr sz="1600" u="none">
                <a:solidFill>
                  <a:srgbClr val="595959"/>
                </a:solidFill>
                <a:latin typeface="Arial"/>
                <a:cs typeface="Arial"/>
              </a:rPr>
              <a:t>A full stack social-network app</a:t>
            </a:r>
          </a:p>
        </p:txBody>
      </p:sp>
      <p:sp>
        <p:nvSpPr>
          <p:cNvPr id="3" name="Google Shape;134;p21"/>
          <p:cNvSpPr/>
          <p:nvPr/>
        </p:nvSpPr>
        <p:spPr>
          <a:xfrm>
            <a:off x="5882029" y="3963350"/>
            <a:ext cx="1243001" cy="847746"/>
          </a:xfrm>
          <a:prstGeom prst="trapezoid">
            <a:avLst>
              <a:gd name="adj" fmla="val 25000"/>
            </a:avLst>
          </a:prstGeom>
          <a:solidFill>
            <a:srgbClr val="E7E7E7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" name="Google Shape;135;p21"/>
          <p:cNvSpPr/>
          <p:nvPr/>
        </p:nvSpPr>
        <p:spPr>
          <a:xfrm rot="32399999">
            <a:off x="6010901" y="4033905"/>
            <a:ext cx="526286" cy="775391"/>
          </a:xfrm>
          <a:prstGeom prst="triangle">
            <a:avLst>
              <a:gd name="adj" fmla="val 96745"/>
            </a:avLst>
          </a:prstGeom>
          <a:solidFill>
            <a:srgbClr val="CCCCCC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" name="Google Shape;136;p21"/>
          <p:cNvSpPr/>
          <p:nvPr/>
        </p:nvSpPr>
        <p:spPr>
          <a:xfrm>
            <a:off x="5766836" y="4035345"/>
            <a:ext cx="214906" cy="775391"/>
          </a:xfrm>
          <a:prstGeom prst="triangle">
            <a:avLst>
              <a:gd name="adj" fmla="val 98558"/>
            </a:avLst>
          </a:prstGeom>
          <a:solidFill>
            <a:srgbClr val="CCCCCC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" name="Google Shape;137;p21"/>
          <p:cNvSpPr/>
          <p:nvPr/>
        </p:nvSpPr>
        <p:spPr>
          <a:xfrm rot="32399999">
            <a:off x="5649484" y="4794538"/>
            <a:ext cx="1593259" cy="5795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" name="Google Shape;138;p21"/>
          <p:cNvSpPr/>
          <p:nvPr/>
        </p:nvSpPr>
        <p:spPr>
          <a:xfrm rot="32399999">
            <a:off x="5634005" y="4805337"/>
            <a:ext cx="1619537" cy="57956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" name="Google Shape;139;p21"/>
          <p:cNvSpPr txBox="1"/>
          <p:nvPr/>
        </p:nvSpPr>
        <p:spPr>
          <a:xfrm>
            <a:off x="5975623" y="4035345"/>
            <a:ext cx="56156" cy="759552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9" name="Google Shape;140;p21"/>
          <p:cNvSpPr/>
          <p:nvPr/>
        </p:nvSpPr>
        <p:spPr>
          <a:xfrm>
            <a:off x="4164937" y="1467987"/>
            <a:ext cx="4553713" cy="2575637"/>
          </a:xfrm>
          <a:prstGeom prst="roundRect">
            <a:avLst>
              <a:gd name="adj" fmla="val 1882"/>
            </a:avLst>
          </a:prstGeom>
          <a:solidFill>
            <a:srgbClr val="CCCCCC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0" name="Google Shape;141;p21"/>
          <p:cNvSpPr/>
          <p:nvPr/>
        </p:nvSpPr>
        <p:spPr>
          <a:xfrm>
            <a:off x="4164937" y="1446388"/>
            <a:ext cx="4553713" cy="2575637"/>
          </a:xfrm>
          <a:prstGeom prst="roundRect">
            <a:avLst>
              <a:gd name="adj" fmla="val 1764"/>
            </a:avLst>
          </a:prstGeom>
          <a:solidFill>
            <a:srgbClr val="EFEFEF"/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pic>
        <p:nvPicPr>
          <p:cNvPr id="11" name="Google Shape;142;p21"/>
          <p:cNvPicPr/>
          <p:nvPr/>
        </p:nvPicPr>
        <p:blipFill>
          <a:blip r:embed="rId2">
            <a:alphaModFix amt="100000"/>
          </a:blip>
          <a:srcRect l="5467" t="2321" r="4822" b="0"/>
          <a:stretch/>
        </p:blipFill>
        <p:spPr>
          <a:xfrm>
            <a:off x="4233333" y="1521984"/>
            <a:ext cx="4416921" cy="2392769"/>
          </a:xfrm>
          <a:prstGeom prst="rect">
            <a:avLst/>
          </a:prstGeom>
          <a:ln>
            <a:noFill/>
          </a:ln>
          <a:effectLst/>
        </p:spPr>
      </p:pic>
      <p:sp>
        <p:nvSpPr>
          <p:cNvPr id="12" name="Google Shape;143;p21"/>
          <p:cNvSpPr txBox="1"/>
          <p:nvPr>
            <p:ph type="title"/>
          </p:nvPr>
        </p:nvSpPr>
        <p:spPr>
          <a:xfrm>
            <a:off x="311740" y="413613"/>
            <a:ext cx="8520663" cy="927661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u="none">
                <a:solidFill>
                  <a:srgbClr val="434343"/>
                </a:solidFill>
                <a:latin typeface="Arial"/>
                <a:cs typeface="Arial"/>
              </a:rPr>
              <a:t>April 2023</a:t>
            </a:r>
            <a:r>
              <a:rPr strike="noStrike"/>
              <a:t>
</a:t>
            </a:r>
            <a:r>
              <a:rPr sz="2800" u="none">
                <a:solidFill>
                  <a:srgbClr val="000000"/>
                </a:solidFill>
                <a:latin typeface="Arial"/>
                <a:cs typeface="Arial"/>
              </a:rPr>
              <a:t>Training: Advance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_">
  <a:themeElements>
    <a:clrScheme name="_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_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_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0</Words>
  <Characters>0</Characters>
  <CharactersWithSpaces>0</CharactersWithSpaces>
  <Application>ONLYOFFICE/7.4.1.36</Application>
  <DocSecurity>0</DocSecurity>
  <PresentationFormat/>
  <Lines>0</Lines>
  <Paragraphs>0</Paragraphs>
  <Slides>0</Slides>
  <Notes>0</Notes>
  <HiddenSlides>0</HiddenSlides>
  <MMClips>0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cp:category/>
  <cp:contentStatus/>
  <cp:version/>
</cp:coreProperties>
</file>