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f81bfca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f81bfca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f81bfca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f81bfca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f81bfca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f81bfca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9f81bfca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9f81bfca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f81bfca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f81bfca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f81bfca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f81bfca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f81bfca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f81bfca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f81bfca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f81bfc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f81bfca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f81bfca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f81bfca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f81bfca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f81bfc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f81bfc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f81bfca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f81bfca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f81bfca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f81bfca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f81bfca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f81bfca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9f81bfca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9f81bfca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Overview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8100" y="3009114"/>
            <a:ext cx="82221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Prottya Roy Chayan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 no: 2018831001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Software Engineering, IICT, SUST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Entity Change History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Changes Import Mechanism Implementation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Validating &amp; Filtering Entity Changes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Client Template Configuration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Visualizing Valid Change History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Applying Changes to Entity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Creating Historical Versions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Tracking Applied Changes &amp; Versions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﻿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Navigation Node of E.A.T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E.A.T</a:t>
            </a:r>
            <a:r>
              <a:rPr lang="en">
                <a:solidFill>
                  <a:srgbClr val="000000"/>
                </a:solidFill>
              </a:rPr>
              <a:t> is Orbitax's Patented product which works as an Automation Helper.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Optimizes Tasks through Workflows.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 navigation node</a:t>
            </a:r>
            <a:r>
              <a:rPr lang="en">
                <a:solidFill>
                  <a:srgbClr val="000000"/>
                </a:solidFill>
              </a:rPr>
              <a:t> within E.A.T serves as a designated point in a workflow that guides users to specific pages and grids within the Orbitax Platform, facilitating task execution and progression through the workflow.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Navigation Node of E.A.T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Directs users to specific pages and grids on Orbitax Platform.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Enables efficient task execution by providing access to necessary tools.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Grants predefined user access to complete assigned tasks.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Streamlines user interactions within the workflow.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Simplifies user experience by directing them to relevant interfaces.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﻿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Navigation Node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Integrated navigation for Entity Data, Entity Change History, Orbitax Connect Grid, and OIC Grid tools.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Configured user actions for each specific node, enhancing task execution efficiency and user experience.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hallenges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Understanding the complex Orbitax Architecture.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Adapting to new frameworks.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Maintaining Coding Structure.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Adapting to Microsoft Azure and other Technologies.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﻿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Acquired Skills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Software Development Processes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Industry-Standard Coding Practices and Design Pattern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Enhanced Technological Proficiency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Effective Teamwork and Communication Skills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﻿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 all for taking the time to listen to my internship journey. It has been an incredible experience that I will always cherish. I am grateful for the opportunity to work with such a talented team and learn from industry experts.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Brief Overview of Orbitax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Training Sessions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Projects Overview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</a:rPr>
              <a:t>OIC Pipeline for Orbitax Connect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</a:rPr>
              <a:t>Entity Change History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</a:rPr>
              <a:t>Navigation Node of E.A.T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Challenges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Personal Growth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Orbitax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Delivers premium yet affordable solutions for tax research, management, and planning.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Facilitates streamlined management of client company entities and their associated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Assists clients in navigating corporate tax calculations.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Aids in computing cross-border transactions and tax evaluations according to global minimum tax regulations.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﻿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Sessions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Mr. Mamun, team lead of Orbitax Connect, arranged regular meetings to share his knowledge and offer feedback on my 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Weekly training sessions were led by senior Orbitax Development team members, encompassing diverse topics such as various Orbitax products.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Additionally, these sessions delved into crucial aspects like code refactoring, design patterns, and system designs.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OIC Pipeline Orbitax Connect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Orbitax Connect: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Innovative hybrid data integration using Microsoft Azure and Amazon AWS. Streamlined pipelines for seamless cross-platform data utilization, empowering precise, efficient decisions.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OIC Pipeline in Orbitax Connect: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Seamlessly integrates data from OneSource Indirect Compliance, boosting overall integration capabilities.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OIC Pipeline Orbitax Connect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Seamless Client Data Integration from OneSource.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Scheduled Pipeline Activation as per Client-Defined Time Intervals.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Data Integration Reflection and User Alerts for Changes in Newly Integrated OneSource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Workflow Trigger Based on Tax Return Status in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﻿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OIC Pipeline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Setting up Client OIC Pipeline:</a:t>
            </a:r>
            <a:r>
              <a:rPr lang="en">
                <a:solidFill>
                  <a:srgbClr val="000000"/>
                </a:solidFill>
              </a:rPr>
              <a:t> Creating Pipeline Registration Process.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Refining Data Quality</a:t>
            </a:r>
            <a:r>
              <a:rPr lang="en">
                <a:solidFill>
                  <a:srgbClr val="000000"/>
                </a:solidFill>
              </a:rPr>
              <a:t>: Using Microsoft Databricks for Data Cleansing.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Data Integration:</a:t>
            </a:r>
            <a:r>
              <a:rPr lang="en">
                <a:solidFill>
                  <a:srgbClr val="000000"/>
                </a:solidFill>
              </a:rPr>
              <a:t> Integrating OIC Data into Orbitax Platform.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Entity Change History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Within Orbitax, this tool empowers clients to track and manage entity data changes over time, enabling effortless import and reflection within the platform's dynamic entity management.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Entity Change History was essential due to the absence of a data manipulation system within the Orbitax platform, enabling clients to import external entity changes and seamlessly integrate them with the existing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﻿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Entity Change History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Track Entity Data Modifications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Effortless Import of Entity Changes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 Existing Data with Imported Changes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Maintain Accurate and Up-to-Date Entity Information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Echoing of Entity Data Changes Across the Entire Orbitax Platform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