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F09F748-FF6B-4ED0-94FC-967B1C85965E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E4A2E16-E975-4B4A-934C-BE15A7966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88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Internship </a:t>
            </a:r>
            <a:r>
              <a:rPr lang="en-US" dirty="0" smtClean="0"/>
              <a:t>At Concept Soft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SWE </a:t>
            </a:r>
            <a:r>
              <a:rPr lang="en-US" sz="2800" dirty="0" smtClean="0"/>
              <a:t>420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4953000" cy="1752600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Debasish</a:t>
            </a:r>
            <a:r>
              <a:rPr lang="en-US" sz="2400" dirty="0" smtClean="0"/>
              <a:t> </a:t>
            </a:r>
            <a:r>
              <a:rPr lang="en-US" sz="2400" dirty="0" smtClean="0"/>
              <a:t>Mohan </a:t>
            </a:r>
            <a:r>
              <a:rPr lang="en-US" sz="2400" dirty="0" err="1" smtClean="0"/>
              <a:t>Singha</a:t>
            </a:r>
            <a:endParaRPr lang="en-US" sz="2400" dirty="0" smtClean="0"/>
          </a:p>
          <a:p>
            <a:r>
              <a:rPr lang="en-US" sz="2400" dirty="0" smtClean="0"/>
              <a:t>2018831045</a:t>
            </a:r>
          </a:p>
          <a:p>
            <a:r>
              <a:rPr lang="en-US" sz="2400" dirty="0" smtClean="0"/>
              <a:t>Department of Software Engineering</a:t>
            </a:r>
          </a:p>
          <a:p>
            <a:r>
              <a:rPr lang="en-US" sz="2400" dirty="0" smtClean="0"/>
              <a:t>IICT,SUST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Wrote documentations in </a:t>
            </a:r>
            <a:r>
              <a:rPr lang="en-US" sz="2400" dirty="0" err="1" smtClean="0">
                <a:latin typeface="Arial Rounded MT Bold" pitchFamily="34" charset="0"/>
              </a:rPr>
              <a:t>Jira</a:t>
            </a:r>
            <a:r>
              <a:rPr lang="en-US" sz="2400" dirty="0" smtClean="0">
                <a:latin typeface="Arial Rounded MT Bold" pitchFamily="34" charset="0"/>
              </a:rPr>
              <a:t> for the voice effect changer app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Wrote small blog or documents for many concepts or tools I learned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Wrote in </a:t>
            </a:r>
            <a:r>
              <a:rPr lang="en-US" sz="2400" dirty="0" err="1" smtClean="0">
                <a:latin typeface="Arial Rounded MT Bold" pitchFamily="34" charset="0"/>
              </a:rPr>
              <a:t>jira</a:t>
            </a:r>
            <a:r>
              <a:rPr lang="en-US" sz="2400" dirty="0" smtClean="0">
                <a:latin typeface="Arial Rounded MT Bold" pitchFamily="34" charset="0"/>
              </a:rPr>
              <a:t> board to write progress on every features I worked on or needed revisions or still left to do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Following proper </a:t>
            </a:r>
            <a:r>
              <a:rPr lang="en-US" dirty="0" smtClean="0">
                <a:latin typeface="Arial Rounded MT Bold" pitchFamily="34" charset="0"/>
              </a:rPr>
              <a:t>coding and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Learned many UI design guidelines from material design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Learned Proper way of writing codes so the app runs well optimized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Writing documents well so others can follow easily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Helped me connect my academic skills to industry skills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Become more confident and focused in my work and family life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Will always be an unforgettable experience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About Concept Soft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Founded in 2019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7 employees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Operates remotes with employees around the world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Focuses on android audio apps and games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Internship Activities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Adapting to professional work </a:t>
            </a:r>
            <a:r>
              <a:rPr lang="en-US" dirty="0" smtClean="0">
                <a:latin typeface="Arial Rounded MT Bold" pitchFamily="34" charset="0"/>
              </a:rPr>
              <a:t>environments</a:t>
            </a:r>
            <a:endParaRPr lang="en-US" dirty="0" smtClean="0"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Learning android software Tools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Learning audio engineering concepts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Working on Real world apps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Writing documentation and proper coding and design guidelines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Adapting to professional work environments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S</a:t>
            </a:r>
            <a:r>
              <a:rPr lang="en-US" dirty="0" smtClean="0">
                <a:latin typeface="Arial Rounded MT Bold" pitchFamily="34" charset="0"/>
              </a:rPr>
              <a:t>h</a:t>
            </a:r>
            <a:r>
              <a:rPr lang="en-US" dirty="0" smtClean="0">
                <a:latin typeface="Arial Rounded MT Bold" pitchFamily="34" charset="0"/>
              </a:rPr>
              <a:t>owed proper manners and sincerity while communicating with others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Punctually attended every daily, weekly and monthly meetings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Followed every advice given at work to improve my own workflow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Properly communicated any issues I faced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Work environment at Concept 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Amazing experience as every employees were very friendly and helpful to me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Always took every feedback of mine very sincerely and worked on them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Gave very flexible schedule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Always keep track of progress in the app to give guidelines if needed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android 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Followed tutorial resources given by supervisor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Built test android projects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Learning JNI and </a:t>
            </a:r>
            <a:r>
              <a:rPr lang="en-US" sz="2400" dirty="0" err="1" smtClean="0">
                <a:latin typeface="Arial Rounded MT Bold" pitchFamily="34" charset="0"/>
              </a:rPr>
              <a:t>fmod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err="1" smtClean="0">
                <a:latin typeface="Arial Rounded MT Bold" pitchFamily="34" charset="0"/>
              </a:rPr>
              <a:t>api</a:t>
            </a:r>
            <a:endParaRPr lang="en-US" sz="2400" dirty="0" smtClean="0">
              <a:latin typeface="Arial Rounded MT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Learning audio engineering concepts</a:t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Learnt a considerable amount about several audio concepts like audio processing, formatting, adding effects etc.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Learned about how to change audio effect to make them sound different as needed to the app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Working on Real world apps</a:t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Worked on voice effect changer apps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Worked on backend </a:t>
            </a:r>
            <a:r>
              <a:rPr lang="en-US" sz="2400" dirty="0" err="1" smtClean="0">
                <a:latin typeface="Arial Rounded MT Bold" pitchFamily="34" charset="0"/>
              </a:rPr>
              <a:t>fmod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err="1" smtClean="0">
                <a:latin typeface="Arial Rounded MT Bold" pitchFamily="34" charset="0"/>
              </a:rPr>
              <a:t>api</a:t>
            </a:r>
            <a:r>
              <a:rPr lang="en-US" sz="2400" dirty="0" smtClean="0">
                <a:latin typeface="Arial Rounded MT Bold" pitchFamily="34" charset="0"/>
              </a:rPr>
              <a:t> to build audio functions to add voice changing effect to the app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Rounded MT Bold" pitchFamily="34" charset="0"/>
              </a:rPr>
              <a:t>Worked on UI elements like </a:t>
            </a:r>
            <a:r>
              <a:rPr lang="en-US" sz="2400" dirty="0" err="1" smtClean="0">
                <a:latin typeface="Arial Rounded MT Bold" pitchFamily="34" charset="0"/>
              </a:rPr>
              <a:t>seekbar</a:t>
            </a:r>
            <a:r>
              <a:rPr lang="en-US" sz="2400" dirty="0" smtClean="0">
                <a:latin typeface="Arial Rounded MT Bold" pitchFamily="34" charset="0"/>
              </a:rPr>
              <a:t>, audio list, audio waveform ,export </a:t>
            </a:r>
            <a:r>
              <a:rPr lang="en-US" sz="2400" dirty="0" err="1" smtClean="0">
                <a:latin typeface="Arial Rounded MT Bold" pitchFamily="34" charset="0"/>
              </a:rPr>
              <a:t>dialog,buttons</a:t>
            </a:r>
            <a:r>
              <a:rPr lang="en-US" sz="2400" dirty="0" smtClean="0">
                <a:latin typeface="Arial Rounded MT Bold" pitchFamily="34" charset="0"/>
              </a:rPr>
              <a:t> etc. to make them look similar to design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Test demo picture of voice changer app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Content Placeholder 3" descr="Screenshot_20230604_205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7812" y="2249488"/>
            <a:ext cx="2014788" cy="425344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224</TotalTime>
  <Words>375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Internship At Concept Soft SWE 420</vt:lpstr>
      <vt:lpstr>About Concept Soft</vt:lpstr>
      <vt:lpstr>Internship Activities</vt:lpstr>
      <vt:lpstr>Adapting to professional work environments  </vt:lpstr>
      <vt:lpstr>Work environment at Concept Soft</vt:lpstr>
      <vt:lpstr>Learning android software Tools</vt:lpstr>
      <vt:lpstr>Learning audio engineering concepts </vt:lpstr>
      <vt:lpstr>Working on Real world apps </vt:lpstr>
      <vt:lpstr>Test demo picture of voice changer app</vt:lpstr>
      <vt:lpstr>Writing Documentation</vt:lpstr>
      <vt:lpstr>Following proper coding and design guidelines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 SWE 420</dc:title>
  <dc:creator>Taposh</dc:creator>
  <cp:lastModifiedBy>Taposh</cp:lastModifiedBy>
  <cp:revision>26</cp:revision>
  <dcterms:created xsi:type="dcterms:W3CDTF">2023-08-09T05:29:46Z</dcterms:created>
  <dcterms:modified xsi:type="dcterms:W3CDTF">2023-08-09T19:06:38Z</dcterms:modified>
</cp:coreProperties>
</file>