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fa0a9137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fa0a9137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fa0a9137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fa0a9137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a0a913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fa0a913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fa0a9137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fa0a913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fa0a913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fa0a913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a0a9137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fa0a9137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fa0a9137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fa0a9137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d2e10e23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d2e10e23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d2e10e23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fd2e10e23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d2e10e23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fd2e10e23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fd2e10e23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fd2e10e23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fa0a913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fa0a91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fa0a913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fa0a913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fa0a913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fa0a913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a0a913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a0a913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Internship Presentation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Course Code: SWE 420</a:t>
            </a:r>
            <a:endParaRPr sz="3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Kishwar Sadaf Rodushi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Reg no:2018831073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Department of Software Engineering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IICT, SUST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phase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To do list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-create a task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-delete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-Update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-replace it. It uses the basic dom manipulation and CSS styles.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Practise phase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Guess my number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is an easy and fun project to explore the topic DOM Manipulation.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-build using html, css and Javascript.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-The player has to keep guessing the number until he gets it right.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-Based on number of tries, the game score is determined.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Practise Phase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Personal Blog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-It is basically a project build using the basic concepts of CRUD app.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-Written articles are shown in Home page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-the About tells what’s the page is about.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-Routing was used in 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work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844500" y="1759175"/>
            <a:ext cx="7688700" cy="3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</a:rPr>
              <a:t>Classroom app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b="1" lang="en-GB">
                <a:solidFill>
                  <a:schemeClr val="dk2"/>
                </a:solidFill>
              </a:rPr>
              <a:t>Features of this app: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1.User login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2.Role (Teacher or Student) based authentication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3.Different frontend view for teachers and students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4.Teachers can add a new student and also can add a new teacher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5.Students can view posts and add comments on a posts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6.A teacher can edit and delete his/her own posts only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7.Teachers can view teacher list, student list and all posts with comment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8.Students can delete their own comment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9.Teachers can remove any student from the classroom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1955925"/>
            <a:ext cx="76887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● Understanding the documentation.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● Reading Code Base.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● Keeping codes manageable.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● Writing codes following industry norms.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● Communication with team members and professionalism.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● Completing the task within given time.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● Getting used to with internal libraries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 Growth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● Team work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● Communication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● Knowledge sharing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● Time management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● Professionalism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● Sincerity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● Empathy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  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Internship At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Divine It Limited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875" y="2078875"/>
            <a:ext cx="3491175" cy="28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Divine It Limited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Founded in 2005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250+ employees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Currently Operating from Uttara, Dhaka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Works on their own products (PrismERP, PrismVAT, Centroid etc)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Internship Activities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Learning phase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Practise phase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Project work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Phase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Python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Django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Basic HTML and CSS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Javascript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learning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lang="en-GB">
                <a:solidFill>
                  <a:schemeClr val="dk2"/>
                </a:solidFill>
                <a:highlight>
                  <a:schemeClr val="lt1"/>
                </a:highlight>
              </a:rPr>
              <a:t>Basics level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e.g. Type conversion, concept, import, statement, Lambda function, file, os module, data manipulation etc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lang="en-GB">
                <a:solidFill>
                  <a:schemeClr val="dk2"/>
                </a:solidFill>
              </a:rPr>
              <a:t>Intermediary level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e.g. OOP concepts, </a:t>
            </a:r>
            <a:r>
              <a:rPr lang="en-GB"/>
              <a:t>function</a:t>
            </a:r>
            <a:r>
              <a:rPr lang="en-GB"/>
              <a:t>, exception </a:t>
            </a:r>
            <a:r>
              <a:rPr lang="en-GB"/>
              <a:t>handling</a:t>
            </a:r>
            <a:r>
              <a:rPr lang="en-GB"/>
              <a:t>, List, Dictionary, Map, Filter, Reduce, Unicode support etc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lang="en-GB">
                <a:solidFill>
                  <a:schemeClr val="dk2"/>
                </a:solidFill>
              </a:rPr>
              <a:t>Advanced level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e.g. Meta class, Debugging, Regular expression, Decorator, Generator, iterator, pickle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Learnings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60075"/>
            <a:ext cx="7688700" cy="28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Django: </a:t>
            </a:r>
            <a:r>
              <a:rPr lang="en-GB"/>
              <a:t>    All the </a:t>
            </a:r>
            <a:r>
              <a:rPr lang="en-GB"/>
              <a:t>resources were given by my supervisor to learn Django properly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HTML and CSS:  </a:t>
            </a:r>
            <a:r>
              <a:rPr lang="en-GB"/>
              <a:t>I have went through a training process to learn HTML and 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Javascript:</a:t>
            </a:r>
            <a:r>
              <a:rPr lang="en-GB"/>
              <a:t>  My mentor took a session on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Figma:</a:t>
            </a:r>
            <a:r>
              <a:rPr lang="en-GB"/>
              <a:t>  learned from online available documentation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Practise Phase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1853850"/>
            <a:ext cx="7688700" cy="31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Case study title: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Conduct a case study for a project where sust is in need of 60 wifi router and how Divine IT Limited can have a successful delivery and implementation.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Objectives: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analysis the process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-analysis the sub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-defining the concern person for each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-work process of that concern person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-How this project can be handled in a ERP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phase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55850" y="1787150"/>
            <a:ext cx="7688700" cy="31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After the case study i was given the task to design the User Interface of the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375" y="2135050"/>
            <a:ext cx="3265599" cy="28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450" y="2135050"/>
            <a:ext cx="2632849" cy="286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