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lM5J4abhdVpT2JFMh8E3CiW4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1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475" y="854950"/>
            <a:ext cx="3108975" cy="15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157300" y="2507450"/>
            <a:ext cx="48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Internship at Inverse.AI</a:t>
            </a:r>
            <a:endParaRPr b="1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8775" y="854950"/>
            <a:ext cx="962575" cy="4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6815150" y="2028825"/>
            <a:ext cx="1771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Fahim Tajwar Saikat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Reg. No.</a:t>
            </a:r>
            <a:r>
              <a:rPr b="0" i="0" lang="en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</a:t>
            </a:r>
            <a:r>
              <a:rPr b="0" i="0" lang="en" sz="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2017831020</a:t>
            </a:r>
            <a:endParaRPr b="0" i="0" sz="9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Dept. of Software Engineering</a:t>
            </a:r>
            <a:endParaRPr b="0" i="0" sz="9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IICT, SUST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3" name="Google Shape;63;p1"/>
          <p:cNvCxnSpPr/>
          <p:nvPr/>
        </p:nvCxnSpPr>
        <p:spPr>
          <a:xfrm>
            <a:off x="5993600" y="231525"/>
            <a:ext cx="14400" cy="46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Noise Remover</a:t>
            </a: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311700" y="1171675"/>
            <a:ext cx="87324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Noise Removing is a classic problem in digital signal processing, which gets a new pace with DL.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this project I was given a DL model and my task was to reimplement the code using Tensorflow and keras framework.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Trained the model with 200 gb audio data(DNS dataset </a:t>
            </a:r>
            <a:r>
              <a:rPr lang="en" sz="1000"/>
              <a:t>+</a:t>
            </a:r>
            <a:r>
              <a:rPr lang="en"/>
              <a:t> our custom dataset)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Trained the model in using 8x Nvidia A100 GPU on datacrunch.io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distributed training to make the training faster.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Impact of Noise Reducer</a:t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Audio noise Reducer is one of the most important apps of Inverse.AI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MOS accuracy is far far better than the previous noise reducer method.</a:t>
            </a:r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450" y="1171675"/>
            <a:ext cx="4033800" cy="11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2948001"/>
            <a:ext cx="3999901" cy="1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Bridges the gap between industry and academia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to gain professional attitude, growth, maturity and judgement.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word, it is experience of life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3936150" y="1843050"/>
            <a:ext cx="13503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265500" y="3078950"/>
            <a:ext cx="40452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265500" y="3814776"/>
            <a:ext cx="4045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300"/>
              <a:t>Inverse.AI</a:t>
            </a:r>
            <a:endParaRPr sz="1300"/>
          </a:p>
        </p:txBody>
      </p:sp>
      <p:sp>
        <p:nvSpPr>
          <p:cNvPr id="70" name="Google Shape;70;p2"/>
          <p:cNvSpPr txBox="1"/>
          <p:nvPr>
            <p:ph idx="2" type="body"/>
          </p:nvPr>
        </p:nvSpPr>
        <p:spPr>
          <a:xfrm>
            <a:off x="4960925" y="700100"/>
            <a:ext cx="38370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Founded in 2018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</a:t>
            </a:r>
            <a:r>
              <a:rPr lang="en" sz="1300"/>
              <a:t>+</a:t>
            </a:r>
            <a:r>
              <a:rPr lang="en"/>
              <a:t> employee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operate from Sylhet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on their own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Internship Activities</a:t>
            </a:r>
            <a:endParaRPr/>
          </a:p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As a ML Engineer</a:t>
            </a:r>
            <a:endParaRPr/>
          </a:p>
        </p:txBody>
      </p:sp>
      <p:sp>
        <p:nvSpPr>
          <p:cNvPr id="77" name="Google Shape;77;p3"/>
          <p:cNvSpPr txBox="1"/>
          <p:nvPr>
            <p:ph idx="2" type="body"/>
          </p:nvPr>
        </p:nvSpPr>
        <p:spPr>
          <a:xfrm>
            <a:off x="49323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Phase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Practice Phase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world task phase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Learning Phase</a:t>
            </a:r>
            <a:endParaRPr/>
          </a:p>
        </p:txBody>
      </p:sp>
      <p:sp>
        <p:nvSpPr>
          <p:cNvPr id="83" name="Google Shape;8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Events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and Q&amp;A session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writing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Reading Events</a:t>
            </a:r>
            <a:endParaRPr/>
          </a:p>
        </p:txBody>
      </p:sp>
      <p:sp>
        <p:nvSpPr>
          <p:cNvPr id="89" name="Google Shape;89;p5"/>
          <p:cNvSpPr txBox="1"/>
          <p:nvPr>
            <p:ph idx="1" type="subTitle"/>
          </p:nvPr>
        </p:nvSpPr>
        <p:spPr>
          <a:xfrm>
            <a:off x="1571625" y="2769000"/>
            <a:ext cx="2739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of learning phase</a:t>
            </a:r>
            <a:endParaRPr/>
          </a:p>
        </p:txBody>
      </p:sp>
      <p:sp>
        <p:nvSpPr>
          <p:cNvPr id="90" name="Google Shape;90;p5"/>
          <p:cNvSpPr txBox="1"/>
          <p:nvPr>
            <p:ph idx="2" type="body"/>
          </p:nvPr>
        </p:nvSpPr>
        <p:spPr>
          <a:xfrm>
            <a:off x="4710900" y="767075"/>
            <a:ext cx="3911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Core topics on ML. </a:t>
            </a:r>
            <a:br>
              <a:rPr lang="en"/>
            </a:br>
            <a:r>
              <a:rPr lang="en"/>
              <a:t>e.g. </a:t>
            </a:r>
            <a:r>
              <a:rPr lang="en" sz="1300"/>
              <a:t>classification, linear regression, logistic regression, gradient descent,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Neural Network workflow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types of neural network e.g. : </a:t>
            </a:r>
            <a:r>
              <a:rPr lang="en" sz="1300"/>
              <a:t>cnn, rnn, lstm, etc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Various neural network model e.g.: </a:t>
            </a:r>
            <a:r>
              <a:rPr lang="en" sz="1300"/>
              <a:t>ResNet, Deeplab, etc</a:t>
            </a:r>
            <a:r>
              <a:rPr lang="en"/>
              <a:t>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Core topics on digital signal processing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And a countless number of papers.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Practice Phase</a:t>
            </a:r>
            <a:endParaRPr/>
          </a:p>
        </p:txBody>
      </p:sp>
      <p:sp>
        <p:nvSpPr>
          <p:cNvPr id="96" name="Google Shape;96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Taking part in the exam on the topic I’ve learned in Coursera.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Solve some problems in kaggle to judge my learning.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51175" y="1310900"/>
            <a:ext cx="7021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/>
              <a:t>Real world task phase</a:t>
            </a:r>
            <a:endParaRPr sz="3500"/>
          </a:p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Remover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Noise Reducer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 Remover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171675"/>
            <a:ext cx="87180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Separating background from the object of interest is a common problem in image processing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There are many semi-automated background remover algorithms available there.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I’ve implemented a manual background remover algorithm which is based on a 20-year-old paper.</a:t>
            </a:r>
            <a:br>
              <a:rPr lang="en" sz="1500"/>
            </a:br>
            <a:r>
              <a:rPr lang="en" sz="1500"/>
              <a:t>(</a:t>
            </a:r>
            <a:r>
              <a:rPr lang="en" sz="1100"/>
              <a:t>NB:can’t reveal the name of the algorithm, as it says in NDA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Applied some heuristics ideas along with data structure(like KD-Tree) to make it 1000x faster for an 8k image.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Made a hybrid mode, added the semi automated algorithm with the previously used DL model, which performs 2% better than the previous DL model in our dataset in term of MIOU score.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Impact of Background Remover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500"/>
              <a:t>This feature is used in almost every photo editing software in Inverse.AI, e.g.: effect on humans(neon effects), removing background, blur background, etc.</a:t>
            </a:r>
            <a:endParaRPr/>
          </a:p>
        </p:txBody>
      </p:sp>
      <p:sp>
        <p:nvSpPr>
          <p:cNvPr id="115" name="Google Shape;115;p9"/>
          <p:cNvSpPr txBox="1"/>
          <p:nvPr>
            <p:ph idx="2" type="body"/>
          </p:nvPr>
        </p:nvSpPr>
        <p:spPr>
          <a:xfrm>
            <a:off x="4832400" y="1171675"/>
            <a:ext cx="33687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4425" y="1212025"/>
            <a:ext cx="1099075" cy="1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3500" y="1212025"/>
            <a:ext cx="1099075" cy="195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2575" y="1212025"/>
            <a:ext cx="1099075" cy="195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