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4" r:id="rId6"/>
    <p:sldId id="264" r:id="rId7"/>
    <p:sldId id="296" r:id="rId8"/>
    <p:sldId id="295" r:id="rId9"/>
    <p:sldId id="297" r:id="rId10"/>
    <p:sldId id="292" r:id="rId11"/>
    <p:sldId id="298" r:id="rId12"/>
    <p:sldId id="299" r:id="rId13"/>
    <p:sldId id="262" r:id="rId14"/>
    <p:sldId id="27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9F15E-0AAB-4EB7-8836-2B56BAD4C916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</dgm:pt>
    <dgm:pt modelId="{86068383-C908-479F-98B1-11916B390A7C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8C58FED4-D3E2-49A6-9977-135754E2CD7E}" type="parTrans" cxnId="{8688FEBB-DF3C-40E6-AAA4-866A2B2E18AA}">
      <dgm:prSet/>
      <dgm:spPr/>
      <dgm:t>
        <a:bodyPr/>
        <a:lstStyle/>
        <a:p>
          <a:endParaRPr lang="en-US"/>
        </a:p>
      </dgm:t>
    </dgm:pt>
    <dgm:pt modelId="{43F9B96E-B995-4B2E-AFC5-3F16D1EBDB8F}" type="sibTrans" cxnId="{8688FEBB-DF3C-40E6-AAA4-866A2B2E18AA}">
      <dgm:prSet/>
      <dgm:spPr/>
      <dgm:t>
        <a:bodyPr/>
        <a:lstStyle/>
        <a:p>
          <a:endParaRPr lang="en-US"/>
        </a:p>
      </dgm:t>
    </dgm:pt>
    <dgm:pt modelId="{248E36F6-DAEC-4B5B-96CF-2CD68C30B471}">
      <dgm:prSet phldrT="[Text]"/>
      <dgm:spPr/>
      <dgm:t>
        <a:bodyPr/>
        <a:lstStyle/>
        <a:p>
          <a:r>
            <a:rPr lang="en-US" dirty="0"/>
            <a:t>Box detection Model</a:t>
          </a:r>
        </a:p>
      </dgm:t>
    </dgm:pt>
    <dgm:pt modelId="{6040F2FC-B172-410C-A2E7-32854DA665ED}" type="parTrans" cxnId="{5D15F3CC-9F23-4D62-818D-556EA1C9C66A}">
      <dgm:prSet/>
      <dgm:spPr/>
      <dgm:t>
        <a:bodyPr/>
        <a:lstStyle/>
        <a:p>
          <a:endParaRPr lang="en-US"/>
        </a:p>
      </dgm:t>
    </dgm:pt>
    <dgm:pt modelId="{08E41D75-D2D3-464F-908C-BD6B2F282D8C}" type="sibTrans" cxnId="{5D15F3CC-9F23-4D62-818D-556EA1C9C66A}">
      <dgm:prSet/>
      <dgm:spPr/>
      <dgm:t>
        <a:bodyPr/>
        <a:lstStyle/>
        <a:p>
          <a:endParaRPr lang="en-US"/>
        </a:p>
      </dgm:t>
    </dgm:pt>
    <dgm:pt modelId="{61131D9F-07A9-464D-AD62-6B721382705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592497E5-34F6-4AC3-936D-F336208E8091}" type="parTrans" cxnId="{4FF7DBED-DD7E-4095-9E51-462BECB245CE}">
      <dgm:prSet/>
      <dgm:spPr/>
      <dgm:t>
        <a:bodyPr/>
        <a:lstStyle/>
        <a:p>
          <a:endParaRPr lang="en-US"/>
        </a:p>
      </dgm:t>
    </dgm:pt>
    <dgm:pt modelId="{EC611E16-0EA7-4AB7-A4F1-0DBF78D0B1BE}" type="sibTrans" cxnId="{4FF7DBED-DD7E-4095-9E51-462BECB245CE}">
      <dgm:prSet/>
      <dgm:spPr/>
      <dgm:t>
        <a:bodyPr/>
        <a:lstStyle/>
        <a:p>
          <a:endParaRPr lang="en-US"/>
        </a:p>
      </dgm:t>
    </dgm:pt>
    <dgm:pt modelId="{FF5C848F-24FD-48AF-9F02-CC20953B156C}">
      <dgm:prSet/>
      <dgm:spPr/>
      <dgm:t>
        <a:bodyPr/>
        <a:lstStyle/>
        <a:p>
          <a:r>
            <a:rPr lang="en-US" dirty="0"/>
            <a:t>Character Recognition Model</a:t>
          </a:r>
        </a:p>
      </dgm:t>
    </dgm:pt>
    <dgm:pt modelId="{6C7BB9E7-B60E-4D1D-9FB5-A346938AD04E}" type="parTrans" cxnId="{4224BDA8-DCB0-4F95-B4F0-961C7D0D1FB7}">
      <dgm:prSet/>
      <dgm:spPr/>
      <dgm:t>
        <a:bodyPr/>
        <a:lstStyle/>
        <a:p>
          <a:endParaRPr lang="en-US"/>
        </a:p>
      </dgm:t>
    </dgm:pt>
    <dgm:pt modelId="{E0DDAEFD-7D66-42C2-B448-997B0F790BC7}" type="sibTrans" cxnId="{4224BDA8-DCB0-4F95-B4F0-961C7D0D1FB7}">
      <dgm:prSet/>
      <dgm:spPr/>
      <dgm:t>
        <a:bodyPr/>
        <a:lstStyle/>
        <a:p>
          <a:endParaRPr lang="en-US"/>
        </a:p>
      </dgm:t>
    </dgm:pt>
    <dgm:pt modelId="{479E77DC-447C-44EC-A0FC-2FB6E7C11ED3}">
      <dgm:prSet/>
      <dgm:spPr/>
      <dgm:t>
        <a:bodyPr/>
        <a:lstStyle/>
        <a:p>
          <a:r>
            <a:rPr lang="en-US" dirty="0"/>
            <a:t>Intermediate Results</a:t>
          </a:r>
        </a:p>
      </dgm:t>
    </dgm:pt>
    <dgm:pt modelId="{2113A924-EC5D-4541-8083-D22060A34B37}" type="parTrans" cxnId="{F0B0BEEE-EDF2-44EA-AB1E-13BE26E2EAE2}">
      <dgm:prSet/>
      <dgm:spPr/>
      <dgm:t>
        <a:bodyPr/>
        <a:lstStyle/>
        <a:p>
          <a:endParaRPr lang="en-US"/>
        </a:p>
      </dgm:t>
    </dgm:pt>
    <dgm:pt modelId="{BB29AFA7-E71A-4106-8ED1-7C0B2DF95CD8}" type="sibTrans" cxnId="{F0B0BEEE-EDF2-44EA-AB1E-13BE26E2EAE2}">
      <dgm:prSet/>
      <dgm:spPr/>
      <dgm:t>
        <a:bodyPr/>
        <a:lstStyle/>
        <a:p>
          <a:endParaRPr lang="en-US"/>
        </a:p>
      </dgm:t>
    </dgm:pt>
    <dgm:pt modelId="{81DADF15-9840-4DEA-A172-A4D4304D0376}" type="pres">
      <dgm:prSet presAssocID="{1F59F15E-0AAB-4EB7-8836-2B56BAD4C916}" presName="outerComposite" presStyleCnt="0">
        <dgm:presLayoutVars>
          <dgm:chMax val="5"/>
          <dgm:dir/>
          <dgm:resizeHandles val="exact"/>
        </dgm:presLayoutVars>
      </dgm:prSet>
      <dgm:spPr/>
    </dgm:pt>
    <dgm:pt modelId="{913B5A8B-11F4-462C-BEAC-F0D3991C5288}" type="pres">
      <dgm:prSet presAssocID="{1F59F15E-0AAB-4EB7-8836-2B56BAD4C916}" presName="dummyMaxCanvas" presStyleCnt="0">
        <dgm:presLayoutVars/>
      </dgm:prSet>
      <dgm:spPr/>
    </dgm:pt>
    <dgm:pt modelId="{6ED4C1FA-3F26-4A56-8CEC-D6C72BC7CD1A}" type="pres">
      <dgm:prSet presAssocID="{1F59F15E-0AAB-4EB7-8836-2B56BAD4C916}" presName="FiveNodes_1" presStyleLbl="node1" presStyleIdx="0" presStyleCnt="5">
        <dgm:presLayoutVars>
          <dgm:bulletEnabled val="1"/>
        </dgm:presLayoutVars>
      </dgm:prSet>
      <dgm:spPr/>
    </dgm:pt>
    <dgm:pt modelId="{AAF7516E-CBE0-4188-A7FE-166F8DAAB85A}" type="pres">
      <dgm:prSet presAssocID="{1F59F15E-0AAB-4EB7-8836-2B56BAD4C916}" presName="FiveNodes_2" presStyleLbl="node1" presStyleIdx="1" presStyleCnt="5">
        <dgm:presLayoutVars>
          <dgm:bulletEnabled val="1"/>
        </dgm:presLayoutVars>
      </dgm:prSet>
      <dgm:spPr/>
    </dgm:pt>
    <dgm:pt modelId="{8E2F1F0B-298A-4D42-820C-BAA15A1BA531}" type="pres">
      <dgm:prSet presAssocID="{1F59F15E-0AAB-4EB7-8836-2B56BAD4C916}" presName="FiveNodes_3" presStyleLbl="node1" presStyleIdx="2" presStyleCnt="5">
        <dgm:presLayoutVars>
          <dgm:bulletEnabled val="1"/>
        </dgm:presLayoutVars>
      </dgm:prSet>
      <dgm:spPr/>
    </dgm:pt>
    <dgm:pt modelId="{85C54412-7E6F-4C3F-86FD-1D663B5F585B}" type="pres">
      <dgm:prSet presAssocID="{1F59F15E-0AAB-4EB7-8836-2B56BAD4C916}" presName="FiveNodes_4" presStyleLbl="node1" presStyleIdx="3" presStyleCnt="5">
        <dgm:presLayoutVars>
          <dgm:bulletEnabled val="1"/>
        </dgm:presLayoutVars>
      </dgm:prSet>
      <dgm:spPr/>
    </dgm:pt>
    <dgm:pt modelId="{8A8618E6-D56B-4A3E-B4CD-AA77767787B7}" type="pres">
      <dgm:prSet presAssocID="{1F59F15E-0AAB-4EB7-8836-2B56BAD4C916}" presName="FiveNodes_5" presStyleLbl="node1" presStyleIdx="4" presStyleCnt="5">
        <dgm:presLayoutVars>
          <dgm:bulletEnabled val="1"/>
        </dgm:presLayoutVars>
      </dgm:prSet>
      <dgm:spPr/>
    </dgm:pt>
    <dgm:pt modelId="{58BB1FE9-7201-4B0C-9923-98C76F688853}" type="pres">
      <dgm:prSet presAssocID="{1F59F15E-0AAB-4EB7-8836-2B56BAD4C916}" presName="FiveConn_1-2" presStyleLbl="fgAccFollowNode1" presStyleIdx="0" presStyleCnt="4">
        <dgm:presLayoutVars>
          <dgm:bulletEnabled val="1"/>
        </dgm:presLayoutVars>
      </dgm:prSet>
      <dgm:spPr/>
    </dgm:pt>
    <dgm:pt modelId="{46AE378D-52E2-4CF1-A274-8DF8D68A74CD}" type="pres">
      <dgm:prSet presAssocID="{1F59F15E-0AAB-4EB7-8836-2B56BAD4C916}" presName="FiveConn_2-3" presStyleLbl="fgAccFollowNode1" presStyleIdx="1" presStyleCnt="4">
        <dgm:presLayoutVars>
          <dgm:bulletEnabled val="1"/>
        </dgm:presLayoutVars>
      </dgm:prSet>
      <dgm:spPr/>
    </dgm:pt>
    <dgm:pt modelId="{4DC9B2DF-33E2-4C7A-A49E-4FAD6FE8061D}" type="pres">
      <dgm:prSet presAssocID="{1F59F15E-0AAB-4EB7-8836-2B56BAD4C916}" presName="FiveConn_3-4" presStyleLbl="fgAccFollowNode1" presStyleIdx="2" presStyleCnt="4">
        <dgm:presLayoutVars>
          <dgm:bulletEnabled val="1"/>
        </dgm:presLayoutVars>
      </dgm:prSet>
      <dgm:spPr/>
    </dgm:pt>
    <dgm:pt modelId="{1087656D-74E0-4395-AA54-3E678C843080}" type="pres">
      <dgm:prSet presAssocID="{1F59F15E-0AAB-4EB7-8836-2B56BAD4C916}" presName="FiveConn_4-5" presStyleLbl="fgAccFollowNode1" presStyleIdx="3" presStyleCnt="4">
        <dgm:presLayoutVars>
          <dgm:bulletEnabled val="1"/>
        </dgm:presLayoutVars>
      </dgm:prSet>
      <dgm:spPr/>
    </dgm:pt>
    <dgm:pt modelId="{C8F4FA4F-5446-4AC2-8681-4668BEA7B573}" type="pres">
      <dgm:prSet presAssocID="{1F59F15E-0AAB-4EB7-8836-2B56BAD4C916}" presName="FiveNodes_1_text" presStyleLbl="node1" presStyleIdx="4" presStyleCnt="5">
        <dgm:presLayoutVars>
          <dgm:bulletEnabled val="1"/>
        </dgm:presLayoutVars>
      </dgm:prSet>
      <dgm:spPr/>
    </dgm:pt>
    <dgm:pt modelId="{A27E7092-06E5-42F7-BFAE-4EA9EF4932E7}" type="pres">
      <dgm:prSet presAssocID="{1F59F15E-0AAB-4EB7-8836-2B56BAD4C916}" presName="FiveNodes_2_text" presStyleLbl="node1" presStyleIdx="4" presStyleCnt="5">
        <dgm:presLayoutVars>
          <dgm:bulletEnabled val="1"/>
        </dgm:presLayoutVars>
      </dgm:prSet>
      <dgm:spPr/>
    </dgm:pt>
    <dgm:pt modelId="{D01974B6-0972-48F9-AB8C-60B117DF842F}" type="pres">
      <dgm:prSet presAssocID="{1F59F15E-0AAB-4EB7-8836-2B56BAD4C916}" presName="FiveNodes_3_text" presStyleLbl="node1" presStyleIdx="4" presStyleCnt="5">
        <dgm:presLayoutVars>
          <dgm:bulletEnabled val="1"/>
        </dgm:presLayoutVars>
      </dgm:prSet>
      <dgm:spPr/>
    </dgm:pt>
    <dgm:pt modelId="{B431A724-4593-4936-B3D3-9687DBEF9607}" type="pres">
      <dgm:prSet presAssocID="{1F59F15E-0AAB-4EB7-8836-2B56BAD4C916}" presName="FiveNodes_4_text" presStyleLbl="node1" presStyleIdx="4" presStyleCnt="5">
        <dgm:presLayoutVars>
          <dgm:bulletEnabled val="1"/>
        </dgm:presLayoutVars>
      </dgm:prSet>
      <dgm:spPr/>
    </dgm:pt>
    <dgm:pt modelId="{80B57795-30E6-44D9-A431-BAFAE714EFB2}" type="pres">
      <dgm:prSet presAssocID="{1F59F15E-0AAB-4EB7-8836-2B56BAD4C91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9446B00-10DF-446A-AC78-808016E4DFDB}" type="presOf" srcId="{248E36F6-DAEC-4B5B-96CF-2CD68C30B471}" destId="{AAF7516E-CBE0-4188-A7FE-166F8DAAB85A}" srcOrd="0" destOrd="0" presId="urn:microsoft.com/office/officeart/2005/8/layout/vProcess5"/>
    <dgm:cxn modelId="{7C834A1B-2CCA-4560-86B3-CEF7F4EC4D8B}" type="presOf" srcId="{479E77DC-447C-44EC-A0FC-2FB6E7C11ED3}" destId="{D01974B6-0972-48F9-AB8C-60B117DF842F}" srcOrd="1" destOrd="0" presId="urn:microsoft.com/office/officeart/2005/8/layout/vProcess5"/>
    <dgm:cxn modelId="{A545163A-6045-460F-B0F1-4BA2EEBE7BF7}" type="presOf" srcId="{FF5C848F-24FD-48AF-9F02-CC20953B156C}" destId="{85C54412-7E6F-4C3F-86FD-1D663B5F585B}" srcOrd="0" destOrd="0" presId="urn:microsoft.com/office/officeart/2005/8/layout/vProcess5"/>
    <dgm:cxn modelId="{D0B7A65C-C4FD-4D03-BE95-6CA9EA8E44F8}" type="presOf" srcId="{1F59F15E-0AAB-4EB7-8836-2B56BAD4C916}" destId="{81DADF15-9840-4DEA-A172-A4D4304D0376}" srcOrd="0" destOrd="0" presId="urn:microsoft.com/office/officeart/2005/8/layout/vProcess5"/>
    <dgm:cxn modelId="{C4061361-10CE-47D2-822D-8A8E6329416D}" type="presOf" srcId="{61131D9F-07A9-464D-AD62-6B721382705E}" destId="{80B57795-30E6-44D9-A431-BAFAE714EFB2}" srcOrd="1" destOrd="0" presId="urn:microsoft.com/office/officeart/2005/8/layout/vProcess5"/>
    <dgm:cxn modelId="{03CF6B4C-E285-4277-A63C-8F8CA35D77EF}" type="presOf" srcId="{61131D9F-07A9-464D-AD62-6B721382705E}" destId="{8A8618E6-D56B-4A3E-B4CD-AA77767787B7}" srcOrd="0" destOrd="0" presId="urn:microsoft.com/office/officeart/2005/8/layout/vProcess5"/>
    <dgm:cxn modelId="{D5CD0F6E-B432-4196-975C-481A65564A73}" type="presOf" srcId="{BB29AFA7-E71A-4106-8ED1-7C0B2DF95CD8}" destId="{4DC9B2DF-33E2-4C7A-A49E-4FAD6FE8061D}" srcOrd="0" destOrd="0" presId="urn:microsoft.com/office/officeart/2005/8/layout/vProcess5"/>
    <dgm:cxn modelId="{06309288-778A-413D-BCE9-D9C0F601CCFB}" type="presOf" srcId="{479E77DC-447C-44EC-A0FC-2FB6E7C11ED3}" destId="{8E2F1F0B-298A-4D42-820C-BAA15A1BA531}" srcOrd="0" destOrd="0" presId="urn:microsoft.com/office/officeart/2005/8/layout/vProcess5"/>
    <dgm:cxn modelId="{7C6CC599-A7E7-415E-A593-C8A10EA4A2CE}" type="presOf" srcId="{86068383-C908-479F-98B1-11916B390A7C}" destId="{6ED4C1FA-3F26-4A56-8CEC-D6C72BC7CD1A}" srcOrd="0" destOrd="0" presId="urn:microsoft.com/office/officeart/2005/8/layout/vProcess5"/>
    <dgm:cxn modelId="{4224BDA8-DCB0-4F95-B4F0-961C7D0D1FB7}" srcId="{1F59F15E-0AAB-4EB7-8836-2B56BAD4C916}" destId="{FF5C848F-24FD-48AF-9F02-CC20953B156C}" srcOrd="3" destOrd="0" parTransId="{6C7BB9E7-B60E-4D1D-9FB5-A346938AD04E}" sibTransId="{E0DDAEFD-7D66-42C2-B448-997B0F790BC7}"/>
    <dgm:cxn modelId="{8688FEBB-DF3C-40E6-AAA4-866A2B2E18AA}" srcId="{1F59F15E-0AAB-4EB7-8836-2B56BAD4C916}" destId="{86068383-C908-479F-98B1-11916B390A7C}" srcOrd="0" destOrd="0" parTransId="{8C58FED4-D3E2-49A6-9977-135754E2CD7E}" sibTransId="{43F9B96E-B995-4B2E-AFC5-3F16D1EBDB8F}"/>
    <dgm:cxn modelId="{5D15F3CC-9F23-4D62-818D-556EA1C9C66A}" srcId="{1F59F15E-0AAB-4EB7-8836-2B56BAD4C916}" destId="{248E36F6-DAEC-4B5B-96CF-2CD68C30B471}" srcOrd="1" destOrd="0" parTransId="{6040F2FC-B172-410C-A2E7-32854DA665ED}" sibTransId="{08E41D75-D2D3-464F-908C-BD6B2F282D8C}"/>
    <dgm:cxn modelId="{E54A65E4-EA5B-437A-B9EF-942E2E8E51F2}" type="presOf" srcId="{08E41D75-D2D3-464F-908C-BD6B2F282D8C}" destId="{46AE378D-52E2-4CF1-A274-8DF8D68A74CD}" srcOrd="0" destOrd="0" presId="urn:microsoft.com/office/officeart/2005/8/layout/vProcess5"/>
    <dgm:cxn modelId="{37C355EC-3108-4878-8C5E-3937C57C40B7}" type="presOf" srcId="{E0DDAEFD-7D66-42C2-B448-997B0F790BC7}" destId="{1087656D-74E0-4395-AA54-3E678C843080}" srcOrd="0" destOrd="0" presId="urn:microsoft.com/office/officeart/2005/8/layout/vProcess5"/>
    <dgm:cxn modelId="{4FF7DBED-DD7E-4095-9E51-462BECB245CE}" srcId="{1F59F15E-0AAB-4EB7-8836-2B56BAD4C916}" destId="{61131D9F-07A9-464D-AD62-6B721382705E}" srcOrd="4" destOrd="0" parTransId="{592497E5-34F6-4AC3-936D-F336208E8091}" sibTransId="{EC611E16-0EA7-4AB7-A4F1-0DBF78D0B1BE}"/>
    <dgm:cxn modelId="{F0B0BEEE-EDF2-44EA-AB1E-13BE26E2EAE2}" srcId="{1F59F15E-0AAB-4EB7-8836-2B56BAD4C916}" destId="{479E77DC-447C-44EC-A0FC-2FB6E7C11ED3}" srcOrd="2" destOrd="0" parTransId="{2113A924-EC5D-4541-8083-D22060A34B37}" sibTransId="{BB29AFA7-E71A-4106-8ED1-7C0B2DF95CD8}"/>
    <dgm:cxn modelId="{F70788EF-3280-4B4C-86E5-19B2C6E06A80}" type="presOf" srcId="{248E36F6-DAEC-4B5B-96CF-2CD68C30B471}" destId="{A27E7092-06E5-42F7-BFAE-4EA9EF4932E7}" srcOrd="1" destOrd="0" presId="urn:microsoft.com/office/officeart/2005/8/layout/vProcess5"/>
    <dgm:cxn modelId="{2EA5C5F0-52B1-40A0-B79F-8E4D83A26CEB}" type="presOf" srcId="{43F9B96E-B995-4B2E-AFC5-3F16D1EBDB8F}" destId="{58BB1FE9-7201-4B0C-9923-98C76F688853}" srcOrd="0" destOrd="0" presId="urn:microsoft.com/office/officeart/2005/8/layout/vProcess5"/>
    <dgm:cxn modelId="{A394D0F1-B778-4691-980A-6E6ABD224B2F}" type="presOf" srcId="{86068383-C908-479F-98B1-11916B390A7C}" destId="{C8F4FA4F-5446-4AC2-8681-4668BEA7B573}" srcOrd="1" destOrd="0" presId="urn:microsoft.com/office/officeart/2005/8/layout/vProcess5"/>
    <dgm:cxn modelId="{26E0FEFE-D2FA-4A91-B23F-57CA81CEC182}" type="presOf" srcId="{FF5C848F-24FD-48AF-9F02-CC20953B156C}" destId="{B431A724-4593-4936-B3D3-9687DBEF9607}" srcOrd="1" destOrd="0" presId="urn:microsoft.com/office/officeart/2005/8/layout/vProcess5"/>
    <dgm:cxn modelId="{B75B9884-654F-4B20-8EBC-60E3716681CF}" type="presParOf" srcId="{81DADF15-9840-4DEA-A172-A4D4304D0376}" destId="{913B5A8B-11F4-462C-BEAC-F0D3991C5288}" srcOrd="0" destOrd="0" presId="urn:microsoft.com/office/officeart/2005/8/layout/vProcess5"/>
    <dgm:cxn modelId="{347988E5-6828-4BB0-8671-17260F4F95A6}" type="presParOf" srcId="{81DADF15-9840-4DEA-A172-A4D4304D0376}" destId="{6ED4C1FA-3F26-4A56-8CEC-D6C72BC7CD1A}" srcOrd="1" destOrd="0" presId="urn:microsoft.com/office/officeart/2005/8/layout/vProcess5"/>
    <dgm:cxn modelId="{943CB9B8-A974-4361-B6D4-ABA8083B66F2}" type="presParOf" srcId="{81DADF15-9840-4DEA-A172-A4D4304D0376}" destId="{AAF7516E-CBE0-4188-A7FE-166F8DAAB85A}" srcOrd="2" destOrd="0" presId="urn:microsoft.com/office/officeart/2005/8/layout/vProcess5"/>
    <dgm:cxn modelId="{89E3C63C-0715-4A09-858D-6D8B1228ECF0}" type="presParOf" srcId="{81DADF15-9840-4DEA-A172-A4D4304D0376}" destId="{8E2F1F0B-298A-4D42-820C-BAA15A1BA531}" srcOrd="3" destOrd="0" presId="urn:microsoft.com/office/officeart/2005/8/layout/vProcess5"/>
    <dgm:cxn modelId="{61FDFC21-C80D-4D8E-B3B0-3B56306907B4}" type="presParOf" srcId="{81DADF15-9840-4DEA-A172-A4D4304D0376}" destId="{85C54412-7E6F-4C3F-86FD-1D663B5F585B}" srcOrd="4" destOrd="0" presId="urn:microsoft.com/office/officeart/2005/8/layout/vProcess5"/>
    <dgm:cxn modelId="{E2B31276-1889-4EB0-98DF-22D3598BA961}" type="presParOf" srcId="{81DADF15-9840-4DEA-A172-A4D4304D0376}" destId="{8A8618E6-D56B-4A3E-B4CD-AA77767787B7}" srcOrd="5" destOrd="0" presId="urn:microsoft.com/office/officeart/2005/8/layout/vProcess5"/>
    <dgm:cxn modelId="{E033FB7B-3464-4639-8676-FC4B71EBDFE0}" type="presParOf" srcId="{81DADF15-9840-4DEA-A172-A4D4304D0376}" destId="{58BB1FE9-7201-4B0C-9923-98C76F688853}" srcOrd="6" destOrd="0" presId="urn:microsoft.com/office/officeart/2005/8/layout/vProcess5"/>
    <dgm:cxn modelId="{9D9D6707-0145-49BB-A7D8-5BA42AFD78B4}" type="presParOf" srcId="{81DADF15-9840-4DEA-A172-A4D4304D0376}" destId="{46AE378D-52E2-4CF1-A274-8DF8D68A74CD}" srcOrd="7" destOrd="0" presId="urn:microsoft.com/office/officeart/2005/8/layout/vProcess5"/>
    <dgm:cxn modelId="{28DCC488-4914-4ED7-8AC5-C5124864FC27}" type="presParOf" srcId="{81DADF15-9840-4DEA-A172-A4D4304D0376}" destId="{4DC9B2DF-33E2-4C7A-A49E-4FAD6FE8061D}" srcOrd="8" destOrd="0" presId="urn:microsoft.com/office/officeart/2005/8/layout/vProcess5"/>
    <dgm:cxn modelId="{D2EE3CBF-D125-407F-A202-A0585D4D5658}" type="presParOf" srcId="{81DADF15-9840-4DEA-A172-A4D4304D0376}" destId="{1087656D-74E0-4395-AA54-3E678C843080}" srcOrd="9" destOrd="0" presId="urn:microsoft.com/office/officeart/2005/8/layout/vProcess5"/>
    <dgm:cxn modelId="{85CE3F56-8B56-4D75-A07F-DD442384F335}" type="presParOf" srcId="{81DADF15-9840-4DEA-A172-A4D4304D0376}" destId="{C8F4FA4F-5446-4AC2-8681-4668BEA7B573}" srcOrd="10" destOrd="0" presId="urn:microsoft.com/office/officeart/2005/8/layout/vProcess5"/>
    <dgm:cxn modelId="{B5217011-760E-4262-B7BE-08E5B512625A}" type="presParOf" srcId="{81DADF15-9840-4DEA-A172-A4D4304D0376}" destId="{A27E7092-06E5-42F7-BFAE-4EA9EF4932E7}" srcOrd="11" destOrd="0" presId="urn:microsoft.com/office/officeart/2005/8/layout/vProcess5"/>
    <dgm:cxn modelId="{8067A204-68EC-487C-8C0F-D5804B1FAE60}" type="presParOf" srcId="{81DADF15-9840-4DEA-A172-A4D4304D0376}" destId="{D01974B6-0972-48F9-AB8C-60B117DF842F}" srcOrd="12" destOrd="0" presId="urn:microsoft.com/office/officeart/2005/8/layout/vProcess5"/>
    <dgm:cxn modelId="{4209CEC4-FD3B-472E-92F4-A03EECC8336D}" type="presParOf" srcId="{81DADF15-9840-4DEA-A172-A4D4304D0376}" destId="{B431A724-4593-4936-B3D3-9687DBEF9607}" srcOrd="13" destOrd="0" presId="urn:microsoft.com/office/officeart/2005/8/layout/vProcess5"/>
    <dgm:cxn modelId="{3CA07485-DA74-4C15-A4DC-5E7C6A227C54}" type="presParOf" srcId="{81DADF15-9840-4DEA-A172-A4D4304D0376}" destId="{80B57795-30E6-44D9-A431-BAFAE714EFB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6495E-3884-4404-AADD-E79E649CA63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6F41F1-CBA3-4036-9864-71D95EA65C7F}">
      <dgm:prSet/>
      <dgm:spPr/>
      <dgm:t>
        <a:bodyPr/>
        <a:lstStyle/>
        <a:p>
          <a:r>
            <a:rPr lang="en-US" b="0" i="0"/>
            <a:t>Loss: 0.29275799582672907</a:t>
          </a:r>
          <a:endParaRPr lang="en-US"/>
        </a:p>
      </dgm:t>
    </dgm:pt>
    <dgm:pt modelId="{F01FC9C3-CFF9-446F-BB14-7F89ED20852F}" type="parTrans" cxnId="{65010BE5-FE3E-4BB1-B04C-E0209055C14A}">
      <dgm:prSet/>
      <dgm:spPr/>
      <dgm:t>
        <a:bodyPr/>
        <a:lstStyle/>
        <a:p>
          <a:endParaRPr lang="en-US"/>
        </a:p>
      </dgm:t>
    </dgm:pt>
    <dgm:pt modelId="{4A5269D7-F28A-4C92-B176-D6020B4CE499}" type="sibTrans" cxnId="{65010BE5-FE3E-4BB1-B04C-E0209055C14A}">
      <dgm:prSet/>
      <dgm:spPr/>
      <dgm:t>
        <a:bodyPr/>
        <a:lstStyle/>
        <a:p>
          <a:endParaRPr lang="en-US"/>
        </a:p>
      </dgm:t>
    </dgm:pt>
    <dgm:pt modelId="{00B74D39-5231-4019-94BA-598849F1D629}">
      <dgm:prSet/>
      <dgm:spPr/>
      <dgm:t>
        <a:bodyPr/>
        <a:lstStyle/>
        <a:p>
          <a:r>
            <a:rPr lang="en-US" b="0" i="0"/>
            <a:t>Accuracy: 0.9354001879692078</a:t>
          </a:r>
          <a:endParaRPr lang="en-US"/>
        </a:p>
      </dgm:t>
    </dgm:pt>
    <dgm:pt modelId="{90E59E5F-DD93-45F6-A4FB-C695828C43D3}" type="parTrans" cxnId="{F7A6A4B3-063B-44DB-B5EB-13338C0EC6B5}">
      <dgm:prSet/>
      <dgm:spPr/>
      <dgm:t>
        <a:bodyPr/>
        <a:lstStyle/>
        <a:p>
          <a:endParaRPr lang="en-US"/>
        </a:p>
      </dgm:t>
    </dgm:pt>
    <dgm:pt modelId="{FA6A3336-450E-4604-94EA-A0AF7387530A}" type="sibTrans" cxnId="{F7A6A4B3-063B-44DB-B5EB-13338C0EC6B5}">
      <dgm:prSet/>
      <dgm:spPr/>
      <dgm:t>
        <a:bodyPr/>
        <a:lstStyle/>
        <a:p>
          <a:endParaRPr lang="en-US"/>
        </a:p>
      </dgm:t>
    </dgm:pt>
    <dgm:pt modelId="{C3FFF36A-00CA-44B1-B48C-432A09C7C797}">
      <dgm:prSet/>
      <dgm:spPr/>
      <dgm:t>
        <a:bodyPr/>
        <a:lstStyle/>
        <a:p>
          <a:r>
            <a:rPr lang="en-US" b="0" i="0"/>
            <a:t>Precision: 0.9360302686691284 </a:t>
          </a:r>
          <a:endParaRPr lang="en-US"/>
        </a:p>
      </dgm:t>
    </dgm:pt>
    <dgm:pt modelId="{8D96F580-F7FE-479B-A3DA-059EBE9AE799}" type="parTrans" cxnId="{767170F9-813F-4F66-BA25-A56885B34753}">
      <dgm:prSet/>
      <dgm:spPr/>
      <dgm:t>
        <a:bodyPr/>
        <a:lstStyle/>
        <a:p>
          <a:endParaRPr lang="en-US"/>
        </a:p>
      </dgm:t>
    </dgm:pt>
    <dgm:pt modelId="{CD0CC6D2-9F02-4EFE-9E0D-BB787F30F213}" type="sibTrans" cxnId="{767170F9-813F-4F66-BA25-A56885B34753}">
      <dgm:prSet/>
      <dgm:spPr/>
      <dgm:t>
        <a:bodyPr/>
        <a:lstStyle/>
        <a:p>
          <a:endParaRPr lang="en-US"/>
        </a:p>
      </dgm:t>
    </dgm:pt>
    <dgm:pt modelId="{E3050187-C886-449A-B9E1-A7AAC44A30A7}">
      <dgm:prSet/>
      <dgm:spPr/>
      <dgm:t>
        <a:bodyPr/>
        <a:lstStyle/>
        <a:p>
          <a:r>
            <a:rPr lang="en-US" b="0" i="0"/>
            <a:t>Recall: 0.9353563189506531</a:t>
          </a:r>
          <a:endParaRPr lang="en-US"/>
        </a:p>
      </dgm:t>
    </dgm:pt>
    <dgm:pt modelId="{5A79754C-C0F7-4281-AADD-9BEEE7FFAB60}" type="parTrans" cxnId="{FA8AD56C-DE02-481C-AE10-10B4CABD2512}">
      <dgm:prSet/>
      <dgm:spPr/>
      <dgm:t>
        <a:bodyPr/>
        <a:lstStyle/>
        <a:p>
          <a:endParaRPr lang="en-US"/>
        </a:p>
      </dgm:t>
    </dgm:pt>
    <dgm:pt modelId="{7CF6B6B2-A456-4145-80DD-9F15E00A7025}" type="sibTrans" cxnId="{FA8AD56C-DE02-481C-AE10-10B4CABD2512}">
      <dgm:prSet/>
      <dgm:spPr/>
      <dgm:t>
        <a:bodyPr/>
        <a:lstStyle/>
        <a:p>
          <a:endParaRPr lang="en-US"/>
        </a:p>
      </dgm:t>
    </dgm:pt>
    <dgm:pt modelId="{99C84A90-BF7E-402A-ADAE-E430F1D6B823}">
      <dgm:prSet/>
      <dgm:spPr/>
      <dgm:t>
        <a:bodyPr/>
        <a:lstStyle/>
        <a:p>
          <a:r>
            <a:rPr lang="en-US" b="0" i="0"/>
            <a:t>F1 Score: 0.9353286027908325</a:t>
          </a:r>
          <a:endParaRPr lang="en-US"/>
        </a:p>
      </dgm:t>
    </dgm:pt>
    <dgm:pt modelId="{F7FB393B-31B7-4DDB-8D5A-51D6A8E4351F}" type="parTrans" cxnId="{8E9624AD-1F8F-4DDE-816F-9E3743B40F43}">
      <dgm:prSet/>
      <dgm:spPr/>
      <dgm:t>
        <a:bodyPr/>
        <a:lstStyle/>
        <a:p>
          <a:endParaRPr lang="en-US"/>
        </a:p>
      </dgm:t>
    </dgm:pt>
    <dgm:pt modelId="{AD6B1CBA-CAF7-4DBC-A5F0-98855E3E5A88}" type="sibTrans" cxnId="{8E9624AD-1F8F-4DDE-816F-9E3743B40F43}">
      <dgm:prSet/>
      <dgm:spPr/>
      <dgm:t>
        <a:bodyPr/>
        <a:lstStyle/>
        <a:p>
          <a:endParaRPr lang="en-US"/>
        </a:p>
      </dgm:t>
    </dgm:pt>
    <dgm:pt modelId="{B19BEAF6-9FE1-4362-83E2-451C627FE761}" type="pres">
      <dgm:prSet presAssocID="{5446495E-3884-4404-AADD-E79E649CA636}" presName="linear" presStyleCnt="0">
        <dgm:presLayoutVars>
          <dgm:dir/>
          <dgm:animLvl val="lvl"/>
          <dgm:resizeHandles val="exact"/>
        </dgm:presLayoutVars>
      </dgm:prSet>
      <dgm:spPr/>
    </dgm:pt>
    <dgm:pt modelId="{80B330C3-EBD6-4B88-A014-F54597F83532}" type="pres">
      <dgm:prSet presAssocID="{F96F41F1-CBA3-4036-9864-71D95EA65C7F}" presName="parentLin" presStyleCnt="0"/>
      <dgm:spPr/>
    </dgm:pt>
    <dgm:pt modelId="{CA7E8BFB-59D0-46F8-88EA-DF1362776177}" type="pres">
      <dgm:prSet presAssocID="{F96F41F1-CBA3-4036-9864-71D95EA65C7F}" presName="parentLeftMargin" presStyleLbl="node1" presStyleIdx="0" presStyleCnt="5"/>
      <dgm:spPr/>
    </dgm:pt>
    <dgm:pt modelId="{B6AA35D3-2758-450B-8A59-2BAB978F9FE5}" type="pres">
      <dgm:prSet presAssocID="{F96F41F1-CBA3-4036-9864-71D95EA65C7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B989BD-57A5-4D32-B4C9-BBBF1A776D59}" type="pres">
      <dgm:prSet presAssocID="{F96F41F1-CBA3-4036-9864-71D95EA65C7F}" presName="negativeSpace" presStyleCnt="0"/>
      <dgm:spPr/>
    </dgm:pt>
    <dgm:pt modelId="{2E08CB5B-7F15-4706-B776-D57938661EFE}" type="pres">
      <dgm:prSet presAssocID="{F96F41F1-CBA3-4036-9864-71D95EA65C7F}" presName="childText" presStyleLbl="conFgAcc1" presStyleIdx="0" presStyleCnt="5">
        <dgm:presLayoutVars>
          <dgm:bulletEnabled val="1"/>
        </dgm:presLayoutVars>
      </dgm:prSet>
      <dgm:spPr/>
    </dgm:pt>
    <dgm:pt modelId="{07C36D37-838E-44A8-AE0C-C9928A35B35C}" type="pres">
      <dgm:prSet presAssocID="{4A5269D7-F28A-4C92-B176-D6020B4CE499}" presName="spaceBetweenRectangles" presStyleCnt="0"/>
      <dgm:spPr/>
    </dgm:pt>
    <dgm:pt modelId="{B043AAB5-DEC7-4FD4-93E8-024FE58AF368}" type="pres">
      <dgm:prSet presAssocID="{00B74D39-5231-4019-94BA-598849F1D629}" presName="parentLin" presStyleCnt="0"/>
      <dgm:spPr/>
    </dgm:pt>
    <dgm:pt modelId="{00F2F611-A266-4ABB-B39C-F4D7C9369954}" type="pres">
      <dgm:prSet presAssocID="{00B74D39-5231-4019-94BA-598849F1D629}" presName="parentLeftMargin" presStyleLbl="node1" presStyleIdx="0" presStyleCnt="5"/>
      <dgm:spPr/>
    </dgm:pt>
    <dgm:pt modelId="{9E08D801-E328-4CB8-92ED-05BE67EBA5BE}" type="pres">
      <dgm:prSet presAssocID="{00B74D39-5231-4019-94BA-598849F1D6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54C355-6BBE-40D7-9287-6AC7F92202D4}" type="pres">
      <dgm:prSet presAssocID="{00B74D39-5231-4019-94BA-598849F1D629}" presName="negativeSpace" presStyleCnt="0"/>
      <dgm:spPr/>
    </dgm:pt>
    <dgm:pt modelId="{8086473A-C526-49F5-8A13-239F42A32EE1}" type="pres">
      <dgm:prSet presAssocID="{00B74D39-5231-4019-94BA-598849F1D629}" presName="childText" presStyleLbl="conFgAcc1" presStyleIdx="1" presStyleCnt="5">
        <dgm:presLayoutVars>
          <dgm:bulletEnabled val="1"/>
        </dgm:presLayoutVars>
      </dgm:prSet>
      <dgm:spPr/>
    </dgm:pt>
    <dgm:pt modelId="{FDDDABCB-99FA-498E-9CA1-D4DEBC8E586F}" type="pres">
      <dgm:prSet presAssocID="{FA6A3336-450E-4604-94EA-A0AF7387530A}" presName="spaceBetweenRectangles" presStyleCnt="0"/>
      <dgm:spPr/>
    </dgm:pt>
    <dgm:pt modelId="{5D6F7C2E-C54C-4093-829E-273D6C3CBF28}" type="pres">
      <dgm:prSet presAssocID="{C3FFF36A-00CA-44B1-B48C-432A09C7C797}" presName="parentLin" presStyleCnt="0"/>
      <dgm:spPr/>
    </dgm:pt>
    <dgm:pt modelId="{941078C9-E675-4963-B026-707A16C0A2EB}" type="pres">
      <dgm:prSet presAssocID="{C3FFF36A-00CA-44B1-B48C-432A09C7C797}" presName="parentLeftMargin" presStyleLbl="node1" presStyleIdx="1" presStyleCnt="5"/>
      <dgm:spPr/>
    </dgm:pt>
    <dgm:pt modelId="{EFEB39ED-E48F-421C-B4BC-BAB87F438C11}" type="pres">
      <dgm:prSet presAssocID="{C3FFF36A-00CA-44B1-B48C-432A09C7C7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3B3CD8-6008-42B4-8006-B7A7DE908332}" type="pres">
      <dgm:prSet presAssocID="{C3FFF36A-00CA-44B1-B48C-432A09C7C797}" presName="negativeSpace" presStyleCnt="0"/>
      <dgm:spPr/>
    </dgm:pt>
    <dgm:pt modelId="{EB90A965-6274-48A3-99ED-63F1907BA86D}" type="pres">
      <dgm:prSet presAssocID="{C3FFF36A-00CA-44B1-B48C-432A09C7C797}" presName="childText" presStyleLbl="conFgAcc1" presStyleIdx="2" presStyleCnt="5">
        <dgm:presLayoutVars>
          <dgm:bulletEnabled val="1"/>
        </dgm:presLayoutVars>
      </dgm:prSet>
      <dgm:spPr/>
    </dgm:pt>
    <dgm:pt modelId="{82DC716D-3EE0-4BB1-82E0-8ADD1EADE38B}" type="pres">
      <dgm:prSet presAssocID="{CD0CC6D2-9F02-4EFE-9E0D-BB787F30F213}" presName="spaceBetweenRectangles" presStyleCnt="0"/>
      <dgm:spPr/>
    </dgm:pt>
    <dgm:pt modelId="{0381E0E3-6F38-4701-9824-AAB6A6CE0D09}" type="pres">
      <dgm:prSet presAssocID="{E3050187-C886-449A-B9E1-A7AAC44A30A7}" presName="parentLin" presStyleCnt="0"/>
      <dgm:spPr/>
    </dgm:pt>
    <dgm:pt modelId="{7E29B62C-E749-410B-A7DF-9663A6B4FF48}" type="pres">
      <dgm:prSet presAssocID="{E3050187-C886-449A-B9E1-A7AAC44A30A7}" presName="parentLeftMargin" presStyleLbl="node1" presStyleIdx="2" presStyleCnt="5"/>
      <dgm:spPr/>
    </dgm:pt>
    <dgm:pt modelId="{FAD5C094-55CF-42F5-8F77-B257DC29EA4B}" type="pres">
      <dgm:prSet presAssocID="{E3050187-C886-449A-B9E1-A7AAC44A30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B4DAED4-E739-4998-9004-8F80375A7BAC}" type="pres">
      <dgm:prSet presAssocID="{E3050187-C886-449A-B9E1-A7AAC44A30A7}" presName="negativeSpace" presStyleCnt="0"/>
      <dgm:spPr/>
    </dgm:pt>
    <dgm:pt modelId="{6AFD4F5A-E49C-43AE-9AD3-B6CE2C45BC9C}" type="pres">
      <dgm:prSet presAssocID="{E3050187-C886-449A-B9E1-A7AAC44A30A7}" presName="childText" presStyleLbl="conFgAcc1" presStyleIdx="3" presStyleCnt="5">
        <dgm:presLayoutVars>
          <dgm:bulletEnabled val="1"/>
        </dgm:presLayoutVars>
      </dgm:prSet>
      <dgm:spPr/>
    </dgm:pt>
    <dgm:pt modelId="{7340E8B3-A409-404F-A6EA-10D769D64683}" type="pres">
      <dgm:prSet presAssocID="{7CF6B6B2-A456-4145-80DD-9F15E00A7025}" presName="spaceBetweenRectangles" presStyleCnt="0"/>
      <dgm:spPr/>
    </dgm:pt>
    <dgm:pt modelId="{99D8F231-3C55-444F-ACFB-981B87BBAEBB}" type="pres">
      <dgm:prSet presAssocID="{99C84A90-BF7E-402A-ADAE-E430F1D6B823}" presName="parentLin" presStyleCnt="0"/>
      <dgm:spPr/>
    </dgm:pt>
    <dgm:pt modelId="{60093C96-5B5F-4527-8623-BB5AF32335E2}" type="pres">
      <dgm:prSet presAssocID="{99C84A90-BF7E-402A-ADAE-E430F1D6B823}" presName="parentLeftMargin" presStyleLbl="node1" presStyleIdx="3" presStyleCnt="5"/>
      <dgm:spPr/>
    </dgm:pt>
    <dgm:pt modelId="{44124983-F587-4944-A307-11B13D0820BF}" type="pres">
      <dgm:prSet presAssocID="{99C84A90-BF7E-402A-ADAE-E430F1D6B82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B317AAA-DF09-4758-90BD-FF2D36408BA5}" type="pres">
      <dgm:prSet presAssocID="{99C84A90-BF7E-402A-ADAE-E430F1D6B823}" presName="negativeSpace" presStyleCnt="0"/>
      <dgm:spPr/>
    </dgm:pt>
    <dgm:pt modelId="{5EDFCB50-A67B-4098-94E7-3845B7169D3D}" type="pres">
      <dgm:prSet presAssocID="{99C84A90-BF7E-402A-ADAE-E430F1D6B82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AEFE35-B206-4D3C-8915-A44AE7892865}" type="presOf" srcId="{00B74D39-5231-4019-94BA-598849F1D629}" destId="{9E08D801-E328-4CB8-92ED-05BE67EBA5BE}" srcOrd="1" destOrd="0" presId="urn:microsoft.com/office/officeart/2005/8/layout/list1"/>
    <dgm:cxn modelId="{0C01EB3D-7C10-4FBB-B2D2-371F8348CB73}" type="presOf" srcId="{00B74D39-5231-4019-94BA-598849F1D629}" destId="{00F2F611-A266-4ABB-B39C-F4D7C9369954}" srcOrd="0" destOrd="0" presId="urn:microsoft.com/office/officeart/2005/8/layout/list1"/>
    <dgm:cxn modelId="{E22C925C-7BBE-430E-9DDE-7A0CF13D4F3A}" type="presOf" srcId="{F96F41F1-CBA3-4036-9864-71D95EA65C7F}" destId="{B6AA35D3-2758-450B-8A59-2BAB978F9FE5}" srcOrd="1" destOrd="0" presId="urn:microsoft.com/office/officeart/2005/8/layout/list1"/>
    <dgm:cxn modelId="{C700C061-6413-46FE-8F98-311F801ABB90}" type="presOf" srcId="{99C84A90-BF7E-402A-ADAE-E430F1D6B823}" destId="{60093C96-5B5F-4527-8623-BB5AF32335E2}" srcOrd="0" destOrd="0" presId="urn:microsoft.com/office/officeart/2005/8/layout/list1"/>
    <dgm:cxn modelId="{FA8AD56C-DE02-481C-AE10-10B4CABD2512}" srcId="{5446495E-3884-4404-AADD-E79E649CA636}" destId="{E3050187-C886-449A-B9E1-A7AAC44A30A7}" srcOrd="3" destOrd="0" parTransId="{5A79754C-C0F7-4281-AADD-9BEEE7FFAB60}" sibTransId="{7CF6B6B2-A456-4145-80DD-9F15E00A7025}"/>
    <dgm:cxn modelId="{9CE4816E-779C-45EB-9B2D-82B8B8FB6F0B}" type="presOf" srcId="{C3FFF36A-00CA-44B1-B48C-432A09C7C797}" destId="{941078C9-E675-4963-B026-707A16C0A2EB}" srcOrd="0" destOrd="0" presId="urn:microsoft.com/office/officeart/2005/8/layout/list1"/>
    <dgm:cxn modelId="{2365598D-19E5-42B8-9546-EBD0B032023A}" type="presOf" srcId="{F96F41F1-CBA3-4036-9864-71D95EA65C7F}" destId="{CA7E8BFB-59D0-46F8-88EA-DF1362776177}" srcOrd="0" destOrd="0" presId="urn:microsoft.com/office/officeart/2005/8/layout/list1"/>
    <dgm:cxn modelId="{5AC49C9E-6367-4A72-BBAE-14DDF49A4DDE}" type="presOf" srcId="{E3050187-C886-449A-B9E1-A7AAC44A30A7}" destId="{7E29B62C-E749-410B-A7DF-9663A6B4FF48}" srcOrd="0" destOrd="0" presId="urn:microsoft.com/office/officeart/2005/8/layout/list1"/>
    <dgm:cxn modelId="{8E9624AD-1F8F-4DDE-816F-9E3743B40F43}" srcId="{5446495E-3884-4404-AADD-E79E649CA636}" destId="{99C84A90-BF7E-402A-ADAE-E430F1D6B823}" srcOrd="4" destOrd="0" parTransId="{F7FB393B-31B7-4DDB-8D5A-51D6A8E4351F}" sibTransId="{AD6B1CBA-CAF7-4DBC-A5F0-98855E3E5A88}"/>
    <dgm:cxn modelId="{F7A6A4B3-063B-44DB-B5EB-13338C0EC6B5}" srcId="{5446495E-3884-4404-AADD-E79E649CA636}" destId="{00B74D39-5231-4019-94BA-598849F1D629}" srcOrd="1" destOrd="0" parTransId="{90E59E5F-DD93-45F6-A4FB-C695828C43D3}" sibTransId="{FA6A3336-450E-4604-94EA-A0AF7387530A}"/>
    <dgm:cxn modelId="{8A736AC7-2F76-476B-A540-DFFA4C9B6E8A}" type="presOf" srcId="{C3FFF36A-00CA-44B1-B48C-432A09C7C797}" destId="{EFEB39ED-E48F-421C-B4BC-BAB87F438C11}" srcOrd="1" destOrd="0" presId="urn:microsoft.com/office/officeart/2005/8/layout/list1"/>
    <dgm:cxn modelId="{EFAA3AD6-5109-4E96-8014-08F3039DFB4A}" type="presOf" srcId="{5446495E-3884-4404-AADD-E79E649CA636}" destId="{B19BEAF6-9FE1-4362-83E2-451C627FE761}" srcOrd="0" destOrd="0" presId="urn:microsoft.com/office/officeart/2005/8/layout/list1"/>
    <dgm:cxn modelId="{842D67DB-5D47-41D1-A26E-B786D91B01A8}" type="presOf" srcId="{99C84A90-BF7E-402A-ADAE-E430F1D6B823}" destId="{44124983-F587-4944-A307-11B13D0820BF}" srcOrd="1" destOrd="0" presId="urn:microsoft.com/office/officeart/2005/8/layout/list1"/>
    <dgm:cxn modelId="{4872F7DD-F115-4EA5-A514-DA3F48C373EF}" type="presOf" srcId="{E3050187-C886-449A-B9E1-A7AAC44A30A7}" destId="{FAD5C094-55CF-42F5-8F77-B257DC29EA4B}" srcOrd="1" destOrd="0" presId="urn:microsoft.com/office/officeart/2005/8/layout/list1"/>
    <dgm:cxn modelId="{65010BE5-FE3E-4BB1-B04C-E0209055C14A}" srcId="{5446495E-3884-4404-AADD-E79E649CA636}" destId="{F96F41F1-CBA3-4036-9864-71D95EA65C7F}" srcOrd="0" destOrd="0" parTransId="{F01FC9C3-CFF9-446F-BB14-7F89ED20852F}" sibTransId="{4A5269D7-F28A-4C92-B176-D6020B4CE499}"/>
    <dgm:cxn modelId="{767170F9-813F-4F66-BA25-A56885B34753}" srcId="{5446495E-3884-4404-AADD-E79E649CA636}" destId="{C3FFF36A-00CA-44B1-B48C-432A09C7C797}" srcOrd="2" destOrd="0" parTransId="{8D96F580-F7FE-479B-A3DA-059EBE9AE799}" sibTransId="{CD0CC6D2-9F02-4EFE-9E0D-BB787F30F213}"/>
    <dgm:cxn modelId="{5808047E-4F4B-4124-B766-6B6C33885982}" type="presParOf" srcId="{B19BEAF6-9FE1-4362-83E2-451C627FE761}" destId="{80B330C3-EBD6-4B88-A014-F54597F83532}" srcOrd="0" destOrd="0" presId="urn:microsoft.com/office/officeart/2005/8/layout/list1"/>
    <dgm:cxn modelId="{577F00F9-F6F7-4BD6-8862-E69D679E2DBF}" type="presParOf" srcId="{80B330C3-EBD6-4B88-A014-F54597F83532}" destId="{CA7E8BFB-59D0-46F8-88EA-DF1362776177}" srcOrd="0" destOrd="0" presId="urn:microsoft.com/office/officeart/2005/8/layout/list1"/>
    <dgm:cxn modelId="{68F52602-14A0-4BF9-8591-1324750AEDDB}" type="presParOf" srcId="{80B330C3-EBD6-4B88-A014-F54597F83532}" destId="{B6AA35D3-2758-450B-8A59-2BAB978F9FE5}" srcOrd="1" destOrd="0" presId="urn:microsoft.com/office/officeart/2005/8/layout/list1"/>
    <dgm:cxn modelId="{2BBC706F-AF92-440C-8597-6FCFC88E5B65}" type="presParOf" srcId="{B19BEAF6-9FE1-4362-83E2-451C627FE761}" destId="{D9B989BD-57A5-4D32-B4C9-BBBF1A776D59}" srcOrd="1" destOrd="0" presId="urn:microsoft.com/office/officeart/2005/8/layout/list1"/>
    <dgm:cxn modelId="{0486FECE-A5A1-438A-826F-E8AC13DA5B8B}" type="presParOf" srcId="{B19BEAF6-9FE1-4362-83E2-451C627FE761}" destId="{2E08CB5B-7F15-4706-B776-D57938661EFE}" srcOrd="2" destOrd="0" presId="urn:microsoft.com/office/officeart/2005/8/layout/list1"/>
    <dgm:cxn modelId="{E022A7CE-35E0-4A27-80EE-5DBCDDCB3470}" type="presParOf" srcId="{B19BEAF6-9FE1-4362-83E2-451C627FE761}" destId="{07C36D37-838E-44A8-AE0C-C9928A35B35C}" srcOrd="3" destOrd="0" presId="urn:microsoft.com/office/officeart/2005/8/layout/list1"/>
    <dgm:cxn modelId="{AC022C18-B2EF-4902-8A03-BD77952EB7B6}" type="presParOf" srcId="{B19BEAF6-9FE1-4362-83E2-451C627FE761}" destId="{B043AAB5-DEC7-4FD4-93E8-024FE58AF368}" srcOrd="4" destOrd="0" presId="urn:microsoft.com/office/officeart/2005/8/layout/list1"/>
    <dgm:cxn modelId="{3F58F451-1343-455A-8DB2-9FCECEC9E3DC}" type="presParOf" srcId="{B043AAB5-DEC7-4FD4-93E8-024FE58AF368}" destId="{00F2F611-A266-4ABB-B39C-F4D7C9369954}" srcOrd="0" destOrd="0" presId="urn:microsoft.com/office/officeart/2005/8/layout/list1"/>
    <dgm:cxn modelId="{2EE0B4D5-1F3D-4BEE-B849-322706691C56}" type="presParOf" srcId="{B043AAB5-DEC7-4FD4-93E8-024FE58AF368}" destId="{9E08D801-E328-4CB8-92ED-05BE67EBA5BE}" srcOrd="1" destOrd="0" presId="urn:microsoft.com/office/officeart/2005/8/layout/list1"/>
    <dgm:cxn modelId="{052BEA88-3655-48C7-A8F1-E4C0C4F3905F}" type="presParOf" srcId="{B19BEAF6-9FE1-4362-83E2-451C627FE761}" destId="{4A54C355-6BBE-40D7-9287-6AC7F92202D4}" srcOrd="5" destOrd="0" presId="urn:microsoft.com/office/officeart/2005/8/layout/list1"/>
    <dgm:cxn modelId="{1E9D4DDD-680C-42D8-A477-6B8C653715CB}" type="presParOf" srcId="{B19BEAF6-9FE1-4362-83E2-451C627FE761}" destId="{8086473A-C526-49F5-8A13-239F42A32EE1}" srcOrd="6" destOrd="0" presId="urn:microsoft.com/office/officeart/2005/8/layout/list1"/>
    <dgm:cxn modelId="{94AF0B9D-C28B-48DE-AC84-0DE055946738}" type="presParOf" srcId="{B19BEAF6-9FE1-4362-83E2-451C627FE761}" destId="{FDDDABCB-99FA-498E-9CA1-D4DEBC8E586F}" srcOrd="7" destOrd="0" presId="urn:microsoft.com/office/officeart/2005/8/layout/list1"/>
    <dgm:cxn modelId="{8FF33A9A-99E6-4E72-9FC5-AA395D11AE64}" type="presParOf" srcId="{B19BEAF6-9FE1-4362-83E2-451C627FE761}" destId="{5D6F7C2E-C54C-4093-829E-273D6C3CBF28}" srcOrd="8" destOrd="0" presId="urn:microsoft.com/office/officeart/2005/8/layout/list1"/>
    <dgm:cxn modelId="{6E58404C-3E2A-4FFE-B075-76BEE11B7969}" type="presParOf" srcId="{5D6F7C2E-C54C-4093-829E-273D6C3CBF28}" destId="{941078C9-E675-4963-B026-707A16C0A2EB}" srcOrd="0" destOrd="0" presId="urn:microsoft.com/office/officeart/2005/8/layout/list1"/>
    <dgm:cxn modelId="{177DF319-49A9-42CC-9C3B-8DD8D8200139}" type="presParOf" srcId="{5D6F7C2E-C54C-4093-829E-273D6C3CBF28}" destId="{EFEB39ED-E48F-421C-B4BC-BAB87F438C11}" srcOrd="1" destOrd="0" presId="urn:microsoft.com/office/officeart/2005/8/layout/list1"/>
    <dgm:cxn modelId="{A28E9EE9-051F-4ABE-ACCB-1D0396493CC5}" type="presParOf" srcId="{B19BEAF6-9FE1-4362-83E2-451C627FE761}" destId="{003B3CD8-6008-42B4-8006-B7A7DE908332}" srcOrd="9" destOrd="0" presId="urn:microsoft.com/office/officeart/2005/8/layout/list1"/>
    <dgm:cxn modelId="{67D18F87-8868-4ADB-BFB4-00B3B9A00689}" type="presParOf" srcId="{B19BEAF6-9FE1-4362-83E2-451C627FE761}" destId="{EB90A965-6274-48A3-99ED-63F1907BA86D}" srcOrd="10" destOrd="0" presId="urn:microsoft.com/office/officeart/2005/8/layout/list1"/>
    <dgm:cxn modelId="{39A26E4C-407F-4C6C-8296-3FD6261BE877}" type="presParOf" srcId="{B19BEAF6-9FE1-4362-83E2-451C627FE761}" destId="{82DC716D-3EE0-4BB1-82E0-8ADD1EADE38B}" srcOrd="11" destOrd="0" presId="urn:microsoft.com/office/officeart/2005/8/layout/list1"/>
    <dgm:cxn modelId="{769A7A13-C5F0-4498-8D7F-E9915D9E81FE}" type="presParOf" srcId="{B19BEAF6-9FE1-4362-83E2-451C627FE761}" destId="{0381E0E3-6F38-4701-9824-AAB6A6CE0D09}" srcOrd="12" destOrd="0" presId="urn:microsoft.com/office/officeart/2005/8/layout/list1"/>
    <dgm:cxn modelId="{BDC1A87E-2B6D-4A70-BB92-4E6A5A39FD1E}" type="presParOf" srcId="{0381E0E3-6F38-4701-9824-AAB6A6CE0D09}" destId="{7E29B62C-E749-410B-A7DF-9663A6B4FF48}" srcOrd="0" destOrd="0" presId="urn:microsoft.com/office/officeart/2005/8/layout/list1"/>
    <dgm:cxn modelId="{BBEB1C7E-E22F-4489-9B11-939D9F2D6CD4}" type="presParOf" srcId="{0381E0E3-6F38-4701-9824-AAB6A6CE0D09}" destId="{FAD5C094-55CF-42F5-8F77-B257DC29EA4B}" srcOrd="1" destOrd="0" presId="urn:microsoft.com/office/officeart/2005/8/layout/list1"/>
    <dgm:cxn modelId="{416844B6-F994-473D-A879-B7F13D6F6B22}" type="presParOf" srcId="{B19BEAF6-9FE1-4362-83E2-451C627FE761}" destId="{4B4DAED4-E739-4998-9004-8F80375A7BAC}" srcOrd="13" destOrd="0" presId="urn:microsoft.com/office/officeart/2005/8/layout/list1"/>
    <dgm:cxn modelId="{F516D87F-F520-4B4A-BFCD-53EAF863DD7D}" type="presParOf" srcId="{B19BEAF6-9FE1-4362-83E2-451C627FE761}" destId="{6AFD4F5A-E49C-43AE-9AD3-B6CE2C45BC9C}" srcOrd="14" destOrd="0" presId="urn:microsoft.com/office/officeart/2005/8/layout/list1"/>
    <dgm:cxn modelId="{9574DCE4-2CF1-480E-8CE6-B14DADC04200}" type="presParOf" srcId="{B19BEAF6-9FE1-4362-83E2-451C627FE761}" destId="{7340E8B3-A409-404F-A6EA-10D769D64683}" srcOrd="15" destOrd="0" presId="urn:microsoft.com/office/officeart/2005/8/layout/list1"/>
    <dgm:cxn modelId="{F039A513-DDA4-4E5A-AA63-BD3C8EBD5E45}" type="presParOf" srcId="{B19BEAF6-9FE1-4362-83E2-451C627FE761}" destId="{99D8F231-3C55-444F-ACFB-981B87BBAEBB}" srcOrd="16" destOrd="0" presId="urn:microsoft.com/office/officeart/2005/8/layout/list1"/>
    <dgm:cxn modelId="{593D5825-E479-420F-91B6-2E9D4781884E}" type="presParOf" srcId="{99D8F231-3C55-444F-ACFB-981B87BBAEBB}" destId="{60093C96-5B5F-4527-8623-BB5AF32335E2}" srcOrd="0" destOrd="0" presId="urn:microsoft.com/office/officeart/2005/8/layout/list1"/>
    <dgm:cxn modelId="{98330D67-9E9A-42E3-9454-34E945C709F7}" type="presParOf" srcId="{99D8F231-3C55-444F-ACFB-981B87BBAEBB}" destId="{44124983-F587-4944-A307-11B13D0820BF}" srcOrd="1" destOrd="0" presId="urn:microsoft.com/office/officeart/2005/8/layout/list1"/>
    <dgm:cxn modelId="{CDEA3ADC-851D-46E2-8191-6A11B9902ABA}" type="presParOf" srcId="{B19BEAF6-9FE1-4362-83E2-451C627FE761}" destId="{8B317AAA-DF09-4758-90BD-FF2D36408BA5}" srcOrd="17" destOrd="0" presId="urn:microsoft.com/office/officeart/2005/8/layout/list1"/>
    <dgm:cxn modelId="{C8C9A0EF-0041-4868-B298-083FDB1BFAB9}" type="presParOf" srcId="{B19BEAF6-9FE1-4362-83E2-451C627FE761}" destId="{5EDFCB50-A67B-4098-94E7-3845B7169D3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A94CE5-7F7F-4D49-AC1B-8D7529E99A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2E7AA8-1AB3-404A-9413-D99FD5F6512B}">
      <dgm:prSet/>
      <dgm:spPr/>
      <dgm:t>
        <a:bodyPr/>
        <a:lstStyle/>
        <a:p>
          <a:r>
            <a:rPr lang="en-US"/>
            <a:t>Splitting the words without bounding box and aligning them.</a:t>
          </a:r>
        </a:p>
      </dgm:t>
    </dgm:pt>
    <dgm:pt modelId="{7B168F38-16CF-4278-B3C6-3B69BB73CACE}" type="parTrans" cxnId="{2F9E1B2C-D4E7-4473-A13D-F21BFB5E5611}">
      <dgm:prSet/>
      <dgm:spPr/>
      <dgm:t>
        <a:bodyPr/>
        <a:lstStyle/>
        <a:p>
          <a:endParaRPr lang="en-US"/>
        </a:p>
      </dgm:t>
    </dgm:pt>
    <dgm:pt modelId="{DA5F22F4-8C51-4920-A5DA-F4698A096C94}" type="sibTrans" cxnId="{2F9E1B2C-D4E7-4473-A13D-F21BFB5E5611}">
      <dgm:prSet/>
      <dgm:spPr/>
      <dgm:t>
        <a:bodyPr/>
        <a:lstStyle/>
        <a:p>
          <a:endParaRPr lang="en-US"/>
        </a:p>
      </dgm:t>
    </dgm:pt>
    <dgm:pt modelId="{13605C29-633E-463D-A54A-6794A55C0907}">
      <dgm:prSet/>
      <dgm:spPr/>
      <dgm:t>
        <a:bodyPr/>
        <a:lstStyle/>
        <a:p>
          <a:r>
            <a:rPr lang="en-US"/>
            <a:t>Addition of more complex bangla characters in detection model.</a:t>
          </a:r>
        </a:p>
      </dgm:t>
    </dgm:pt>
    <dgm:pt modelId="{1FE1AB39-D750-470A-8165-6EAA7C18FE09}" type="parTrans" cxnId="{BC44CA77-8432-43E8-B25C-E2EECCE87D15}">
      <dgm:prSet/>
      <dgm:spPr/>
      <dgm:t>
        <a:bodyPr/>
        <a:lstStyle/>
        <a:p>
          <a:endParaRPr lang="en-US"/>
        </a:p>
      </dgm:t>
    </dgm:pt>
    <dgm:pt modelId="{DB039EFB-43E7-4446-86D5-7ED9A59335C8}" type="sibTrans" cxnId="{BC44CA77-8432-43E8-B25C-E2EECCE87D15}">
      <dgm:prSet/>
      <dgm:spPr/>
      <dgm:t>
        <a:bodyPr/>
        <a:lstStyle/>
        <a:p>
          <a:endParaRPr lang="en-US"/>
        </a:p>
      </dgm:t>
    </dgm:pt>
    <dgm:pt modelId="{99D83BA0-4D6E-4E87-B00F-DDBAAFB98DB8}">
      <dgm:prSet/>
      <dgm:spPr/>
      <dgm:t>
        <a:bodyPr/>
        <a:lstStyle/>
        <a:p>
          <a:r>
            <a:rPr lang="en-US"/>
            <a:t>Fine tuning the model with splitted characters.</a:t>
          </a:r>
        </a:p>
      </dgm:t>
    </dgm:pt>
    <dgm:pt modelId="{921C8F85-585C-4AEC-BEB9-92970F2C86BC}" type="parTrans" cxnId="{75626A87-B44A-4CC3-ACED-6858DD5CCABE}">
      <dgm:prSet/>
      <dgm:spPr/>
      <dgm:t>
        <a:bodyPr/>
        <a:lstStyle/>
        <a:p>
          <a:endParaRPr lang="en-US"/>
        </a:p>
      </dgm:t>
    </dgm:pt>
    <dgm:pt modelId="{7A3B4489-F0EB-4324-AD54-993468161715}" type="sibTrans" cxnId="{75626A87-B44A-4CC3-ACED-6858DD5CCABE}">
      <dgm:prSet/>
      <dgm:spPr/>
      <dgm:t>
        <a:bodyPr/>
        <a:lstStyle/>
        <a:p>
          <a:endParaRPr lang="en-US"/>
        </a:p>
      </dgm:t>
    </dgm:pt>
    <dgm:pt modelId="{593D8F34-F404-4223-A5EF-44BD64B97FB5}" type="pres">
      <dgm:prSet presAssocID="{D8A94CE5-7F7F-4D49-AC1B-8D7529E99AB9}" presName="root" presStyleCnt="0">
        <dgm:presLayoutVars>
          <dgm:dir/>
          <dgm:resizeHandles val="exact"/>
        </dgm:presLayoutVars>
      </dgm:prSet>
      <dgm:spPr/>
    </dgm:pt>
    <dgm:pt modelId="{D1991298-262C-441C-89F6-8134D5DA2DA5}" type="pres">
      <dgm:prSet presAssocID="{D82E7AA8-1AB3-404A-9413-D99FD5F6512B}" presName="compNode" presStyleCnt="0"/>
      <dgm:spPr/>
    </dgm:pt>
    <dgm:pt modelId="{A81B940A-BA56-4D19-AB11-1ED18626A452}" type="pres">
      <dgm:prSet presAssocID="{D82E7AA8-1AB3-404A-9413-D99FD5F6512B}" presName="bgRect" presStyleLbl="bgShp" presStyleIdx="0" presStyleCnt="3"/>
      <dgm:spPr/>
    </dgm:pt>
    <dgm:pt modelId="{68EEE81A-85A3-41F4-A430-BC0EE9230922}" type="pres">
      <dgm:prSet presAssocID="{D82E7AA8-1AB3-404A-9413-D99FD5F651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34E510F-D787-48A0-AE6E-8085183E945C}" type="pres">
      <dgm:prSet presAssocID="{D82E7AA8-1AB3-404A-9413-D99FD5F6512B}" presName="spaceRect" presStyleCnt="0"/>
      <dgm:spPr/>
    </dgm:pt>
    <dgm:pt modelId="{FFEB2AFF-F4C8-471C-8A4F-61B66E4362CB}" type="pres">
      <dgm:prSet presAssocID="{D82E7AA8-1AB3-404A-9413-D99FD5F6512B}" presName="parTx" presStyleLbl="revTx" presStyleIdx="0" presStyleCnt="3">
        <dgm:presLayoutVars>
          <dgm:chMax val="0"/>
          <dgm:chPref val="0"/>
        </dgm:presLayoutVars>
      </dgm:prSet>
      <dgm:spPr/>
    </dgm:pt>
    <dgm:pt modelId="{236C275E-DEF2-4E55-AB91-E2C84B80A82F}" type="pres">
      <dgm:prSet presAssocID="{DA5F22F4-8C51-4920-A5DA-F4698A096C94}" presName="sibTrans" presStyleCnt="0"/>
      <dgm:spPr/>
    </dgm:pt>
    <dgm:pt modelId="{2F38D3A8-3727-4E9A-A04C-460A555E61A9}" type="pres">
      <dgm:prSet presAssocID="{13605C29-633E-463D-A54A-6794A55C0907}" presName="compNode" presStyleCnt="0"/>
      <dgm:spPr/>
    </dgm:pt>
    <dgm:pt modelId="{CCB01C3F-5CD0-4285-96B3-1F53FEF80194}" type="pres">
      <dgm:prSet presAssocID="{13605C29-633E-463D-A54A-6794A55C0907}" presName="bgRect" presStyleLbl="bgShp" presStyleIdx="1" presStyleCnt="3"/>
      <dgm:spPr/>
    </dgm:pt>
    <dgm:pt modelId="{2C4ADD8C-0667-479B-BB1F-C46A61F39BB0}" type="pres">
      <dgm:prSet presAssocID="{13605C29-633E-463D-A54A-6794A55C09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E35DD55A-A769-4A54-9B5B-EBA889C25FA7}" type="pres">
      <dgm:prSet presAssocID="{13605C29-633E-463D-A54A-6794A55C0907}" presName="spaceRect" presStyleCnt="0"/>
      <dgm:spPr/>
    </dgm:pt>
    <dgm:pt modelId="{AD93DE1F-F9D3-4B0A-A527-D304CDF9CFB6}" type="pres">
      <dgm:prSet presAssocID="{13605C29-633E-463D-A54A-6794A55C0907}" presName="parTx" presStyleLbl="revTx" presStyleIdx="1" presStyleCnt="3">
        <dgm:presLayoutVars>
          <dgm:chMax val="0"/>
          <dgm:chPref val="0"/>
        </dgm:presLayoutVars>
      </dgm:prSet>
      <dgm:spPr/>
    </dgm:pt>
    <dgm:pt modelId="{5044BE32-B834-4313-BE79-45641D9C432E}" type="pres">
      <dgm:prSet presAssocID="{DB039EFB-43E7-4446-86D5-7ED9A59335C8}" presName="sibTrans" presStyleCnt="0"/>
      <dgm:spPr/>
    </dgm:pt>
    <dgm:pt modelId="{8DC6818F-915F-4FF7-B09C-8E26F618D420}" type="pres">
      <dgm:prSet presAssocID="{99D83BA0-4D6E-4E87-B00F-DDBAAFB98DB8}" presName="compNode" presStyleCnt="0"/>
      <dgm:spPr/>
    </dgm:pt>
    <dgm:pt modelId="{A90CD1CC-39D8-40C8-9517-061013E626D1}" type="pres">
      <dgm:prSet presAssocID="{99D83BA0-4D6E-4E87-B00F-DDBAAFB98DB8}" presName="bgRect" presStyleLbl="bgShp" presStyleIdx="2" presStyleCnt="3"/>
      <dgm:spPr/>
    </dgm:pt>
    <dgm:pt modelId="{2CAFA36A-1A9C-446B-BA8D-1192B16F5A3F}" type="pres">
      <dgm:prSet presAssocID="{99D83BA0-4D6E-4E87-B00F-DDBAAFB98D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8395745-A817-4D3D-88D1-AE4D1023028A}" type="pres">
      <dgm:prSet presAssocID="{99D83BA0-4D6E-4E87-B00F-DDBAAFB98DB8}" presName="spaceRect" presStyleCnt="0"/>
      <dgm:spPr/>
    </dgm:pt>
    <dgm:pt modelId="{4D10020B-D126-4CB7-B857-6A0B4033B2AF}" type="pres">
      <dgm:prSet presAssocID="{99D83BA0-4D6E-4E87-B00F-DDBAAFB98D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24AA00-B788-4B1E-88C4-B7B2ED41F94C}" type="presOf" srcId="{13605C29-633E-463D-A54A-6794A55C0907}" destId="{AD93DE1F-F9D3-4B0A-A527-D304CDF9CFB6}" srcOrd="0" destOrd="0" presId="urn:microsoft.com/office/officeart/2018/2/layout/IconVerticalSolidList"/>
    <dgm:cxn modelId="{B34A4C1E-5E1A-40B7-96C5-5B862240F50C}" type="presOf" srcId="{99D83BA0-4D6E-4E87-B00F-DDBAAFB98DB8}" destId="{4D10020B-D126-4CB7-B857-6A0B4033B2AF}" srcOrd="0" destOrd="0" presId="urn:microsoft.com/office/officeart/2018/2/layout/IconVerticalSolidList"/>
    <dgm:cxn modelId="{2F9E1B2C-D4E7-4473-A13D-F21BFB5E5611}" srcId="{D8A94CE5-7F7F-4D49-AC1B-8D7529E99AB9}" destId="{D82E7AA8-1AB3-404A-9413-D99FD5F6512B}" srcOrd="0" destOrd="0" parTransId="{7B168F38-16CF-4278-B3C6-3B69BB73CACE}" sibTransId="{DA5F22F4-8C51-4920-A5DA-F4698A096C94}"/>
    <dgm:cxn modelId="{F3DD2241-DC81-4841-BAFD-46B6C96B6CD9}" type="presOf" srcId="{D82E7AA8-1AB3-404A-9413-D99FD5F6512B}" destId="{FFEB2AFF-F4C8-471C-8A4F-61B66E4362CB}" srcOrd="0" destOrd="0" presId="urn:microsoft.com/office/officeart/2018/2/layout/IconVerticalSolidList"/>
    <dgm:cxn modelId="{198FD568-190B-409E-86C4-FDD889AAF6E7}" type="presOf" srcId="{D8A94CE5-7F7F-4D49-AC1B-8D7529E99AB9}" destId="{593D8F34-F404-4223-A5EF-44BD64B97FB5}" srcOrd="0" destOrd="0" presId="urn:microsoft.com/office/officeart/2018/2/layout/IconVerticalSolidList"/>
    <dgm:cxn modelId="{BC44CA77-8432-43E8-B25C-E2EECCE87D15}" srcId="{D8A94CE5-7F7F-4D49-AC1B-8D7529E99AB9}" destId="{13605C29-633E-463D-A54A-6794A55C0907}" srcOrd="1" destOrd="0" parTransId="{1FE1AB39-D750-470A-8165-6EAA7C18FE09}" sibTransId="{DB039EFB-43E7-4446-86D5-7ED9A59335C8}"/>
    <dgm:cxn modelId="{75626A87-B44A-4CC3-ACED-6858DD5CCABE}" srcId="{D8A94CE5-7F7F-4D49-AC1B-8D7529E99AB9}" destId="{99D83BA0-4D6E-4E87-B00F-DDBAAFB98DB8}" srcOrd="2" destOrd="0" parTransId="{921C8F85-585C-4AEC-BEB9-92970F2C86BC}" sibTransId="{7A3B4489-F0EB-4324-AD54-993468161715}"/>
    <dgm:cxn modelId="{C17A6870-C247-4359-A54C-829FA76CE2D5}" type="presParOf" srcId="{593D8F34-F404-4223-A5EF-44BD64B97FB5}" destId="{D1991298-262C-441C-89F6-8134D5DA2DA5}" srcOrd="0" destOrd="0" presId="urn:microsoft.com/office/officeart/2018/2/layout/IconVerticalSolidList"/>
    <dgm:cxn modelId="{146BC5A8-2B69-4224-AD40-798066CA268C}" type="presParOf" srcId="{D1991298-262C-441C-89F6-8134D5DA2DA5}" destId="{A81B940A-BA56-4D19-AB11-1ED18626A452}" srcOrd="0" destOrd="0" presId="urn:microsoft.com/office/officeart/2018/2/layout/IconVerticalSolidList"/>
    <dgm:cxn modelId="{F8AD66F4-1FC2-443B-94D5-ACE4D61893F1}" type="presParOf" srcId="{D1991298-262C-441C-89F6-8134D5DA2DA5}" destId="{68EEE81A-85A3-41F4-A430-BC0EE9230922}" srcOrd="1" destOrd="0" presId="urn:microsoft.com/office/officeart/2018/2/layout/IconVerticalSolidList"/>
    <dgm:cxn modelId="{53EB13D5-A8DF-4467-8DA0-82B1AFDDCC63}" type="presParOf" srcId="{D1991298-262C-441C-89F6-8134D5DA2DA5}" destId="{D34E510F-D787-48A0-AE6E-8085183E945C}" srcOrd="2" destOrd="0" presId="urn:microsoft.com/office/officeart/2018/2/layout/IconVerticalSolidList"/>
    <dgm:cxn modelId="{7E31EBCD-9E30-467E-B909-2651EBF47F63}" type="presParOf" srcId="{D1991298-262C-441C-89F6-8134D5DA2DA5}" destId="{FFEB2AFF-F4C8-471C-8A4F-61B66E4362CB}" srcOrd="3" destOrd="0" presId="urn:microsoft.com/office/officeart/2018/2/layout/IconVerticalSolidList"/>
    <dgm:cxn modelId="{E7E25CA1-3AF2-4ACC-8CFC-1F2FB6DABDF3}" type="presParOf" srcId="{593D8F34-F404-4223-A5EF-44BD64B97FB5}" destId="{236C275E-DEF2-4E55-AB91-E2C84B80A82F}" srcOrd="1" destOrd="0" presId="urn:microsoft.com/office/officeart/2018/2/layout/IconVerticalSolidList"/>
    <dgm:cxn modelId="{BFBECC1C-96DD-420C-840E-FF7FF190FCC4}" type="presParOf" srcId="{593D8F34-F404-4223-A5EF-44BD64B97FB5}" destId="{2F38D3A8-3727-4E9A-A04C-460A555E61A9}" srcOrd="2" destOrd="0" presId="urn:microsoft.com/office/officeart/2018/2/layout/IconVerticalSolidList"/>
    <dgm:cxn modelId="{BD0C1E68-D4D9-4E0D-A3C9-9FE2441BEFAB}" type="presParOf" srcId="{2F38D3A8-3727-4E9A-A04C-460A555E61A9}" destId="{CCB01C3F-5CD0-4285-96B3-1F53FEF80194}" srcOrd="0" destOrd="0" presId="urn:microsoft.com/office/officeart/2018/2/layout/IconVerticalSolidList"/>
    <dgm:cxn modelId="{7B7ABA81-6856-423C-BC5F-72DD30EDE4D4}" type="presParOf" srcId="{2F38D3A8-3727-4E9A-A04C-460A555E61A9}" destId="{2C4ADD8C-0667-479B-BB1F-C46A61F39BB0}" srcOrd="1" destOrd="0" presId="urn:microsoft.com/office/officeart/2018/2/layout/IconVerticalSolidList"/>
    <dgm:cxn modelId="{93BC657D-DCA4-4536-BB3A-CEA1B6763352}" type="presParOf" srcId="{2F38D3A8-3727-4E9A-A04C-460A555E61A9}" destId="{E35DD55A-A769-4A54-9B5B-EBA889C25FA7}" srcOrd="2" destOrd="0" presId="urn:microsoft.com/office/officeart/2018/2/layout/IconVerticalSolidList"/>
    <dgm:cxn modelId="{BFC66F11-C6D3-48C6-B082-E15F3F074417}" type="presParOf" srcId="{2F38D3A8-3727-4E9A-A04C-460A555E61A9}" destId="{AD93DE1F-F9D3-4B0A-A527-D304CDF9CFB6}" srcOrd="3" destOrd="0" presId="urn:microsoft.com/office/officeart/2018/2/layout/IconVerticalSolidList"/>
    <dgm:cxn modelId="{92AE004F-0A06-4B82-8E6F-6832405833C9}" type="presParOf" srcId="{593D8F34-F404-4223-A5EF-44BD64B97FB5}" destId="{5044BE32-B834-4313-BE79-45641D9C432E}" srcOrd="3" destOrd="0" presId="urn:microsoft.com/office/officeart/2018/2/layout/IconVerticalSolidList"/>
    <dgm:cxn modelId="{092C91C3-6DB5-45DE-9833-B8FB180E88CB}" type="presParOf" srcId="{593D8F34-F404-4223-A5EF-44BD64B97FB5}" destId="{8DC6818F-915F-4FF7-B09C-8E26F618D420}" srcOrd="4" destOrd="0" presId="urn:microsoft.com/office/officeart/2018/2/layout/IconVerticalSolidList"/>
    <dgm:cxn modelId="{F077EC74-DCD5-41B5-BF2D-E6EDF6209953}" type="presParOf" srcId="{8DC6818F-915F-4FF7-B09C-8E26F618D420}" destId="{A90CD1CC-39D8-40C8-9517-061013E626D1}" srcOrd="0" destOrd="0" presId="urn:microsoft.com/office/officeart/2018/2/layout/IconVerticalSolidList"/>
    <dgm:cxn modelId="{761ABCFC-E10B-48BF-A1D5-7B2110B3C896}" type="presParOf" srcId="{8DC6818F-915F-4FF7-B09C-8E26F618D420}" destId="{2CAFA36A-1A9C-446B-BA8D-1192B16F5A3F}" srcOrd="1" destOrd="0" presId="urn:microsoft.com/office/officeart/2018/2/layout/IconVerticalSolidList"/>
    <dgm:cxn modelId="{A4B5FE6A-62D6-4607-A15C-2C5A95CA70CB}" type="presParOf" srcId="{8DC6818F-915F-4FF7-B09C-8E26F618D420}" destId="{F8395745-A817-4D3D-88D1-AE4D1023028A}" srcOrd="2" destOrd="0" presId="urn:microsoft.com/office/officeart/2018/2/layout/IconVerticalSolidList"/>
    <dgm:cxn modelId="{215BF430-182C-4AF2-818F-F4A32A627FF5}" type="presParOf" srcId="{8DC6818F-915F-4FF7-B09C-8E26F618D420}" destId="{4D10020B-D126-4CB7-B857-6A0B4033B2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4C1FA-3F26-4A56-8CEC-D6C72BC7CD1A}">
      <dsp:nvSpPr>
        <dsp:cNvPr id="0" name=""/>
        <dsp:cNvSpPr/>
      </dsp:nvSpPr>
      <dsp:spPr>
        <a:xfrm>
          <a:off x="0" y="0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</a:t>
          </a:r>
        </a:p>
      </dsp:txBody>
      <dsp:txXfrm>
        <a:off x="19168" y="19168"/>
        <a:ext cx="4205250" cy="616113"/>
      </dsp:txXfrm>
    </dsp:sp>
    <dsp:sp modelId="{AAF7516E-CBE0-4188-A7FE-166F8DAAB85A}">
      <dsp:nvSpPr>
        <dsp:cNvPr id="0" name=""/>
        <dsp:cNvSpPr/>
      </dsp:nvSpPr>
      <dsp:spPr>
        <a:xfrm>
          <a:off x="372482" y="745345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Box detection Model</a:t>
          </a:r>
        </a:p>
      </dsp:txBody>
      <dsp:txXfrm>
        <a:off x="391650" y="764513"/>
        <a:ext cx="4151812" cy="616113"/>
      </dsp:txXfrm>
    </dsp:sp>
    <dsp:sp modelId="{8E2F1F0B-298A-4D42-820C-BAA15A1BA531}">
      <dsp:nvSpPr>
        <dsp:cNvPr id="0" name=""/>
        <dsp:cNvSpPr/>
      </dsp:nvSpPr>
      <dsp:spPr>
        <a:xfrm>
          <a:off x="744964" y="1490690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Intermediate Results</a:t>
          </a:r>
        </a:p>
      </dsp:txBody>
      <dsp:txXfrm>
        <a:off x="764132" y="1509858"/>
        <a:ext cx="4151812" cy="616113"/>
      </dsp:txXfrm>
    </dsp:sp>
    <dsp:sp modelId="{85C54412-7E6F-4C3F-86FD-1D663B5F585B}">
      <dsp:nvSpPr>
        <dsp:cNvPr id="0" name=""/>
        <dsp:cNvSpPr/>
      </dsp:nvSpPr>
      <dsp:spPr>
        <a:xfrm>
          <a:off x="1117446" y="2236036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Character Recognition Model</a:t>
          </a:r>
        </a:p>
      </dsp:txBody>
      <dsp:txXfrm>
        <a:off x="1136614" y="2255204"/>
        <a:ext cx="4151812" cy="616113"/>
      </dsp:txXfrm>
    </dsp:sp>
    <dsp:sp modelId="{8A8618E6-D56B-4A3E-B4CD-AA77767787B7}">
      <dsp:nvSpPr>
        <dsp:cNvPr id="0" name=""/>
        <dsp:cNvSpPr/>
      </dsp:nvSpPr>
      <dsp:spPr>
        <a:xfrm>
          <a:off x="1489928" y="2981381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Output</a:t>
          </a:r>
        </a:p>
      </dsp:txBody>
      <dsp:txXfrm>
        <a:off x="1509096" y="3000549"/>
        <a:ext cx="4151812" cy="616113"/>
      </dsp:txXfrm>
    </dsp:sp>
    <dsp:sp modelId="{58BB1FE9-7201-4B0C-9923-98C76F688853}">
      <dsp:nvSpPr>
        <dsp:cNvPr id="0" name=""/>
        <dsp:cNvSpPr/>
      </dsp:nvSpPr>
      <dsp:spPr>
        <a:xfrm>
          <a:off x="4562630" y="478111"/>
          <a:ext cx="425392" cy="4253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658343" y="478111"/>
        <a:ext cx="233966" cy="320107"/>
      </dsp:txXfrm>
    </dsp:sp>
    <dsp:sp modelId="{46AE378D-52E2-4CF1-A274-8DF8D68A74CD}">
      <dsp:nvSpPr>
        <dsp:cNvPr id="0" name=""/>
        <dsp:cNvSpPr/>
      </dsp:nvSpPr>
      <dsp:spPr>
        <a:xfrm>
          <a:off x="4935113" y="1223457"/>
          <a:ext cx="425392" cy="4253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30826" y="1223457"/>
        <a:ext cx="233966" cy="320107"/>
      </dsp:txXfrm>
    </dsp:sp>
    <dsp:sp modelId="{4DC9B2DF-33E2-4C7A-A49E-4FAD6FE8061D}">
      <dsp:nvSpPr>
        <dsp:cNvPr id="0" name=""/>
        <dsp:cNvSpPr/>
      </dsp:nvSpPr>
      <dsp:spPr>
        <a:xfrm>
          <a:off x="5307595" y="1957894"/>
          <a:ext cx="425392" cy="4253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03308" y="1957894"/>
        <a:ext cx="233966" cy="320107"/>
      </dsp:txXfrm>
    </dsp:sp>
    <dsp:sp modelId="{1087656D-74E0-4395-AA54-3E678C843080}">
      <dsp:nvSpPr>
        <dsp:cNvPr id="0" name=""/>
        <dsp:cNvSpPr/>
      </dsp:nvSpPr>
      <dsp:spPr>
        <a:xfrm>
          <a:off x="5680077" y="2710512"/>
          <a:ext cx="425392" cy="4253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775790" y="2710512"/>
        <a:ext cx="233966" cy="320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CB5B-7F15-4706-B776-D57938661EFE}">
      <dsp:nvSpPr>
        <dsp:cNvPr id="0" name=""/>
        <dsp:cNvSpPr/>
      </dsp:nvSpPr>
      <dsp:spPr>
        <a:xfrm>
          <a:off x="0" y="30407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A35D3-2758-450B-8A59-2BAB978F9FE5}">
      <dsp:nvSpPr>
        <dsp:cNvPr id="0" name=""/>
        <dsp:cNvSpPr/>
      </dsp:nvSpPr>
      <dsp:spPr>
        <a:xfrm>
          <a:off x="533292" y="6791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Loss: 0.29275799582672907</a:t>
          </a:r>
          <a:endParaRPr lang="en-US" sz="1600" kern="1200"/>
        </a:p>
      </dsp:txBody>
      <dsp:txXfrm>
        <a:off x="556349" y="90974"/>
        <a:ext cx="7419977" cy="426206"/>
      </dsp:txXfrm>
    </dsp:sp>
    <dsp:sp modelId="{8086473A-C526-49F5-8A13-239F42A32EE1}">
      <dsp:nvSpPr>
        <dsp:cNvPr id="0" name=""/>
        <dsp:cNvSpPr/>
      </dsp:nvSpPr>
      <dsp:spPr>
        <a:xfrm>
          <a:off x="0" y="102983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8D801-E328-4CB8-92ED-05BE67EBA5BE}">
      <dsp:nvSpPr>
        <dsp:cNvPr id="0" name=""/>
        <dsp:cNvSpPr/>
      </dsp:nvSpPr>
      <dsp:spPr>
        <a:xfrm>
          <a:off x="533292" y="79367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Accuracy: 0.9354001879692078</a:t>
          </a:r>
          <a:endParaRPr lang="en-US" sz="1600" kern="1200"/>
        </a:p>
      </dsp:txBody>
      <dsp:txXfrm>
        <a:off x="556349" y="816734"/>
        <a:ext cx="7419977" cy="426206"/>
      </dsp:txXfrm>
    </dsp:sp>
    <dsp:sp modelId="{EB90A965-6274-48A3-99ED-63F1907BA86D}">
      <dsp:nvSpPr>
        <dsp:cNvPr id="0" name=""/>
        <dsp:cNvSpPr/>
      </dsp:nvSpPr>
      <dsp:spPr>
        <a:xfrm>
          <a:off x="0" y="175559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39ED-E48F-421C-B4BC-BAB87F438C11}">
      <dsp:nvSpPr>
        <dsp:cNvPr id="0" name=""/>
        <dsp:cNvSpPr/>
      </dsp:nvSpPr>
      <dsp:spPr>
        <a:xfrm>
          <a:off x="533292" y="151943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Precision: 0.9360302686691284 </a:t>
          </a:r>
          <a:endParaRPr lang="en-US" sz="1600" kern="1200"/>
        </a:p>
      </dsp:txBody>
      <dsp:txXfrm>
        <a:off x="556349" y="1542494"/>
        <a:ext cx="7419977" cy="426206"/>
      </dsp:txXfrm>
    </dsp:sp>
    <dsp:sp modelId="{6AFD4F5A-E49C-43AE-9AD3-B6CE2C45BC9C}">
      <dsp:nvSpPr>
        <dsp:cNvPr id="0" name=""/>
        <dsp:cNvSpPr/>
      </dsp:nvSpPr>
      <dsp:spPr>
        <a:xfrm>
          <a:off x="0" y="248135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5C094-55CF-42F5-8F77-B257DC29EA4B}">
      <dsp:nvSpPr>
        <dsp:cNvPr id="0" name=""/>
        <dsp:cNvSpPr/>
      </dsp:nvSpPr>
      <dsp:spPr>
        <a:xfrm>
          <a:off x="533292" y="224519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Recall: 0.9353563189506531</a:t>
          </a:r>
          <a:endParaRPr lang="en-US" sz="1600" kern="1200"/>
        </a:p>
      </dsp:txBody>
      <dsp:txXfrm>
        <a:off x="556349" y="2268254"/>
        <a:ext cx="7419977" cy="426206"/>
      </dsp:txXfrm>
    </dsp:sp>
    <dsp:sp modelId="{5EDFCB50-A67B-4098-94E7-3845B7169D3D}">
      <dsp:nvSpPr>
        <dsp:cNvPr id="0" name=""/>
        <dsp:cNvSpPr/>
      </dsp:nvSpPr>
      <dsp:spPr>
        <a:xfrm>
          <a:off x="0" y="320711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24983-F587-4944-A307-11B13D0820BF}">
      <dsp:nvSpPr>
        <dsp:cNvPr id="0" name=""/>
        <dsp:cNvSpPr/>
      </dsp:nvSpPr>
      <dsp:spPr>
        <a:xfrm>
          <a:off x="533292" y="297095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F1 Score: 0.9353286027908325</a:t>
          </a:r>
          <a:endParaRPr lang="en-US" sz="1600" kern="1200"/>
        </a:p>
      </dsp:txBody>
      <dsp:txXfrm>
        <a:off x="556349" y="2994014"/>
        <a:ext cx="741997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B940A-BA56-4D19-AB11-1ED18626A452}">
      <dsp:nvSpPr>
        <dsp:cNvPr id="0" name=""/>
        <dsp:cNvSpPr/>
      </dsp:nvSpPr>
      <dsp:spPr>
        <a:xfrm>
          <a:off x="0" y="449"/>
          <a:ext cx="10665845" cy="1050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EE81A-85A3-41F4-A430-BC0EE9230922}">
      <dsp:nvSpPr>
        <dsp:cNvPr id="0" name=""/>
        <dsp:cNvSpPr/>
      </dsp:nvSpPr>
      <dsp:spPr>
        <a:xfrm>
          <a:off x="317826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2AFF-F4C8-471C-8A4F-61B66E4362CB}">
      <dsp:nvSpPr>
        <dsp:cNvPr id="0" name=""/>
        <dsp:cNvSpPr/>
      </dsp:nvSpPr>
      <dsp:spPr>
        <a:xfrm>
          <a:off x="1213521" y="449"/>
          <a:ext cx="9452323" cy="105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Splitting the words without bounding box and aligning them.</a:t>
          </a:r>
        </a:p>
      </dsp:txBody>
      <dsp:txXfrm>
        <a:off x="1213521" y="449"/>
        <a:ext cx="9452323" cy="1050667"/>
      </dsp:txXfrm>
    </dsp:sp>
    <dsp:sp modelId="{CCB01C3F-5CD0-4285-96B3-1F53FEF80194}">
      <dsp:nvSpPr>
        <dsp:cNvPr id="0" name=""/>
        <dsp:cNvSpPr/>
      </dsp:nvSpPr>
      <dsp:spPr>
        <a:xfrm>
          <a:off x="0" y="1313783"/>
          <a:ext cx="10665845" cy="1050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ADD8C-0667-479B-BB1F-C46A61F39BB0}">
      <dsp:nvSpPr>
        <dsp:cNvPr id="0" name=""/>
        <dsp:cNvSpPr/>
      </dsp:nvSpPr>
      <dsp:spPr>
        <a:xfrm>
          <a:off x="317826" y="1550183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3DE1F-F9D3-4B0A-A527-D304CDF9CFB6}">
      <dsp:nvSpPr>
        <dsp:cNvPr id="0" name=""/>
        <dsp:cNvSpPr/>
      </dsp:nvSpPr>
      <dsp:spPr>
        <a:xfrm>
          <a:off x="1213521" y="1313783"/>
          <a:ext cx="9452323" cy="105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Addition of more complex bangla characters in detection model.</a:t>
          </a:r>
        </a:p>
      </dsp:txBody>
      <dsp:txXfrm>
        <a:off x="1213521" y="1313783"/>
        <a:ext cx="9452323" cy="1050667"/>
      </dsp:txXfrm>
    </dsp:sp>
    <dsp:sp modelId="{A90CD1CC-39D8-40C8-9517-061013E626D1}">
      <dsp:nvSpPr>
        <dsp:cNvPr id="0" name=""/>
        <dsp:cNvSpPr/>
      </dsp:nvSpPr>
      <dsp:spPr>
        <a:xfrm>
          <a:off x="0" y="2627118"/>
          <a:ext cx="10665845" cy="1050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FA36A-1A9C-446B-BA8D-1192B16F5A3F}">
      <dsp:nvSpPr>
        <dsp:cNvPr id="0" name=""/>
        <dsp:cNvSpPr/>
      </dsp:nvSpPr>
      <dsp:spPr>
        <a:xfrm>
          <a:off x="317826" y="2863518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0020B-D126-4CB7-B857-6A0B4033B2AF}">
      <dsp:nvSpPr>
        <dsp:cNvPr id="0" name=""/>
        <dsp:cNvSpPr/>
      </dsp:nvSpPr>
      <dsp:spPr>
        <a:xfrm>
          <a:off x="1213521" y="2627118"/>
          <a:ext cx="9452323" cy="105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Fine tuning the model with splitted characters.</a:t>
          </a:r>
        </a:p>
      </dsp:txBody>
      <dsp:txXfrm>
        <a:off x="1213521" y="2627118"/>
        <a:ext cx="9452323" cy="105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/>
          <a:p>
            <a:r>
              <a:rPr lang="en-US"/>
              <a:t>Bangla handwritten Character Recognition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6751E-8A29-D58B-4D63-40836BB9890D}"/>
              </a:ext>
            </a:extLst>
          </p:cNvPr>
          <p:cNvSpPr txBox="1"/>
          <p:nvPr/>
        </p:nvSpPr>
        <p:spPr>
          <a:xfrm>
            <a:off x="5896340" y="3423773"/>
            <a:ext cx="5528217" cy="2029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kern="1200" dirty="0">
                <a:solidFill>
                  <a:schemeClr val="tx2"/>
                </a:solidFill>
              </a:rPr>
              <a:t>1805064 – Sanju Basak</a:t>
            </a:r>
          </a:p>
          <a:p>
            <a:pPr>
              <a:spcAft>
                <a:spcPts val="1200"/>
              </a:spcAft>
            </a:pPr>
            <a:r>
              <a:rPr lang="en-US" kern="1200" dirty="0">
                <a:solidFill>
                  <a:schemeClr val="tx2"/>
                </a:solidFill>
              </a:rPr>
              <a:t>1805069 - </a:t>
            </a:r>
            <a:r>
              <a:rPr lang="en-US" kern="1200" dirty="0" err="1">
                <a:solidFill>
                  <a:schemeClr val="tx2"/>
                </a:solidFill>
              </a:rPr>
              <a:t>Sumonta</a:t>
            </a:r>
            <a:r>
              <a:rPr lang="en-US" kern="1200" dirty="0">
                <a:solidFill>
                  <a:schemeClr val="tx2"/>
                </a:solidFill>
              </a:rPr>
              <a:t> Nandy Amit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66975" y="2177140"/>
            <a:ext cx="6477952" cy="36358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Resource 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required for this two models were different. </a:t>
            </a:r>
          </a:p>
          <a:p>
            <a:r>
              <a:rPr lang="en-US" dirty="0"/>
              <a:t>     So, creating the pipeline was a bit tricky.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Future directions​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25" name="Table Placeholder 3">
            <a:extLst>
              <a:ext uri="{FF2B5EF4-FFF2-40B4-BE49-F238E27FC236}">
                <a16:creationId xmlns:a16="http://schemas.microsoft.com/office/drawing/2014/main" id="{739F4731-51EF-0442-F6B2-78FF54F04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450732"/>
              </p:ext>
            </p:extLst>
          </p:nvPr>
        </p:nvGraphicFramePr>
        <p:xfrm>
          <a:off x="762000" y="2417763"/>
          <a:ext cx="10665845" cy="367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B8CB-72A6-1653-BC95-1FCD1A54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 descr="A blank form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D45483D0-E43C-CCA6-7F6A-367B304F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761342"/>
            <a:ext cx="6477952" cy="307702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613D-BE14-5092-3EFD-7B8DCA70B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passport form, from box field to </a:t>
            </a:r>
            <a:r>
              <a:rPr lang="en-US" dirty="0" err="1"/>
              <a:t>bangla</a:t>
            </a:r>
            <a:r>
              <a:rPr lang="en-US" dirty="0"/>
              <a:t> character 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Bkash</a:t>
            </a:r>
            <a:r>
              <a:rPr lang="en-US" dirty="0"/>
              <a:t> app, from NID image to data extraction.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789-C42C-08CC-3656-7F757A4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will detect the box and separate each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that, the character will be given as input to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will detect the character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A029F76-A929-A0DE-0067-51203A980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68461"/>
              </p:ext>
            </p:extLst>
          </p:nvPr>
        </p:nvGraphicFramePr>
        <p:xfrm>
          <a:off x="1552575" y="2481940"/>
          <a:ext cx="6477952" cy="363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B9DF-4F24-501D-70A5-60175859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(continued…)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4B559-FA41-129D-A125-D0231F86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close-up of a black and white picture&#10;&#10;Description automatically generated">
            <a:extLst>
              <a:ext uri="{FF2B5EF4-FFF2-40B4-BE49-F238E27FC236}">
                <a16:creationId xmlns:a16="http://schemas.microsoft.com/office/drawing/2014/main" id="{6EED2DC1-D293-C562-3219-FDFFB105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78" y="1706310"/>
            <a:ext cx="3581399" cy="1095768"/>
          </a:xfrm>
          <a:prstGeom prst="rect">
            <a:avLst/>
          </a:prstGeom>
        </p:spPr>
      </p:pic>
      <p:pic>
        <p:nvPicPr>
          <p:cNvPr id="8" name="Picture 7" descr="A black and white square with a letter&#10;&#10;Description automatically generated">
            <a:extLst>
              <a:ext uri="{FF2B5EF4-FFF2-40B4-BE49-F238E27FC236}">
                <a16:creationId xmlns:a16="http://schemas.microsoft.com/office/drawing/2014/main" id="{75905586-0DD5-4009-0A93-5531B2FE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42" y="1766286"/>
            <a:ext cx="3157538" cy="109576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5689293-A56B-F604-1338-3B8F5FC00C86}"/>
              </a:ext>
            </a:extLst>
          </p:cNvPr>
          <p:cNvGrpSpPr/>
          <p:nvPr/>
        </p:nvGrpSpPr>
        <p:grpSpPr>
          <a:xfrm>
            <a:off x="1331074" y="3469914"/>
            <a:ext cx="9338018" cy="2897141"/>
            <a:chOff x="2440782" y="3461221"/>
            <a:chExt cx="9338018" cy="2897141"/>
          </a:xfrm>
        </p:grpSpPr>
        <p:pic>
          <p:nvPicPr>
            <p:cNvPr id="10" name="Picture 9" descr="A screen shot of a black background&#10;&#10;Description automatically generated">
              <a:extLst>
                <a:ext uri="{FF2B5EF4-FFF2-40B4-BE49-F238E27FC236}">
                  <a16:creationId xmlns:a16="http://schemas.microsoft.com/office/drawing/2014/main" id="{6E79EDFA-4D9F-96CB-D0A2-85BB73162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141" y="3493740"/>
              <a:ext cx="2632989" cy="2714003"/>
            </a:xfrm>
            <a:prstGeom prst="rect">
              <a:avLst/>
            </a:prstGeom>
          </p:spPr>
        </p:pic>
        <p:pic>
          <p:nvPicPr>
            <p:cNvPr id="12" name="Picture 11" descr="A screenshot of a phone&#10;&#10;Description automatically generated">
              <a:extLst>
                <a:ext uri="{FF2B5EF4-FFF2-40B4-BE49-F238E27FC236}">
                  <a16:creationId xmlns:a16="http://schemas.microsoft.com/office/drawing/2014/main" id="{E6D47834-1AF9-DB2A-FCE8-B57E63932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7299" y="3493740"/>
              <a:ext cx="2656171" cy="2862610"/>
            </a:xfrm>
            <a:prstGeom prst="rect">
              <a:avLst/>
            </a:prstGeom>
          </p:spPr>
        </p:pic>
        <p:pic>
          <p:nvPicPr>
            <p:cNvPr id="14" name="Picture 13" descr="A screen shot of a black background&#10;&#10;Description automatically generated">
              <a:extLst>
                <a:ext uri="{FF2B5EF4-FFF2-40B4-BE49-F238E27FC236}">
                  <a16:creationId xmlns:a16="http://schemas.microsoft.com/office/drawing/2014/main" id="{175E3C6A-3D6B-BCC7-6CB7-C870823F7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4620" y="3493740"/>
              <a:ext cx="2683846" cy="286462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7F4CBF-DE57-516C-F810-1646CFA7FC32}"/>
                </a:ext>
              </a:extLst>
            </p:cNvPr>
            <p:cNvSpPr/>
            <p:nvPr/>
          </p:nvSpPr>
          <p:spPr>
            <a:xfrm>
              <a:off x="2440782" y="3469914"/>
              <a:ext cx="2656171" cy="321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7DE8F6-6E14-127C-DB1D-F56EA81724F7}"/>
                </a:ext>
              </a:extLst>
            </p:cNvPr>
            <p:cNvSpPr/>
            <p:nvPr/>
          </p:nvSpPr>
          <p:spPr>
            <a:xfrm>
              <a:off x="9122629" y="3461221"/>
              <a:ext cx="2656171" cy="321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2FB2FC-CB8E-247B-4D66-9BFDCCCB3371}"/>
                </a:ext>
              </a:extLst>
            </p:cNvPr>
            <p:cNvSpPr/>
            <p:nvPr/>
          </p:nvSpPr>
          <p:spPr>
            <a:xfrm>
              <a:off x="5801137" y="3493740"/>
              <a:ext cx="2656171" cy="321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323BAC-7290-EBAA-4BBC-794F75A28CA1}"/>
              </a:ext>
            </a:extLst>
          </p:cNvPr>
          <p:cNvSpPr/>
          <p:nvPr/>
        </p:nvSpPr>
        <p:spPr>
          <a:xfrm>
            <a:off x="4999654" y="2152919"/>
            <a:ext cx="1331650" cy="322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C101-3B14-F30E-6C86-B0A21E02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764012"/>
          </a:xfrm>
        </p:spPr>
        <p:txBody>
          <a:bodyPr/>
          <a:lstStyle/>
          <a:p>
            <a:r>
              <a:rPr lang="en-US" dirty="0"/>
              <a:t>Pre-trained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26DD3-22D1-77C8-74DA-1268F1E1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203DE-61BE-F4EB-98DB-440207C362C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980" y="2011321"/>
            <a:ext cx="6597372" cy="32961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E70BAD-A7E8-B133-A30B-099708D8E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19691"/>
              </p:ext>
            </p:extLst>
          </p:nvPr>
        </p:nvGraphicFramePr>
        <p:xfrm>
          <a:off x="96642" y="2374996"/>
          <a:ext cx="7919868" cy="219882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71520">
                  <a:extLst>
                    <a:ext uri="{9D8B030D-6E8A-4147-A177-3AD203B41FA5}">
                      <a16:colId xmlns:a16="http://schemas.microsoft.com/office/drawing/2014/main" val="2347607395"/>
                    </a:ext>
                  </a:extLst>
                </a:gridCol>
                <a:gridCol w="3808392">
                  <a:extLst>
                    <a:ext uri="{9D8B030D-6E8A-4147-A177-3AD203B41FA5}">
                      <a16:colId xmlns:a16="http://schemas.microsoft.com/office/drawing/2014/main" val="2766260212"/>
                    </a:ext>
                  </a:extLst>
                </a:gridCol>
                <a:gridCol w="2639956">
                  <a:extLst>
                    <a:ext uri="{9D8B030D-6E8A-4147-A177-3AD203B41FA5}">
                      <a16:colId xmlns:a16="http://schemas.microsoft.com/office/drawing/2014/main" val="213071820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Pretrained 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22919"/>
                  </a:ext>
                </a:extLst>
              </a:tr>
              <a:tr h="912382">
                <a:tc>
                  <a:txBody>
                    <a:bodyPr/>
                    <a:lstStyle/>
                    <a:p>
                      <a:r>
                        <a:rPr lang="en-US"/>
                        <a:t>Yolov8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https://github.com/ultralytics/assets/releases/download/v8.1.0/yolov8l.pt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https://paperswithcode.com/dataset/coco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81256"/>
                  </a:ext>
                </a:extLst>
              </a:tr>
              <a:tr h="905505">
                <a:tc>
                  <a:txBody>
                    <a:bodyPr/>
                    <a:lstStyle/>
                    <a:p>
                      <a:r>
                        <a:rPr lang="en-US"/>
                        <a:t>Efficient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https://download.pytorch.org/models/efficientnet_b0_rwightman-7f5810bc.pth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https://huggingface.co/datasets/imagenet-1k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7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2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E2D9-9087-C013-7F1F-97C80A63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B00D7-1BC1-CB0A-3C28-A921E13F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9A9A65-FFBE-2161-A167-F2C3EA8EBB61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833405446"/>
              </p:ext>
            </p:extLst>
          </p:nvPr>
        </p:nvGraphicFramePr>
        <p:xfrm>
          <a:off x="753503" y="2182368"/>
          <a:ext cx="6597648" cy="3037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99216">
                  <a:extLst>
                    <a:ext uri="{9D8B030D-6E8A-4147-A177-3AD203B41FA5}">
                      <a16:colId xmlns:a16="http://schemas.microsoft.com/office/drawing/2014/main" val="3777986205"/>
                    </a:ext>
                  </a:extLst>
                </a:gridCol>
                <a:gridCol w="2199216">
                  <a:extLst>
                    <a:ext uri="{9D8B030D-6E8A-4147-A177-3AD203B41FA5}">
                      <a16:colId xmlns:a16="http://schemas.microsoft.com/office/drawing/2014/main" val="3312068957"/>
                    </a:ext>
                  </a:extLst>
                </a:gridCol>
                <a:gridCol w="2199216">
                  <a:extLst>
                    <a:ext uri="{9D8B030D-6E8A-4147-A177-3AD203B41FA5}">
                      <a16:colId xmlns:a16="http://schemas.microsoft.com/office/drawing/2014/main" val="2300757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Box Detection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Character Recognition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5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Dataset trained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WTW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BanglaLekhaIsolated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4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Train: Val: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8: 1: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8: 1: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5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3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5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1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anchor="t">
            <a:normAutofit/>
          </a:bodyPr>
          <a:lstStyle/>
          <a:p>
            <a:r>
              <a:rPr lang="en-US" dirty="0"/>
              <a:t>​Results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E33C68C-E9DE-4436-FA39-66C07D58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65" y="2211161"/>
            <a:ext cx="6592386" cy="3296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1C96-69B7-39F5-2365-0834DE09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5C86-B129-8E77-FB68-C5E7B55E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Picture 10" descr="A graph of a train loss&#10;&#10;Description automatically generated">
            <a:extLst>
              <a:ext uri="{FF2B5EF4-FFF2-40B4-BE49-F238E27FC236}">
                <a16:creationId xmlns:a16="http://schemas.microsoft.com/office/drawing/2014/main" id="{0C2D865F-C82E-7D1D-5E76-DE7DA4DE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5" y="2200988"/>
            <a:ext cx="6592386" cy="3296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393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D4C2-9FFE-DD6A-8E1F-4693BDD0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Independent testing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5CFA-A11B-8E6F-F6AF-A8002562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2B466B58-47D0-094E-A27E-E0488FA69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994979"/>
              </p:ext>
            </p:extLst>
          </p:nvPr>
        </p:nvGraphicFramePr>
        <p:xfrm>
          <a:off x="762000" y="2417763"/>
          <a:ext cx="10665845" cy="367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6086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{ED23D502-2B41-4C0B-99CC-D6AAE35F33CD}tf33968143_win32</Template>
  <TotalTime>2226</TotalTime>
  <Words>286</Words>
  <Application>Microsoft Office PowerPoint</Application>
  <PresentationFormat>Widescreen</PresentationFormat>
  <Paragraphs>78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Custom</vt:lpstr>
      <vt:lpstr>Bangla handwritten Character Recognition</vt:lpstr>
      <vt:lpstr>Motivation</vt:lpstr>
      <vt:lpstr>Overview</vt:lpstr>
      <vt:lpstr>Overview (continued…)</vt:lpstr>
      <vt:lpstr>Pre-trained Models</vt:lpstr>
      <vt:lpstr>Experiments </vt:lpstr>
      <vt:lpstr>​Results</vt:lpstr>
      <vt:lpstr>Results</vt:lpstr>
      <vt:lpstr>Independent testing result</vt:lpstr>
      <vt:lpstr>Challenges</vt:lpstr>
      <vt:lpstr>Future directions​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handwritten Character Recognition</dc:title>
  <dc:creator>Sanju Basak</dc:creator>
  <cp:lastModifiedBy>Sanju Basak</cp:lastModifiedBy>
  <cp:revision>3</cp:revision>
  <dcterms:created xsi:type="dcterms:W3CDTF">2024-02-25T17:20:08Z</dcterms:created>
  <dcterms:modified xsi:type="dcterms:W3CDTF">2024-02-27T14:01:35Z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