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2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3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51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1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42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4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80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6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7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1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2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5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050B-084D-4C58-A4C0-F66C2E74A4D0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FC6766-F511-45FC-8733-555DE7C327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B2CC0-9942-F276-15F8-6DA7B90F93A4}"/>
              </a:ext>
            </a:extLst>
          </p:cNvPr>
          <p:cNvSpPr/>
          <p:nvPr/>
        </p:nvSpPr>
        <p:spPr>
          <a:xfrm>
            <a:off x="1" y="0"/>
            <a:ext cx="4927599" cy="6858000"/>
          </a:xfrm>
          <a:prstGeom prst="rect">
            <a:avLst/>
          </a:prstGeom>
          <a:pattFill prst="pct5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Raleway" pitchFamily="2" charset="0"/>
              </a:rPr>
              <a:t>SQL CHALLENGE – 6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Raleway" pitchFamily="2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Raleway" pitchFamily="2" charset="0"/>
              </a:rPr>
              <a:t>    MARKETING ANALYSIS</a:t>
            </a: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endParaRPr lang="en-US" sz="3200" dirty="0">
              <a:solidFill>
                <a:srgbClr val="92D050"/>
              </a:solidFill>
            </a:endParaRPr>
          </a:p>
          <a:p>
            <a:pPr algn="ctr"/>
            <a:endParaRPr lang="en-US" sz="3200" dirty="0">
              <a:solidFill>
                <a:srgbClr val="92D050"/>
              </a:solidFill>
            </a:endParaRPr>
          </a:p>
          <a:p>
            <a:pPr algn="ctr"/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1BFD0-A04A-CEF1-764E-4FC16BF5F394}"/>
              </a:ext>
            </a:extLst>
          </p:cNvPr>
          <p:cNvSpPr/>
          <p:nvPr/>
        </p:nvSpPr>
        <p:spPr>
          <a:xfrm>
            <a:off x="274320" y="5709920"/>
            <a:ext cx="4287520" cy="122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Raleway" pitchFamily="2" charset="0"/>
              </a:rPr>
              <a:t>Presented By: Sumanth Kumar</a:t>
            </a:r>
            <a:endParaRPr lang="en-IN" sz="2000" b="1" u="sng" dirty="0">
              <a:solidFill>
                <a:srgbClr val="00206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5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--6. What is the average revenue generated per day during the marketing campaigns?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D88D7-10C2-1C6D-833A-1072B93C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44" y="1309954"/>
            <a:ext cx="9725196" cy="287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D432B-6AA6-DAA6-A402-0878EDF3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44" y="4508074"/>
            <a:ext cx="8800636" cy="22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-- 7.What is the percentage contribution of each product to the total revenue?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CBB55-895F-10FE-9915-4752D4F7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2" y="1298033"/>
            <a:ext cx="10911516" cy="37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99238-7F05-C711-7CF8-CE130880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4" y="660369"/>
            <a:ext cx="5088336" cy="59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--8.Compare the average quantity sold during marketing campaigns to outside the marketing campaigns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0687D-8DF7-C233-5657-4DB11DFB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4" y="1071712"/>
            <a:ext cx="7396656" cy="391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3FA38-4D4E-7D13-66D8-106BA446B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4" y="5105907"/>
            <a:ext cx="3058336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6"/>
            <a:ext cx="11537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Raleway" pitchFamily="2" charset="0"/>
              </a:rPr>
              <a:t>--9.Compare the revenue generated by products inside the marketing campaigns to outside the campaigns.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C2781-9DF1-224E-6B59-8E73A95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8821"/>
            <a:ext cx="8605520" cy="4146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42A77-01F8-D77B-AC21-493D87A2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5355695"/>
            <a:ext cx="3098800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97F47-5956-4840-44EF-FD3D937B58D4}"/>
              </a:ext>
            </a:extLst>
          </p:cNvPr>
          <p:cNvSpPr txBox="1"/>
          <p:nvPr/>
        </p:nvSpPr>
        <p:spPr>
          <a:xfrm>
            <a:off x="477520" y="56048"/>
            <a:ext cx="8618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Raleway" pitchFamily="2" charset="0"/>
              </a:rPr>
              <a:t>--10.Rank the products by their average daily quantity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6EA0F-B545-AF9C-D523-92DD0A29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2" y="1297814"/>
            <a:ext cx="9381505" cy="29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5B213-1BC2-8B5B-24B2-DF7830FD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68020"/>
            <a:ext cx="5440680" cy="58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A4BBA-540B-A805-B423-FEA4C6573C47}"/>
              </a:ext>
            </a:extLst>
          </p:cNvPr>
          <p:cNvSpPr/>
          <p:nvPr/>
        </p:nvSpPr>
        <p:spPr>
          <a:xfrm>
            <a:off x="107482" y="1151289"/>
            <a:ext cx="5080000" cy="58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2060"/>
                </a:solidFill>
                <a:latin typeface="Raleway" pitchFamily="2" charset="0"/>
              </a:rPr>
              <a:t>      Introduction</a:t>
            </a:r>
            <a:endParaRPr lang="en-IN" sz="2800" b="1" dirty="0">
              <a:solidFill>
                <a:srgbClr val="002060"/>
              </a:solidFill>
              <a:latin typeface="Raleway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50E69A-860A-4BA1-4068-C07D2A166706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1002919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I was appointed as a Marketing Analyst at ‘Sustainable Clothing Co.’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‘Sustainable Clothing Co.’ have been running several marketing campaigns and have asked me to provide insights whether they are successful or not.</a:t>
            </a:r>
          </a:p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This case study by Steel Data has 3 Tables: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Raleway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Sustainable_clothing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Transactions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Marketing Campaigns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5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A4BBA-540B-A805-B423-FEA4C6573C47}"/>
              </a:ext>
            </a:extLst>
          </p:cNvPr>
          <p:cNvSpPr/>
          <p:nvPr/>
        </p:nvSpPr>
        <p:spPr>
          <a:xfrm>
            <a:off x="559869" y="0"/>
            <a:ext cx="11297920" cy="92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aleway" pitchFamily="2" charset="0"/>
              </a:rPr>
              <a:t>This is how the data in the tables looks like:</a:t>
            </a:r>
            <a:endParaRPr lang="en-IN" sz="2400" b="1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FFA58-554D-3ADF-C6DC-B50AB450D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219200"/>
            <a:ext cx="10728960" cy="53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6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--1. How many transactions were completed during each marketing campaign?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8F0D-6ACA-E8C4-AB61-9C3AF35E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7" y="1355670"/>
            <a:ext cx="9297824" cy="263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499F5-DA66-4FDD-0739-DDB1278B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37" y="4183981"/>
            <a:ext cx="5528464" cy="24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--2. Which product had the highest sales quantity?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D774A-8E14-02EA-8614-E09CF9F3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8" y="1205812"/>
            <a:ext cx="9870601" cy="330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F4DC6-B80B-1BFD-7249-895B6CE9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8" y="4585160"/>
            <a:ext cx="3297081" cy="22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Raleway" pitchFamily="2" charset="0"/>
              </a:rPr>
              <a:t>--3. What is the total revenue generated from each marketing campaign?</a:t>
            </a:r>
            <a:endParaRPr lang="en-IN" sz="24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A8978-8D15-EF9A-128C-1AF70A45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2" y="1246830"/>
            <a:ext cx="9497827" cy="3052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37020-58A3-6D37-4198-0A3C8F6E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12" y="4429630"/>
            <a:ext cx="4306068" cy="24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63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Raleway" pitchFamily="2" charset="0"/>
              </a:rPr>
              <a:t>--4. What is the top-selling product category based on the total revenue generated?</a:t>
            </a:r>
            <a:endParaRPr lang="en-IN" sz="20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A462C-8514-FC46-51B0-1125B4AC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3" y="1180984"/>
            <a:ext cx="7747127" cy="3282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BA129-4D3C-FD8B-AE1D-1F3FED1B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3" y="5023353"/>
            <a:ext cx="2128648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494D9-EBE5-5F43-F373-75EFC2BA2E08}"/>
              </a:ext>
            </a:extLst>
          </p:cNvPr>
          <p:cNvSpPr txBox="1"/>
          <p:nvPr/>
        </p:nvSpPr>
        <p:spPr>
          <a:xfrm>
            <a:off x="254000" y="240715"/>
            <a:ext cx="1146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Raleway" pitchFamily="2" charset="0"/>
              </a:rPr>
              <a:t>--5. Which products had a higher quantity sold compared to the overall average quantity sold?</a:t>
            </a:r>
            <a:endParaRPr lang="en-IN" sz="2000" dirty="0">
              <a:solidFill>
                <a:srgbClr val="002060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A7973-BA81-4AD7-B1A7-9CC15CA7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6" y="1238208"/>
            <a:ext cx="11095937" cy="25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F0313-801A-172F-22FD-A536762C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0" y="637617"/>
            <a:ext cx="6585724" cy="59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3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128</TotalTime>
  <Words>229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Raleway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KUMAR CHITIRALA</dc:creator>
  <cp:lastModifiedBy>SUMANTH KUMAR CHITIRALA</cp:lastModifiedBy>
  <cp:revision>17</cp:revision>
  <dcterms:created xsi:type="dcterms:W3CDTF">2023-12-15T14:52:36Z</dcterms:created>
  <dcterms:modified xsi:type="dcterms:W3CDTF">2023-12-16T01:50:22Z</dcterms:modified>
</cp:coreProperties>
</file>