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4"/>
  </p:sldMasterIdLst>
  <p:notesMasterIdLst>
    <p:notesMasterId r:id="rId13"/>
  </p:notesMasterIdLst>
  <p:handoutMasterIdLst>
    <p:handoutMasterId r:id="rId14"/>
  </p:handoutMasterIdLst>
  <p:sldIdLst>
    <p:sldId id="257" r:id="rId5"/>
    <p:sldId id="258" r:id="rId6"/>
    <p:sldId id="259" r:id="rId7"/>
    <p:sldId id="266" r:id="rId8"/>
    <p:sldId id="267" r:id="rId9"/>
    <p:sldId id="268" r:id="rId10"/>
    <p:sldId id="269" r:id="rId11"/>
    <p:sldId id="261" r:id="rId12"/>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2">
          <p15:clr>
            <a:srgbClr val="A4A3A4"/>
          </p15:clr>
        </p15:guide>
        <p15:guide id="2" pos="3840">
          <p15:clr>
            <a:srgbClr val="A4A3A4"/>
          </p15:clr>
        </p15:guide>
        <p15:guide id="3" orient="horz" pos="2160">
          <p15:clr>
            <a:srgbClr val="A4A3A4"/>
          </p15:clr>
        </p15:guide>
        <p15:guide id="4" pos="192">
          <p15:clr>
            <a:srgbClr val="A4A3A4"/>
          </p15:clr>
        </p15:guide>
        <p15:guide id="5" pos="7488">
          <p15:clr>
            <a:srgbClr val="A4A3A4"/>
          </p15:clr>
        </p15:guide>
        <p15:guide id="6" orient="horz" pos="4056">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81AC"/>
    <a:srgbClr val="2E85B0"/>
    <a:srgbClr val="246180"/>
    <a:srgbClr val="F2F2F2"/>
    <a:srgbClr val="00548B"/>
    <a:srgbClr val="5C4775"/>
    <a:srgbClr val="799900"/>
    <a:srgbClr val="4BACC6"/>
    <a:srgbClr val="F6C100"/>
    <a:srgbClr val="EC72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2" autoAdjust="0"/>
    <p:restoredTop sz="93124" autoAdjust="0"/>
  </p:normalViewPr>
  <p:slideViewPr>
    <p:cSldViewPr snapToGrid="0">
      <p:cViewPr varScale="1">
        <p:scale>
          <a:sx n="80" d="100"/>
          <a:sy n="80" d="100"/>
        </p:scale>
        <p:origin x="734" y="48"/>
      </p:cViewPr>
      <p:guideLst>
        <p:guide orient="horz" pos="672"/>
        <p:guide pos="3840"/>
        <p:guide orient="horz" pos="2160"/>
        <p:guide pos="192"/>
        <p:guide pos="7488"/>
        <p:guide orient="horz" pos="4056"/>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p:scale>
          <a:sx n="75" d="100"/>
          <a:sy n="75" d="100"/>
        </p:scale>
        <p:origin x="2938" y="4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031CAC2A-01A4-4A99-B926-F26B3FCC6B7C}" type="datetime1">
              <a:rPr lang="en-US" smtClean="0"/>
              <a:t>5/3/2020</a:t>
            </a:fld>
            <a:endParaRPr lang="en-US"/>
          </a:p>
        </p:txBody>
      </p:sp>
      <p:sp>
        <p:nvSpPr>
          <p:cNvPr id="4" name="Footer Placeholder 3"/>
          <p:cNvSpPr>
            <a:spLocks noGrp="1"/>
          </p:cNvSpPr>
          <p:nvPr>
            <p:ph type="ftr" sz="quarter" idx="2"/>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6725"/>
          </a:xfrm>
          <a:prstGeom prst="rect">
            <a:avLst/>
          </a:prstGeom>
        </p:spPr>
        <p:txBody>
          <a:bodyPr vert="horz" lIns="91440" tIns="45720" rIns="91440" bIns="45720" rtlCol="0" anchor="b"/>
          <a:lstStyle>
            <a:lvl1pPr algn="r">
              <a:defRPr sz="1200"/>
            </a:lvl1pPr>
          </a:lstStyle>
          <a:p>
            <a:fld id="{944EBFFB-BE26-47AE-8D79-038278ABA670}" type="slidenum">
              <a:rPr lang="en-US" smtClean="0"/>
              <a:t>‹#›</a:t>
            </a:fld>
            <a:endParaRPr lang="en-US"/>
          </a:p>
        </p:txBody>
      </p:sp>
    </p:spTree>
    <p:extLst>
      <p:ext uri="{BB962C8B-B14F-4D97-AF65-F5344CB8AC3E}">
        <p14:creationId xmlns:p14="http://schemas.microsoft.com/office/powerpoint/2010/main" val="42895372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9D86D343-6048-447F-A3BB-3306E4B49C39}" type="datetime1">
              <a:rPr lang="en-US" smtClean="0"/>
              <a:t>5/3/2020</a:t>
            </a:fld>
            <a:endParaRPr lang="en-US"/>
          </a:p>
        </p:txBody>
      </p:sp>
      <p:sp>
        <p:nvSpPr>
          <p:cNvPr id="4" name="Slide Image Placeholder 3"/>
          <p:cNvSpPr>
            <a:spLocks noGrp="1" noRot="1" noChangeAspect="1"/>
          </p:cNvSpPr>
          <p:nvPr>
            <p:ph type="sldImg" idx="2"/>
          </p:nvPr>
        </p:nvSpPr>
        <p:spPr>
          <a:xfrm>
            <a:off x="342900" y="365760"/>
            <a:ext cx="6172200" cy="347274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42900" y="3931920"/>
            <a:ext cx="6172200" cy="521208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6725"/>
          </a:xfrm>
          <a:prstGeom prst="rect">
            <a:avLst/>
          </a:prstGeom>
        </p:spPr>
        <p:txBody>
          <a:bodyPr vert="horz" lIns="91440" tIns="45720" rIns="91440" bIns="45720" rtlCol="0" anchor="b"/>
          <a:lstStyle>
            <a:lvl1pPr algn="r">
              <a:defRPr sz="1200"/>
            </a:lvl1pPr>
          </a:lstStyle>
          <a:p>
            <a:fld id="{C8341156-475D-43F4-8BAF-AED203535DD3}" type="slidenum">
              <a:rPr lang="en-US" smtClean="0"/>
              <a:t>‹#›</a:t>
            </a:fld>
            <a:endParaRPr lang="en-US"/>
          </a:p>
        </p:txBody>
      </p:sp>
    </p:spTree>
    <p:extLst>
      <p:ext uri="{BB962C8B-B14F-4D97-AF65-F5344CB8AC3E}">
        <p14:creationId xmlns:p14="http://schemas.microsoft.com/office/powerpoint/2010/main" val="17187573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312420" y="0"/>
            <a:ext cx="11567160" cy="822960"/>
          </a:xfrm>
          <a:prstGeom prst="rect">
            <a:avLst/>
          </a:prstGeom>
        </p:spPr>
        <p:txBody>
          <a:bodyPr vert="horz" lIns="0" tIns="91440" rIns="0" bIns="45720" rtlCol="0" anchor="ctr">
            <a:noAutofit/>
          </a:bodyPr>
          <a:lstStyle>
            <a:lvl1pPr>
              <a:defRPr/>
            </a:lvl1pPr>
          </a:lstStyle>
          <a:p>
            <a:r>
              <a:rPr lang="en-US" dirty="0"/>
              <a:t>Click to Enter Slide Title</a:t>
            </a:r>
          </a:p>
        </p:txBody>
      </p:sp>
    </p:spTree>
    <p:extLst>
      <p:ext uri="{BB962C8B-B14F-4D97-AF65-F5344CB8AC3E}">
        <p14:creationId xmlns:p14="http://schemas.microsoft.com/office/powerpoint/2010/main" val="230975868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Green">
    <p:bg>
      <p:bgPr>
        <a:solidFill>
          <a:srgbClr val="7999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29D48B-A7BF-4BD0-A5BB-FA95A85AFAED}"/>
              </a:ext>
            </a:extLst>
          </p:cNvPr>
          <p:cNvSpPr/>
          <p:nvPr userDrawn="1"/>
        </p:nvSpPr>
        <p:spPr bwMode="auto">
          <a:xfrm>
            <a:off x="0" y="0"/>
            <a:ext cx="12192000" cy="6858000"/>
          </a:xfrm>
          <a:prstGeom prst="rect">
            <a:avLst/>
          </a:prstGeom>
          <a:solidFill>
            <a:srgbClr val="79990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5" name="Rectangle 19"/>
          <p:cNvSpPr>
            <a:spLocks noGrp="1" noChangeArrowheads="1"/>
          </p:cNvSpPr>
          <p:nvPr>
            <p:ph type="ctrTitle" hasCustomPrompt="1"/>
          </p:nvPr>
        </p:nvSpPr>
        <p:spPr>
          <a:xfrm>
            <a:off x="670560" y="2441448"/>
            <a:ext cx="10972800" cy="1005840"/>
          </a:xfrm>
        </p:spPr>
        <p:txBody>
          <a:bodyPr lIns="0" tIns="45720" rIns="0" anchor="b"/>
          <a:lstStyle>
            <a:lvl1pPr algn="r">
              <a:defRPr sz="3200">
                <a:solidFill>
                  <a:schemeClr val="bg1"/>
                </a:solidFill>
              </a:defRPr>
            </a:lvl1pPr>
          </a:lstStyle>
          <a:p>
            <a:r>
              <a:rPr lang="en-US" dirty="0"/>
              <a:t>Click to Insert Section Header</a:t>
            </a:r>
          </a:p>
        </p:txBody>
      </p:sp>
      <p:sp>
        <p:nvSpPr>
          <p:cNvPr id="6" name="Rectangle 20"/>
          <p:cNvSpPr>
            <a:spLocks noGrp="1" noChangeArrowheads="1"/>
          </p:cNvSpPr>
          <p:nvPr>
            <p:ph type="subTitle" idx="1" hasCustomPrompt="1"/>
          </p:nvPr>
        </p:nvSpPr>
        <p:spPr>
          <a:xfrm>
            <a:off x="670560" y="3502660"/>
            <a:ext cx="10972800" cy="822960"/>
          </a:xfrm>
        </p:spPr>
        <p:txBody>
          <a:bodyPr lIns="0" tIns="45720" rIns="0"/>
          <a:lstStyle>
            <a:lvl1pPr marL="0" indent="0" algn="r">
              <a:spcBef>
                <a:spcPts val="600"/>
              </a:spcBef>
              <a:buFont typeface="Wingdings" pitchFamily="2" charset="2"/>
              <a:buNone/>
              <a:defRPr sz="1800" baseline="0">
                <a:solidFill>
                  <a:schemeClr val="bg1"/>
                </a:solidFill>
              </a:defRPr>
            </a:lvl1pPr>
          </a:lstStyle>
          <a:p>
            <a:r>
              <a:rPr lang="en-US" dirty="0"/>
              <a:t>Click to Insert Subtitle</a:t>
            </a:r>
            <a:br>
              <a:rPr lang="en-US" dirty="0"/>
            </a:br>
            <a:endParaRPr lang="en-US" dirty="0"/>
          </a:p>
        </p:txBody>
      </p:sp>
    </p:spTree>
    <p:extLst>
      <p:ext uri="{BB962C8B-B14F-4D97-AF65-F5344CB8AC3E}">
        <p14:creationId xmlns:p14="http://schemas.microsoft.com/office/powerpoint/2010/main" val="294310398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urple">
    <p:bg>
      <p:bgPr>
        <a:solidFill>
          <a:srgbClr val="5C4775"/>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AF361000-F5C7-49D2-8573-24740EC29183}"/>
              </a:ext>
            </a:extLst>
          </p:cNvPr>
          <p:cNvSpPr/>
          <p:nvPr userDrawn="1"/>
        </p:nvSpPr>
        <p:spPr bwMode="auto">
          <a:xfrm>
            <a:off x="0" y="1"/>
            <a:ext cx="12192000" cy="6858000"/>
          </a:xfrm>
          <a:prstGeom prst="rect">
            <a:avLst/>
          </a:prstGeom>
          <a:solidFill>
            <a:srgbClr val="5C4775"/>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5" name="Rectangle 19"/>
          <p:cNvSpPr>
            <a:spLocks noGrp="1" noChangeArrowheads="1"/>
          </p:cNvSpPr>
          <p:nvPr>
            <p:ph type="ctrTitle" hasCustomPrompt="1"/>
          </p:nvPr>
        </p:nvSpPr>
        <p:spPr>
          <a:xfrm>
            <a:off x="670560" y="2441448"/>
            <a:ext cx="10972800" cy="1005840"/>
          </a:xfrm>
        </p:spPr>
        <p:txBody>
          <a:bodyPr lIns="0" tIns="45720" rIns="0" anchor="b"/>
          <a:lstStyle>
            <a:lvl1pPr algn="r">
              <a:defRPr sz="3200">
                <a:solidFill>
                  <a:schemeClr val="bg1"/>
                </a:solidFill>
              </a:defRPr>
            </a:lvl1pPr>
          </a:lstStyle>
          <a:p>
            <a:r>
              <a:rPr lang="en-US" dirty="0"/>
              <a:t>Click to Insert Section Header</a:t>
            </a:r>
          </a:p>
        </p:txBody>
      </p:sp>
      <p:sp>
        <p:nvSpPr>
          <p:cNvPr id="6" name="Rectangle 20"/>
          <p:cNvSpPr>
            <a:spLocks noGrp="1" noChangeArrowheads="1"/>
          </p:cNvSpPr>
          <p:nvPr>
            <p:ph type="subTitle" idx="1" hasCustomPrompt="1"/>
          </p:nvPr>
        </p:nvSpPr>
        <p:spPr>
          <a:xfrm>
            <a:off x="670560" y="3502660"/>
            <a:ext cx="10972800" cy="822960"/>
          </a:xfrm>
        </p:spPr>
        <p:txBody>
          <a:bodyPr lIns="0" tIns="45720" rIns="0"/>
          <a:lstStyle>
            <a:lvl1pPr marL="0" indent="0" algn="r">
              <a:spcBef>
                <a:spcPts val="600"/>
              </a:spcBef>
              <a:buFont typeface="Wingdings" pitchFamily="2" charset="2"/>
              <a:buNone/>
              <a:defRPr sz="1800" baseline="0">
                <a:solidFill>
                  <a:schemeClr val="bg1"/>
                </a:solidFill>
              </a:defRPr>
            </a:lvl1pPr>
          </a:lstStyle>
          <a:p>
            <a:r>
              <a:rPr lang="en-US" dirty="0"/>
              <a:t>Click to Insert Subtitle</a:t>
            </a:r>
            <a:br>
              <a:rPr lang="en-US" dirty="0"/>
            </a:br>
            <a:endParaRPr lang="en-US" dirty="0"/>
          </a:p>
        </p:txBody>
      </p:sp>
    </p:spTree>
    <p:extLst>
      <p:ext uri="{BB962C8B-B14F-4D97-AF65-F5344CB8AC3E}">
        <p14:creationId xmlns:p14="http://schemas.microsoft.com/office/powerpoint/2010/main" val="413977813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bg1"/>
        </a:solidFill>
        <a:effectLst/>
      </p:bgPr>
    </p:bg>
    <p:spTree>
      <p:nvGrpSpPr>
        <p:cNvPr id="1" name=""/>
        <p:cNvGrpSpPr/>
        <p:nvPr/>
      </p:nvGrpSpPr>
      <p:grpSpPr>
        <a:xfrm>
          <a:off x="0" y="0"/>
          <a:ext cx="0" cy="0"/>
          <a:chOff x="0" y="0"/>
          <a:chExt cx="0" cy="0"/>
        </a:xfrm>
      </p:grpSpPr>
      <p:pic>
        <p:nvPicPr>
          <p:cNvPr id="26" name="Picture 2" descr="Image result for art design patterns for ppt title page">
            <a:extLst>
              <a:ext uri="{FF2B5EF4-FFF2-40B4-BE49-F238E27FC236}">
                <a16:creationId xmlns:a16="http://schemas.microsoft.com/office/drawing/2014/main" id="{C661B904-702C-45D8-8FA5-AE6180FF794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535877" cy="70514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33DA24A-3CDB-4F26-BA3F-CF9B0B583341}"/>
              </a:ext>
            </a:extLst>
          </p:cNvPr>
          <p:cNvSpPr/>
          <p:nvPr userDrawn="1"/>
        </p:nvSpPr>
        <p:spPr bwMode="auto">
          <a:xfrm>
            <a:off x="7578969" y="694592"/>
            <a:ext cx="3209193" cy="1512277"/>
          </a:xfrm>
          <a:prstGeom prst="rect">
            <a:avLst/>
          </a:prstGeom>
          <a:solidFill>
            <a:srgbClr val="3081AC"/>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0" name="Rectangle 29">
            <a:extLst>
              <a:ext uri="{FF2B5EF4-FFF2-40B4-BE49-F238E27FC236}">
                <a16:creationId xmlns:a16="http://schemas.microsoft.com/office/drawing/2014/main" id="{5752F5F2-0FC6-4D5A-9FF8-BB7469CAF54C}"/>
              </a:ext>
            </a:extLst>
          </p:cNvPr>
          <p:cNvSpPr/>
          <p:nvPr userDrawn="1"/>
        </p:nvSpPr>
        <p:spPr bwMode="auto">
          <a:xfrm>
            <a:off x="2369525" y="4189603"/>
            <a:ext cx="5565531" cy="2861828"/>
          </a:xfrm>
          <a:prstGeom prst="rect">
            <a:avLst/>
          </a:prstGeom>
          <a:solidFill>
            <a:schemeClr val="bg1"/>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4" name="TextBox 3">
            <a:extLst>
              <a:ext uri="{FF2B5EF4-FFF2-40B4-BE49-F238E27FC236}">
                <a16:creationId xmlns:a16="http://schemas.microsoft.com/office/drawing/2014/main" id="{A6E35E2B-1E39-4A58-B3E7-FB611B0A681F}"/>
              </a:ext>
            </a:extLst>
          </p:cNvPr>
          <p:cNvSpPr txBox="1"/>
          <p:nvPr userDrawn="1"/>
        </p:nvSpPr>
        <p:spPr>
          <a:xfrm>
            <a:off x="2954214" y="3543300"/>
            <a:ext cx="5794132" cy="923330"/>
          </a:xfrm>
          <a:prstGeom prst="rect">
            <a:avLst/>
          </a:prstGeom>
          <a:noFill/>
        </p:spPr>
        <p:txBody>
          <a:bodyPr wrap="square" tIns="45720" bIns="45720" rtlCol="0">
            <a:spAutoFit/>
          </a:bodyPr>
          <a:lstStyle/>
          <a:p>
            <a:pPr marL="0" marR="0" indent="0" algn="ctr" defTabSz="914400" rtl="0" eaLnBrk="1" fontAlgn="auto" latinLnBrk="0" hangingPunct="1">
              <a:lnSpc>
                <a:spcPct val="100000"/>
              </a:lnSpc>
              <a:spcAft>
                <a:spcPts val="0"/>
              </a:spcAft>
              <a:buClrTx/>
              <a:buSzTx/>
              <a:buFont typeface="Arial" panose="020B0604020202020204" pitchFamily="34" charset="0"/>
              <a:buNone/>
              <a:tabLst/>
            </a:pPr>
            <a:r>
              <a:rPr lang="en-US" sz="5400" b="0" kern="1200" dirty="0">
                <a:solidFill>
                  <a:srgbClr val="2E85B0"/>
                </a:solidFill>
                <a:latin typeface="Trebuchet MS" panose="020B0603020202020204" pitchFamily="34" charset="0"/>
                <a:ea typeface="+mn-ea"/>
                <a:cs typeface="+mn-cs"/>
              </a:rPr>
              <a:t>Thank You</a:t>
            </a:r>
            <a:endParaRPr lang="en-IN" sz="5400" b="0" kern="1200" dirty="0">
              <a:solidFill>
                <a:srgbClr val="2E85B0"/>
              </a:solidFill>
              <a:latin typeface="Trebuchet MS" panose="020B0603020202020204" pitchFamily="34" charset="0"/>
              <a:ea typeface="+mn-ea"/>
              <a:cs typeface="+mn-cs"/>
            </a:endParaRPr>
          </a:p>
        </p:txBody>
      </p:sp>
    </p:spTree>
    <p:extLst>
      <p:ext uri="{BB962C8B-B14F-4D97-AF65-F5344CB8AC3E}">
        <p14:creationId xmlns:p14="http://schemas.microsoft.com/office/powerpoint/2010/main" val="20875909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ext Placeholder 2"/>
          <p:cNvSpPr>
            <a:spLocks noGrp="1"/>
          </p:cNvSpPr>
          <p:nvPr>
            <p:ph idx="1" hasCustomPrompt="1"/>
          </p:nvPr>
        </p:nvSpPr>
        <p:spPr>
          <a:xfrm>
            <a:off x="312420" y="960120"/>
            <a:ext cx="11567160" cy="5669280"/>
          </a:xfrm>
          <a:prstGeom prst="rect">
            <a:avLst/>
          </a:prstGeom>
        </p:spPr>
        <p:txBody>
          <a:bodyPr vert="horz" lIns="0" tIns="45720" rIns="0" bIns="45720" rtlCol="0">
            <a:noAutofit/>
          </a:bodyPr>
          <a:lstStyle>
            <a:lvl1pPr>
              <a:buClrTx/>
              <a:buSzPct val="80000"/>
              <a:defRPr>
                <a:solidFill>
                  <a:srgbClr val="3081AC"/>
                </a:solidFill>
              </a:defRPr>
            </a:lvl1pPr>
            <a:lvl2pPr>
              <a:buClrTx/>
              <a:defRPr/>
            </a:lvl2pPr>
            <a:lvl3pPr>
              <a:buClr>
                <a:schemeClr val="accent6">
                  <a:lumMod val="75000"/>
                </a:schemeClr>
              </a:buClr>
              <a:defRPr/>
            </a:lvl3pPr>
          </a:lstStyle>
          <a:p>
            <a:pPr lvl="0"/>
            <a:r>
              <a:rPr lang="en-US" dirty="0"/>
              <a:t>Click to enter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312420" y="0"/>
            <a:ext cx="11567160" cy="822960"/>
          </a:xfrm>
          <a:prstGeom prst="rect">
            <a:avLst/>
          </a:prstGeom>
        </p:spPr>
        <p:txBody>
          <a:bodyPr vert="horz" lIns="0" tIns="91440" rIns="0" bIns="45720" rtlCol="0" anchor="ctr">
            <a:noAutofit/>
          </a:bodyPr>
          <a:lstStyle/>
          <a:p>
            <a:r>
              <a:rPr lang="en-US" dirty="0"/>
              <a:t>Click to Enter Slide Title</a:t>
            </a:r>
          </a:p>
        </p:txBody>
      </p:sp>
    </p:spTree>
    <p:extLst>
      <p:ext uri="{BB962C8B-B14F-4D97-AF65-F5344CB8AC3E}">
        <p14:creationId xmlns:p14="http://schemas.microsoft.com/office/powerpoint/2010/main" val="27759863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0" name="Text Placeholder 2"/>
          <p:cNvSpPr>
            <a:spLocks noGrp="1"/>
          </p:cNvSpPr>
          <p:nvPr>
            <p:ph idx="1" hasCustomPrompt="1"/>
          </p:nvPr>
        </p:nvSpPr>
        <p:spPr>
          <a:xfrm>
            <a:off x="312420" y="960120"/>
            <a:ext cx="5486400" cy="5669280"/>
          </a:xfrm>
          <a:prstGeom prst="rect">
            <a:avLst/>
          </a:prstGeom>
        </p:spPr>
        <p:txBody>
          <a:bodyPr vert="horz" lIns="0" tIns="45720" rIns="0" bIns="45720" rtlCol="0">
            <a:noAutofit/>
          </a:bodyPr>
          <a:lstStyle>
            <a:lvl1pPr>
              <a:buClrTx/>
              <a:buSzPct val="80000"/>
              <a:defRPr>
                <a:solidFill>
                  <a:srgbClr val="3081AC"/>
                </a:solidFill>
              </a:defRPr>
            </a:lvl1pPr>
            <a:lvl2pPr>
              <a:buClrTx/>
              <a:defRPr/>
            </a:lvl2pPr>
            <a:lvl3pPr>
              <a:buClr>
                <a:schemeClr val="accent6">
                  <a:lumMod val="75000"/>
                </a:schemeClr>
              </a:buClr>
              <a:defRPr/>
            </a:lvl3pPr>
          </a:lstStyle>
          <a:p>
            <a:pPr lvl="0"/>
            <a:r>
              <a:rPr lang="en-US" dirty="0"/>
              <a:t>Click to enter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312420" y="0"/>
            <a:ext cx="11567160" cy="822960"/>
          </a:xfrm>
          <a:prstGeom prst="rect">
            <a:avLst/>
          </a:prstGeom>
        </p:spPr>
        <p:txBody>
          <a:bodyPr vert="horz" lIns="0" tIns="91440" rIns="0" bIns="45720" rtlCol="0" anchor="ctr">
            <a:noAutofit/>
          </a:bodyPr>
          <a:lstStyle/>
          <a:p>
            <a:r>
              <a:rPr lang="en-US" dirty="0"/>
              <a:t>Click to Enter Slide Title</a:t>
            </a:r>
          </a:p>
        </p:txBody>
      </p:sp>
      <p:sp>
        <p:nvSpPr>
          <p:cNvPr id="4" name="Text Placeholder 2"/>
          <p:cNvSpPr>
            <a:spLocks noGrp="1"/>
          </p:cNvSpPr>
          <p:nvPr>
            <p:ph idx="10" hasCustomPrompt="1"/>
          </p:nvPr>
        </p:nvSpPr>
        <p:spPr>
          <a:xfrm>
            <a:off x="6393180" y="960120"/>
            <a:ext cx="5486400" cy="5669280"/>
          </a:xfrm>
          <a:prstGeom prst="rect">
            <a:avLst/>
          </a:prstGeom>
        </p:spPr>
        <p:txBody>
          <a:bodyPr vert="horz" lIns="0" tIns="45720" rIns="0" bIns="45720" rtlCol="0">
            <a:noAutofit/>
          </a:bodyPr>
          <a:lstStyle>
            <a:lvl1pPr>
              <a:buClrTx/>
              <a:buSzPct val="80000"/>
              <a:defRPr>
                <a:solidFill>
                  <a:srgbClr val="3081AC"/>
                </a:solidFill>
              </a:defRPr>
            </a:lvl1pPr>
            <a:lvl2pPr>
              <a:buClrTx/>
              <a:defRPr/>
            </a:lvl2pPr>
            <a:lvl3pPr>
              <a:buClr>
                <a:schemeClr val="accent6">
                  <a:lumMod val="75000"/>
                </a:schemeClr>
              </a:buClr>
              <a:defRPr/>
            </a:lvl3pPr>
          </a:lstStyle>
          <a:p>
            <a:pPr lvl="0"/>
            <a:r>
              <a:rPr lang="en-US" dirty="0"/>
              <a:t>Click to enter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59863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2420" y="0"/>
            <a:ext cx="11567160" cy="822960"/>
          </a:xfrm>
        </p:spPr>
        <p:txBody>
          <a:bodyPr/>
          <a:lstStyle/>
          <a:p>
            <a:r>
              <a:rPr lang="en-US" dirty="0"/>
              <a:t>Click to Enter Slide Title</a:t>
            </a:r>
          </a:p>
        </p:txBody>
      </p:sp>
      <p:sp>
        <p:nvSpPr>
          <p:cNvPr id="8" name="Text Placeholder 2"/>
          <p:cNvSpPr>
            <a:spLocks noGrp="1"/>
          </p:cNvSpPr>
          <p:nvPr>
            <p:ph idx="1" hasCustomPrompt="1"/>
          </p:nvPr>
        </p:nvSpPr>
        <p:spPr>
          <a:xfrm>
            <a:off x="312420" y="960120"/>
            <a:ext cx="3659505" cy="5669280"/>
          </a:xfrm>
          <a:prstGeom prst="rect">
            <a:avLst/>
          </a:prstGeom>
        </p:spPr>
        <p:txBody>
          <a:bodyPr vert="horz" lIns="0" tIns="45720" rIns="0" bIns="45720" rtlCol="0">
            <a:noAutofit/>
          </a:bodyPr>
          <a:lstStyle>
            <a:lvl1pPr>
              <a:buClrTx/>
              <a:buSzPct val="80000"/>
              <a:defRPr>
                <a:solidFill>
                  <a:srgbClr val="3081AC"/>
                </a:solidFill>
              </a:defRPr>
            </a:lvl1pPr>
            <a:lvl2pPr>
              <a:buClrTx/>
              <a:defRPr/>
            </a:lvl2pPr>
            <a:lvl3pPr>
              <a:buClr>
                <a:schemeClr val="accent6">
                  <a:lumMod val="75000"/>
                </a:schemeClr>
              </a:buClr>
              <a:defRPr/>
            </a:lvl3pPr>
          </a:lstStyle>
          <a:p>
            <a:pPr lvl="0"/>
            <a:r>
              <a:rPr lang="en-US" dirty="0"/>
              <a:t>Click to enter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
          <p:cNvSpPr>
            <a:spLocks noGrp="1"/>
          </p:cNvSpPr>
          <p:nvPr>
            <p:ph idx="10" hasCustomPrompt="1"/>
          </p:nvPr>
        </p:nvSpPr>
        <p:spPr>
          <a:xfrm>
            <a:off x="8220075" y="960120"/>
            <a:ext cx="3659505" cy="5669280"/>
          </a:xfrm>
          <a:prstGeom prst="rect">
            <a:avLst/>
          </a:prstGeom>
        </p:spPr>
        <p:txBody>
          <a:bodyPr vert="horz" lIns="0" tIns="45720" rIns="0" bIns="45720" rtlCol="0">
            <a:noAutofit/>
          </a:bodyPr>
          <a:lstStyle>
            <a:lvl1pPr>
              <a:buClrTx/>
              <a:buSzPct val="80000"/>
              <a:defRPr>
                <a:solidFill>
                  <a:srgbClr val="3081AC"/>
                </a:solidFill>
              </a:defRPr>
            </a:lvl1pPr>
            <a:lvl2pPr>
              <a:buClrTx/>
              <a:defRPr/>
            </a:lvl2pPr>
            <a:lvl3pPr>
              <a:buClr>
                <a:schemeClr val="accent6">
                  <a:lumMod val="75000"/>
                </a:schemeClr>
              </a:buClr>
              <a:defRPr/>
            </a:lvl3pPr>
          </a:lstStyle>
          <a:p>
            <a:pPr lvl="0"/>
            <a:r>
              <a:rPr lang="en-US" dirty="0"/>
              <a:t>Click to enter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2"/>
          <p:cNvSpPr>
            <a:spLocks noGrp="1"/>
          </p:cNvSpPr>
          <p:nvPr>
            <p:ph idx="11" hasCustomPrompt="1"/>
          </p:nvPr>
        </p:nvSpPr>
        <p:spPr>
          <a:xfrm>
            <a:off x="4266248" y="960120"/>
            <a:ext cx="3659505" cy="5669280"/>
          </a:xfrm>
          <a:prstGeom prst="rect">
            <a:avLst/>
          </a:prstGeom>
        </p:spPr>
        <p:txBody>
          <a:bodyPr vert="horz" lIns="0" tIns="45720" rIns="0" bIns="45720" rtlCol="0">
            <a:noAutofit/>
          </a:bodyPr>
          <a:lstStyle>
            <a:lvl1pPr>
              <a:buClrTx/>
              <a:buSzPct val="80000"/>
              <a:defRPr>
                <a:solidFill>
                  <a:srgbClr val="3081AC"/>
                </a:solidFill>
              </a:defRPr>
            </a:lvl1pPr>
            <a:lvl2pPr>
              <a:buClrTx/>
              <a:defRPr/>
            </a:lvl2pPr>
            <a:lvl3pPr>
              <a:buClr>
                <a:schemeClr val="accent6">
                  <a:lumMod val="75000"/>
                </a:schemeClr>
              </a:buClr>
              <a:defRPr/>
            </a:lvl3pPr>
          </a:lstStyle>
          <a:p>
            <a:pPr lvl="0"/>
            <a:r>
              <a:rPr lang="en-US" dirty="0"/>
              <a:t>Click to enter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58136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2420" y="0"/>
            <a:ext cx="11567160" cy="822960"/>
          </a:xfrm>
        </p:spPr>
        <p:txBody>
          <a:bodyPr/>
          <a:lstStyle>
            <a:lvl1pPr>
              <a:defRPr/>
            </a:lvl1pPr>
          </a:lstStyle>
          <a:p>
            <a:r>
              <a:rPr lang="en-US" dirty="0"/>
              <a:t>Click to Enter Slide Title</a:t>
            </a:r>
          </a:p>
        </p:txBody>
      </p:sp>
      <p:sp>
        <p:nvSpPr>
          <p:cNvPr id="7" name="Text Placeholder 2"/>
          <p:cNvSpPr>
            <a:spLocks noGrp="1"/>
          </p:cNvSpPr>
          <p:nvPr>
            <p:ph idx="10" hasCustomPrompt="1"/>
          </p:nvPr>
        </p:nvSpPr>
        <p:spPr>
          <a:xfrm>
            <a:off x="853440" y="1051560"/>
            <a:ext cx="4937760" cy="2560320"/>
          </a:xfrm>
          <a:prstGeom prst="rect">
            <a:avLst/>
          </a:prstGeom>
        </p:spPr>
        <p:txBody>
          <a:bodyPr vert="horz" lIns="0" tIns="45720" rIns="0" bIns="45720" rtlCol="0">
            <a:noAutofit/>
          </a:bodyPr>
          <a:lstStyle>
            <a:lvl1pPr marL="0" indent="0">
              <a:buClrTx/>
              <a:buSzPct val="80000"/>
              <a:buNone/>
              <a:defRPr>
                <a:solidFill>
                  <a:srgbClr val="3081AC"/>
                </a:solidFill>
              </a:defRPr>
            </a:lvl1pPr>
            <a:lvl2pPr>
              <a:buClrTx/>
              <a:defRPr/>
            </a:lvl2pPr>
            <a:lvl3pPr>
              <a:buClr>
                <a:schemeClr val="accent6">
                  <a:lumMod val="75000"/>
                </a:schemeClr>
              </a:buClr>
              <a:defRPr/>
            </a:lvl3pPr>
          </a:lstStyle>
          <a:p>
            <a:pPr lvl="0"/>
            <a:r>
              <a:rPr lang="en-US" dirty="0"/>
              <a:t>Click to enter content</a:t>
            </a:r>
          </a:p>
        </p:txBody>
      </p:sp>
      <p:sp>
        <p:nvSpPr>
          <p:cNvPr id="11" name="Text Placeholder 2"/>
          <p:cNvSpPr>
            <a:spLocks noGrp="1"/>
          </p:cNvSpPr>
          <p:nvPr>
            <p:ph idx="21" hasCustomPrompt="1"/>
          </p:nvPr>
        </p:nvSpPr>
        <p:spPr>
          <a:xfrm>
            <a:off x="6400801" y="3886200"/>
            <a:ext cx="4937760" cy="2560320"/>
          </a:xfrm>
          <a:prstGeom prst="rect">
            <a:avLst/>
          </a:prstGeom>
        </p:spPr>
        <p:txBody>
          <a:bodyPr vert="horz" lIns="0" tIns="45720" rIns="0" bIns="45720" rtlCol="0">
            <a:noAutofit/>
          </a:bodyPr>
          <a:lstStyle>
            <a:lvl1pPr marL="0" indent="0">
              <a:buClrTx/>
              <a:buSzPct val="80000"/>
              <a:buNone/>
              <a:defRPr>
                <a:solidFill>
                  <a:srgbClr val="3081AC"/>
                </a:solidFill>
              </a:defRPr>
            </a:lvl1pPr>
            <a:lvl2pPr>
              <a:buClrTx/>
              <a:defRPr/>
            </a:lvl2pPr>
            <a:lvl3pPr>
              <a:buClr>
                <a:schemeClr val="accent6">
                  <a:lumMod val="75000"/>
                </a:schemeClr>
              </a:buClr>
              <a:defRPr/>
            </a:lvl3pPr>
          </a:lstStyle>
          <a:p>
            <a:pPr lvl="0"/>
            <a:r>
              <a:rPr lang="en-US" dirty="0"/>
              <a:t>Click to enter content</a:t>
            </a:r>
          </a:p>
        </p:txBody>
      </p:sp>
      <p:sp>
        <p:nvSpPr>
          <p:cNvPr id="13" name="Text Placeholder 2"/>
          <p:cNvSpPr>
            <a:spLocks noGrp="1"/>
          </p:cNvSpPr>
          <p:nvPr>
            <p:ph idx="22" hasCustomPrompt="1"/>
          </p:nvPr>
        </p:nvSpPr>
        <p:spPr>
          <a:xfrm>
            <a:off x="6400801" y="1051560"/>
            <a:ext cx="4937760" cy="2560320"/>
          </a:xfrm>
          <a:prstGeom prst="rect">
            <a:avLst/>
          </a:prstGeom>
        </p:spPr>
        <p:txBody>
          <a:bodyPr vert="horz" lIns="0" tIns="45720" rIns="0" bIns="45720" rtlCol="0">
            <a:noAutofit/>
          </a:bodyPr>
          <a:lstStyle>
            <a:lvl1pPr marL="0" indent="0">
              <a:buClrTx/>
              <a:buSzPct val="80000"/>
              <a:buNone/>
              <a:defRPr>
                <a:solidFill>
                  <a:srgbClr val="3081AC"/>
                </a:solidFill>
              </a:defRPr>
            </a:lvl1pPr>
            <a:lvl2pPr>
              <a:buClrTx/>
              <a:defRPr/>
            </a:lvl2pPr>
            <a:lvl3pPr>
              <a:buClr>
                <a:schemeClr val="accent6">
                  <a:lumMod val="75000"/>
                </a:schemeClr>
              </a:buClr>
              <a:defRPr/>
            </a:lvl3pPr>
          </a:lstStyle>
          <a:p>
            <a:pPr lvl="0"/>
            <a:r>
              <a:rPr lang="en-US" dirty="0"/>
              <a:t>Click to enter content</a:t>
            </a:r>
          </a:p>
        </p:txBody>
      </p:sp>
      <p:sp>
        <p:nvSpPr>
          <p:cNvPr id="14" name="Text Placeholder 2"/>
          <p:cNvSpPr>
            <a:spLocks noGrp="1"/>
          </p:cNvSpPr>
          <p:nvPr>
            <p:ph idx="23" hasCustomPrompt="1"/>
          </p:nvPr>
        </p:nvSpPr>
        <p:spPr>
          <a:xfrm>
            <a:off x="853440" y="3886200"/>
            <a:ext cx="4937760" cy="2560320"/>
          </a:xfrm>
          <a:prstGeom prst="rect">
            <a:avLst/>
          </a:prstGeom>
        </p:spPr>
        <p:txBody>
          <a:bodyPr vert="horz" lIns="0" tIns="45720" rIns="0" bIns="45720" rtlCol="0">
            <a:noAutofit/>
          </a:bodyPr>
          <a:lstStyle>
            <a:lvl1pPr marL="0" indent="0">
              <a:buClrTx/>
              <a:buSzPct val="80000"/>
              <a:buNone/>
              <a:defRPr>
                <a:solidFill>
                  <a:srgbClr val="3081AC"/>
                </a:solidFill>
              </a:defRPr>
            </a:lvl1pPr>
            <a:lvl2pPr>
              <a:buClrTx/>
              <a:defRPr/>
            </a:lvl2pPr>
            <a:lvl3pPr>
              <a:buClr>
                <a:schemeClr val="accent6">
                  <a:lumMod val="75000"/>
                </a:schemeClr>
              </a:buClr>
              <a:defRPr/>
            </a:lvl3pPr>
          </a:lstStyle>
          <a:p>
            <a:pPr lvl="0"/>
            <a:r>
              <a:rPr lang="en-US" dirty="0"/>
              <a:t>Click to enter content</a:t>
            </a:r>
          </a:p>
        </p:txBody>
      </p:sp>
    </p:spTree>
    <p:extLst>
      <p:ext uri="{BB962C8B-B14F-4D97-AF65-F5344CB8AC3E}">
        <p14:creationId xmlns:p14="http://schemas.microsoft.com/office/powerpoint/2010/main" val="366581362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812571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art design patterns for ppt title page">
            <a:extLst>
              <a:ext uri="{FF2B5EF4-FFF2-40B4-BE49-F238E27FC236}">
                <a16:creationId xmlns:a16="http://schemas.microsoft.com/office/drawing/2014/main" id="{0AB9068D-4ECB-4A6E-A552-0D0B84F2FBE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535877" cy="70514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8279333-70CD-4A1D-B410-485E25B3A222}"/>
              </a:ext>
            </a:extLst>
          </p:cNvPr>
          <p:cNvSpPr/>
          <p:nvPr userDrawn="1"/>
        </p:nvSpPr>
        <p:spPr bwMode="auto">
          <a:xfrm>
            <a:off x="7614138" y="817685"/>
            <a:ext cx="3165231" cy="1400347"/>
          </a:xfrm>
          <a:prstGeom prst="rect">
            <a:avLst/>
          </a:prstGeom>
          <a:solidFill>
            <a:srgbClr val="3081AC"/>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9" name="Rectangle 8">
            <a:extLst>
              <a:ext uri="{FF2B5EF4-FFF2-40B4-BE49-F238E27FC236}">
                <a16:creationId xmlns:a16="http://schemas.microsoft.com/office/drawing/2014/main" id="{4D926F9A-8038-4634-A69E-D150C309E2FC}"/>
              </a:ext>
            </a:extLst>
          </p:cNvPr>
          <p:cNvSpPr/>
          <p:nvPr userDrawn="1"/>
        </p:nvSpPr>
        <p:spPr bwMode="auto">
          <a:xfrm>
            <a:off x="2393579" y="4246844"/>
            <a:ext cx="5550018" cy="2804587"/>
          </a:xfrm>
          <a:prstGeom prst="rect">
            <a:avLst/>
          </a:prstGeom>
          <a:solidFill>
            <a:schemeClr val="bg1"/>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 name="Subtitle 2"/>
          <p:cNvSpPr>
            <a:spLocks noGrp="1"/>
          </p:cNvSpPr>
          <p:nvPr userDrawn="1">
            <p:ph type="subTitle" idx="1" hasCustomPrompt="1"/>
          </p:nvPr>
        </p:nvSpPr>
        <p:spPr>
          <a:xfrm>
            <a:off x="2153138" y="5415934"/>
            <a:ext cx="8229600" cy="685800"/>
          </a:xfrm>
        </p:spPr>
        <p:txBody>
          <a:bodyPr>
            <a:normAutofit/>
          </a:bodyPr>
          <a:lstStyle>
            <a:lvl1pPr marL="0" indent="0" algn="l">
              <a:spcBef>
                <a:spcPts val="0"/>
              </a:spcBef>
              <a:buNone/>
              <a:defRPr sz="2000" baseline="0">
                <a:solidFill>
                  <a:srgbClr val="3081A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Enter Presenter Name</a:t>
            </a:r>
          </a:p>
        </p:txBody>
      </p:sp>
      <p:sp>
        <p:nvSpPr>
          <p:cNvPr id="8" name="Text Placeholder 7"/>
          <p:cNvSpPr>
            <a:spLocks noGrp="1"/>
          </p:cNvSpPr>
          <p:nvPr userDrawn="1">
            <p:ph type="body" sz="quarter" idx="13" hasCustomPrompt="1"/>
          </p:nvPr>
        </p:nvSpPr>
        <p:spPr>
          <a:xfrm>
            <a:off x="2153138" y="6267842"/>
            <a:ext cx="8229600" cy="425450"/>
          </a:xfrm>
        </p:spPr>
        <p:txBody>
          <a:bodyPr>
            <a:normAutofit/>
          </a:bodyPr>
          <a:lstStyle>
            <a:lvl1pPr marL="0" indent="0" algn="l">
              <a:spcBef>
                <a:spcPts val="0"/>
              </a:spcBef>
              <a:buNone/>
              <a:defRPr b="0" baseline="0">
                <a:solidFill>
                  <a:srgbClr val="3081AC"/>
                </a:solidFill>
              </a:defRPr>
            </a:lvl1pPr>
            <a:lvl2pPr algn="r">
              <a:defRPr/>
            </a:lvl2pPr>
            <a:lvl3pPr algn="r">
              <a:defRPr/>
            </a:lvl3pPr>
            <a:lvl4pPr algn="r">
              <a:defRPr/>
            </a:lvl4pPr>
            <a:lvl5pPr algn="r">
              <a:defRPr/>
            </a:lvl5pPr>
          </a:lstStyle>
          <a:p>
            <a:pPr lvl="0"/>
            <a:r>
              <a:rPr lang="en-US" dirty="0"/>
              <a:t>Click to Enter Sub Title and/or Date</a:t>
            </a:r>
          </a:p>
        </p:txBody>
      </p:sp>
      <p:sp>
        <p:nvSpPr>
          <p:cNvPr id="2" name="Title 1"/>
          <p:cNvSpPr>
            <a:spLocks noGrp="1"/>
          </p:cNvSpPr>
          <p:nvPr userDrawn="1">
            <p:ph type="ctrTitle" hasCustomPrompt="1"/>
          </p:nvPr>
        </p:nvSpPr>
        <p:spPr>
          <a:xfrm>
            <a:off x="2153138" y="3632702"/>
            <a:ext cx="8229600" cy="1645920"/>
          </a:xfrm>
        </p:spPr>
        <p:txBody>
          <a:bodyPr tIns="45720" anchor="b">
            <a:normAutofit/>
          </a:bodyPr>
          <a:lstStyle>
            <a:lvl1pPr algn="l">
              <a:defRPr sz="3600" baseline="0">
                <a:solidFill>
                  <a:srgbClr val="3081AC"/>
                </a:solidFill>
              </a:defRPr>
            </a:lvl1pPr>
          </a:lstStyle>
          <a:p>
            <a:r>
              <a:rPr lang="en-US" dirty="0"/>
              <a:t>Click to Enter Title of Presentation</a:t>
            </a:r>
          </a:p>
        </p:txBody>
      </p:sp>
      <p:sp>
        <p:nvSpPr>
          <p:cNvPr id="28" name="Rectangle 27">
            <a:extLst>
              <a:ext uri="{FF2B5EF4-FFF2-40B4-BE49-F238E27FC236}">
                <a16:creationId xmlns:a16="http://schemas.microsoft.com/office/drawing/2014/main" id="{8433B482-CDE4-4458-88A0-665D81C65A5D}"/>
              </a:ext>
            </a:extLst>
          </p:cNvPr>
          <p:cNvSpPr/>
          <p:nvPr userDrawn="1"/>
        </p:nvSpPr>
        <p:spPr bwMode="auto">
          <a:xfrm>
            <a:off x="1995855" y="4274314"/>
            <a:ext cx="61546" cy="2777117"/>
          </a:xfrm>
          <a:prstGeom prst="rect">
            <a:avLst/>
          </a:prstGeom>
          <a:solidFill>
            <a:srgbClr val="F2F2F2"/>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600" i="0" u="none" strike="noStrike" cap="none" normalizeH="0" baseline="0" dirty="0">
              <a:ln>
                <a:noFill/>
              </a:ln>
              <a:solidFill>
                <a:schemeClr val="tx1">
                  <a:lumMod val="65000"/>
                  <a:lumOff val="35000"/>
                </a:schemeClr>
              </a:solidFill>
              <a:effectLst/>
              <a:latin typeface="Trebuchet MS" pitchFamily="34" charset="0"/>
            </a:endParaRPr>
          </a:p>
        </p:txBody>
      </p:sp>
    </p:spTree>
    <p:extLst>
      <p:ext uri="{BB962C8B-B14F-4D97-AF65-F5344CB8AC3E}">
        <p14:creationId xmlns:p14="http://schemas.microsoft.com/office/powerpoint/2010/main" val="313172110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553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p:bg>
      <p:bgPr>
        <a:solidFill>
          <a:srgbClr val="00548B"/>
        </a:solidFill>
        <a:effectLst/>
      </p:bgPr>
    </p:bg>
    <p:spTree>
      <p:nvGrpSpPr>
        <p:cNvPr id="1" name=""/>
        <p:cNvGrpSpPr/>
        <p:nvPr/>
      </p:nvGrpSpPr>
      <p:grpSpPr>
        <a:xfrm>
          <a:off x="0" y="0"/>
          <a:ext cx="0" cy="0"/>
          <a:chOff x="0" y="0"/>
          <a:chExt cx="0" cy="0"/>
        </a:xfrm>
      </p:grpSpPr>
      <p:sp>
        <p:nvSpPr>
          <p:cNvPr id="24" name="Rectangle 23"/>
          <p:cNvSpPr/>
          <p:nvPr userDrawn="1"/>
        </p:nvSpPr>
        <p:spPr bwMode="auto">
          <a:xfrm>
            <a:off x="0" y="0"/>
            <a:ext cx="12192000" cy="6858000"/>
          </a:xfrm>
          <a:prstGeom prst="rect">
            <a:avLst/>
          </a:prstGeom>
          <a:solidFill>
            <a:srgbClr val="3081AC"/>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5" name="Rectangle 19"/>
          <p:cNvSpPr>
            <a:spLocks noGrp="1" noChangeArrowheads="1"/>
          </p:cNvSpPr>
          <p:nvPr>
            <p:ph type="ctrTitle" hasCustomPrompt="1"/>
          </p:nvPr>
        </p:nvSpPr>
        <p:spPr>
          <a:xfrm>
            <a:off x="670560" y="2441448"/>
            <a:ext cx="10972800" cy="1005840"/>
          </a:xfrm>
        </p:spPr>
        <p:txBody>
          <a:bodyPr lIns="0" tIns="45720" rIns="0" anchor="b"/>
          <a:lstStyle>
            <a:lvl1pPr algn="r">
              <a:defRPr sz="3200">
                <a:solidFill>
                  <a:schemeClr val="bg1"/>
                </a:solidFill>
              </a:defRPr>
            </a:lvl1pPr>
          </a:lstStyle>
          <a:p>
            <a:r>
              <a:rPr lang="en-US" dirty="0"/>
              <a:t>Click to Insert Section Header</a:t>
            </a:r>
          </a:p>
        </p:txBody>
      </p:sp>
      <p:sp>
        <p:nvSpPr>
          <p:cNvPr id="6" name="Rectangle 20"/>
          <p:cNvSpPr>
            <a:spLocks noGrp="1" noChangeArrowheads="1"/>
          </p:cNvSpPr>
          <p:nvPr>
            <p:ph type="subTitle" idx="1" hasCustomPrompt="1"/>
          </p:nvPr>
        </p:nvSpPr>
        <p:spPr>
          <a:xfrm>
            <a:off x="670560" y="3502660"/>
            <a:ext cx="10972800" cy="822960"/>
          </a:xfrm>
        </p:spPr>
        <p:txBody>
          <a:bodyPr lIns="0" tIns="45720" rIns="0"/>
          <a:lstStyle>
            <a:lvl1pPr marL="0" indent="0" algn="r">
              <a:spcBef>
                <a:spcPts val="600"/>
              </a:spcBef>
              <a:buFont typeface="Wingdings" pitchFamily="2" charset="2"/>
              <a:buNone/>
              <a:defRPr sz="1800" baseline="0">
                <a:solidFill>
                  <a:schemeClr val="bg1"/>
                </a:solidFill>
              </a:defRPr>
            </a:lvl1pPr>
          </a:lstStyle>
          <a:p>
            <a:r>
              <a:rPr lang="en-US" dirty="0"/>
              <a:t>Click to Insert Subtitle</a:t>
            </a:r>
            <a:br>
              <a:rPr lang="en-US" dirty="0"/>
            </a:br>
            <a:endParaRPr lang="en-US" dirty="0"/>
          </a:p>
        </p:txBody>
      </p:sp>
    </p:spTree>
    <p:extLst>
      <p:ext uri="{BB962C8B-B14F-4D97-AF65-F5344CB8AC3E}">
        <p14:creationId xmlns:p14="http://schemas.microsoft.com/office/powerpoint/2010/main" val="182360632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Teal">
    <p:bg>
      <p:bgPr>
        <a:solidFill>
          <a:srgbClr val="4BACC6"/>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3EE229E-2916-4011-B255-042A2C8010CF}"/>
              </a:ext>
            </a:extLst>
          </p:cNvPr>
          <p:cNvSpPr/>
          <p:nvPr userDrawn="1"/>
        </p:nvSpPr>
        <p:spPr bwMode="auto">
          <a:xfrm>
            <a:off x="0" y="0"/>
            <a:ext cx="12192000" cy="6858000"/>
          </a:xfrm>
          <a:prstGeom prst="rect">
            <a:avLst/>
          </a:prstGeom>
          <a:solidFill>
            <a:srgbClr val="4BACC6"/>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6" name="Rectangle 20"/>
          <p:cNvSpPr>
            <a:spLocks noGrp="1" noChangeArrowheads="1"/>
          </p:cNvSpPr>
          <p:nvPr>
            <p:ph type="subTitle" idx="1" hasCustomPrompt="1"/>
          </p:nvPr>
        </p:nvSpPr>
        <p:spPr>
          <a:xfrm>
            <a:off x="670560" y="3502660"/>
            <a:ext cx="10972800" cy="822960"/>
          </a:xfrm>
        </p:spPr>
        <p:txBody>
          <a:bodyPr lIns="0" tIns="45720" rIns="0"/>
          <a:lstStyle>
            <a:lvl1pPr marL="0" indent="0" algn="r">
              <a:spcBef>
                <a:spcPts val="600"/>
              </a:spcBef>
              <a:buFont typeface="Wingdings" pitchFamily="2" charset="2"/>
              <a:buNone/>
              <a:defRPr sz="1800" baseline="0">
                <a:solidFill>
                  <a:schemeClr val="bg1"/>
                </a:solidFill>
              </a:defRPr>
            </a:lvl1pPr>
          </a:lstStyle>
          <a:p>
            <a:r>
              <a:rPr lang="en-US" dirty="0"/>
              <a:t>Click to Insert Subtitle</a:t>
            </a:r>
            <a:br>
              <a:rPr lang="en-US" dirty="0"/>
            </a:br>
            <a:endParaRPr lang="en-US" dirty="0"/>
          </a:p>
        </p:txBody>
      </p:sp>
      <p:sp>
        <p:nvSpPr>
          <p:cNvPr id="5" name="Rectangle 19"/>
          <p:cNvSpPr>
            <a:spLocks noGrp="1" noChangeArrowheads="1"/>
          </p:cNvSpPr>
          <p:nvPr>
            <p:ph type="ctrTitle" hasCustomPrompt="1"/>
          </p:nvPr>
        </p:nvSpPr>
        <p:spPr>
          <a:xfrm>
            <a:off x="670560" y="2441448"/>
            <a:ext cx="10972800" cy="1005840"/>
          </a:xfrm>
        </p:spPr>
        <p:txBody>
          <a:bodyPr lIns="0" tIns="45720" rIns="0" anchor="b"/>
          <a:lstStyle>
            <a:lvl1pPr algn="r">
              <a:defRPr sz="3200">
                <a:solidFill>
                  <a:schemeClr val="bg1"/>
                </a:solidFill>
              </a:defRPr>
            </a:lvl1pPr>
          </a:lstStyle>
          <a:p>
            <a:r>
              <a:rPr lang="en-US" dirty="0"/>
              <a:t>Click to Insert Section Header</a:t>
            </a:r>
          </a:p>
        </p:txBody>
      </p:sp>
    </p:spTree>
    <p:extLst>
      <p:ext uri="{BB962C8B-B14F-4D97-AF65-F5344CB8AC3E}">
        <p14:creationId xmlns:p14="http://schemas.microsoft.com/office/powerpoint/2010/main" val="229776775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32472" y="3520"/>
            <a:ext cx="12229242" cy="6680744"/>
            <a:chOff x="-3048" y="1127291"/>
            <a:chExt cx="12229242" cy="5543196"/>
          </a:xfrm>
        </p:grpSpPr>
        <p:sp>
          <p:nvSpPr>
            <p:cNvPr id="26" name="Rectangle 25"/>
            <p:cNvSpPr/>
            <p:nvPr userDrawn="1"/>
          </p:nvSpPr>
          <p:spPr bwMode="auto">
            <a:xfrm>
              <a:off x="27520" y="1127291"/>
              <a:ext cx="12198674" cy="695472"/>
            </a:xfrm>
            <a:prstGeom prst="rect">
              <a:avLst/>
            </a:prstGeom>
            <a:solidFill>
              <a:srgbClr val="3081AC"/>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0"/>
                </a:spcBef>
                <a:spcAft>
                  <a:spcPct val="0"/>
                </a:spcAft>
              </a:pPr>
              <a:endParaRPr lang="en-US" sz="1600" dirty="0">
                <a:solidFill>
                  <a:prstClr val="black">
                    <a:lumMod val="65000"/>
                    <a:lumOff val="35000"/>
                  </a:prstClr>
                </a:solidFill>
              </a:endParaRPr>
            </a:p>
          </p:txBody>
        </p:sp>
        <p:sp>
          <p:nvSpPr>
            <p:cNvPr id="60" name="Rectangle 59"/>
            <p:cNvSpPr/>
            <p:nvPr userDrawn="1"/>
          </p:nvSpPr>
          <p:spPr bwMode="auto">
            <a:xfrm>
              <a:off x="-3048" y="6652199"/>
              <a:ext cx="12198096" cy="18288"/>
            </a:xfrm>
            <a:prstGeom prst="rect">
              <a:avLst/>
            </a:prstGeom>
            <a:solidFill>
              <a:srgbClr val="D9D9D9"/>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grpSp>
      <p:sp>
        <p:nvSpPr>
          <p:cNvPr id="61" name="ConfidentialityLevelBanner"/>
          <p:cNvSpPr/>
          <p:nvPr userDrawn="1">
            <p:custDataLst>
              <p:tags r:id="rId14"/>
            </p:custDataLst>
          </p:nvPr>
        </p:nvSpPr>
        <p:spPr bwMode="auto">
          <a:xfrm>
            <a:off x="139700" y="6684264"/>
            <a:ext cx="3657600" cy="155448"/>
          </a:xfrm>
          <a:prstGeom prst="rect">
            <a:avLst/>
          </a:prstGeom>
          <a:solidFill>
            <a:schemeClr val="accent1">
              <a:lumMod val="20000"/>
              <a:lumOff val="80000"/>
              <a:alpha val="0"/>
            </a:schemeClr>
          </a:solidFill>
          <a:ln w="28575" cap="flat" cmpd="sng" algn="ctr">
            <a:solidFill>
              <a:schemeClr val="bg1">
                <a:lumMod val="65000"/>
                <a:alpha val="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Cambria" panose="02040503050406030204" pitchFamily="18" charset="0"/>
              </a:rPr>
              <a:t>Sumit Singh (Computational Mechanical Engineer)</a:t>
            </a:r>
          </a:p>
        </p:txBody>
      </p:sp>
      <p:sp>
        <p:nvSpPr>
          <p:cNvPr id="2" name="Title Placeholder 1"/>
          <p:cNvSpPr>
            <a:spLocks noGrp="1"/>
          </p:cNvSpPr>
          <p:nvPr userDrawn="1">
            <p:ph type="title"/>
          </p:nvPr>
        </p:nvSpPr>
        <p:spPr>
          <a:xfrm>
            <a:off x="312420" y="0"/>
            <a:ext cx="11567160" cy="822960"/>
          </a:xfrm>
          <a:prstGeom prst="rect">
            <a:avLst/>
          </a:prstGeom>
        </p:spPr>
        <p:txBody>
          <a:bodyPr vert="horz" lIns="0" tIns="91440" rIns="0" bIns="45720" rtlCol="0" anchor="ctr">
            <a:noAutofit/>
          </a:bodyPr>
          <a:lstStyle/>
          <a:p>
            <a:endParaRPr lang="en-US" dirty="0"/>
          </a:p>
        </p:txBody>
      </p:sp>
      <p:sp>
        <p:nvSpPr>
          <p:cNvPr id="3" name="Text Placeholder 2"/>
          <p:cNvSpPr>
            <a:spLocks noGrp="1"/>
          </p:cNvSpPr>
          <p:nvPr userDrawn="1">
            <p:ph type="body" idx="1"/>
          </p:nvPr>
        </p:nvSpPr>
        <p:spPr>
          <a:xfrm>
            <a:off x="312420" y="960120"/>
            <a:ext cx="11567160" cy="5669280"/>
          </a:xfrm>
          <a:prstGeom prst="rect">
            <a:avLst/>
          </a:prstGeom>
        </p:spPr>
        <p:txBody>
          <a:bodyPr vert="horz" lIns="0" tIns="45720" rIns="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Box 27"/>
          <p:cNvSpPr txBox="1"/>
          <p:nvPr userDrawn="1"/>
        </p:nvSpPr>
        <p:spPr>
          <a:xfrm>
            <a:off x="11721357" y="6688215"/>
            <a:ext cx="352982" cy="153888"/>
          </a:xfrm>
          <a:prstGeom prst="rect">
            <a:avLst/>
          </a:prstGeom>
          <a:noFill/>
        </p:spPr>
        <p:txBody>
          <a:bodyPr vert="horz" wrap="none" tIns="0" bIns="0" rtlCol="0" anchor="ctr" anchorCtr="0">
            <a:spAutoFit/>
          </a:bodyPr>
          <a:lstStyle/>
          <a:p>
            <a:pPr marL="0" marR="0" indent="0" algn="l" defTabSz="914400" rtl="0" eaLnBrk="1" fontAlgn="auto" latinLnBrk="0" hangingPunct="1">
              <a:lnSpc>
                <a:spcPct val="100000"/>
              </a:lnSpc>
              <a:spcBef>
                <a:spcPts val="0"/>
              </a:spcBef>
              <a:spcAft>
                <a:spcPts val="0"/>
              </a:spcAft>
              <a:buClrTx/>
              <a:buSzTx/>
              <a:buFontTx/>
              <a:buNone/>
              <a:tabLst/>
            </a:pPr>
            <a:fld id="{EA36E680-CA23-4A7B-A569-206E3541EBB7}" type="slidenum">
              <a:rPr lang="en-US" sz="1000" b="1" smtClean="0">
                <a:solidFill>
                  <a:schemeClr val="tx1"/>
                </a:solidFill>
                <a:latin typeface="Trebuchet MS" panose="020B0603020202020204" pitchFamily="34" charset="0"/>
              </a:rPr>
              <a:t>‹#›</a:t>
            </a:fld>
            <a:endParaRPr lang="en-US" sz="1000" b="1"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392250208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7" r:id="rId4"/>
    <p:sldLayoutId id="2147483688" r:id="rId5"/>
    <p:sldLayoutId id="2147483686" r:id="rId6"/>
    <p:sldLayoutId id="2147483695" r:id="rId7"/>
    <p:sldLayoutId id="2147483700" r:id="rId8"/>
    <p:sldLayoutId id="2147483697" r:id="rId9"/>
    <p:sldLayoutId id="2147483698" r:id="rId10"/>
    <p:sldLayoutId id="2147483701" r:id="rId11"/>
    <p:sldLayoutId id="2147483699" r:id="rId12"/>
  </p:sldLayoutIdLst>
  <p:transition>
    <p:fade/>
  </p:transition>
  <p:hf hdr="0" dt="0"/>
  <p:txStyles>
    <p:titleStyle>
      <a:lvl1pPr algn="l" defTabSz="914400" rtl="0" eaLnBrk="1" latinLnBrk="0" hangingPunct="1">
        <a:lnSpc>
          <a:spcPct val="100000"/>
        </a:lnSpc>
        <a:spcBef>
          <a:spcPct val="0"/>
        </a:spcBef>
        <a:buNone/>
        <a:defRPr sz="2400" b="1" kern="1200">
          <a:solidFill>
            <a:schemeClr val="bg1"/>
          </a:solidFill>
          <a:latin typeface="Trebuchet MS" panose="020B0603020202020204" pitchFamily="34" charset="0"/>
          <a:ea typeface="+mj-ea"/>
          <a:cs typeface="+mj-cs"/>
        </a:defRPr>
      </a:lvl1pPr>
    </p:titleStyle>
    <p:bodyStyle>
      <a:lvl1pPr marL="228600" indent="-228600" algn="l" defTabSz="914400" rtl="0" eaLnBrk="1" latinLnBrk="0" hangingPunct="1">
        <a:lnSpc>
          <a:spcPct val="100000"/>
        </a:lnSpc>
        <a:spcBef>
          <a:spcPts val="1800"/>
        </a:spcBef>
        <a:spcAft>
          <a:spcPts val="0"/>
        </a:spcAft>
        <a:buClrTx/>
        <a:buSzPct val="80000"/>
        <a:buFont typeface="Arial" panose="020B0604020202020204" pitchFamily="34" charset="0"/>
        <a:buChar char="►"/>
        <a:defRPr lang="en-US" sz="1800" b="1" kern="1200" dirty="0" smtClean="0">
          <a:solidFill>
            <a:srgbClr val="3081AC"/>
          </a:solidFill>
          <a:latin typeface="Trebuchet MS" panose="020B0603020202020204" pitchFamily="34" charset="0"/>
          <a:ea typeface="+mn-ea"/>
          <a:cs typeface="+mn-cs"/>
        </a:defRPr>
      </a:lvl1pPr>
      <a:lvl2pPr marL="460375" indent="-166688" algn="l" defTabSz="914400" rtl="0" eaLnBrk="1" latinLnBrk="0" hangingPunct="1">
        <a:lnSpc>
          <a:spcPct val="100000"/>
        </a:lnSpc>
        <a:spcBef>
          <a:spcPts val="600"/>
        </a:spcBef>
        <a:spcAft>
          <a:spcPts val="0"/>
        </a:spcAft>
        <a:buClrTx/>
        <a:buFont typeface="Wingdings" pitchFamily="2" charset="2"/>
        <a:buChar char="§"/>
        <a:defRPr lang="en-US" sz="1600" b="0" kern="1200" dirty="0" smtClean="0">
          <a:solidFill>
            <a:schemeClr val="tx1"/>
          </a:solidFill>
          <a:latin typeface="Trebuchet MS" panose="020B0603020202020204" pitchFamily="34" charset="0"/>
          <a:ea typeface="+mn-ea"/>
          <a:cs typeface="+mn-cs"/>
        </a:defRPr>
      </a:lvl2pPr>
      <a:lvl3pPr marL="801688" indent="-173038" algn="l" defTabSz="914400" rtl="0" eaLnBrk="1" latinLnBrk="0" hangingPunct="1">
        <a:lnSpc>
          <a:spcPct val="100000"/>
        </a:lnSpc>
        <a:spcBef>
          <a:spcPts val="300"/>
        </a:spcBef>
        <a:spcAft>
          <a:spcPts val="0"/>
        </a:spcAft>
        <a:buClr>
          <a:schemeClr val="accent6">
            <a:lumMod val="75000"/>
          </a:schemeClr>
        </a:buClr>
        <a:buFont typeface="Trebuchet MS" panose="020B0603020202020204" pitchFamily="34" charset="0"/>
        <a:buChar char="—"/>
        <a:defRPr lang="en-US" sz="1400" kern="1200" dirty="0" smtClean="0">
          <a:solidFill>
            <a:schemeClr val="tx1"/>
          </a:solidFill>
          <a:latin typeface="Trebuchet MS" panose="020B0603020202020204" pitchFamily="34" charset="0"/>
          <a:ea typeface="+mn-ea"/>
          <a:cs typeface="+mn-cs"/>
        </a:defRPr>
      </a:lvl3pPr>
      <a:lvl4pPr marL="1143000" indent="-168275" algn="l" defTabSz="914400" rtl="0" eaLnBrk="1" latinLnBrk="0" hangingPunct="1">
        <a:lnSpc>
          <a:spcPct val="100000"/>
        </a:lnSpc>
        <a:spcBef>
          <a:spcPts val="300"/>
        </a:spcBef>
        <a:spcAft>
          <a:spcPts val="0"/>
        </a:spcAft>
        <a:buClr>
          <a:schemeClr val="accent3"/>
        </a:buClr>
        <a:buFont typeface="Wingdings" pitchFamily="2" charset="2"/>
        <a:buChar char="§"/>
        <a:defRPr lang="en-US" sz="1400" kern="1200" dirty="0" smtClean="0">
          <a:solidFill>
            <a:schemeClr val="tx1"/>
          </a:solidFill>
          <a:latin typeface="Trebuchet MS" panose="020B0603020202020204" pitchFamily="34" charset="0"/>
          <a:ea typeface="+mn-ea"/>
          <a:cs typeface="+mn-cs"/>
        </a:defRPr>
      </a:lvl4pPr>
      <a:lvl5pPr marL="1484313" indent="-171450" algn="l" defTabSz="914400" rtl="0" eaLnBrk="1" latinLnBrk="0" hangingPunct="1">
        <a:lnSpc>
          <a:spcPct val="100000"/>
        </a:lnSpc>
        <a:spcBef>
          <a:spcPts val="300"/>
        </a:spcBef>
        <a:spcAft>
          <a:spcPts val="0"/>
        </a:spcAft>
        <a:buFont typeface="Trebuchet MS" pitchFamily="34" charset="0"/>
        <a:buChar char="—"/>
        <a:tabLst/>
        <a:defRPr lang="en-US" sz="1200" kern="1200" dirty="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99acres.com/property-rates-and-price-trends-in-mumbai" TargetMode="External"/><Relationship Id="rId2" Type="http://schemas.openxmlformats.org/officeDocument/2006/relationships/hyperlink" Target="https://en.wikipedia.org/wiki/List_of_neighbourhoods_in_Mumbai" TargetMode="External"/><Relationship Id="rId1" Type="http://schemas.openxmlformats.org/officeDocument/2006/relationships/slideLayout" Target="../slideLayouts/slideLayout2.xml"/><Relationship Id="rId6" Type="http://schemas.openxmlformats.org/officeDocument/2006/relationships/hyperlink" Target="https://github.com/Sumsys/Applied_Data_Science_Capstone_Project/tree/master/Week5" TargetMode="External"/><Relationship Id="rId5" Type="http://schemas.openxmlformats.org/officeDocument/2006/relationships/hyperlink" Target="https://www.google.co.in/maps/" TargetMode="External"/><Relationship Id="rId4" Type="http://schemas.openxmlformats.org/officeDocument/2006/relationships/hyperlink" Target="https://developer.foursquare.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65D97A9-44F2-4421-BE44-2C6053EB4224}"/>
              </a:ext>
            </a:extLst>
          </p:cNvPr>
          <p:cNvSpPr>
            <a:spLocks noGrp="1"/>
          </p:cNvSpPr>
          <p:nvPr>
            <p:ph type="subTitle" idx="1"/>
          </p:nvPr>
        </p:nvSpPr>
        <p:spPr/>
        <p:txBody>
          <a:bodyPr/>
          <a:lstStyle/>
          <a:p>
            <a:r>
              <a:rPr lang="en-US" dirty="0"/>
              <a:t>Sumit Singh</a:t>
            </a:r>
            <a:endParaRPr lang="en-IN" dirty="0"/>
          </a:p>
        </p:txBody>
      </p:sp>
      <p:sp>
        <p:nvSpPr>
          <p:cNvPr id="3" name="Text Placeholder 2">
            <a:extLst>
              <a:ext uri="{FF2B5EF4-FFF2-40B4-BE49-F238E27FC236}">
                <a16:creationId xmlns:a16="http://schemas.microsoft.com/office/drawing/2014/main" id="{F7A49C41-0AE5-4A35-A8D2-5E9BE765086D}"/>
              </a:ext>
            </a:extLst>
          </p:cNvPr>
          <p:cNvSpPr>
            <a:spLocks noGrp="1"/>
          </p:cNvSpPr>
          <p:nvPr>
            <p:ph type="body" sz="quarter" idx="13"/>
          </p:nvPr>
        </p:nvSpPr>
        <p:spPr/>
        <p:txBody>
          <a:bodyPr/>
          <a:lstStyle/>
          <a:p>
            <a:r>
              <a:rPr lang="en-US" dirty="0"/>
              <a:t>30</a:t>
            </a:r>
            <a:r>
              <a:rPr lang="en-US" baseline="30000" dirty="0"/>
              <a:t>th</a:t>
            </a:r>
            <a:r>
              <a:rPr lang="en-US" dirty="0"/>
              <a:t> April 2020</a:t>
            </a:r>
            <a:endParaRPr lang="en-IN" dirty="0"/>
          </a:p>
        </p:txBody>
      </p:sp>
      <p:sp>
        <p:nvSpPr>
          <p:cNvPr id="4" name="Title 3">
            <a:extLst>
              <a:ext uri="{FF2B5EF4-FFF2-40B4-BE49-F238E27FC236}">
                <a16:creationId xmlns:a16="http://schemas.microsoft.com/office/drawing/2014/main" id="{6B543DF5-EA98-4D2B-8A43-A2D9D015A11F}"/>
              </a:ext>
            </a:extLst>
          </p:cNvPr>
          <p:cNvSpPr>
            <a:spLocks noGrp="1"/>
          </p:cNvSpPr>
          <p:nvPr>
            <p:ph type="ctrTitle"/>
          </p:nvPr>
        </p:nvSpPr>
        <p:spPr>
          <a:xfrm>
            <a:off x="2153138" y="3632702"/>
            <a:ext cx="7019437" cy="1645920"/>
          </a:xfrm>
        </p:spPr>
        <p:txBody>
          <a:bodyPr/>
          <a:lstStyle/>
          <a:p>
            <a:r>
              <a:rPr lang="en-US" dirty="0"/>
              <a:t>Housing Sales Prices &amp; Venues Data Analysis of Mumbai</a:t>
            </a:r>
            <a:endParaRPr lang="en-IN" dirty="0"/>
          </a:p>
        </p:txBody>
      </p:sp>
    </p:spTree>
    <p:extLst>
      <p:ext uri="{BB962C8B-B14F-4D97-AF65-F5344CB8AC3E}">
        <p14:creationId xmlns:p14="http://schemas.microsoft.com/office/powerpoint/2010/main" val="12978031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5EE8CA-0F2C-41A2-8F91-1FCEA3487042}"/>
              </a:ext>
            </a:extLst>
          </p:cNvPr>
          <p:cNvSpPr>
            <a:spLocks noGrp="1"/>
          </p:cNvSpPr>
          <p:nvPr>
            <p:ph idx="1"/>
          </p:nvPr>
        </p:nvSpPr>
        <p:spPr/>
        <p:txBody>
          <a:bodyPr/>
          <a:lstStyle/>
          <a:p>
            <a:pPr algn="just"/>
            <a:r>
              <a:rPr lang="en-US" dirty="0"/>
              <a:t>Background</a:t>
            </a:r>
          </a:p>
          <a:p>
            <a:pPr lvl="1" algn="just"/>
            <a:r>
              <a:rPr lang="en-US" dirty="0"/>
              <a:t>Mumbai is one of the largest metropolises in the world where over 19.98 million people live and it has a population density of 21000 people per square kilometer. As a resident of this city, I decided to use Mumbai in my project. The city is divided into 4 suburban zone in total. However, the fact that the four suburban zones are squeezed into an area of approximately 603 square kilometers causes the city to have a very intertwined and mixed structure [1].</a:t>
            </a:r>
          </a:p>
          <a:p>
            <a:pPr algn="just"/>
            <a:r>
              <a:rPr lang="en-US" dirty="0"/>
              <a:t>Problem Descriptions</a:t>
            </a:r>
          </a:p>
          <a:p>
            <a:pPr lvl="1" algn="just"/>
            <a:r>
              <a:rPr lang="en-US" dirty="0"/>
              <a:t>As you can see from the figures, Mumbai is a city with a high population and population density. Being such a crowded city leads the owners of shops and social sharing places in the city where the population is dense. When we think of it by the investor, we expect from them to prefer the suburban zone where there is a lower real estate cost and the type of business they want to install is less intense. If we think of the city residents, they may want to choose the regions where real estate values are lower, too. At the same time, they may want to choose the region according to the social places density. However, it is difficult to obtain information that will guide investors in this direction, nowadays.</a:t>
            </a:r>
          </a:p>
          <a:p>
            <a:pPr lvl="1" algn="just"/>
            <a:r>
              <a:rPr lang="en-US" dirty="0"/>
              <a:t>When we consider all these problems, we can create a map and information chart where the real estate index is placed on Mumbai and each neighborhoods is clustered according to the venue density.</a:t>
            </a:r>
          </a:p>
          <a:p>
            <a:endParaRPr lang="en-US" dirty="0"/>
          </a:p>
          <a:p>
            <a:pPr marL="628650" lvl="2" indent="0">
              <a:buNone/>
            </a:pPr>
            <a:endParaRPr lang="en-US" dirty="0"/>
          </a:p>
        </p:txBody>
      </p:sp>
      <p:sp>
        <p:nvSpPr>
          <p:cNvPr id="3" name="Title 2">
            <a:extLst>
              <a:ext uri="{FF2B5EF4-FFF2-40B4-BE49-F238E27FC236}">
                <a16:creationId xmlns:a16="http://schemas.microsoft.com/office/drawing/2014/main" id="{BF77CB20-ADBB-4325-BB01-16F353473AD7}"/>
              </a:ext>
            </a:extLst>
          </p:cNvPr>
          <p:cNvSpPr>
            <a:spLocks noGrp="1"/>
          </p:cNvSpPr>
          <p:nvPr>
            <p:ph type="title"/>
          </p:nvPr>
        </p:nvSpPr>
        <p:spPr/>
        <p:txBody>
          <a:bodyPr/>
          <a:lstStyle/>
          <a:p>
            <a:r>
              <a:rPr lang="en-IN" dirty="0"/>
              <a:t>Introduction</a:t>
            </a:r>
          </a:p>
        </p:txBody>
      </p:sp>
    </p:spTree>
    <p:extLst>
      <p:ext uri="{BB962C8B-B14F-4D97-AF65-F5344CB8AC3E}">
        <p14:creationId xmlns:p14="http://schemas.microsoft.com/office/powerpoint/2010/main" val="11654850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BE4A56-50F1-4D83-8081-002F0BB9D513}"/>
              </a:ext>
            </a:extLst>
          </p:cNvPr>
          <p:cNvSpPr>
            <a:spLocks noGrp="1"/>
          </p:cNvSpPr>
          <p:nvPr>
            <p:ph idx="1"/>
          </p:nvPr>
        </p:nvSpPr>
        <p:spPr/>
        <p:txBody>
          <a:bodyPr/>
          <a:lstStyle/>
          <a:p>
            <a:pPr lvl="1"/>
            <a:r>
              <a:rPr lang="en-US" dirty="0"/>
              <a:t>I found the neighborhoods of Mumbai from Wikipedia. The coordinate of neighborhoods was obtained from google map. </a:t>
            </a:r>
            <a:r>
              <a:rPr lang="en-IN" u="sng" dirty="0">
                <a:hlinkClick r:id="rId2"/>
              </a:rPr>
              <a:t>https://en.wikipedia.org/wiki/List_of_neighbourhoods_in_Mumbai</a:t>
            </a:r>
            <a:endParaRPr lang="en-US" dirty="0"/>
          </a:p>
          <a:p>
            <a:pPr lvl="1"/>
            <a:r>
              <a:rPr lang="en-US" dirty="0"/>
              <a:t>I cleaned the data and reduced it to city of Istanbul where I used it to create choropleth map of Housing Sales Price for each neighborhoods was obtained from 99acres property dealing site. </a:t>
            </a:r>
          </a:p>
          <a:p>
            <a:pPr lvl="1"/>
            <a:r>
              <a:rPr lang="en-IN" u="sng" dirty="0">
                <a:hlinkClick r:id="rId3"/>
              </a:rPr>
              <a:t>https://www.99acres.com/property-rates-and-price-trends-in-mumbai</a:t>
            </a:r>
            <a:endParaRPr lang="en-US" dirty="0"/>
          </a:p>
          <a:p>
            <a:pPr lvl="1"/>
            <a:r>
              <a:rPr lang="en-US" dirty="0"/>
              <a:t>I used </a:t>
            </a:r>
            <a:r>
              <a:rPr lang="en-US" dirty="0" err="1"/>
              <a:t>Forsquare</a:t>
            </a:r>
            <a:r>
              <a:rPr lang="en-US" dirty="0"/>
              <a:t> API to get the most common venues of given Neighborhoods of Mumbai. </a:t>
            </a:r>
            <a:r>
              <a:rPr lang="en-IN" u="sng" dirty="0">
                <a:hlinkClick r:id="rId4"/>
              </a:rPr>
              <a:t>https://developer.foursquare.com/</a:t>
            </a:r>
            <a:endParaRPr lang="en-US" dirty="0"/>
          </a:p>
          <a:p>
            <a:pPr lvl="1"/>
            <a:r>
              <a:rPr lang="en-US" dirty="0"/>
              <a:t>I used Google Map, ‘Search Nearby’ option to get the center coordinates of the each Neighborhood. </a:t>
            </a:r>
            <a:r>
              <a:rPr lang="en-IN" u="sng" dirty="0">
                <a:hlinkClick r:id="rId5"/>
              </a:rPr>
              <a:t>https://www.google.co.in/maps/</a:t>
            </a:r>
            <a:endParaRPr lang="en-US" dirty="0"/>
          </a:p>
          <a:p>
            <a:pPr lvl="1"/>
            <a:r>
              <a:rPr lang="en-US" dirty="0"/>
              <a:t>All compiled data was also stored in </a:t>
            </a:r>
            <a:r>
              <a:rPr lang="en-US" dirty="0" err="1"/>
              <a:t>Github</a:t>
            </a:r>
            <a:r>
              <a:rPr lang="en-US" dirty="0"/>
              <a:t> repository. </a:t>
            </a:r>
            <a:r>
              <a:rPr lang="en-IN" dirty="0">
                <a:hlinkClick r:id="rId6"/>
              </a:rPr>
              <a:t>https://github.com/Sumsys/Applied_Data_Science_Capstone_Project/tree/master/Week5</a:t>
            </a:r>
            <a:endParaRPr lang="en-US" dirty="0"/>
          </a:p>
          <a:p>
            <a:endParaRPr lang="en-IN" dirty="0"/>
          </a:p>
        </p:txBody>
      </p:sp>
      <p:sp>
        <p:nvSpPr>
          <p:cNvPr id="3" name="Title 2">
            <a:extLst>
              <a:ext uri="{FF2B5EF4-FFF2-40B4-BE49-F238E27FC236}">
                <a16:creationId xmlns:a16="http://schemas.microsoft.com/office/drawing/2014/main" id="{6759497B-F000-46D9-B5B9-2E7E4E338937}"/>
              </a:ext>
            </a:extLst>
          </p:cNvPr>
          <p:cNvSpPr>
            <a:spLocks noGrp="1"/>
          </p:cNvSpPr>
          <p:nvPr>
            <p:ph type="title"/>
          </p:nvPr>
        </p:nvSpPr>
        <p:spPr/>
        <p:txBody>
          <a:bodyPr/>
          <a:lstStyle/>
          <a:p>
            <a:r>
              <a:rPr lang="en-US" dirty="0"/>
              <a:t>Data Description</a:t>
            </a:r>
            <a:endParaRPr lang="en-IN" dirty="0"/>
          </a:p>
        </p:txBody>
      </p:sp>
    </p:spTree>
    <p:extLst>
      <p:ext uri="{BB962C8B-B14F-4D97-AF65-F5344CB8AC3E}">
        <p14:creationId xmlns:p14="http://schemas.microsoft.com/office/powerpoint/2010/main" val="1210076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BE4A56-50F1-4D83-8081-002F0BB9D513}"/>
              </a:ext>
            </a:extLst>
          </p:cNvPr>
          <p:cNvSpPr>
            <a:spLocks noGrp="1"/>
          </p:cNvSpPr>
          <p:nvPr>
            <p:ph idx="1"/>
          </p:nvPr>
        </p:nvSpPr>
        <p:spPr/>
        <p:txBody>
          <a:bodyPr numCol="2"/>
          <a:lstStyle/>
          <a:p>
            <a:r>
              <a:rPr lang="en-US" dirty="0"/>
              <a:t>Neighborhood Data</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Venue Data from </a:t>
            </a:r>
            <a:r>
              <a:rPr lang="en-IN" dirty="0"/>
              <a:t>Foursquare API </a:t>
            </a:r>
            <a:endParaRPr lang="en-US" dirty="0"/>
          </a:p>
          <a:p>
            <a:pPr lvl="1"/>
            <a:endParaRPr lang="en-US" dirty="0"/>
          </a:p>
          <a:p>
            <a:pPr lvl="1"/>
            <a:endParaRPr lang="en-US" dirty="0"/>
          </a:p>
          <a:p>
            <a:endParaRPr lang="en-IN" dirty="0"/>
          </a:p>
        </p:txBody>
      </p:sp>
      <p:sp>
        <p:nvSpPr>
          <p:cNvPr id="3" name="Title 2">
            <a:extLst>
              <a:ext uri="{FF2B5EF4-FFF2-40B4-BE49-F238E27FC236}">
                <a16:creationId xmlns:a16="http://schemas.microsoft.com/office/drawing/2014/main" id="{6759497B-F000-46D9-B5B9-2E7E4E338937}"/>
              </a:ext>
            </a:extLst>
          </p:cNvPr>
          <p:cNvSpPr>
            <a:spLocks noGrp="1"/>
          </p:cNvSpPr>
          <p:nvPr>
            <p:ph type="title"/>
          </p:nvPr>
        </p:nvSpPr>
        <p:spPr/>
        <p:txBody>
          <a:bodyPr/>
          <a:lstStyle/>
          <a:p>
            <a:r>
              <a:rPr lang="en-US" dirty="0"/>
              <a:t>Methodology</a:t>
            </a:r>
            <a:endParaRPr lang="en-IN" dirty="0"/>
          </a:p>
        </p:txBody>
      </p:sp>
      <p:pic>
        <p:nvPicPr>
          <p:cNvPr id="9" name="Picture 8">
            <a:extLst>
              <a:ext uri="{FF2B5EF4-FFF2-40B4-BE49-F238E27FC236}">
                <a16:creationId xmlns:a16="http://schemas.microsoft.com/office/drawing/2014/main" id="{8D61736C-9C5B-4DB1-8EAC-B69A60288A89}"/>
              </a:ext>
            </a:extLst>
          </p:cNvPr>
          <p:cNvPicPr/>
          <p:nvPr/>
        </p:nvPicPr>
        <p:blipFill>
          <a:blip r:embed="rId2"/>
          <a:stretch>
            <a:fillRect/>
          </a:stretch>
        </p:blipFill>
        <p:spPr>
          <a:xfrm>
            <a:off x="563335" y="1496105"/>
            <a:ext cx="5676900" cy="1514475"/>
          </a:xfrm>
          <a:prstGeom prst="rect">
            <a:avLst/>
          </a:prstGeom>
        </p:spPr>
      </p:pic>
      <p:pic>
        <p:nvPicPr>
          <p:cNvPr id="10" name="Picture 9">
            <a:extLst>
              <a:ext uri="{FF2B5EF4-FFF2-40B4-BE49-F238E27FC236}">
                <a16:creationId xmlns:a16="http://schemas.microsoft.com/office/drawing/2014/main" id="{21749647-F85C-47F0-8B4F-09E8AB7CAB69}"/>
              </a:ext>
            </a:extLst>
          </p:cNvPr>
          <p:cNvPicPr/>
          <p:nvPr/>
        </p:nvPicPr>
        <p:blipFill>
          <a:blip r:embed="rId3"/>
          <a:stretch>
            <a:fillRect/>
          </a:stretch>
        </p:blipFill>
        <p:spPr>
          <a:xfrm>
            <a:off x="508725" y="3147740"/>
            <a:ext cx="5731510" cy="3423920"/>
          </a:xfrm>
          <a:prstGeom prst="rect">
            <a:avLst/>
          </a:prstGeom>
        </p:spPr>
      </p:pic>
      <p:pic>
        <p:nvPicPr>
          <p:cNvPr id="6" name="Picture 5">
            <a:extLst>
              <a:ext uri="{FF2B5EF4-FFF2-40B4-BE49-F238E27FC236}">
                <a16:creationId xmlns:a16="http://schemas.microsoft.com/office/drawing/2014/main" id="{3160BA0C-B013-4172-90E0-70DEB49210EC}"/>
              </a:ext>
            </a:extLst>
          </p:cNvPr>
          <p:cNvPicPr/>
          <p:nvPr/>
        </p:nvPicPr>
        <p:blipFill>
          <a:blip r:embed="rId4"/>
          <a:stretch>
            <a:fillRect/>
          </a:stretch>
        </p:blipFill>
        <p:spPr>
          <a:xfrm>
            <a:off x="6407965" y="1394006"/>
            <a:ext cx="5060135" cy="1616574"/>
          </a:xfrm>
          <a:prstGeom prst="rect">
            <a:avLst/>
          </a:prstGeom>
        </p:spPr>
      </p:pic>
      <p:pic>
        <p:nvPicPr>
          <p:cNvPr id="7" name="Picture 6">
            <a:extLst>
              <a:ext uri="{FF2B5EF4-FFF2-40B4-BE49-F238E27FC236}">
                <a16:creationId xmlns:a16="http://schemas.microsoft.com/office/drawing/2014/main" id="{AF10CD3E-F1A9-4A82-862D-6AC8058A5777}"/>
              </a:ext>
            </a:extLst>
          </p:cNvPr>
          <p:cNvPicPr/>
          <p:nvPr/>
        </p:nvPicPr>
        <p:blipFill>
          <a:blip r:embed="rId5"/>
          <a:stretch>
            <a:fillRect/>
          </a:stretch>
        </p:blipFill>
        <p:spPr>
          <a:xfrm>
            <a:off x="6505575" y="3092812"/>
            <a:ext cx="4248150" cy="3533775"/>
          </a:xfrm>
          <a:prstGeom prst="rect">
            <a:avLst/>
          </a:prstGeom>
        </p:spPr>
      </p:pic>
    </p:spTree>
    <p:extLst>
      <p:ext uri="{BB962C8B-B14F-4D97-AF65-F5344CB8AC3E}">
        <p14:creationId xmlns:p14="http://schemas.microsoft.com/office/powerpoint/2010/main" val="16394535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BE4A56-50F1-4D83-8081-002F0BB9D513}"/>
              </a:ext>
            </a:extLst>
          </p:cNvPr>
          <p:cNvSpPr>
            <a:spLocks noGrp="1"/>
          </p:cNvSpPr>
          <p:nvPr>
            <p:ph idx="1"/>
          </p:nvPr>
        </p:nvSpPr>
        <p:spPr/>
        <p:txBody>
          <a:bodyPr numCol="2"/>
          <a:lstStyle/>
          <a:p>
            <a:r>
              <a:rPr lang="en-US" dirty="0"/>
              <a:t>K-Means Cluster</a:t>
            </a:r>
          </a:p>
          <a:p>
            <a:pPr lvl="1"/>
            <a:r>
              <a:rPr lang="en-US" dirty="0"/>
              <a:t>Top 10 Venues</a:t>
            </a:r>
          </a:p>
          <a:p>
            <a:endParaRPr lang="en-US" dirty="0"/>
          </a:p>
          <a:p>
            <a:endParaRPr lang="en-US" dirty="0"/>
          </a:p>
          <a:p>
            <a:endParaRPr lang="en-US" dirty="0"/>
          </a:p>
          <a:p>
            <a:pPr lvl="1"/>
            <a:endParaRPr lang="en-US" dirty="0"/>
          </a:p>
          <a:p>
            <a:pPr lvl="1"/>
            <a:r>
              <a:rPr lang="en-US" dirty="0"/>
              <a:t>Top 10 Venues merge with Neighborhood data</a:t>
            </a:r>
          </a:p>
          <a:p>
            <a:endParaRPr lang="en-US" dirty="0"/>
          </a:p>
          <a:p>
            <a:endParaRPr lang="en-US" dirty="0"/>
          </a:p>
          <a:p>
            <a:endParaRPr lang="en-US" dirty="0"/>
          </a:p>
          <a:p>
            <a:pPr marL="0" indent="0">
              <a:buNone/>
            </a:pPr>
            <a:endParaRPr lang="en-US" dirty="0"/>
          </a:p>
          <a:p>
            <a:pPr marL="0" indent="0">
              <a:buNone/>
            </a:pPr>
            <a:endParaRPr lang="en-US" dirty="0"/>
          </a:p>
          <a:p>
            <a:r>
              <a:rPr lang="en-US" dirty="0"/>
              <a:t>Cluster Classification based on K-Means</a:t>
            </a:r>
          </a:p>
          <a:p>
            <a:pPr lvl="1"/>
            <a:r>
              <a:rPr lang="en-US" dirty="0"/>
              <a:t>Cluster 0 : “Multiple Social Venues”</a:t>
            </a:r>
          </a:p>
          <a:p>
            <a:pPr lvl="1"/>
            <a:r>
              <a:rPr lang="en-US" dirty="0"/>
              <a:t>Cluster 1 : “Chinese Restaurant Venues”</a:t>
            </a:r>
          </a:p>
          <a:p>
            <a:pPr lvl="1"/>
            <a:r>
              <a:rPr lang="en-US" dirty="0"/>
              <a:t>Cluster 2 : “Indian </a:t>
            </a:r>
            <a:r>
              <a:rPr lang="en-US" dirty="0" err="1"/>
              <a:t>Restaurents</a:t>
            </a:r>
            <a:r>
              <a:rPr lang="en-US" dirty="0"/>
              <a:t> Venues”</a:t>
            </a:r>
          </a:p>
          <a:p>
            <a:pPr lvl="1"/>
            <a:r>
              <a:rPr lang="en-US" dirty="0"/>
              <a:t>Cluster 3 : “Shipping Store Venues”</a:t>
            </a:r>
          </a:p>
          <a:p>
            <a:pPr lvl="1"/>
            <a:r>
              <a:rPr lang="en-US" dirty="0"/>
              <a:t>Cluster 4 : “Vegetarian Restaurant and Platform Venues”</a:t>
            </a:r>
          </a:p>
          <a:p>
            <a:pPr lvl="1"/>
            <a:endParaRPr lang="en-US" dirty="0"/>
          </a:p>
          <a:p>
            <a:pPr lvl="1"/>
            <a:endParaRPr lang="en-US" dirty="0"/>
          </a:p>
          <a:p>
            <a:endParaRPr lang="en-IN" dirty="0"/>
          </a:p>
        </p:txBody>
      </p:sp>
      <p:sp>
        <p:nvSpPr>
          <p:cNvPr id="3" name="Title 2">
            <a:extLst>
              <a:ext uri="{FF2B5EF4-FFF2-40B4-BE49-F238E27FC236}">
                <a16:creationId xmlns:a16="http://schemas.microsoft.com/office/drawing/2014/main" id="{6759497B-F000-46D9-B5B9-2E7E4E338937}"/>
              </a:ext>
            </a:extLst>
          </p:cNvPr>
          <p:cNvSpPr>
            <a:spLocks noGrp="1"/>
          </p:cNvSpPr>
          <p:nvPr>
            <p:ph type="title"/>
          </p:nvPr>
        </p:nvSpPr>
        <p:spPr/>
        <p:txBody>
          <a:bodyPr/>
          <a:lstStyle/>
          <a:p>
            <a:r>
              <a:rPr lang="en-US" dirty="0"/>
              <a:t>Methodology (Contd.)</a:t>
            </a:r>
            <a:endParaRPr lang="en-IN" dirty="0"/>
          </a:p>
        </p:txBody>
      </p:sp>
      <p:pic>
        <p:nvPicPr>
          <p:cNvPr id="8" name="Picture 7">
            <a:extLst>
              <a:ext uri="{FF2B5EF4-FFF2-40B4-BE49-F238E27FC236}">
                <a16:creationId xmlns:a16="http://schemas.microsoft.com/office/drawing/2014/main" id="{A45BE95A-5F30-4B16-AB04-C8ECD4012197}"/>
              </a:ext>
            </a:extLst>
          </p:cNvPr>
          <p:cNvPicPr/>
          <p:nvPr/>
        </p:nvPicPr>
        <p:blipFill>
          <a:blip r:embed="rId2"/>
          <a:stretch>
            <a:fillRect/>
          </a:stretch>
        </p:blipFill>
        <p:spPr>
          <a:xfrm>
            <a:off x="312420" y="1701845"/>
            <a:ext cx="5731510" cy="1509395"/>
          </a:xfrm>
          <a:prstGeom prst="rect">
            <a:avLst/>
          </a:prstGeom>
        </p:spPr>
      </p:pic>
      <p:pic>
        <p:nvPicPr>
          <p:cNvPr id="11" name="Picture 10">
            <a:extLst>
              <a:ext uri="{FF2B5EF4-FFF2-40B4-BE49-F238E27FC236}">
                <a16:creationId xmlns:a16="http://schemas.microsoft.com/office/drawing/2014/main" id="{7998AFC1-458D-435D-AE7A-F9B9168C57B4}"/>
              </a:ext>
            </a:extLst>
          </p:cNvPr>
          <p:cNvPicPr/>
          <p:nvPr/>
        </p:nvPicPr>
        <p:blipFill>
          <a:blip r:embed="rId3"/>
          <a:stretch>
            <a:fillRect/>
          </a:stretch>
        </p:blipFill>
        <p:spPr>
          <a:xfrm>
            <a:off x="390525" y="3843790"/>
            <a:ext cx="5731510" cy="1763395"/>
          </a:xfrm>
          <a:prstGeom prst="rect">
            <a:avLst/>
          </a:prstGeom>
        </p:spPr>
      </p:pic>
      <p:pic>
        <p:nvPicPr>
          <p:cNvPr id="12" name="Picture 11">
            <a:extLst>
              <a:ext uri="{FF2B5EF4-FFF2-40B4-BE49-F238E27FC236}">
                <a16:creationId xmlns:a16="http://schemas.microsoft.com/office/drawing/2014/main" id="{A4309F1A-3317-4DC7-A47C-D57FD57C297F}"/>
              </a:ext>
            </a:extLst>
          </p:cNvPr>
          <p:cNvPicPr/>
          <p:nvPr/>
        </p:nvPicPr>
        <p:blipFill>
          <a:blip r:embed="rId4"/>
          <a:stretch>
            <a:fillRect/>
          </a:stretch>
        </p:blipFill>
        <p:spPr>
          <a:xfrm>
            <a:off x="6200140" y="3016703"/>
            <a:ext cx="5731510" cy="3417570"/>
          </a:xfrm>
          <a:prstGeom prst="rect">
            <a:avLst/>
          </a:prstGeom>
        </p:spPr>
      </p:pic>
    </p:spTree>
    <p:extLst>
      <p:ext uri="{BB962C8B-B14F-4D97-AF65-F5344CB8AC3E}">
        <p14:creationId xmlns:p14="http://schemas.microsoft.com/office/powerpoint/2010/main" val="3421916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BE4A56-50F1-4D83-8081-002F0BB9D513}"/>
              </a:ext>
            </a:extLst>
          </p:cNvPr>
          <p:cNvSpPr>
            <a:spLocks noGrp="1"/>
          </p:cNvSpPr>
          <p:nvPr>
            <p:ph idx="1"/>
          </p:nvPr>
        </p:nvSpPr>
        <p:spPr/>
        <p:txBody>
          <a:bodyPr numCol="2"/>
          <a:lstStyle/>
          <a:p>
            <a:r>
              <a:rPr lang="en-US" dirty="0"/>
              <a:t>Most common Venue in each cluster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Average Sales price</a:t>
            </a:r>
          </a:p>
          <a:p>
            <a:pPr lvl="1"/>
            <a:r>
              <a:rPr lang="en-US" dirty="0"/>
              <a:t>15000 ASP : “Low Level HSP”</a:t>
            </a:r>
          </a:p>
          <a:p>
            <a:pPr lvl="1"/>
            <a:r>
              <a:rPr lang="en-US" dirty="0"/>
              <a:t>15000–25000 ASP : “Mid-1 Level HSP”</a:t>
            </a:r>
          </a:p>
          <a:p>
            <a:pPr lvl="1"/>
            <a:r>
              <a:rPr lang="en-US" dirty="0"/>
              <a:t>25000–35000 ASP : “Mid-2 Level HSP”</a:t>
            </a:r>
          </a:p>
          <a:p>
            <a:pPr lvl="1"/>
            <a:r>
              <a:rPr lang="en-US" dirty="0"/>
              <a:t>35000–45000 ASP : “High-1 Level HSP”</a:t>
            </a:r>
          </a:p>
          <a:p>
            <a:pPr lvl="1"/>
            <a:r>
              <a:rPr lang="en-US" dirty="0"/>
              <a:t>&gt; 45000 AHP : “High-2 Level HSP”</a:t>
            </a:r>
          </a:p>
          <a:p>
            <a:endParaRPr lang="en-IN" dirty="0"/>
          </a:p>
        </p:txBody>
      </p:sp>
      <p:sp>
        <p:nvSpPr>
          <p:cNvPr id="3" name="Title 2">
            <a:extLst>
              <a:ext uri="{FF2B5EF4-FFF2-40B4-BE49-F238E27FC236}">
                <a16:creationId xmlns:a16="http://schemas.microsoft.com/office/drawing/2014/main" id="{6759497B-F000-46D9-B5B9-2E7E4E338937}"/>
              </a:ext>
            </a:extLst>
          </p:cNvPr>
          <p:cNvSpPr>
            <a:spLocks noGrp="1"/>
          </p:cNvSpPr>
          <p:nvPr>
            <p:ph type="title"/>
          </p:nvPr>
        </p:nvSpPr>
        <p:spPr/>
        <p:txBody>
          <a:bodyPr/>
          <a:lstStyle/>
          <a:p>
            <a:r>
              <a:rPr lang="en-US" dirty="0"/>
              <a:t>Methodology (Contd.)</a:t>
            </a:r>
            <a:endParaRPr lang="en-IN" dirty="0"/>
          </a:p>
        </p:txBody>
      </p:sp>
      <p:pic>
        <p:nvPicPr>
          <p:cNvPr id="7" name="Picture 6">
            <a:extLst>
              <a:ext uri="{FF2B5EF4-FFF2-40B4-BE49-F238E27FC236}">
                <a16:creationId xmlns:a16="http://schemas.microsoft.com/office/drawing/2014/main" id="{6E8EFB08-7887-4909-B137-0C71DD360934}"/>
              </a:ext>
            </a:extLst>
          </p:cNvPr>
          <p:cNvPicPr/>
          <p:nvPr/>
        </p:nvPicPr>
        <p:blipFill>
          <a:blip r:embed="rId2"/>
          <a:stretch>
            <a:fillRect/>
          </a:stretch>
        </p:blipFill>
        <p:spPr>
          <a:xfrm>
            <a:off x="6096000" y="3207203"/>
            <a:ext cx="4736646" cy="3422197"/>
          </a:xfrm>
          <a:prstGeom prst="rect">
            <a:avLst/>
          </a:prstGeom>
        </p:spPr>
      </p:pic>
      <p:pic>
        <p:nvPicPr>
          <p:cNvPr id="9" name="Picture 8">
            <a:extLst>
              <a:ext uri="{FF2B5EF4-FFF2-40B4-BE49-F238E27FC236}">
                <a16:creationId xmlns:a16="http://schemas.microsoft.com/office/drawing/2014/main" id="{F9AD5DFC-D254-43B1-9715-2C3A75873C9F}"/>
              </a:ext>
            </a:extLst>
          </p:cNvPr>
          <p:cNvPicPr/>
          <p:nvPr/>
        </p:nvPicPr>
        <p:blipFill>
          <a:blip r:embed="rId3"/>
          <a:stretch>
            <a:fillRect/>
          </a:stretch>
        </p:blipFill>
        <p:spPr>
          <a:xfrm>
            <a:off x="792616" y="1265464"/>
            <a:ext cx="3126241" cy="5249636"/>
          </a:xfrm>
          <a:prstGeom prst="rect">
            <a:avLst/>
          </a:prstGeom>
        </p:spPr>
      </p:pic>
    </p:spTree>
    <p:extLst>
      <p:ext uri="{BB962C8B-B14F-4D97-AF65-F5344CB8AC3E}">
        <p14:creationId xmlns:p14="http://schemas.microsoft.com/office/powerpoint/2010/main" val="1925473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BE4A56-50F1-4D83-8081-002F0BB9D513}"/>
              </a:ext>
            </a:extLst>
          </p:cNvPr>
          <p:cNvSpPr>
            <a:spLocks noGrp="1"/>
          </p:cNvSpPr>
          <p:nvPr>
            <p:ph idx="1"/>
          </p:nvPr>
        </p:nvSpPr>
        <p:spPr/>
        <p:txBody>
          <a:bodyPr numCol="2"/>
          <a:lstStyle/>
          <a:p>
            <a:r>
              <a:rPr lang="en-US" dirty="0"/>
              <a:t>Neighborhood Cluster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Average Sales price Choropleth Map</a:t>
            </a:r>
          </a:p>
          <a:p>
            <a:pPr lvl="1"/>
            <a:r>
              <a:rPr lang="en-US" dirty="0"/>
              <a:t>Data provided for each </a:t>
            </a:r>
            <a:r>
              <a:rPr lang="en-US" dirty="0" err="1"/>
              <a:t>Neighborhoos</a:t>
            </a:r>
            <a:endParaRPr lang="en-US" dirty="0"/>
          </a:p>
          <a:p>
            <a:pPr lvl="2"/>
            <a:r>
              <a:rPr lang="en-US" dirty="0" err="1"/>
              <a:t>Neighbourhood</a:t>
            </a:r>
            <a:r>
              <a:rPr lang="en-US" dirty="0"/>
              <a:t> name,</a:t>
            </a:r>
          </a:p>
          <a:p>
            <a:pPr lvl="2"/>
            <a:r>
              <a:rPr lang="en-US" dirty="0"/>
              <a:t>Cluster,</a:t>
            </a:r>
          </a:p>
          <a:p>
            <a:pPr lvl="2"/>
            <a:r>
              <a:rPr lang="en-US" dirty="0"/>
              <a:t>1st Most Common Venue,</a:t>
            </a:r>
          </a:p>
          <a:p>
            <a:pPr lvl="2"/>
            <a:r>
              <a:rPr lang="en-US" dirty="0"/>
              <a:t>Average Housing Price.</a:t>
            </a:r>
          </a:p>
          <a:p>
            <a:pPr lvl="2"/>
            <a:endParaRPr lang="en-US" dirty="0"/>
          </a:p>
          <a:p>
            <a:endParaRPr lang="en-IN" dirty="0"/>
          </a:p>
        </p:txBody>
      </p:sp>
      <p:sp>
        <p:nvSpPr>
          <p:cNvPr id="3" name="Title 2">
            <a:extLst>
              <a:ext uri="{FF2B5EF4-FFF2-40B4-BE49-F238E27FC236}">
                <a16:creationId xmlns:a16="http://schemas.microsoft.com/office/drawing/2014/main" id="{6759497B-F000-46D9-B5B9-2E7E4E338937}"/>
              </a:ext>
            </a:extLst>
          </p:cNvPr>
          <p:cNvSpPr>
            <a:spLocks noGrp="1"/>
          </p:cNvSpPr>
          <p:nvPr>
            <p:ph type="title"/>
          </p:nvPr>
        </p:nvSpPr>
        <p:spPr/>
        <p:txBody>
          <a:bodyPr/>
          <a:lstStyle/>
          <a:p>
            <a:r>
              <a:rPr lang="en-US" dirty="0"/>
              <a:t>Results</a:t>
            </a:r>
            <a:endParaRPr lang="en-IN" dirty="0"/>
          </a:p>
        </p:txBody>
      </p:sp>
      <p:pic>
        <p:nvPicPr>
          <p:cNvPr id="6" name="Picture 5">
            <a:extLst>
              <a:ext uri="{FF2B5EF4-FFF2-40B4-BE49-F238E27FC236}">
                <a16:creationId xmlns:a16="http://schemas.microsoft.com/office/drawing/2014/main" id="{33F37C0E-C935-4344-84DB-FA53285EC0A1}"/>
              </a:ext>
            </a:extLst>
          </p:cNvPr>
          <p:cNvPicPr/>
          <p:nvPr/>
        </p:nvPicPr>
        <p:blipFill rotWithShape="1">
          <a:blip r:embed="rId2"/>
          <a:srcRect r="34822"/>
          <a:stretch/>
        </p:blipFill>
        <p:spPr>
          <a:xfrm>
            <a:off x="312420" y="1328419"/>
            <a:ext cx="5631180" cy="5100955"/>
          </a:xfrm>
          <a:prstGeom prst="rect">
            <a:avLst/>
          </a:prstGeom>
        </p:spPr>
      </p:pic>
      <p:pic>
        <p:nvPicPr>
          <p:cNvPr id="8" name="Picture 7">
            <a:extLst>
              <a:ext uri="{FF2B5EF4-FFF2-40B4-BE49-F238E27FC236}">
                <a16:creationId xmlns:a16="http://schemas.microsoft.com/office/drawing/2014/main" id="{D4A83062-AFA0-4FCC-A266-F3D520BA9A8D}"/>
              </a:ext>
            </a:extLst>
          </p:cNvPr>
          <p:cNvPicPr/>
          <p:nvPr/>
        </p:nvPicPr>
        <p:blipFill rotWithShape="1">
          <a:blip r:embed="rId3"/>
          <a:srcRect l="29338"/>
          <a:stretch/>
        </p:blipFill>
        <p:spPr>
          <a:xfrm>
            <a:off x="6505574" y="2600325"/>
            <a:ext cx="5374005" cy="3905250"/>
          </a:xfrm>
          <a:prstGeom prst="rect">
            <a:avLst/>
          </a:prstGeom>
        </p:spPr>
      </p:pic>
    </p:spTree>
    <p:extLst>
      <p:ext uri="{BB962C8B-B14F-4D97-AF65-F5344CB8AC3E}">
        <p14:creationId xmlns:p14="http://schemas.microsoft.com/office/powerpoint/2010/main" val="18645878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BE4A56-50F1-4D83-8081-002F0BB9D513}"/>
              </a:ext>
            </a:extLst>
          </p:cNvPr>
          <p:cNvSpPr>
            <a:spLocks noGrp="1"/>
          </p:cNvSpPr>
          <p:nvPr>
            <p:ph idx="1"/>
          </p:nvPr>
        </p:nvSpPr>
        <p:spPr/>
        <p:txBody>
          <a:bodyPr/>
          <a:lstStyle/>
          <a:p>
            <a:r>
              <a:rPr lang="en-IN" dirty="0"/>
              <a:t>As a result, people are turning to big cities to start a business or work. For this reason, people can achieve better outcomes through their access to the platforms where such information is provided.</a:t>
            </a:r>
          </a:p>
          <a:p>
            <a:r>
              <a:rPr lang="en-IN" dirty="0"/>
              <a:t>Not only for investors but also city managers can manage the city more regularly by using similar data analysis types or platforms.</a:t>
            </a:r>
          </a:p>
          <a:p>
            <a:pPr lvl="1"/>
            <a:endParaRPr lang="en-US" dirty="0"/>
          </a:p>
          <a:p>
            <a:pPr lvl="1"/>
            <a:endParaRPr lang="en-US" dirty="0"/>
          </a:p>
          <a:p>
            <a:pPr lvl="1"/>
            <a:endParaRPr lang="en-US" dirty="0"/>
          </a:p>
          <a:p>
            <a:pPr lvl="1"/>
            <a:endParaRPr lang="en-US" dirty="0"/>
          </a:p>
          <a:p>
            <a:endParaRPr lang="en-IN" dirty="0"/>
          </a:p>
        </p:txBody>
      </p:sp>
      <p:sp>
        <p:nvSpPr>
          <p:cNvPr id="3" name="Title 2">
            <a:extLst>
              <a:ext uri="{FF2B5EF4-FFF2-40B4-BE49-F238E27FC236}">
                <a16:creationId xmlns:a16="http://schemas.microsoft.com/office/drawing/2014/main" id="{6759497B-F000-46D9-B5B9-2E7E4E338937}"/>
              </a:ext>
            </a:extLst>
          </p:cNvPr>
          <p:cNvSpPr>
            <a:spLocks noGrp="1"/>
          </p:cNvSpPr>
          <p:nvPr>
            <p:ph type="title"/>
          </p:nvPr>
        </p:nvSpPr>
        <p:spPr/>
        <p:txBody>
          <a:bodyPr/>
          <a:lstStyle/>
          <a:p>
            <a:r>
              <a:rPr lang="en-IN" b="0" dirty="0"/>
              <a:t>Conclusion and future directions</a:t>
            </a:r>
            <a:r>
              <a:rPr lang="en-IN" dirty="0"/>
              <a:t> </a:t>
            </a:r>
          </a:p>
        </p:txBody>
      </p:sp>
    </p:spTree>
    <p:extLst>
      <p:ext uri="{BB962C8B-B14F-4D97-AF65-F5344CB8AC3E}">
        <p14:creationId xmlns:p14="http://schemas.microsoft.com/office/powerpoint/2010/main" val="314807149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CONFIDENTIALITY LEVEL" val="a1946543-eadc-4060-9550-98c8329766f2"/>
</p:tagLst>
</file>

<file path=ppt/theme/theme1.xml><?xml version="1.0" encoding="utf-8"?>
<a:theme xmlns:a="http://schemas.openxmlformats.org/drawingml/2006/main" name="16-9-W-v1">
  <a:themeElements>
    <a:clrScheme name="Lam_PPT">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LAM theme fonts">
      <a:majorFont>
        <a:latin typeface="Trebuchet MS"/>
        <a:ea typeface=""/>
        <a:cs typeface=""/>
      </a:majorFont>
      <a:minorFont>
        <a:latin typeface="Trebuchet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lumMod val="20000"/>
            <a:lumOff val="80000"/>
          </a:schemeClr>
        </a:solidFill>
        <a:ln w="28575" cap="flat" cmpd="sng" algn="ctr">
          <a:solidFill>
            <a:schemeClr val="bg1">
              <a:lumMod val="65000"/>
            </a:schemeClr>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sz="1600" i="0" u="none" strike="noStrike" cap="none" normalizeH="0" baseline="0" dirty="0" smtClean="0">
            <a:ln>
              <a:noFill/>
            </a:ln>
            <a:solidFill>
              <a:schemeClr val="tx1">
                <a:lumMod val="65000"/>
                <a:lumOff val="35000"/>
              </a:schemeClr>
            </a:solidFill>
            <a:effectLst/>
            <a:latin typeface="Trebuchet MS" pitchFamily="34" charset="0"/>
          </a:defRPr>
        </a:defPPr>
      </a:lstStyle>
    </a:spDef>
    <a:lnDef>
      <a:spPr>
        <a:ln w="28575">
          <a:solidFill>
            <a:schemeClr val="tx1">
              <a:lumMod val="65000"/>
              <a:lumOff val="3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45720" bIns="45720" rtlCol="0">
        <a:spAutoFit/>
      </a:bodyPr>
      <a:lstStyle>
        <a:defPPr marL="0" marR="0" indent="0" algn="l" defTabSz="914400" rtl="0" eaLnBrk="1" fontAlgn="auto" latinLnBrk="0" hangingPunct="1">
          <a:lnSpc>
            <a:spcPct val="100000"/>
          </a:lnSpc>
          <a:spcAft>
            <a:spcPts val="0"/>
          </a:spcAft>
          <a:buClrTx/>
          <a:buSzTx/>
          <a:buFont typeface="Arial" panose="020B0604020202020204" pitchFamily="34" charset="0"/>
          <a:buNone/>
          <a:tabLst/>
          <a:defRPr sz="1600" b="0" kern="1200" dirty="0" smtClean="0">
            <a:latin typeface="Trebuchet MS" panose="020B0603020202020204" pitchFamily="34" charset="0"/>
            <a:ea typeface="+mn-ea"/>
            <a:cs typeface="+mn-cs"/>
          </a:defRPr>
        </a:defPPr>
      </a:lstStyle>
    </a:txDef>
  </a:objectDefaults>
  <a:extraClrSchemeLst/>
  <a:extLst>
    <a:ext uri="{05A4C25C-085E-4340-85A3-A5531E510DB2}">
      <thm15:themeFamily xmlns:thm15="http://schemas.microsoft.com/office/thememl/2012/main" name="Presentation5" id="{BE0DF0A8-5D3E-4F8D-A407-3D1EDCA8A107}" vid="{EE01984A-882D-4DC8-9F6D-597687234A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78BFD0A110254499DF204A238BC018" ma:contentTypeVersion="7" ma:contentTypeDescription="Create a new document." ma:contentTypeScope="" ma:versionID="587903f941ae9ff79ca3185f4d5aaafc">
  <xsd:schema xmlns:xsd="http://www.w3.org/2001/XMLSchema" xmlns:xs="http://www.w3.org/2001/XMLSchema" xmlns:p="http://schemas.microsoft.com/office/2006/metadata/properties" xmlns:ns1="http://schemas.microsoft.com/sharepoint/v3" targetNamespace="http://schemas.microsoft.com/office/2006/metadata/properties" ma:root="true" ma:fieldsID="031542790589b11d146d1ab088750a1e" ns1:_="">
    <xsd:import namespace="http://schemas.microsoft.com/sharepoint/v3"/>
    <xsd:element name="properties">
      <xsd:complexType>
        <xsd:sequence>
          <xsd:element name="documentManagement">
            <xsd:complexType>
              <xsd:all>
                <xsd:element ref="ns1:PublishingStartDate" minOccurs="0"/>
                <xsd:element ref="ns1:PublishingExpirationDate"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AverageRating" ma:index="10" nillable="true" ma:displayName="Rating (0-5)" ma:decimals="2" ma:description="Average value of all the ratings that have been submitted" ma:internalName="AverageRating" ma:readOnly="true">
      <xsd:simpleType>
        <xsd:restriction base="dms:Number"/>
      </xsd:simpleType>
    </xsd:element>
    <xsd:element name="RatingCount" ma:index="11" nillable="true" ma:displayName="Number of Ratings" ma:decimals="0" ma:description="Number of ratings submitted" ma:internalName="RatingCount" ma:readOnly="true">
      <xsd:simpleType>
        <xsd:restriction base="dms:Number"/>
      </xsd:simpleType>
    </xsd:element>
    <xsd:element name="RatedBy" ma:index="12"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3" nillable="true" ma:displayName="User ratings" ma:description="User ratings for the item" ma:hidden="true" ma:internalName="Ratings">
      <xsd:simpleType>
        <xsd:restriction base="dms:Note"/>
      </xsd:simpleType>
    </xsd:element>
    <xsd:element name="LikesCount" ma:index="14" nillable="true" ma:displayName="Number of Likes" ma:internalName="LikesCount">
      <xsd:simpleType>
        <xsd:restriction base="dms:Unknown"/>
      </xsd:simpleType>
    </xsd:element>
    <xsd:element name="LikedBy" ma:index="15"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LikedBy xmlns="http://schemas.microsoft.com/sharepoint/v3">
      <UserInfo>
        <DisplayName/>
        <AccountId xsi:nil="true"/>
        <AccountType/>
      </UserInfo>
    </LikedBy>
    <PublishingExpirationDate xmlns="http://schemas.microsoft.com/sharepoint/v3" xsi:nil="true"/>
    <PublishingStartDate xmlns="http://schemas.microsoft.com/sharepoint/v3" xsi:nil="true"/>
    <RatedBy xmlns="http://schemas.microsoft.com/sharepoint/v3">
      <UserInfo>
        <DisplayName/>
        <AccountId xsi:nil="true"/>
        <AccountType/>
      </UserInfo>
    </RatedB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0279FA-E4D8-4BFD-9D88-EB40370FFE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91A2D0D-8617-45A2-A58B-B2E0D164E477}">
  <ds:schemaRefs>
    <ds:schemaRef ds:uri="http://schemas.microsoft.com/office/2006/documentManagement/types"/>
    <ds:schemaRef ds:uri="http://schemas.microsoft.com/office/2006/metadata/properties"/>
    <ds:schemaRef ds:uri="http://schemas.microsoft.com/sharepoint/v3"/>
    <ds:schemaRef ds:uri="http://purl.org/dc/elements/1.1/"/>
    <ds:schemaRef ds:uri="http://purl.org/dc/term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F055784-009F-4FD2-A4D4-B5B9C6A1C9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674</Words>
  <Application>Microsoft Office PowerPoint</Application>
  <PresentationFormat>Widescreen</PresentationFormat>
  <Paragraphs>92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Cambria</vt:lpstr>
      <vt:lpstr>Trebuchet MS</vt:lpstr>
      <vt:lpstr>Wingdings</vt:lpstr>
      <vt:lpstr>16-9-W-v1</vt:lpstr>
      <vt:lpstr>Housing Sales Prices &amp; Venues Data Analysis of Mumbai</vt:lpstr>
      <vt:lpstr>Introduction</vt:lpstr>
      <vt:lpstr>Data Description</vt:lpstr>
      <vt:lpstr>Methodology</vt:lpstr>
      <vt:lpstr>Methodology (Contd.)</vt:lpstr>
      <vt:lpstr>Methodology (Contd.)</vt:lpstr>
      <vt:lpstr>Results</vt:lpstr>
      <vt:lpstr>Conclusion and future directions </vt:lpstr>
    </vt:vector>
  </TitlesOfParts>
  <Company>None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Singh, Sumit</dc:creator>
  <cp:lastModifiedBy>Sumit Singh</cp:lastModifiedBy>
  <cp:revision>15</cp:revision>
  <dcterms:created xsi:type="dcterms:W3CDTF">2019-01-08T17:28:36Z</dcterms:created>
  <dcterms:modified xsi:type="dcterms:W3CDTF">2020-05-03T16:50:28Z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0x0101000078BFD0A110254499DF204A238BC018</vt:lpwstr>
  </property>
</Properties>
</file>