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65" r:id="rId2"/>
    <p:sldId id="262" r:id="rId3"/>
    <p:sldId id="279" r:id="rId4"/>
    <p:sldId id="289" r:id="rId5"/>
    <p:sldId id="290" r:id="rId6"/>
    <p:sldId id="275" r:id="rId7"/>
    <p:sldId id="281" r:id="rId8"/>
    <p:sldId id="282" r:id="rId9"/>
    <p:sldId id="280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80" autoAdjust="0"/>
    <p:restoredTop sz="94660"/>
  </p:normalViewPr>
  <p:slideViewPr>
    <p:cSldViewPr showGuides="1">
      <p:cViewPr varScale="1">
        <p:scale>
          <a:sx n="81" d="100"/>
          <a:sy n="81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ika Beyer" userId="5b7ea5bae2d7e971" providerId="LiveId" clId="{B46D45C3-7DC2-439B-9D9D-2A096D0382CA}"/>
    <pc:docChg chg="undo redo custSel addSld delSld modSld sldOrd">
      <pc:chgData name="Annika Beyer" userId="5b7ea5bae2d7e971" providerId="LiveId" clId="{B46D45C3-7DC2-439B-9D9D-2A096D0382CA}" dt="2024-11-28T10:44:09.703" v="1591" actId="26606"/>
      <pc:docMkLst>
        <pc:docMk/>
      </pc:docMkLst>
      <pc:sldChg chg="modSp mod">
        <pc:chgData name="Annika Beyer" userId="5b7ea5bae2d7e971" providerId="LiveId" clId="{B46D45C3-7DC2-439B-9D9D-2A096D0382CA}" dt="2024-11-28T09:39:24.563" v="1229" actId="12"/>
        <pc:sldMkLst>
          <pc:docMk/>
          <pc:sldMk cId="354309483" sldId="262"/>
        </pc:sldMkLst>
        <pc:spChg chg="mod">
          <ac:chgData name="Annika Beyer" userId="5b7ea5bae2d7e971" providerId="LiveId" clId="{B46D45C3-7DC2-439B-9D9D-2A096D0382CA}" dt="2024-11-28T09:39:24.563" v="1229" actId="12"/>
          <ac:spMkLst>
            <pc:docMk/>
            <pc:sldMk cId="354309483" sldId="262"/>
            <ac:spMk id="3" creationId="{51FCEC2D-2F60-4AF0-96CB-016EF426662D}"/>
          </ac:spMkLst>
        </pc:spChg>
      </pc:sldChg>
      <pc:sldChg chg="addSp delSp modSp mod modClrScheme chgLayout">
        <pc:chgData name="Annika Beyer" userId="5b7ea5bae2d7e971" providerId="LiveId" clId="{B46D45C3-7DC2-439B-9D9D-2A096D0382CA}" dt="2024-11-28T10:44:09.703" v="1591" actId="26606"/>
        <pc:sldMkLst>
          <pc:docMk/>
          <pc:sldMk cId="165921121" sldId="275"/>
        </pc:sldMkLst>
        <pc:spChg chg="mod">
          <ac:chgData name="Annika Beyer" userId="5b7ea5bae2d7e971" providerId="LiveId" clId="{B46D45C3-7DC2-439B-9D9D-2A096D0382CA}" dt="2024-11-28T10:44:09.703" v="1591" actId="26606"/>
          <ac:spMkLst>
            <pc:docMk/>
            <pc:sldMk cId="165921121" sldId="275"/>
            <ac:spMk id="2" creationId="{62E1B651-998D-4A29-82FF-B49B942B7805}"/>
          </ac:spMkLst>
        </pc:spChg>
        <pc:spChg chg="mod">
          <ac:chgData name="Annika Beyer" userId="5b7ea5bae2d7e971" providerId="LiveId" clId="{B46D45C3-7DC2-439B-9D9D-2A096D0382CA}" dt="2024-11-28T10:44:09.703" v="1591" actId="26606"/>
          <ac:spMkLst>
            <pc:docMk/>
            <pc:sldMk cId="165921121" sldId="275"/>
            <ac:spMk id="3" creationId="{CBCF4D46-88AB-4097-9A39-E1906EF1AE79}"/>
          </ac:spMkLst>
        </pc:spChg>
        <pc:picChg chg="del">
          <ac:chgData name="Annika Beyer" userId="5b7ea5bae2d7e971" providerId="LiveId" clId="{B46D45C3-7DC2-439B-9D9D-2A096D0382CA}" dt="2024-11-28T10:44:00.502" v="1589" actId="478"/>
          <ac:picMkLst>
            <pc:docMk/>
            <pc:sldMk cId="165921121" sldId="275"/>
            <ac:picMk id="11" creationId="{025C90FA-6A56-475A-D9D3-619CB5D4160B}"/>
          </ac:picMkLst>
        </pc:picChg>
        <pc:picChg chg="add mod">
          <ac:chgData name="Annika Beyer" userId="5b7ea5bae2d7e971" providerId="LiveId" clId="{B46D45C3-7DC2-439B-9D9D-2A096D0382CA}" dt="2024-11-28T10:44:09.703" v="1591" actId="26606"/>
          <ac:picMkLst>
            <pc:docMk/>
            <pc:sldMk cId="165921121" sldId="275"/>
            <ac:picMk id="12" creationId="{1DCB65A2-EBA4-EA86-CF45-320DD572A420}"/>
          </ac:picMkLst>
        </pc:picChg>
      </pc:sldChg>
      <pc:sldChg chg="del">
        <pc:chgData name="Annika Beyer" userId="5b7ea5bae2d7e971" providerId="LiveId" clId="{B46D45C3-7DC2-439B-9D9D-2A096D0382CA}" dt="2024-11-28T08:10:00.553" v="103" actId="2696"/>
        <pc:sldMkLst>
          <pc:docMk/>
          <pc:sldMk cId="867215997" sldId="276"/>
        </pc:sldMkLst>
      </pc:sldChg>
      <pc:sldChg chg="del">
        <pc:chgData name="Annika Beyer" userId="5b7ea5bae2d7e971" providerId="LiveId" clId="{B46D45C3-7DC2-439B-9D9D-2A096D0382CA}" dt="2024-11-28T08:10:00.553" v="103" actId="2696"/>
        <pc:sldMkLst>
          <pc:docMk/>
          <pc:sldMk cId="2951734016" sldId="277"/>
        </pc:sldMkLst>
      </pc:sldChg>
      <pc:sldChg chg="del">
        <pc:chgData name="Annika Beyer" userId="5b7ea5bae2d7e971" providerId="LiveId" clId="{B46D45C3-7DC2-439B-9D9D-2A096D0382CA}" dt="2024-11-28T08:10:00.553" v="103" actId="2696"/>
        <pc:sldMkLst>
          <pc:docMk/>
          <pc:sldMk cId="1782211163" sldId="278"/>
        </pc:sldMkLst>
      </pc:sldChg>
      <pc:sldChg chg="modSp mod">
        <pc:chgData name="Annika Beyer" userId="5b7ea5bae2d7e971" providerId="LiveId" clId="{B46D45C3-7DC2-439B-9D9D-2A096D0382CA}" dt="2024-11-28T09:39:59.508" v="1230" actId="21"/>
        <pc:sldMkLst>
          <pc:docMk/>
          <pc:sldMk cId="1529300204" sldId="279"/>
        </pc:sldMkLst>
        <pc:spChg chg="mod">
          <ac:chgData name="Annika Beyer" userId="5b7ea5bae2d7e971" providerId="LiveId" clId="{B46D45C3-7DC2-439B-9D9D-2A096D0382CA}" dt="2024-11-28T09:39:59.508" v="1230" actId="21"/>
          <ac:spMkLst>
            <pc:docMk/>
            <pc:sldMk cId="1529300204" sldId="279"/>
            <ac:spMk id="3" creationId="{D44AD2E1-8B95-E2BA-929D-3DAC5FA9B4A2}"/>
          </ac:spMkLst>
        </pc:spChg>
      </pc:sldChg>
      <pc:sldChg chg="addSp delSp modSp mod">
        <pc:chgData name="Annika Beyer" userId="5b7ea5bae2d7e971" providerId="LiveId" clId="{B46D45C3-7DC2-439B-9D9D-2A096D0382CA}" dt="2024-11-28T10:43:53.111" v="1588" actId="21"/>
        <pc:sldMkLst>
          <pc:docMk/>
          <pc:sldMk cId="884050618" sldId="280"/>
        </pc:sldMkLst>
        <pc:spChg chg="mod">
          <ac:chgData name="Annika Beyer" userId="5b7ea5bae2d7e971" providerId="LiveId" clId="{B46D45C3-7DC2-439B-9D9D-2A096D0382CA}" dt="2024-11-28T10:28:45.646" v="1332" actId="113"/>
          <ac:spMkLst>
            <pc:docMk/>
            <pc:sldMk cId="884050618" sldId="280"/>
            <ac:spMk id="2" creationId="{C6A899D1-8642-E0A8-ED15-35AD69C1261E}"/>
          </ac:spMkLst>
        </pc:spChg>
        <pc:spChg chg="mod">
          <ac:chgData name="Annika Beyer" userId="5b7ea5bae2d7e971" providerId="LiveId" clId="{B46D45C3-7DC2-439B-9D9D-2A096D0382CA}" dt="2024-11-28T10:27:34.363" v="1319" actId="20577"/>
          <ac:spMkLst>
            <pc:docMk/>
            <pc:sldMk cId="884050618" sldId="280"/>
            <ac:spMk id="3" creationId="{2BD6EAA1-36ED-1F08-9B7B-3397219EEF2E}"/>
          </ac:spMkLst>
        </pc:spChg>
        <pc:spChg chg="add del">
          <ac:chgData name="Annika Beyer" userId="5b7ea5bae2d7e971" providerId="LiveId" clId="{B46D45C3-7DC2-439B-9D9D-2A096D0382CA}" dt="2024-11-28T10:43:33.596" v="1584" actId="478"/>
          <ac:spMkLst>
            <pc:docMk/>
            <pc:sldMk cId="884050618" sldId="280"/>
            <ac:spMk id="7" creationId="{AF5C9D1C-9B01-6F37-4E86-B767D1FAFCD6}"/>
          </ac:spMkLst>
        </pc:spChg>
        <pc:graphicFrameChg chg="add mod">
          <ac:chgData name="Annika Beyer" userId="5b7ea5bae2d7e971" providerId="LiveId" clId="{B46D45C3-7DC2-439B-9D9D-2A096D0382CA}" dt="2024-11-28T10:39:52.843" v="1574"/>
          <ac:graphicFrameMkLst>
            <pc:docMk/>
            <pc:sldMk cId="884050618" sldId="280"/>
            <ac:graphicFrameMk id="4" creationId="{D2286DF1-5293-0F1B-9C99-397D028A0552}"/>
          </ac:graphicFrameMkLst>
        </pc:graphicFrameChg>
        <pc:graphicFrameChg chg="add del mod">
          <ac:chgData name="Annika Beyer" userId="5b7ea5bae2d7e971" providerId="LiveId" clId="{B46D45C3-7DC2-439B-9D9D-2A096D0382CA}" dt="2024-11-28T10:43:36.165" v="1585" actId="478"/>
          <ac:graphicFrameMkLst>
            <pc:docMk/>
            <pc:sldMk cId="884050618" sldId="280"/>
            <ac:graphicFrameMk id="8" creationId="{8632ECEA-744F-4E76-4718-50AF7D64D10A}"/>
          </ac:graphicFrameMkLst>
        </pc:graphicFrameChg>
        <pc:picChg chg="add mod">
          <ac:chgData name="Annika Beyer" userId="5b7ea5bae2d7e971" providerId="LiveId" clId="{B46D45C3-7DC2-439B-9D9D-2A096D0382CA}" dt="2024-11-28T10:40:17.511" v="1579" actId="931"/>
          <ac:picMkLst>
            <pc:docMk/>
            <pc:sldMk cId="884050618" sldId="280"/>
            <ac:picMk id="6" creationId="{9F0D1452-0EB8-D685-F480-14B9DFF434E5}"/>
          </ac:picMkLst>
        </pc:picChg>
        <pc:picChg chg="add del mod">
          <ac:chgData name="Annika Beyer" userId="5b7ea5bae2d7e971" providerId="LiveId" clId="{B46D45C3-7DC2-439B-9D9D-2A096D0382CA}" dt="2024-11-28T10:43:53.111" v="1588" actId="21"/>
          <ac:picMkLst>
            <pc:docMk/>
            <pc:sldMk cId="884050618" sldId="280"/>
            <ac:picMk id="11" creationId="{1DCB65A2-EBA4-EA86-CF45-320DD572A420}"/>
          </ac:picMkLst>
        </pc:picChg>
      </pc:sldChg>
      <pc:sldChg chg="modSp mod">
        <pc:chgData name="Annika Beyer" userId="5b7ea5bae2d7e971" providerId="LiveId" clId="{B46D45C3-7DC2-439B-9D9D-2A096D0382CA}" dt="2024-11-28T08:35:26.355" v="1130" actId="1037"/>
        <pc:sldMkLst>
          <pc:docMk/>
          <pc:sldMk cId="693501369" sldId="281"/>
        </pc:sldMkLst>
        <pc:spChg chg="mod">
          <ac:chgData name="Annika Beyer" userId="5b7ea5bae2d7e971" providerId="LiveId" clId="{B46D45C3-7DC2-439B-9D9D-2A096D0382CA}" dt="2024-11-28T08:35:26.355" v="1130" actId="1037"/>
          <ac:spMkLst>
            <pc:docMk/>
            <pc:sldMk cId="693501369" sldId="281"/>
            <ac:spMk id="2" creationId="{4A13DC5B-C15B-C521-E85E-A2EA7430A240}"/>
          </ac:spMkLst>
        </pc:spChg>
        <pc:spChg chg="mod">
          <ac:chgData name="Annika Beyer" userId="5b7ea5bae2d7e971" providerId="LiveId" clId="{B46D45C3-7DC2-439B-9D9D-2A096D0382CA}" dt="2024-11-28T08:19:16.792" v="399"/>
          <ac:spMkLst>
            <pc:docMk/>
            <pc:sldMk cId="693501369" sldId="281"/>
            <ac:spMk id="3" creationId="{70EA848F-B81A-C35F-5A3B-9BEA2CBAC1D3}"/>
          </ac:spMkLst>
        </pc:spChg>
      </pc:sldChg>
      <pc:sldChg chg="modSp mod ord">
        <pc:chgData name="Annika Beyer" userId="5b7ea5bae2d7e971" providerId="LiveId" clId="{B46D45C3-7DC2-439B-9D9D-2A096D0382CA}" dt="2024-11-28T10:26:55.316" v="1317" actId="20577"/>
        <pc:sldMkLst>
          <pc:docMk/>
          <pc:sldMk cId="656890599" sldId="282"/>
        </pc:sldMkLst>
        <pc:spChg chg="mod">
          <ac:chgData name="Annika Beyer" userId="5b7ea5bae2d7e971" providerId="LiveId" clId="{B46D45C3-7DC2-439B-9D9D-2A096D0382CA}" dt="2024-11-28T08:19:31.543" v="416" actId="20577"/>
          <ac:spMkLst>
            <pc:docMk/>
            <pc:sldMk cId="656890599" sldId="282"/>
            <ac:spMk id="2" creationId="{05EF234E-DC06-CE22-8334-662B19DA854C}"/>
          </ac:spMkLst>
        </pc:spChg>
        <pc:spChg chg="mod">
          <ac:chgData name="Annika Beyer" userId="5b7ea5bae2d7e971" providerId="LiveId" clId="{B46D45C3-7DC2-439B-9D9D-2A096D0382CA}" dt="2024-11-28T10:26:55.316" v="1317" actId="20577"/>
          <ac:spMkLst>
            <pc:docMk/>
            <pc:sldMk cId="656890599" sldId="282"/>
            <ac:spMk id="3" creationId="{8E52438B-E751-2D5F-F943-D9DAD097108A}"/>
          </ac:spMkLst>
        </pc:spChg>
      </pc:sldChg>
      <pc:sldChg chg="modSp add del mod">
        <pc:chgData name="Annika Beyer" userId="5b7ea5bae2d7e971" providerId="LiveId" clId="{B46D45C3-7DC2-439B-9D9D-2A096D0382CA}" dt="2024-11-28T08:31:22.867" v="1094" actId="2696"/>
        <pc:sldMkLst>
          <pc:docMk/>
          <pc:sldMk cId="1622331634" sldId="283"/>
        </pc:sldMkLst>
        <pc:spChg chg="mod">
          <ac:chgData name="Annika Beyer" userId="5b7ea5bae2d7e971" providerId="LiveId" clId="{B46D45C3-7DC2-439B-9D9D-2A096D0382CA}" dt="2024-11-28T08:10:46.722" v="106" actId="113"/>
          <ac:spMkLst>
            <pc:docMk/>
            <pc:sldMk cId="1622331634" sldId="283"/>
            <ac:spMk id="2" creationId="{946DA3E7-FC02-9CF2-C2CF-5CCD21CADC7E}"/>
          </ac:spMkLst>
        </pc:spChg>
        <pc:spChg chg="mod">
          <ac:chgData name="Annika Beyer" userId="5b7ea5bae2d7e971" providerId="LiveId" clId="{B46D45C3-7DC2-439B-9D9D-2A096D0382CA}" dt="2024-11-28T08:07:09.388" v="65" actId="13926"/>
          <ac:spMkLst>
            <pc:docMk/>
            <pc:sldMk cId="1622331634" sldId="283"/>
            <ac:spMk id="3" creationId="{89851C12-3EE3-BC94-CC4D-A38F3B0728AB}"/>
          </ac:spMkLst>
        </pc:spChg>
        <pc:spChg chg="mod">
          <ac:chgData name="Annika Beyer" userId="5b7ea5bae2d7e971" providerId="LiveId" clId="{B46D45C3-7DC2-439B-9D9D-2A096D0382CA}" dt="2024-11-28T08:06:19.526" v="57" actId="1076"/>
          <ac:spMkLst>
            <pc:docMk/>
            <pc:sldMk cId="1622331634" sldId="283"/>
            <ac:spMk id="7" creationId="{F6409136-35CB-E795-2F25-FF4FAB7E4854}"/>
          </ac:spMkLst>
        </pc:spChg>
      </pc:sldChg>
      <pc:sldChg chg="modSp add del mod ord">
        <pc:chgData name="Annika Beyer" userId="5b7ea5bae2d7e971" providerId="LiveId" clId="{B46D45C3-7DC2-439B-9D9D-2A096D0382CA}" dt="2024-11-28T09:35:33.529" v="1164" actId="2696"/>
        <pc:sldMkLst>
          <pc:docMk/>
          <pc:sldMk cId="1246131229" sldId="284"/>
        </pc:sldMkLst>
        <pc:spChg chg="mod">
          <ac:chgData name="Annika Beyer" userId="5b7ea5bae2d7e971" providerId="LiveId" clId="{B46D45C3-7DC2-439B-9D9D-2A096D0382CA}" dt="2024-11-28T08:07:45.562" v="71" actId="113"/>
          <ac:spMkLst>
            <pc:docMk/>
            <pc:sldMk cId="1246131229" sldId="284"/>
            <ac:spMk id="2" creationId="{63F683B8-49E1-D86C-DA63-AB00E42034F6}"/>
          </ac:spMkLst>
        </pc:spChg>
        <pc:spChg chg="mod">
          <ac:chgData name="Annika Beyer" userId="5b7ea5bae2d7e971" providerId="LiveId" clId="{B46D45C3-7DC2-439B-9D9D-2A096D0382CA}" dt="2024-11-28T08:08:13.544" v="85" actId="13926"/>
          <ac:spMkLst>
            <pc:docMk/>
            <pc:sldMk cId="1246131229" sldId="284"/>
            <ac:spMk id="3" creationId="{C4EC52DF-9C19-B6FA-D072-5BA0052D5432}"/>
          </ac:spMkLst>
        </pc:spChg>
      </pc:sldChg>
      <pc:sldChg chg="modSp add del mod">
        <pc:chgData name="Annika Beyer" userId="5b7ea5bae2d7e971" providerId="LiveId" clId="{B46D45C3-7DC2-439B-9D9D-2A096D0382CA}" dt="2024-11-28T09:35:38.782" v="1165" actId="2696"/>
        <pc:sldMkLst>
          <pc:docMk/>
          <pc:sldMk cId="2968254418" sldId="285"/>
        </pc:sldMkLst>
        <pc:spChg chg="mod">
          <ac:chgData name="Annika Beyer" userId="5b7ea5bae2d7e971" providerId="LiveId" clId="{B46D45C3-7DC2-439B-9D9D-2A096D0382CA}" dt="2024-11-28T08:09:06.292" v="90" actId="113"/>
          <ac:spMkLst>
            <pc:docMk/>
            <pc:sldMk cId="2968254418" sldId="285"/>
            <ac:spMk id="2" creationId="{30FA87C2-04D9-5CAB-FB1B-A7B04E620D2D}"/>
          </ac:spMkLst>
        </pc:spChg>
        <pc:spChg chg="mod">
          <ac:chgData name="Annika Beyer" userId="5b7ea5bae2d7e971" providerId="LiveId" clId="{B46D45C3-7DC2-439B-9D9D-2A096D0382CA}" dt="2024-11-28T08:09:27.692" v="102" actId="13926"/>
          <ac:spMkLst>
            <pc:docMk/>
            <pc:sldMk cId="2968254418" sldId="285"/>
            <ac:spMk id="3" creationId="{AF7510DB-DEB2-060B-8DD8-F234364ACF53}"/>
          </ac:spMkLst>
        </pc:spChg>
      </pc:sldChg>
      <pc:sldChg chg="modSp add mod">
        <pc:chgData name="Annika Beyer" userId="5b7ea5bae2d7e971" providerId="LiveId" clId="{B46D45C3-7DC2-439B-9D9D-2A096D0382CA}" dt="2024-11-28T10:28:35.635" v="1329" actId="2711"/>
        <pc:sldMkLst>
          <pc:docMk/>
          <pc:sldMk cId="231329603" sldId="286"/>
        </pc:sldMkLst>
        <pc:spChg chg="mod">
          <ac:chgData name="Annika Beyer" userId="5b7ea5bae2d7e971" providerId="LiveId" clId="{B46D45C3-7DC2-439B-9D9D-2A096D0382CA}" dt="2024-11-28T10:28:35.635" v="1329" actId="2711"/>
          <ac:spMkLst>
            <pc:docMk/>
            <pc:sldMk cId="231329603" sldId="286"/>
            <ac:spMk id="2" creationId="{0388AF67-0726-936B-D930-EC4FE96DC302}"/>
          </ac:spMkLst>
        </pc:spChg>
        <pc:spChg chg="mod">
          <ac:chgData name="Annika Beyer" userId="5b7ea5bae2d7e971" providerId="LiveId" clId="{B46D45C3-7DC2-439B-9D9D-2A096D0382CA}" dt="2024-11-28T10:27:40.239" v="1321" actId="20577"/>
          <ac:spMkLst>
            <pc:docMk/>
            <pc:sldMk cId="231329603" sldId="286"/>
            <ac:spMk id="3" creationId="{EE94D5A4-F1AD-BC58-BD0A-623A636DBE33}"/>
          </ac:spMkLst>
        </pc:spChg>
      </pc:sldChg>
      <pc:sldChg chg="modSp add mod">
        <pc:chgData name="Annika Beyer" userId="5b7ea5bae2d7e971" providerId="LiveId" clId="{B46D45C3-7DC2-439B-9D9D-2A096D0382CA}" dt="2024-11-28T10:28:27.259" v="1326" actId="2711"/>
        <pc:sldMkLst>
          <pc:docMk/>
          <pc:sldMk cId="304800523" sldId="287"/>
        </pc:sldMkLst>
        <pc:spChg chg="mod">
          <ac:chgData name="Annika Beyer" userId="5b7ea5bae2d7e971" providerId="LiveId" clId="{B46D45C3-7DC2-439B-9D9D-2A096D0382CA}" dt="2024-11-28T10:28:27.259" v="1326" actId="2711"/>
          <ac:spMkLst>
            <pc:docMk/>
            <pc:sldMk cId="304800523" sldId="287"/>
            <ac:spMk id="2" creationId="{414A79E8-E089-C4EE-7392-91629C52BC8D}"/>
          </ac:spMkLst>
        </pc:spChg>
        <pc:spChg chg="mod">
          <ac:chgData name="Annika Beyer" userId="5b7ea5bae2d7e971" providerId="LiveId" clId="{B46D45C3-7DC2-439B-9D9D-2A096D0382CA}" dt="2024-11-28T10:27:44.502" v="1323" actId="20577"/>
          <ac:spMkLst>
            <pc:docMk/>
            <pc:sldMk cId="304800523" sldId="287"/>
            <ac:spMk id="3" creationId="{AF74D03B-0EF7-A867-4104-334FC181CF5C}"/>
          </ac:spMkLst>
        </pc:spChg>
      </pc:sldChg>
      <pc:sldChg chg="modSp add mod">
        <pc:chgData name="Annika Beyer" userId="5b7ea5bae2d7e971" providerId="LiveId" clId="{B46D45C3-7DC2-439B-9D9D-2A096D0382CA}" dt="2024-11-28T09:37:00.200" v="1227" actId="20577"/>
        <pc:sldMkLst>
          <pc:docMk/>
          <pc:sldMk cId="2668455023" sldId="288"/>
        </pc:sldMkLst>
        <pc:spChg chg="mod">
          <ac:chgData name="Annika Beyer" userId="5b7ea5bae2d7e971" providerId="LiveId" clId="{B46D45C3-7DC2-439B-9D9D-2A096D0382CA}" dt="2024-11-28T09:36:27.216" v="1205" actId="113"/>
          <ac:spMkLst>
            <pc:docMk/>
            <pc:sldMk cId="2668455023" sldId="288"/>
            <ac:spMk id="2" creationId="{89F4EF15-6BFA-461D-5FF4-60E2343864A5}"/>
          </ac:spMkLst>
        </pc:spChg>
        <pc:spChg chg="mod">
          <ac:chgData name="Annika Beyer" userId="5b7ea5bae2d7e971" providerId="LiveId" clId="{B46D45C3-7DC2-439B-9D9D-2A096D0382CA}" dt="2024-11-28T09:37:00.200" v="1227" actId="20577"/>
          <ac:spMkLst>
            <pc:docMk/>
            <pc:sldMk cId="2668455023" sldId="288"/>
            <ac:spMk id="3" creationId="{0977BEB7-3682-71BC-4CA4-D719F11A9A00}"/>
          </ac:spMkLst>
        </pc:spChg>
      </pc:sldChg>
      <pc:sldChg chg="addSp delSp modSp add mod modClrScheme chgLayout">
        <pc:chgData name="Annika Beyer" userId="5b7ea5bae2d7e971" providerId="LiveId" clId="{B46D45C3-7DC2-439B-9D9D-2A096D0382CA}" dt="2024-11-28T10:37:08.788" v="1572" actId="20577"/>
        <pc:sldMkLst>
          <pc:docMk/>
          <pc:sldMk cId="242570863" sldId="289"/>
        </pc:sldMkLst>
        <pc:spChg chg="mod ord">
          <ac:chgData name="Annika Beyer" userId="5b7ea5bae2d7e971" providerId="LiveId" clId="{B46D45C3-7DC2-439B-9D9D-2A096D0382CA}" dt="2024-11-28T10:36:18.006" v="1520" actId="26606"/>
          <ac:spMkLst>
            <pc:docMk/>
            <pc:sldMk cId="242570863" sldId="289"/>
            <ac:spMk id="2" creationId="{DB6A7487-4A94-B2EF-3E2A-913050D38E4A}"/>
          </ac:spMkLst>
        </pc:spChg>
        <pc:spChg chg="mod">
          <ac:chgData name="Annika Beyer" userId="5b7ea5bae2d7e971" providerId="LiveId" clId="{B46D45C3-7DC2-439B-9D9D-2A096D0382CA}" dt="2024-11-28T10:37:08.788" v="1572" actId="20577"/>
          <ac:spMkLst>
            <pc:docMk/>
            <pc:sldMk cId="242570863" sldId="289"/>
            <ac:spMk id="3" creationId="{24539B65-65D3-2FA2-2E5C-9CD5C88E4BDD}"/>
          </ac:spMkLst>
        </pc:spChg>
        <pc:spChg chg="add del mod">
          <ac:chgData name="Annika Beyer" userId="5b7ea5bae2d7e971" providerId="LiveId" clId="{B46D45C3-7DC2-439B-9D9D-2A096D0382CA}" dt="2024-11-28T09:40:45.808" v="1296" actId="478"/>
          <ac:spMkLst>
            <pc:docMk/>
            <pc:sldMk cId="242570863" sldId="289"/>
            <ac:spMk id="5" creationId="{1C559350-DFAE-5047-3836-9159F3331241}"/>
          </ac:spMkLst>
        </pc:spChg>
        <pc:spChg chg="add del">
          <ac:chgData name="Annika Beyer" userId="5b7ea5bae2d7e971" providerId="LiveId" clId="{B46D45C3-7DC2-439B-9D9D-2A096D0382CA}" dt="2024-11-28T10:35:54.088" v="1517" actId="22"/>
          <ac:spMkLst>
            <pc:docMk/>
            <pc:sldMk cId="242570863" sldId="289"/>
            <ac:spMk id="11" creationId="{E3D0A8B4-B02B-A888-849C-469DEFA11068}"/>
          </ac:spMkLst>
        </pc:spChg>
        <pc:picChg chg="del">
          <ac:chgData name="Annika Beyer" userId="5b7ea5bae2d7e971" providerId="LiveId" clId="{B46D45C3-7DC2-439B-9D9D-2A096D0382CA}" dt="2024-11-28T09:40:15.035" v="1234" actId="478"/>
          <ac:picMkLst>
            <pc:docMk/>
            <pc:sldMk cId="242570863" sldId="289"/>
            <ac:picMk id="7" creationId="{88E621BF-67B7-AA88-19BE-A8FF712E6049}"/>
          </ac:picMkLst>
        </pc:picChg>
        <pc:picChg chg="del">
          <ac:chgData name="Annika Beyer" userId="5b7ea5bae2d7e971" providerId="LiveId" clId="{B46D45C3-7DC2-439B-9D9D-2A096D0382CA}" dt="2024-11-28T09:40:13.906" v="1233" actId="478"/>
          <ac:picMkLst>
            <pc:docMk/>
            <pc:sldMk cId="242570863" sldId="289"/>
            <ac:picMk id="8" creationId="{6FF898F6-E6E2-7BB6-3F7D-63C3928AB1D4}"/>
          </ac:picMkLst>
        </pc:picChg>
        <pc:picChg chg="add del mod">
          <ac:chgData name="Annika Beyer" userId="5b7ea5bae2d7e971" providerId="LiveId" clId="{B46D45C3-7DC2-439B-9D9D-2A096D0382CA}" dt="2024-11-28T10:35:37.485" v="1512" actId="478"/>
          <ac:picMkLst>
            <pc:docMk/>
            <pc:sldMk cId="242570863" sldId="289"/>
            <ac:picMk id="9" creationId="{C261B547-6226-D744-F90B-6EBD9AC4ADAC}"/>
          </ac:picMkLst>
        </pc:picChg>
        <pc:picChg chg="add mod">
          <ac:chgData name="Annika Beyer" userId="5b7ea5bae2d7e971" providerId="LiveId" clId="{B46D45C3-7DC2-439B-9D9D-2A096D0382CA}" dt="2024-11-28T10:36:30.153" v="1525" actId="1076"/>
          <ac:picMkLst>
            <pc:docMk/>
            <pc:sldMk cId="242570863" sldId="289"/>
            <ac:picMk id="13" creationId="{133D0B2A-046D-52B8-4F30-2DFF19730293}"/>
          </ac:picMkLst>
        </pc:picChg>
        <pc:picChg chg="add del mod">
          <ac:chgData name="Annika Beyer" userId="5b7ea5bae2d7e971" providerId="LiveId" clId="{B46D45C3-7DC2-439B-9D9D-2A096D0382CA}" dt="2024-11-28T10:35:39.119" v="1513" actId="478"/>
          <ac:picMkLst>
            <pc:docMk/>
            <pc:sldMk cId="242570863" sldId="289"/>
            <ac:picMk id="1026" creationId="{651FDDE9-D04D-4174-736A-883C9A5C56CE}"/>
          </ac:picMkLst>
        </pc:picChg>
      </pc:sldChg>
      <pc:sldChg chg="addSp modSp add mod">
        <pc:chgData name="Annika Beyer" userId="5b7ea5bae2d7e971" providerId="LiveId" clId="{B46D45C3-7DC2-439B-9D9D-2A096D0382CA}" dt="2024-11-28T10:34:27.879" v="1511" actId="1076"/>
        <pc:sldMkLst>
          <pc:docMk/>
          <pc:sldMk cId="2877804264" sldId="290"/>
        </pc:sldMkLst>
        <pc:spChg chg="mod">
          <ac:chgData name="Annika Beyer" userId="5b7ea5bae2d7e971" providerId="LiveId" clId="{B46D45C3-7DC2-439B-9D9D-2A096D0382CA}" dt="2024-11-28T10:31:42.231" v="1382" actId="1076"/>
          <ac:spMkLst>
            <pc:docMk/>
            <pc:sldMk cId="2877804264" sldId="290"/>
            <ac:spMk id="2" creationId="{B0F65210-4067-D95E-0712-A3C1788C76ED}"/>
          </ac:spMkLst>
        </pc:spChg>
        <pc:spChg chg="mod">
          <ac:chgData name="Annika Beyer" userId="5b7ea5bae2d7e971" providerId="LiveId" clId="{B46D45C3-7DC2-439B-9D9D-2A096D0382CA}" dt="2024-11-28T10:34:19.809" v="1508" actId="20577"/>
          <ac:spMkLst>
            <pc:docMk/>
            <pc:sldMk cId="2877804264" sldId="290"/>
            <ac:spMk id="3" creationId="{B4F93208-499D-4572-3B74-40AB759351DF}"/>
          </ac:spMkLst>
        </pc:spChg>
        <pc:spChg chg="add mod">
          <ac:chgData name="Annika Beyer" userId="5b7ea5bae2d7e971" providerId="LiveId" clId="{B46D45C3-7DC2-439B-9D9D-2A096D0382CA}" dt="2024-11-28T10:33:48.873" v="1494" actId="21"/>
          <ac:spMkLst>
            <pc:docMk/>
            <pc:sldMk cId="2877804264" sldId="290"/>
            <ac:spMk id="4" creationId="{3DAB586C-329B-47FE-AD7E-2266807B25B5}"/>
          </ac:spMkLst>
        </pc:spChg>
        <pc:picChg chg="mod">
          <ac:chgData name="Annika Beyer" userId="5b7ea5bae2d7e971" providerId="LiveId" clId="{B46D45C3-7DC2-439B-9D9D-2A096D0382CA}" dt="2024-11-28T10:34:27.879" v="1511" actId="1076"/>
          <ac:picMkLst>
            <pc:docMk/>
            <pc:sldMk cId="2877804264" sldId="290"/>
            <ac:picMk id="9" creationId="{BA621C40-DEAB-E332-FC8B-9FD2C7C5D923}"/>
          </ac:picMkLst>
        </pc:picChg>
        <pc:picChg chg="mod">
          <ac:chgData name="Annika Beyer" userId="5b7ea5bae2d7e971" providerId="LiveId" clId="{B46D45C3-7DC2-439B-9D9D-2A096D0382CA}" dt="2024-11-28T10:34:14.392" v="1503" actId="1076"/>
          <ac:picMkLst>
            <pc:docMk/>
            <pc:sldMk cId="2877804264" sldId="290"/>
            <ac:picMk id="1026" creationId="{DC93229F-E193-59C9-5C90-110F989ED0C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2B97DA8-8E6C-4064-8555-1AB8580FC5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03A4DB5-C154-4FD3-A336-A980009B15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44539-BE40-4D76-BE24-73DA343E3F8A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C913036-6DEF-43C7-9422-9C904683C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5D172E-3B7F-4B35-8E38-6D92867A5B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E627C-7C34-4443-AA3A-CB9806E781B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18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B229A-CF15-496D-915A-3C3AC47BA8F3}" type="datetimeFigureOut">
              <a:rPr lang="de-DE" smtClean="0"/>
              <a:t>27.11.2024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FE915-6F63-475F-AEF3-292EDAD54A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5214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F3AA6084-5A17-4DF0-99FA-9B12FE16AC92}"/>
              </a:ext>
            </a:extLst>
          </p:cNvPr>
          <p:cNvSpPr/>
          <p:nvPr userDrawn="1"/>
        </p:nvSpPr>
        <p:spPr>
          <a:xfrm>
            <a:off x="4770534" y="2024845"/>
            <a:ext cx="7421467" cy="4833157"/>
          </a:xfrm>
          <a:custGeom>
            <a:avLst/>
            <a:gdLst>
              <a:gd name="connsiteX0" fmla="*/ 7411942 w 7421467"/>
              <a:gd name="connsiteY0" fmla="*/ 0 h 4833157"/>
              <a:gd name="connsiteX1" fmla="*/ 7421467 w 7421467"/>
              <a:gd name="connsiteY1" fmla="*/ 241 h 4833157"/>
              <a:gd name="connsiteX2" fmla="*/ 7421467 w 7421467"/>
              <a:gd name="connsiteY2" fmla="*/ 4833157 h 4833157"/>
              <a:gd name="connsiteX3" fmla="*/ 0 w 7421467"/>
              <a:gd name="connsiteY3" fmla="*/ 4833157 h 4833157"/>
              <a:gd name="connsiteX4" fmla="*/ 110690 w 7421467"/>
              <a:gd name="connsiteY4" fmla="*/ 4588316 h 4833157"/>
              <a:gd name="connsiteX5" fmla="*/ 7411942 w 7421467"/>
              <a:gd name="connsiteY5" fmla="*/ 0 h 483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7" h="4833157">
                <a:moveTo>
                  <a:pt x="7411942" y="0"/>
                </a:moveTo>
                <a:lnTo>
                  <a:pt x="7421467" y="241"/>
                </a:lnTo>
                <a:lnTo>
                  <a:pt x="7421467" y="4833157"/>
                </a:lnTo>
                <a:lnTo>
                  <a:pt x="0" y="4833157"/>
                </a:lnTo>
                <a:lnTo>
                  <a:pt x="110690" y="4588316"/>
                </a:lnTo>
                <a:cubicBezTo>
                  <a:pt x="1418845" y="1873453"/>
                  <a:pt x="4196610" y="0"/>
                  <a:pt x="741194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Projekt Moving Sources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54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545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mit Bil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BC08468-0CA3-47F9-BB7C-6D01CE3C799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0535" y="2024846"/>
            <a:ext cx="7421466" cy="4833155"/>
          </a:xfrm>
          <a:custGeom>
            <a:avLst/>
            <a:gdLst>
              <a:gd name="connsiteX0" fmla="*/ 7411941 w 7421466"/>
              <a:gd name="connsiteY0" fmla="*/ 0 h 4833155"/>
              <a:gd name="connsiteX1" fmla="*/ 7421466 w 7421466"/>
              <a:gd name="connsiteY1" fmla="*/ 241 h 4833155"/>
              <a:gd name="connsiteX2" fmla="*/ 7421466 w 7421466"/>
              <a:gd name="connsiteY2" fmla="*/ 4833155 h 4833155"/>
              <a:gd name="connsiteX3" fmla="*/ 0 w 7421466"/>
              <a:gd name="connsiteY3" fmla="*/ 4833155 h 4833155"/>
              <a:gd name="connsiteX4" fmla="*/ 110689 w 7421466"/>
              <a:gd name="connsiteY4" fmla="*/ 4588316 h 4833155"/>
              <a:gd name="connsiteX5" fmla="*/ 7411941 w 7421466"/>
              <a:gd name="connsiteY5" fmla="*/ 0 h 48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466" h="4833155">
                <a:moveTo>
                  <a:pt x="7411941" y="0"/>
                </a:moveTo>
                <a:lnTo>
                  <a:pt x="7421466" y="241"/>
                </a:lnTo>
                <a:lnTo>
                  <a:pt x="7421466" y="4833155"/>
                </a:lnTo>
                <a:lnTo>
                  <a:pt x="0" y="4833155"/>
                </a:lnTo>
                <a:lnTo>
                  <a:pt x="110689" y="4588316"/>
                </a:lnTo>
                <a:cubicBezTo>
                  <a:pt x="1418844" y="1873453"/>
                  <a:pt x="4196609" y="0"/>
                  <a:pt x="7411941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3373" y="2295098"/>
            <a:ext cx="7992888" cy="1469814"/>
          </a:xfrm>
        </p:spPr>
        <p:txBody>
          <a:bodyPr anchor="t"/>
          <a:lstStyle>
            <a:lvl1pPr algn="l">
              <a:spcBef>
                <a:spcPts val="0"/>
              </a:spcBef>
              <a:spcAft>
                <a:spcPts val="0"/>
              </a:spcAft>
              <a:defRPr sz="4400" spc="8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373" y="3915278"/>
            <a:ext cx="6433129" cy="929754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5F13FFA-4861-486F-A58D-D9EB08D64F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3374" y="5013177"/>
            <a:ext cx="4968550" cy="115267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D6141A-43A8-45D6-B5D6-DB3F5A2427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02" y="466757"/>
            <a:ext cx="1772132" cy="115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8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0" y="1268760"/>
            <a:ext cx="8604250" cy="1476164"/>
          </a:xfrm>
        </p:spPr>
        <p:txBody>
          <a:bodyPr/>
          <a:lstStyle>
            <a:lvl1pPr>
              <a:defRPr sz="4400" spc="8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660CC760-EBF5-4E69-B01B-A0CE7B6B93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63750" y="2881610"/>
            <a:ext cx="8604250" cy="123146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7829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e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751" y="812824"/>
            <a:ext cx="8604250" cy="558010"/>
          </a:xfrm>
        </p:spPr>
        <p:txBody>
          <a:bodyPr/>
          <a:lstStyle>
            <a:lvl1pPr>
              <a:defRPr sz="3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5" name="Bildplatzhalter 7">
            <a:extLst>
              <a:ext uri="{FF2B5EF4-FFF2-40B4-BE49-F238E27FC236}">
                <a16:creationId xmlns:a16="http://schemas.microsoft.com/office/drawing/2014/main" id="{AAA3DF5A-AAAE-4747-B95D-44DDC7CBEB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063750" y="1484784"/>
            <a:ext cx="10128251" cy="4176464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7319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1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4052" y="1557338"/>
            <a:ext cx="4103949" cy="4608513"/>
          </a:xfrm>
        </p:spPr>
        <p:txBody>
          <a:bodyPr/>
          <a:lstStyle>
            <a:lvl1pPr>
              <a:defRPr spc="30" baseline="0"/>
            </a:lvl1pPr>
            <a:lvl2pPr>
              <a:defRPr spc="30" baseline="0"/>
            </a:lvl2pPr>
            <a:lvl3pPr>
              <a:defRPr spc="30" baseline="0"/>
            </a:lvl3pPr>
            <a:lvl4pPr>
              <a:defRPr spc="30" baseline="0"/>
            </a:lvl4pPr>
            <a:lvl5pPr>
              <a:defRPr spc="30" baseline="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49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284278" cy="460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5CA90898-2F68-4C13-9E2E-E02AF4DD76F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00057" y="1557336"/>
            <a:ext cx="5591944" cy="370786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746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5832450" cy="460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448A72F-7758-4846-BF2E-9F2F2C0FDEA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20236" y="0"/>
            <a:ext cx="3971764" cy="6021288"/>
          </a:xfr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88B8F-7465-465A-92A9-85A1AB07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5832450" cy="438398"/>
          </a:xfrm>
        </p:spPr>
        <p:txBody>
          <a:bodyPr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2726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0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C9E07F4F-6376-4EE4-AB3E-76EA17C18ECD}"/>
              </a:ext>
            </a:extLst>
          </p:cNvPr>
          <p:cNvSpPr/>
          <p:nvPr userDrawn="1"/>
        </p:nvSpPr>
        <p:spPr>
          <a:xfrm>
            <a:off x="0" y="0"/>
            <a:ext cx="14509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15" name="Freihandform: Form 14">
            <a:extLst>
              <a:ext uri="{FF2B5EF4-FFF2-40B4-BE49-F238E27FC236}">
                <a16:creationId xmlns:a16="http://schemas.microsoft.com/office/drawing/2014/main" id="{172AF8F0-8DAD-4538-BC1D-E3B87187CF41}"/>
              </a:ext>
            </a:extLst>
          </p:cNvPr>
          <p:cNvSpPr/>
          <p:nvPr userDrawn="1"/>
        </p:nvSpPr>
        <p:spPr>
          <a:xfrm>
            <a:off x="0" y="2977768"/>
            <a:ext cx="1450975" cy="3880232"/>
          </a:xfrm>
          <a:custGeom>
            <a:avLst/>
            <a:gdLst>
              <a:gd name="connsiteX0" fmla="*/ 1450975 w 1450975"/>
              <a:gd name="connsiteY0" fmla="*/ 0 h 3880232"/>
              <a:gd name="connsiteX1" fmla="*/ 1450975 w 1450975"/>
              <a:gd name="connsiteY1" fmla="*/ 3880232 h 3880232"/>
              <a:gd name="connsiteX2" fmla="*/ 0 w 1450975"/>
              <a:gd name="connsiteY2" fmla="*/ 3880232 h 3880232"/>
              <a:gd name="connsiteX3" fmla="*/ 0 w 1450975"/>
              <a:gd name="connsiteY3" fmla="*/ 982332 h 3880232"/>
              <a:gd name="connsiteX4" fmla="*/ 80748 w 1450975"/>
              <a:gd name="connsiteY4" fmla="*/ 912387 h 3880232"/>
              <a:gd name="connsiteX5" fmla="*/ 1372159 w 1450975"/>
              <a:gd name="connsiteY5" fmla="*/ 40367 h 388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0975" h="3880232">
                <a:moveTo>
                  <a:pt x="1450975" y="0"/>
                </a:moveTo>
                <a:lnTo>
                  <a:pt x="1450975" y="3880232"/>
                </a:lnTo>
                <a:lnTo>
                  <a:pt x="0" y="3880232"/>
                </a:lnTo>
                <a:lnTo>
                  <a:pt x="0" y="982332"/>
                </a:lnTo>
                <a:lnTo>
                  <a:pt x="80748" y="912387"/>
                </a:lnTo>
                <a:cubicBezTo>
                  <a:pt x="480793" y="582240"/>
                  <a:pt x="913073" y="289757"/>
                  <a:pt x="1372159" y="4036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de-DE" sz="1700" spc="30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750" y="1557338"/>
            <a:ext cx="8604251" cy="460851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D872A42-BB1C-49BB-A53E-DC69F0F431DE}"/>
              </a:ext>
            </a:extLst>
          </p:cNvPr>
          <p:cNvSpPr/>
          <p:nvPr userDrawn="1"/>
        </p:nvSpPr>
        <p:spPr>
          <a:xfrm>
            <a:off x="299357" y="6302177"/>
            <a:ext cx="1044116" cy="151159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>
                <a:solidFill>
                  <a:schemeClr val="bg1"/>
                </a:solidFill>
              </a:rPr>
              <a:t>Seite </a:t>
            </a:r>
            <a:fld id="{B68CA67E-C928-4610-8613-D29F25DDB709}" type="slidenum">
              <a:rPr lang="de-DE" sz="900" b="1" spc="20" baseline="0" smtClean="0">
                <a:solidFill>
                  <a:schemeClr val="bg1"/>
                </a:solidFill>
              </a:rPr>
              <a:t>‹Nr.›</a:t>
            </a:fld>
            <a:r>
              <a:rPr lang="de-DE" sz="900" b="1" spc="20" baseline="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9396C9F-CB52-4AE4-A123-8AA538C7CCC4}"/>
              </a:ext>
            </a:extLst>
          </p:cNvPr>
          <p:cNvSpPr/>
          <p:nvPr userDrawn="1"/>
        </p:nvSpPr>
        <p:spPr>
          <a:xfrm>
            <a:off x="2063552" y="6302177"/>
            <a:ext cx="8604448" cy="36512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r>
              <a:rPr lang="de-DE" sz="900" b="1" spc="20" baseline="0" dirty="0"/>
              <a:t>Fortgeschrittenenprojekt Moving Sources </a:t>
            </a:r>
            <a:endParaRPr lang="de-DE" sz="900" b="0" spc="20" baseline="0" dirty="0"/>
          </a:p>
          <a:p>
            <a:pPr>
              <a:lnSpc>
                <a:spcPts val="1200"/>
              </a:lnSpc>
            </a:pPr>
            <a:r>
              <a:rPr lang="de-DE" sz="900" b="0" spc="20" baseline="0" dirty="0">
                <a:solidFill>
                  <a:schemeClr val="bg2"/>
                </a:solidFill>
              </a:rPr>
              <a:t>Annika Beyer, Johannes Rolfes 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40C3931-080E-49C4-BBA5-6BE341C11BF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94" y="299033"/>
            <a:ext cx="911476" cy="591546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4ACEC744-5975-4C66-8B94-18F60448BD0F}"/>
              </a:ext>
            </a:extLst>
          </p:cNvPr>
          <p:cNvSpPr/>
          <p:nvPr userDrawn="1"/>
        </p:nvSpPr>
        <p:spPr>
          <a:xfrm>
            <a:off x="299357" y="6459686"/>
            <a:ext cx="900411" cy="207615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>
              <a:lnSpc>
                <a:spcPts val="1200"/>
              </a:lnSpc>
            </a:pPr>
            <a:fld id="{9DA6B11C-08A4-4714-94B2-B07C9C1922F9}" type="datetime1">
              <a:rPr lang="de-DE" sz="900" b="0" spc="20" baseline="0" smtClean="0">
                <a:solidFill>
                  <a:schemeClr val="bg1"/>
                </a:solidFill>
              </a:rPr>
              <a:t>27.11.2024</a:t>
            </a:fld>
            <a:endParaRPr lang="de-DE" sz="900" b="0" spc="20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547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70" r:id="rId3"/>
    <p:sldLayoutId id="2147483669" r:id="rId4"/>
    <p:sldLayoutId id="2147483662" r:id="rId5"/>
    <p:sldLayoutId id="2147483664" r:id="rId6"/>
    <p:sldLayoutId id="2147483672" r:id="rId7"/>
    <p:sldLayoutId id="2147483668" r:id="rId8"/>
    <p:sldLayoutId id="2147483666" r:id="rId9"/>
    <p:sldLayoutId id="2147483667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spc="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079500" indent="-18415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5240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1974850" indent="-177800" algn="l" defTabSz="628650" rtl="0" eaLnBrk="1" latinLnBrk="0" hangingPunct="1">
        <a:lnSpc>
          <a:spcPct val="110000"/>
        </a:lnSpc>
        <a:spcBef>
          <a:spcPts val="0"/>
        </a:spcBef>
        <a:spcAft>
          <a:spcPts val="1800"/>
        </a:spcAft>
        <a:buFont typeface="Arial" panose="020B0604020202020204" pitchFamily="34" charset="0"/>
        <a:buChar char="‒"/>
        <a:defRPr sz="1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300" userDrawn="1">
          <p15:clr>
            <a:srgbClr val="F26B43"/>
          </p15:clr>
        </p15:guide>
        <p15:guide id="2" pos="6720" userDrawn="1">
          <p15:clr>
            <a:srgbClr val="F26B43"/>
          </p15:clr>
        </p15:guide>
        <p15:guide id="3" orient="horz" pos="981" userDrawn="1">
          <p15:clr>
            <a:srgbClr val="F26B43"/>
          </p15:clr>
        </p15:guide>
        <p15:guide id="4" orient="horz" pos="3884" userDrawn="1">
          <p15:clr>
            <a:srgbClr val="F26B43"/>
          </p15:clr>
        </p15:guide>
        <p15:guide id="5" pos="91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A2D7EF-B855-44BC-BBBF-9E54EB18F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Moving Sources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3B4205-E97E-4306-984B-C3F766069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373" y="3645024"/>
            <a:ext cx="6433129" cy="929754"/>
          </a:xfrm>
        </p:spPr>
        <p:txBody>
          <a:bodyPr/>
          <a:lstStyle/>
          <a:p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en-US" dirty="0"/>
              <a:t>separation</a:t>
            </a:r>
            <a:r>
              <a:rPr lang="de-DE" dirty="0"/>
              <a:t> and source </a:t>
            </a:r>
            <a:r>
              <a:rPr lang="de-DE" dirty="0" err="1"/>
              <a:t>movement</a:t>
            </a:r>
            <a:r>
              <a:rPr lang="de-DE" dirty="0"/>
              <a:t> on </a:t>
            </a:r>
            <a:r>
              <a:rPr lang="de-DE" dirty="0" err="1"/>
              <a:t>listening</a:t>
            </a:r>
            <a:r>
              <a:rPr lang="de-DE" dirty="0"/>
              <a:t> </a:t>
            </a:r>
            <a:r>
              <a:rPr lang="de-DE" dirty="0" err="1"/>
              <a:t>effort</a:t>
            </a:r>
            <a:r>
              <a:rPr lang="de-DE" dirty="0"/>
              <a:t>  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8BCF9E-8C19-41F2-B174-50A262AD3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Annika Beyer </a:t>
            </a:r>
          </a:p>
          <a:p>
            <a:r>
              <a:rPr lang="de-DE" dirty="0"/>
              <a:t>Johannes Rolfes </a:t>
            </a:r>
          </a:p>
        </p:txBody>
      </p:sp>
    </p:spTree>
    <p:extLst>
      <p:ext uri="{BB962C8B-B14F-4D97-AF65-F5344CB8AC3E}">
        <p14:creationId xmlns:p14="http://schemas.microsoft.com/office/powerpoint/2010/main" val="369405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E37F5-1F12-C392-1AC0-1CD260528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8AF67-0726-936B-D930-EC4FE96D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57" y="620688"/>
            <a:ext cx="10009743" cy="828092"/>
          </a:xfrm>
        </p:spPr>
        <p:txBody>
          <a:bodyPr/>
          <a:lstStyle/>
          <a:p>
            <a:r>
              <a:rPr lang="de-DE" dirty="0"/>
              <a:t>Main-Measurement : </a:t>
            </a:r>
            <a:r>
              <a:rPr lang="de-DE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de-DE" sz="2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0rotating</a:t>
            </a:r>
            <a:r>
              <a:rPr lang="de-DE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de-DE" sz="2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180rotating</a:t>
            </a:r>
            <a:br>
              <a:rPr lang="de-DE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94D5A4-F1AD-BC58-BD0A-623A636DB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7488" y="1314026"/>
            <a:ext cx="5112569" cy="4896544"/>
          </a:xfrm>
        </p:spPr>
        <p:txBody>
          <a:bodyPr/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Measurement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stationary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180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degrees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moving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circular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movement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(like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turning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signal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OLSA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stationary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Olnoise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sources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m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middle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 at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65 dB SPL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reverberation</a:t>
            </a:r>
            <a:endParaRPr lang="de-DE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easure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251CD46C-D301-3F03-7696-2920E95BAF3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329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6F21B-9408-8708-B8E5-836670996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4A79E8-E089-C4EE-7392-91629C52B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57" y="620688"/>
            <a:ext cx="10009743" cy="828092"/>
          </a:xfrm>
        </p:spPr>
        <p:txBody>
          <a:bodyPr/>
          <a:lstStyle/>
          <a:p>
            <a:r>
              <a:rPr lang="de-DE" dirty="0"/>
              <a:t>Main-Measurement : </a:t>
            </a:r>
            <a:r>
              <a:rPr lang="de-DE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de-DE" sz="2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0rotating</a:t>
            </a:r>
            <a:r>
              <a:rPr lang="de-DE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de-DE" sz="2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-90/+90rotating</a:t>
            </a:r>
            <a:br>
              <a:rPr lang="de-DE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de-DE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F74D03B-0EF7-A867-4104-334FC181C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7488" y="1314026"/>
            <a:ext cx="5112569" cy="4896544"/>
          </a:xfrm>
        </p:spPr>
        <p:txBody>
          <a:bodyPr/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Measurement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2x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stationary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180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degrees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other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moving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circular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movement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(like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turning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and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front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signal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OLSA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 x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stationary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Olnoise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sources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m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middle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 at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65 dB SPL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reverberation</a:t>
            </a:r>
            <a:endParaRPr lang="de-DE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easure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12EB18B-6E4D-CD4F-56D0-B4465F6831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00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B1FB-9ADD-E633-4099-F929B1AA5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F4EF15-6BFA-461D-5FF4-60E23438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57" y="620688"/>
            <a:ext cx="10009743" cy="828092"/>
          </a:xfrm>
        </p:spPr>
        <p:txBody>
          <a:bodyPr/>
          <a:lstStyle/>
          <a:p>
            <a:r>
              <a:rPr lang="de-DE" dirty="0"/>
              <a:t>Main-Measurement : </a:t>
            </a:r>
            <a:r>
              <a:rPr lang="de-D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de-DE" kern="100" baseline="-25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de-DE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de-DE" kern="100" baseline="-25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rotating</a:t>
            </a:r>
            <a:r>
              <a:rPr lang="de-DE" kern="100" baseline="-25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de-DE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fluctuating</a:t>
            </a:r>
            <a:r>
              <a:rPr lang="de-DE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de-DE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de-DE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de-DE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77BEB7-3682-71BC-4CA4-D719F11A9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7488" y="1314026"/>
            <a:ext cx="5112569" cy="4896544"/>
          </a:xfrm>
        </p:spPr>
        <p:txBody>
          <a:bodyPr/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Measurement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fluctuating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circular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movement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front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ignal: OLSA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stationary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Olnoise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sources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m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middle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 at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65 dB SPL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reverbaration</a:t>
            </a:r>
            <a:endParaRPr lang="de-DE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easure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81C7106C-4634-3BE1-5A30-FE6C5998E2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845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37AD71-2447-4151-9AAA-AA677B575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Idea 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FCEC2D-2F60-4AF0-96CB-016EF42666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Benefit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separation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Noise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</a:t>
            </a:r>
            <a:r>
              <a:rPr lang="de-DE" dirty="0" err="1"/>
              <a:t>speaker</a:t>
            </a:r>
            <a:r>
              <a:rPr lang="de-DE" dirty="0"/>
              <a:t> </a:t>
            </a:r>
          </a:p>
        </p:txBody>
      </p:sp>
      <p:pic>
        <p:nvPicPr>
          <p:cNvPr id="4" name="Bildplatzhalter 3">
            <a:extLst>
              <a:ext uri="{FF2B5EF4-FFF2-40B4-BE49-F238E27FC236}">
                <a16:creationId xmlns:a16="http://schemas.microsoft.com/office/drawing/2014/main" id="{F4D14D25-E7C9-2024-E5E6-DEC0F60254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8008" y="1368082"/>
            <a:ext cx="4103949" cy="43806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4309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50B1D-0811-6B45-D674-069469F3A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15E75-7B80-1953-930A-D7ED86223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Idea 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4AD2E1-8B95-E2BA-929D-3DAC5FA9B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Speech </a:t>
            </a:r>
            <a:r>
              <a:rPr lang="de-DE" dirty="0" err="1"/>
              <a:t>intelligibility</a:t>
            </a:r>
            <a:r>
              <a:rPr lang="de-DE" dirty="0"/>
              <a:t> (SI)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ends</a:t>
            </a:r>
            <a:r>
              <a:rPr lang="de-DE" dirty="0"/>
              <a:t> in negative SNRs </a:t>
            </a:r>
            <a:r>
              <a:rPr lang="de-DE" dirty="0" err="1"/>
              <a:t>although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Listening </a:t>
            </a:r>
            <a:r>
              <a:rPr lang="de-DE" dirty="0" err="1"/>
              <a:t>situation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effortless</a:t>
            </a: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Listening </a:t>
            </a:r>
            <a:r>
              <a:rPr lang="de-DE" dirty="0" err="1"/>
              <a:t>effort</a:t>
            </a:r>
            <a:r>
              <a:rPr lang="de-DE" dirty="0"/>
              <a:t> (LE)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addition</a:t>
            </a:r>
            <a:r>
              <a:rPr lang="de-DE" dirty="0"/>
              <a:t> to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45DDE104-698E-C4F2-FA08-1728C558FF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68272" y="938375"/>
            <a:ext cx="2812104" cy="270664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FC7157C-4CAB-990D-C83B-BC83ACDD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366" y="3789040"/>
            <a:ext cx="37341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0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D0C87-010D-D2EB-4EA1-2F8E97401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6A7487-4A94-B2EF-3E2A-913050D38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Idea ?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539B65-65D3-2FA2-2E5C-9CD5C88E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95600" y="1628800"/>
            <a:ext cx="4104258" cy="4608513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err="1"/>
              <a:t>Investigate</a:t>
            </a:r>
            <a:r>
              <a:rPr lang="de-DE" dirty="0"/>
              <a:t> 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 in an virtual </a:t>
            </a:r>
            <a:r>
              <a:rPr lang="de-DE" dirty="0" err="1"/>
              <a:t>room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 </a:t>
            </a:r>
            <a:r>
              <a:rPr lang="de-DE" dirty="0" err="1"/>
              <a:t>move</a:t>
            </a:r>
            <a:r>
              <a:rPr lang="de-DE" dirty="0"/>
              <a:t> (e.g.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head</a:t>
            </a:r>
            <a:r>
              <a:rPr lang="de-DE" dirty="0"/>
              <a:t> </a:t>
            </a:r>
            <a:r>
              <a:rPr lang="de-DE" dirty="0" err="1"/>
              <a:t>movement</a:t>
            </a:r>
            <a:r>
              <a:rPr lang="de-DE" dirty="0"/>
              <a:t>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133D0B2A-046D-52B8-4F30-2DFF19730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232" y="952021"/>
            <a:ext cx="2822099" cy="540114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57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4CDCB-F8A7-3BCE-0114-F9CF0519B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65210-4067-D95E-0712-A3C1788C7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750" y="692149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dirty="0" err="1"/>
              <a:t>method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F93208-499D-4572-3B74-40AB759351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311112"/>
            <a:ext cx="4032250" cy="4608513"/>
          </a:xfrm>
        </p:spPr>
        <p:txBody>
          <a:bodyPr anchor="t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de-DE" dirty="0" err="1"/>
              <a:t>Usage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TASCAR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br>
              <a:rPr lang="de-DE" dirty="0"/>
            </a:br>
            <a:endParaRPr lang="de-DE" dirty="0"/>
          </a:p>
          <a:p>
            <a:pPr>
              <a:buFont typeface="Courier New" panose="02070309020205020404" pitchFamily="49" charset="0"/>
              <a:buChar char="o"/>
            </a:pPr>
            <a:r>
              <a:rPr lang="de-DE" dirty="0"/>
              <a:t>Target </a:t>
            </a:r>
            <a:r>
              <a:rPr lang="de-DE" dirty="0" err="1"/>
              <a:t>speech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OLSA </a:t>
            </a:r>
            <a:r>
              <a:rPr lang="de-DE" dirty="0" err="1"/>
              <a:t>sentences</a:t>
            </a:r>
            <a:r>
              <a:rPr lang="de-DE" dirty="0"/>
              <a:t> 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1026" name="Picture 2" descr="Bildergebnis für TASCAR">
            <a:extLst>
              <a:ext uri="{FF2B5EF4-FFF2-40B4-BE49-F238E27FC236}">
                <a16:creationId xmlns:a16="http://schemas.microsoft.com/office/drawing/2014/main" id="{DC93229F-E193-59C9-5C90-110F989E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78043" y="991097"/>
            <a:ext cx="1801531" cy="1848939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A621C40-DEAB-E332-FC8B-9FD2C7C5D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557433"/>
            <a:ext cx="3384178" cy="2542757"/>
          </a:xfrm>
          <a:prstGeom prst="rect">
            <a:avLst/>
          </a:prstGeom>
        </p:spPr>
      </p:pic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DAB586C-329B-47FE-AD7E-2266807B25B5}"/>
              </a:ext>
            </a:extLst>
          </p:cNvPr>
          <p:cNvSpPr txBox="1">
            <a:spLocks/>
          </p:cNvSpPr>
          <p:nvPr/>
        </p:nvSpPr>
        <p:spPr>
          <a:xfrm>
            <a:off x="6636580" y="1311112"/>
            <a:ext cx="4032250" cy="460851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225425" indent="-225425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9500" indent="-18415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24000" indent="-1778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74850" indent="-177800" algn="l" defTabSz="62865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‒"/>
              <a:defRPr sz="1800" kern="1200" spc="3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/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7804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E1B651-998D-4A29-82FF-B49B942B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2921" y="938374"/>
            <a:ext cx="8605080" cy="438398"/>
          </a:xfrm>
        </p:spPr>
        <p:txBody>
          <a:bodyPr anchor="t">
            <a:normAutofit/>
          </a:bodyPr>
          <a:lstStyle/>
          <a:p>
            <a:r>
              <a:rPr lang="de-DE" sz="1500"/>
              <a:t> </a:t>
            </a:r>
            <a:r>
              <a:rPr lang="de-DE" sz="1500" err="1"/>
              <a:t>Pre-Measurements</a:t>
            </a:r>
            <a:r>
              <a:rPr lang="de-DE" sz="1500"/>
              <a:t> : </a:t>
            </a:r>
            <a:r>
              <a:rPr lang="de-DE" sz="1500" kern="100">
                <a:effectLst/>
              </a:rPr>
              <a:t>S</a:t>
            </a:r>
            <a:r>
              <a:rPr lang="de-DE" sz="1500" kern="100" baseline="-25000">
                <a:effectLst/>
              </a:rPr>
              <a:t>0</a:t>
            </a:r>
            <a:r>
              <a:rPr lang="de-DE" sz="1500" kern="100">
                <a:effectLst/>
              </a:rPr>
              <a:t>N</a:t>
            </a:r>
            <a:r>
              <a:rPr lang="de-DE" sz="1500" kern="100" baseline="-25000">
                <a:effectLst/>
              </a:rPr>
              <a:t>0</a:t>
            </a:r>
            <a:br>
              <a:rPr lang="de-DE" sz="1500" kern="100">
                <a:effectLst/>
              </a:rPr>
            </a:br>
            <a:endParaRPr lang="de-DE" sz="15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CF4D46-88AB-4097-9A39-E1906EF1A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3750" y="1557338"/>
            <a:ext cx="4104000" cy="4608513"/>
          </a:xfrm>
        </p:spPr>
        <p:txBody>
          <a:bodyPr anchor="t">
            <a:normAutofit/>
          </a:bodyPr>
          <a:lstStyle/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-DE" sz="1700" kern="100" err="1">
                <a:effectLst/>
              </a:rPr>
              <a:t>signal</a:t>
            </a:r>
            <a:r>
              <a:rPr lang="de-DE" sz="1700" kern="100">
                <a:effectLst/>
              </a:rPr>
              <a:t>: OLSA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-DE" sz="1700" kern="100" err="1"/>
              <a:t>stationary</a:t>
            </a:r>
            <a:r>
              <a:rPr lang="de-DE" sz="1700" kern="100"/>
              <a:t> </a:t>
            </a:r>
            <a:r>
              <a:rPr lang="de-DE" sz="1700" kern="100" err="1"/>
              <a:t>noise</a:t>
            </a:r>
            <a:r>
              <a:rPr lang="de-DE" sz="1700" kern="100"/>
              <a:t>: </a:t>
            </a:r>
            <a:r>
              <a:rPr lang="de-DE" sz="1700" kern="100" err="1">
                <a:effectLst/>
              </a:rPr>
              <a:t>Olnoise</a:t>
            </a:r>
            <a:endParaRPr lang="de-DE" sz="1700" kern="100">
              <a:effectLst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-DE" sz="1700" kern="100">
                <a:effectLst/>
              </a:rPr>
              <a:t>SNR = -7 dBSNR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-DE" sz="1700" kern="100" err="1"/>
              <a:t>sources</a:t>
            </a:r>
            <a:r>
              <a:rPr lang="de-DE" sz="1700" kern="100"/>
              <a:t> 1 m </a:t>
            </a:r>
            <a:r>
              <a:rPr lang="de-DE" sz="1700" kern="100" err="1"/>
              <a:t>from</a:t>
            </a:r>
            <a:r>
              <a:rPr lang="de-DE" sz="1700" kern="100"/>
              <a:t> </a:t>
            </a:r>
            <a:r>
              <a:rPr lang="de-DE" sz="1700" kern="100" err="1"/>
              <a:t>middle</a:t>
            </a:r>
            <a:r>
              <a:rPr lang="de-DE" sz="1700" kern="100"/>
              <a:t> </a:t>
            </a:r>
            <a:r>
              <a:rPr lang="de-DE" sz="1700" kern="100" err="1"/>
              <a:t>of</a:t>
            </a:r>
            <a:r>
              <a:rPr lang="de-DE" sz="1700" kern="100"/>
              <a:t> </a:t>
            </a:r>
            <a:r>
              <a:rPr lang="de-DE" sz="1700" kern="100" err="1"/>
              <a:t>the</a:t>
            </a:r>
            <a:r>
              <a:rPr lang="de-DE" sz="1700" kern="100"/>
              <a:t> </a:t>
            </a:r>
            <a:r>
              <a:rPr lang="de-DE" sz="1700" kern="100" err="1"/>
              <a:t>head</a:t>
            </a:r>
            <a:endParaRPr lang="de-DE" sz="1700" kern="100">
              <a:effectLst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-DE" sz="1700" kern="100"/>
              <a:t>SPL at </a:t>
            </a:r>
            <a:r>
              <a:rPr lang="de-DE" sz="1700" kern="100" err="1"/>
              <a:t>the</a:t>
            </a:r>
            <a:r>
              <a:rPr lang="de-DE" sz="1700" kern="100"/>
              <a:t> </a:t>
            </a:r>
            <a:r>
              <a:rPr lang="de-DE" sz="1700" kern="100" err="1"/>
              <a:t>head</a:t>
            </a:r>
            <a:r>
              <a:rPr lang="de-DE" sz="1700" kern="100">
                <a:effectLst/>
              </a:rPr>
              <a:t>= 65 dB SPL 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-DE" sz="1700" kern="100" err="1"/>
              <a:t>No</a:t>
            </a:r>
            <a:r>
              <a:rPr lang="de-DE" sz="1700" kern="100"/>
              <a:t> </a:t>
            </a:r>
            <a:r>
              <a:rPr lang="de-DE" sz="1700" kern="100" err="1"/>
              <a:t>reverbaration</a:t>
            </a:r>
            <a:endParaRPr lang="de-DE" sz="1700" kern="100">
              <a:effectLst/>
            </a:endParaRP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de-DE" sz="1700" kern="100" err="1"/>
              <a:t>test</a:t>
            </a:r>
            <a:r>
              <a:rPr lang="de-DE" sz="1700" kern="100"/>
              <a:t> </a:t>
            </a:r>
            <a:r>
              <a:rPr lang="de-DE" sz="1700" kern="100" err="1"/>
              <a:t>of</a:t>
            </a:r>
            <a:r>
              <a:rPr lang="de-DE" sz="1700" kern="100"/>
              <a:t> </a:t>
            </a:r>
            <a:r>
              <a:rPr lang="de-DE" sz="1700" kern="100" err="1"/>
              <a:t>the</a:t>
            </a:r>
            <a:r>
              <a:rPr lang="de-DE" sz="1700" kern="100"/>
              <a:t> </a:t>
            </a:r>
            <a:r>
              <a:rPr lang="de-DE" sz="1700" kern="100" err="1"/>
              <a:t>model</a:t>
            </a:r>
            <a:r>
              <a:rPr lang="de-DE" sz="1700" kern="100"/>
              <a:t>: </a:t>
            </a:r>
            <a:endParaRPr lang="de-DE" sz="1700" kern="100">
              <a:effectLst/>
            </a:endParaRPr>
          </a:p>
          <a:p>
            <a:pPr marL="1143000" lvl="2" indent="-228600">
              <a:lnSpc>
                <a:spcPct val="100000"/>
              </a:lnSpc>
              <a:buFont typeface="Wingdings" panose="05000000000000000000" pitchFamily="2" charset="2"/>
              <a:buChar char=""/>
            </a:pPr>
            <a:r>
              <a:rPr lang="de-DE" sz="1700" kern="100" err="1"/>
              <a:t>measure</a:t>
            </a:r>
            <a:r>
              <a:rPr lang="de-DE" sz="1700" kern="100"/>
              <a:t> Speech </a:t>
            </a:r>
            <a:r>
              <a:rPr lang="de-DE" sz="1700" kern="100" err="1"/>
              <a:t>intelligibility</a:t>
            </a:r>
            <a:endParaRPr lang="de-DE" sz="1700" kern="100">
              <a:effectLst/>
            </a:endParaRPr>
          </a:p>
          <a:p>
            <a:pPr marL="1143000" lvl="2" indent="-228600">
              <a:lnSpc>
                <a:spcPct val="100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de-DE" sz="1700" kern="100" err="1"/>
              <a:t>m</a:t>
            </a:r>
            <a:r>
              <a:rPr lang="de-DE" sz="1700" kern="100" err="1">
                <a:effectLst/>
              </a:rPr>
              <a:t>easure</a:t>
            </a:r>
            <a:r>
              <a:rPr lang="de-DE" sz="1700" kern="100">
                <a:effectLst/>
              </a:rPr>
              <a:t> Listening </a:t>
            </a:r>
            <a:r>
              <a:rPr lang="de-DE" sz="1700" kern="100" err="1">
                <a:effectLst/>
              </a:rPr>
              <a:t>effort</a:t>
            </a:r>
            <a:r>
              <a:rPr lang="de-DE" sz="1700" kern="100">
                <a:effectLst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de-DE" sz="170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1DCB65A2-EBA4-EA86-CF45-320DD572A4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30" r="6059" b="-1"/>
          <a:stretch/>
        </p:blipFill>
        <p:spPr>
          <a:xfrm>
            <a:off x="6564052" y="1557338"/>
            <a:ext cx="4103949" cy="460851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921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69EAF-F4F2-FB80-241B-A3F29DE37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3DC5B-C15B-C521-E85E-A2EA7430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568" y="938374"/>
            <a:ext cx="8605080" cy="438398"/>
          </a:xfrm>
        </p:spPr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-Measurement : </a:t>
            </a:r>
            <a:r>
              <a:rPr lang="de-DE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de-DE" sz="2400" kern="100" baseline="-25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de-DE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de-DE" kern="100" baseline="-25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90</a:t>
            </a:r>
            <a:br>
              <a:rPr lang="de-DE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0EA848F-B81A-C35F-5A3B-9BEA2CBAC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2921" y="1484784"/>
            <a:ext cx="4284278" cy="4608513"/>
          </a:xfrm>
        </p:spPr>
        <p:txBody>
          <a:bodyPr/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signal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OLSA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stationary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Olnoise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SNR = -7 dBSNR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sources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m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middle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 at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65 dB SPL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reverbaration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test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Speech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intelligibility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easure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Listening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effort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de-DE" dirty="0"/>
          </a:p>
        </p:txBody>
      </p:sp>
      <p:pic>
        <p:nvPicPr>
          <p:cNvPr id="5" name="Bildplatzhalter 4" descr="Ein Bild, das Kreis, Astronomie, Kunst enthält.&#10;&#10;Automatisch generierte Beschreibung">
            <a:extLst>
              <a:ext uri="{FF2B5EF4-FFF2-40B4-BE49-F238E27FC236}">
                <a16:creationId xmlns:a16="http://schemas.microsoft.com/office/drawing/2014/main" id="{C1B523DF-E249-3998-4328-5DF00632AF6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37" b="16837"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69350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EF234E-DC06-CE22-8334-662B19DA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Expected</a:t>
            </a:r>
            <a:r>
              <a:rPr lang="de-DE" dirty="0"/>
              <a:t> Outcome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52438B-E751-2D5F-F943-D9DAD0971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822" y="1772816"/>
            <a:ext cx="9144818" cy="316780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de-DE" sz="2000" dirty="0"/>
              <a:t>SI will </a:t>
            </a:r>
            <a:r>
              <a:rPr lang="de-DE" sz="2000" dirty="0" err="1"/>
              <a:t>get</a:t>
            </a:r>
            <a:r>
              <a:rPr lang="de-DE" sz="2000" dirty="0"/>
              <a:t> </a:t>
            </a:r>
            <a:r>
              <a:rPr lang="de-DE" sz="2000" dirty="0" err="1"/>
              <a:t>better</a:t>
            </a:r>
            <a:r>
              <a:rPr lang="de-DE" sz="2000" dirty="0"/>
              <a:t> at </a:t>
            </a:r>
            <a:r>
              <a:rPr lang="de-DE" sz="2000" dirty="0" err="1"/>
              <a:t>spatial</a:t>
            </a:r>
            <a:r>
              <a:rPr lang="de-DE" sz="2000" dirty="0"/>
              <a:t> </a:t>
            </a:r>
            <a:r>
              <a:rPr lang="de-DE" sz="2000" dirty="0" err="1"/>
              <a:t>separation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sources</a:t>
            </a:r>
            <a:r>
              <a:rPr lang="de-DE" sz="2000" dirty="0"/>
              <a:t>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sz="2000" dirty="0" err="1"/>
              <a:t>practical</a:t>
            </a:r>
            <a:r>
              <a:rPr lang="de-DE" sz="2000" dirty="0"/>
              <a:t> </a:t>
            </a:r>
            <a:r>
              <a:rPr lang="de-DE" sz="2000" dirty="0" err="1"/>
              <a:t>proof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model</a:t>
            </a:r>
            <a:r>
              <a:rPr lang="de-DE" sz="2000" dirty="0"/>
              <a:t>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sz="2000" dirty="0"/>
              <a:t>Relation </a:t>
            </a:r>
            <a:r>
              <a:rPr lang="de-DE" sz="2000" dirty="0" err="1"/>
              <a:t>between</a:t>
            </a:r>
            <a:r>
              <a:rPr lang="de-DE" sz="2000" dirty="0"/>
              <a:t> SI and 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6890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39A94-A507-8693-3712-4FCE248A6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899D1-8642-E0A8-ED15-35AD69C1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257" y="620688"/>
            <a:ext cx="10009743" cy="828092"/>
          </a:xfrm>
        </p:spPr>
        <p:txBody>
          <a:bodyPr/>
          <a:lstStyle/>
          <a:p>
            <a:r>
              <a:rPr lang="de-DE" dirty="0"/>
              <a:t>Main-Measurement : </a:t>
            </a:r>
            <a:r>
              <a:rPr lang="de-DE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de-DE" sz="2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de-DE" sz="24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de-DE" sz="24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rotating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D6EAA1-36ED-1F08-9B7B-3397219EE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7488" y="1340768"/>
            <a:ext cx="4932350" cy="4896544"/>
          </a:xfrm>
        </p:spPr>
        <p:txBody>
          <a:bodyPr/>
          <a:lstStyle/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Measurement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stationary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circular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movement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speaker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front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ignal: OLSA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stationary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noise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Olnoise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sources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m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middle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endParaRPr lang="de-D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SPL at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 65 dB SPL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</a:t>
            </a:r>
            <a:r>
              <a:rPr lang="de-D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reverberation</a:t>
            </a:r>
            <a:endParaRPr lang="de-DE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de-DE" sz="16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easure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4050618"/>
      </p:ext>
    </p:extLst>
  </p:cSld>
  <p:clrMapOvr>
    <a:masterClrMapping/>
  </p:clrMapOvr>
</p:sld>
</file>

<file path=ppt/theme/theme1.xml><?xml version="1.0" encoding="utf-8"?>
<a:theme xmlns:a="http://schemas.openxmlformats.org/drawingml/2006/main" name="UOL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lnSpc>
            <a:spcPct val="110000"/>
          </a:lnSpc>
          <a:defRPr spc="3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110000"/>
          </a:lnSpc>
          <a:defRPr spc="30" dirty="0" err="1" smtClean="0"/>
        </a:defPPr>
      </a:lstStyle>
    </a:txDef>
  </a:objectDefaults>
  <a:extraClrSchemeLst/>
  <a:custClrLst>
    <a:custClr name="Grün 1">
      <a:srgbClr val="00786B"/>
    </a:custClr>
    <a:custClr name="Grün 2">
      <a:srgbClr val="00A97A"/>
    </a:custClr>
    <a:custClr name="Grün 3">
      <a:srgbClr val="95C11F"/>
    </a:custClr>
    <a:custClr name="Grün 4">
      <a:srgbClr val="C8D300"/>
    </a:custClr>
    <a:custClr name="Orange 1">
      <a:srgbClr val="D53D0E"/>
    </a:custClr>
    <a:custClr name="Orange 2">
      <a:srgbClr val="EE7203"/>
    </a:custClr>
    <a:custClr name="Orange 3">
      <a:srgbClr val="F39200"/>
    </a:custClr>
    <a:custClr name="Orange 4">
      <a:srgbClr val="FDC300"/>
    </a:custClr>
  </a:custClrLst>
  <a:extLst>
    <a:ext uri="{05A4C25C-085E-4340-85A3-A5531E510DB2}">
      <thm15:themeFamily xmlns:thm15="http://schemas.microsoft.com/office/thememl/2012/main" name="UOL_PowerPoint_16x9.potx" id="{F374DE9F-0D6B-4D2F-A18F-ABD4DBD5F391}" vid="{4E2C0FA1-9A88-4104-B52A-031F2A7C2746}"/>
    </a:ext>
  </a:extLst>
</a:theme>
</file>

<file path=ppt/theme/theme2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6">
      <a:dk1>
        <a:sysClr val="windowText" lastClr="000000"/>
      </a:dk1>
      <a:lt1>
        <a:sysClr val="window" lastClr="FFFFFF"/>
      </a:lt1>
      <a:dk2>
        <a:srgbClr val="003F6B"/>
      </a:dk2>
      <a:lt2>
        <a:srgbClr val="A5A5A5"/>
      </a:lt2>
      <a:accent1>
        <a:srgbClr val="004F9F"/>
      </a:accent1>
      <a:accent2>
        <a:srgbClr val="00ABDA"/>
      </a:accent2>
      <a:accent3>
        <a:srgbClr val="5BC5F2"/>
      </a:accent3>
      <a:accent4>
        <a:srgbClr val="A1DAF8"/>
      </a:accent4>
      <a:accent5>
        <a:srgbClr val="00786B"/>
      </a:accent5>
      <a:accent6>
        <a:srgbClr val="D53D0E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PowerPoint-Vorlage__16-zu-9-Format_ (1)</Template>
  <TotalTime>0</TotalTime>
  <Words>417</Words>
  <Application>Microsoft Office PowerPoint</Application>
  <PresentationFormat>Breitbild</PresentationFormat>
  <Paragraphs>74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Arial</vt:lpstr>
      <vt:lpstr>Courier New</vt:lpstr>
      <vt:lpstr>Wingdings</vt:lpstr>
      <vt:lpstr>UOL</vt:lpstr>
      <vt:lpstr>Moving Sources </vt:lpstr>
      <vt:lpstr>What‘s the Idea ? </vt:lpstr>
      <vt:lpstr>What‘s the Idea ? </vt:lpstr>
      <vt:lpstr>What‘s the Idea ? </vt:lpstr>
      <vt:lpstr>method </vt:lpstr>
      <vt:lpstr> Pre-Measurements : S0N0 </vt:lpstr>
      <vt:lpstr>Pre-Measurement : S0N90 </vt:lpstr>
      <vt:lpstr>Expected Outcome</vt:lpstr>
      <vt:lpstr>Main-Measurement : S0Nrotating</vt:lpstr>
      <vt:lpstr>Main-Measurement : S0rotatingN180rotating </vt:lpstr>
      <vt:lpstr>Main-Measurement : S0rotatingN-90/+90rotating  </vt:lpstr>
      <vt:lpstr>Main-Measurement : S0Nrotating with fluctuating noise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Annika Beyer</dc:creator>
  <cp:lastModifiedBy>Annika Beyer</cp:lastModifiedBy>
  <cp:revision>1</cp:revision>
  <dcterms:created xsi:type="dcterms:W3CDTF">2024-11-27T14:20:08Z</dcterms:created>
  <dcterms:modified xsi:type="dcterms:W3CDTF">2024-11-28T10:44:11Z</dcterms:modified>
</cp:coreProperties>
</file>