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18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1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8A3100-6A37-4ECD-B5C2-A684792894F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35D54-92A3-4F44-AB66-DAAD41727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3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343" y="0"/>
            <a:ext cx="9144000" cy="1744210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accent2"/>
                </a:solidFill>
              </a:rPr>
              <a:t>Ballarina Hackathon 2017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601" y="3602038"/>
            <a:ext cx="6662057" cy="1655762"/>
          </a:xfrm>
        </p:spPr>
        <p:txBody>
          <a:bodyPr/>
          <a:lstStyle/>
          <a:p>
            <a:pPr algn="ctr"/>
            <a:r>
              <a:rPr lang="en-US" sz="4000" b="1" i="1" dirty="0" smtClean="0">
                <a:solidFill>
                  <a:schemeClr val="bg2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Team Finite4</a:t>
            </a:r>
            <a:endParaRPr lang="en-US" sz="3600" b="1" i="1" dirty="0" smtClean="0">
              <a:solidFill>
                <a:schemeClr val="bg2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US" sz="2800" b="1" i="1" dirty="0" smtClean="0">
                <a:solidFill>
                  <a:schemeClr val="bg2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WSO2 Colombo</a:t>
            </a:r>
            <a:endParaRPr lang="en-US" sz="2000" b="1" i="1" dirty="0" smtClean="0">
              <a:solidFill>
                <a:schemeClr val="bg2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143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Several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issues have arisen over the management of solid waste.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Obstructions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the disposal of garbage from Colombo is one of the 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main issue.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Due to this, city is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facing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 issue over solid wastage dumping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properly carried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 the outsources fail to collect the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garbage.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Some people dump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them in the 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roads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canals and rivers. </a:t>
            </a:r>
          </a:p>
        </p:txBody>
      </p:sp>
    </p:spTree>
    <p:extLst>
      <p:ext uri="{BB962C8B-B14F-4D97-AF65-F5344CB8AC3E}">
        <p14:creationId xmlns:p14="http://schemas.microsoft.com/office/powerpoint/2010/main" val="12789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Provided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We are proposing a mobile application named “Trash Collector” which could facilitate to notify the Municipal Council on the garbage collection.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By introducing the APP, the garbage disposal process will be effective and the ultimate goal is to "Keep the city clean with an effective garbage disposal management".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It Works .?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 would be able to post a request regarding the garbage area. (with an image of it and the location of area)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also they would able to post the garbage collection request through the Facebook. 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Which will be notify to central admin (MC) and they will come and collect the garbage from the respected area. 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entral admin application it was a web based application handled by Municipal Council.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Improvements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Enhance the system with dashboard functions.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Hope to configure the Language specified mobile application (Sinhala and Tamil).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Summary Reports generation for Web application (for Admin Panel).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Thank You 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“Keep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city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clean”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174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Aparajita</vt:lpstr>
      <vt:lpstr>Arial</vt:lpstr>
      <vt:lpstr>Century Gothic</vt:lpstr>
      <vt:lpstr>Wingdings</vt:lpstr>
      <vt:lpstr>Wingdings 3</vt:lpstr>
      <vt:lpstr>Ion</vt:lpstr>
      <vt:lpstr>Ballarina Hackathon 2017</vt:lpstr>
      <vt:lpstr>Problem Statements</vt:lpstr>
      <vt:lpstr>Solution Provided</vt:lpstr>
      <vt:lpstr>How It Works .?</vt:lpstr>
      <vt:lpstr>Future Improvements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Ballerina Hackathon 2017</dc:title>
  <dc:creator>Dilanka</dc:creator>
  <cp:lastModifiedBy>Dilanka</cp:lastModifiedBy>
  <cp:revision>31</cp:revision>
  <dcterms:created xsi:type="dcterms:W3CDTF">2017-07-22T07:36:38Z</dcterms:created>
  <dcterms:modified xsi:type="dcterms:W3CDTF">2017-07-22T11:35:33Z</dcterms:modified>
</cp:coreProperties>
</file>