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37947600" cy="50749200"/>
  <p:embeddedFontLst>
    <p:embeddedFont>
      <p:font typeface="Palatino Linotype"/>
      <p:regular r:id="rId8"/>
      <p:bold r:id="rId9"/>
      <p:italic r:id="rId10"/>
      <p:boldItalic r:id="rId11"/>
    </p:embeddedFon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6" roundtripDataSignature="AMtx7mgAJf5brfz8PWOHwmFIujKIhZvQ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A8A3C9-9958-4944-A526-89A0C7CF5EAF}">
  <a:tblStyle styleId="{EDA8A3C9-9958-4944-A526-89A0C7CF5E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alatinoLinotype-boldItalic.fntdata"/><Relationship Id="rId10" Type="http://schemas.openxmlformats.org/officeDocument/2006/relationships/font" Target="fonts/PalatinoLinotype-italic.fntdata"/><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PalatinoLinotype-bold.fntdata"/><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PalatinoLinotyp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
        <p:nvSpPr>
          <p:cNvPr id="91" name="Google Shape;91;p1:notes"/>
          <p:cNvSpPr/>
          <p:nvPr>
            <p:ph idx="2"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
        <p:nvSpPr>
          <p:cNvPr id="80" name="Google Shape;80;p1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22715220" y="10424165"/>
            <a:ext cx="28087320" cy="987552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
        <p:nvSpPr>
          <p:cNvPr id="86" name="Google Shape;86;p1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3291840" y="2926085"/>
            <a:ext cx="37307520" cy="204825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38400"/>
              <a:buFont typeface="Palatino Linotype"/>
              <a:buNone/>
              <a:defRPr sz="38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6583680" y="23774400"/>
            <a:ext cx="30723840" cy="5852160"/>
          </a:xfrm>
          <a:prstGeom prst="rect">
            <a:avLst/>
          </a:prstGeom>
          <a:noFill/>
          <a:ln>
            <a:noFill/>
          </a:ln>
        </p:spPr>
        <p:txBody>
          <a:bodyPr anchorCtr="0" anchor="t" bIns="219450" lIns="438900" spcFirstLastPara="1" rIns="438900" wrap="square" tIns="219450">
            <a:normAutofit/>
          </a:bodyPr>
          <a:lstStyle>
            <a:lvl1pPr lvl="0" algn="ctr">
              <a:lnSpc>
                <a:spcPct val="100000"/>
              </a:lnSpc>
              <a:spcBef>
                <a:spcPts val="2300"/>
              </a:spcBef>
              <a:spcAft>
                <a:spcPts val="0"/>
              </a:spcAft>
              <a:buClr>
                <a:srgbClr val="888888"/>
              </a:buClr>
              <a:buSzPts val="11500"/>
              <a:buNone/>
              <a:defRPr sz="11500">
                <a:solidFill>
                  <a:srgbClr val="888888"/>
                </a:solidFill>
              </a:defRPr>
            </a:lvl1pPr>
            <a:lvl2pPr lvl="1" algn="ctr">
              <a:lnSpc>
                <a:spcPct val="100000"/>
              </a:lnSpc>
              <a:spcBef>
                <a:spcPts val="1540"/>
              </a:spcBef>
              <a:spcAft>
                <a:spcPts val="0"/>
              </a:spcAft>
              <a:buClr>
                <a:srgbClr val="888888"/>
              </a:buClr>
              <a:buSzPts val="7700"/>
              <a:buNone/>
              <a:defRPr>
                <a:solidFill>
                  <a:srgbClr val="888888"/>
                </a:solidFill>
              </a:defRPr>
            </a:lvl2pPr>
            <a:lvl3pPr lvl="2" algn="ctr">
              <a:lnSpc>
                <a:spcPct val="100000"/>
              </a:lnSpc>
              <a:spcBef>
                <a:spcPts val="1540"/>
              </a:spcBef>
              <a:spcAft>
                <a:spcPts val="0"/>
              </a:spcAft>
              <a:buClr>
                <a:srgbClr val="888888"/>
              </a:buClr>
              <a:buSzPts val="7700"/>
              <a:buNone/>
              <a:defRPr>
                <a:solidFill>
                  <a:srgbClr val="888888"/>
                </a:solidFill>
              </a:defRPr>
            </a:lvl3pPr>
            <a:lvl4pPr lvl="3" algn="ctr">
              <a:lnSpc>
                <a:spcPct val="100000"/>
              </a:lnSpc>
              <a:spcBef>
                <a:spcPts val="1540"/>
              </a:spcBef>
              <a:spcAft>
                <a:spcPts val="0"/>
              </a:spcAft>
              <a:buClr>
                <a:srgbClr val="888888"/>
              </a:buClr>
              <a:buSzPts val="7700"/>
              <a:buNone/>
              <a:defRPr>
                <a:solidFill>
                  <a:srgbClr val="888888"/>
                </a:solidFill>
              </a:defRPr>
            </a:lvl4pPr>
            <a:lvl5pPr lvl="4" algn="ctr">
              <a:lnSpc>
                <a:spcPct val="100000"/>
              </a:lnSpc>
              <a:spcBef>
                <a:spcPts val="1540"/>
              </a:spcBef>
              <a:spcAft>
                <a:spcPts val="0"/>
              </a:spcAft>
              <a:buClr>
                <a:srgbClr val="888888"/>
              </a:buClr>
              <a:buSzPts val="7700"/>
              <a:buNone/>
              <a:defRPr>
                <a:solidFill>
                  <a:srgbClr val="888888"/>
                </a:solidFill>
              </a:defRPr>
            </a:lvl5pPr>
            <a:lvl6pPr lvl="5" algn="ctr">
              <a:lnSpc>
                <a:spcPct val="100000"/>
              </a:lnSpc>
              <a:spcBef>
                <a:spcPts val="1540"/>
              </a:spcBef>
              <a:spcAft>
                <a:spcPts val="0"/>
              </a:spcAft>
              <a:buClr>
                <a:srgbClr val="888888"/>
              </a:buClr>
              <a:buSzPts val="7700"/>
              <a:buNone/>
              <a:defRPr>
                <a:solidFill>
                  <a:srgbClr val="888888"/>
                </a:solidFill>
              </a:defRPr>
            </a:lvl6pPr>
            <a:lvl7pPr lvl="6" algn="ctr">
              <a:lnSpc>
                <a:spcPct val="100000"/>
              </a:lnSpc>
              <a:spcBef>
                <a:spcPts val="1540"/>
              </a:spcBef>
              <a:spcAft>
                <a:spcPts val="0"/>
              </a:spcAft>
              <a:buClr>
                <a:srgbClr val="888888"/>
              </a:buClr>
              <a:buSzPts val="7700"/>
              <a:buNone/>
              <a:defRPr>
                <a:solidFill>
                  <a:srgbClr val="888888"/>
                </a:solidFill>
              </a:defRPr>
            </a:lvl7pPr>
            <a:lvl8pPr lvl="7" algn="ctr">
              <a:lnSpc>
                <a:spcPct val="100000"/>
              </a:lnSpc>
              <a:spcBef>
                <a:spcPts val="1540"/>
              </a:spcBef>
              <a:spcAft>
                <a:spcPts val="0"/>
              </a:spcAft>
              <a:buClr>
                <a:srgbClr val="888888"/>
              </a:buClr>
              <a:buSzPts val="7700"/>
              <a:buNone/>
              <a:defRPr>
                <a:solidFill>
                  <a:srgbClr val="888888"/>
                </a:solidFill>
              </a:defRPr>
            </a:lvl8pPr>
            <a:lvl9pPr lvl="8" algn="ctr">
              <a:lnSpc>
                <a:spcPct val="100000"/>
              </a:lnSpc>
              <a:spcBef>
                <a:spcPts val="1540"/>
              </a:spcBef>
              <a:spcAft>
                <a:spcPts val="0"/>
              </a:spcAft>
              <a:buClr>
                <a:srgbClr val="888888"/>
              </a:buClr>
              <a:buSzPts val="7700"/>
              <a:buNone/>
              <a:defRPr>
                <a:solidFill>
                  <a:srgbClr val="888888"/>
                </a:solidFill>
              </a:defRPr>
            </a:lvl9pPr>
          </a:lstStyle>
          <a:p/>
        </p:txBody>
      </p:sp>
      <p:sp>
        <p:nvSpPr>
          <p:cNvPr id="24" name="Google Shape;24;p4"/>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4"/>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717550" lvl="4" marL="2286000" algn="l">
              <a:lnSpc>
                <a:spcPct val="100000"/>
              </a:lnSpc>
              <a:spcBef>
                <a:spcPts val="1540"/>
              </a:spcBef>
              <a:spcAft>
                <a:spcPts val="0"/>
              </a:spcAft>
              <a:buClr>
                <a:srgbClr val="7F7F7F"/>
              </a:buClr>
              <a:buSzPts val="7700"/>
              <a:buChar char="•"/>
              <a:defRPr/>
            </a:lvl5pPr>
            <a:lvl6pPr indent="-717550" lvl="5" marL="2743200" algn="l">
              <a:lnSpc>
                <a:spcPct val="100000"/>
              </a:lnSpc>
              <a:spcBef>
                <a:spcPts val="1540"/>
              </a:spcBef>
              <a:spcAft>
                <a:spcPts val="0"/>
              </a:spcAft>
              <a:buClr>
                <a:srgbClr val="7F7F7F"/>
              </a:buClr>
              <a:buSzPts val="7700"/>
              <a:buChar char="o"/>
              <a:defRPr/>
            </a:lvl6pPr>
            <a:lvl7pPr indent="-717550" lvl="6" marL="3200400" algn="l">
              <a:lnSpc>
                <a:spcPct val="100000"/>
              </a:lnSpc>
              <a:spcBef>
                <a:spcPts val="1540"/>
              </a:spcBef>
              <a:spcAft>
                <a:spcPts val="0"/>
              </a:spcAft>
              <a:buClr>
                <a:srgbClr val="7F7F7F"/>
              </a:buClr>
              <a:buSzPts val="7700"/>
              <a:buChar char="•"/>
              <a:defRPr/>
            </a:lvl7pPr>
            <a:lvl8pPr indent="-717550" lvl="7" marL="3657600" algn="l">
              <a:lnSpc>
                <a:spcPct val="100000"/>
              </a:lnSpc>
              <a:spcBef>
                <a:spcPts val="1540"/>
              </a:spcBef>
              <a:spcAft>
                <a:spcPts val="0"/>
              </a:spcAft>
              <a:buClr>
                <a:srgbClr val="7F7F7F"/>
              </a:buClr>
              <a:buSzPts val="7700"/>
              <a:buChar char="o"/>
              <a:defRPr/>
            </a:lvl8pPr>
            <a:lvl9pPr indent="-717550" lvl="8" marL="4114800" algn="l">
              <a:lnSpc>
                <a:spcPct val="100000"/>
              </a:lnSpc>
              <a:spcBef>
                <a:spcPts val="1540"/>
              </a:spcBef>
              <a:spcAft>
                <a:spcPts val="0"/>
              </a:spcAft>
              <a:buClr>
                <a:srgbClr val="7F7F7F"/>
              </a:buClr>
              <a:buSzPts val="7700"/>
              <a:buFont typeface="Arial"/>
              <a:buChar char="•"/>
              <a:defRPr/>
            </a:lvl9pPr>
          </a:lstStyle>
          <a:p/>
        </p:txBody>
      </p:sp>
      <p:sp>
        <p:nvSpPr>
          <p:cNvPr id="30" name="Google Shape;30;p5"/>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3467102" y="6583682"/>
            <a:ext cx="37307520" cy="120243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23000"/>
              <a:buFont typeface="Palatino Linotype"/>
              <a:buNone/>
              <a:defRPr sz="23000">
                <a:solidFill>
                  <a:schemeClr val="dk2"/>
                </a:solidFill>
                <a:latin typeface="Palatino Linotype"/>
                <a:ea typeface="Palatino Linotype"/>
                <a:cs typeface="Palatino Linotype"/>
                <a:sym typeface="Palatino Linotyp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467102" y="19530065"/>
            <a:ext cx="37307520" cy="5433058"/>
          </a:xfrm>
          <a:prstGeom prst="rect">
            <a:avLst/>
          </a:prstGeom>
          <a:noFill/>
          <a:ln>
            <a:noFill/>
          </a:ln>
        </p:spPr>
        <p:txBody>
          <a:bodyPr anchorCtr="0" anchor="t" bIns="219450" lIns="438900" spcFirstLastPara="1" rIns="438900" wrap="square" tIns="219450">
            <a:normAutofit/>
          </a:bodyPr>
          <a:lstStyle>
            <a:lvl1pPr indent="-228600" lvl="0" marL="457200" algn="ctr">
              <a:lnSpc>
                <a:spcPct val="100000"/>
              </a:lnSpc>
              <a:spcBef>
                <a:spcPts val="1920"/>
              </a:spcBef>
              <a:spcAft>
                <a:spcPts val="0"/>
              </a:spcAft>
              <a:buClr>
                <a:srgbClr val="888888"/>
              </a:buClr>
              <a:buSzPts val="9600"/>
              <a:buNone/>
              <a:defRPr sz="9600">
                <a:solidFill>
                  <a:srgbClr val="888888"/>
                </a:solidFill>
              </a:defRPr>
            </a:lvl1pPr>
            <a:lvl2pPr indent="-228600" lvl="1" marL="914400" algn="l">
              <a:lnSpc>
                <a:spcPct val="100000"/>
              </a:lnSpc>
              <a:spcBef>
                <a:spcPts val="1720"/>
              </a:spcBef>
              <a:spcAft>
                <a:spcPts val="0"/>
              </a:spcAft>
              <a:buClr>
                <a:srgbClr val="888888"/>
              </a:buClr>
              <a:buSzPts val="8600"/>
              <a:buNone/>
              <a:defRPr sz="8600">
                <a:solidFill>
                  <a:srgbClr val="888888"/>
                </a:solidFill>
              </a:defRPr>
            </a:lvl2pPr>
            <a:lvl3pPr indent="-228600" lvl="2" marL="1371600" algn="l">
              <a:lnSpc>
                <a:spcPct val="100000"/>
              </a:lnSpc>
              <a:spcBef>
                <a:spcPts val="1540"/>
              </a:spcBef>
              <a:spcAft>
                <a:spcPts val="0"/>
              </a:spcAft>
              <a:buClr>
                <a:srgbClr val="888888"/>
              </a:buClr>
              <a:buSzPts val="7700"/>
              <a:buNone/>
              <a:defRPr sz="7700">
                <a:solidFill>
                  <a:srgbClr val="888888"/>
                </a:solidFill>
              </a:defRPr>
            </a:lvl3pPr>
            <a:lvl4pPr indent="-228600" lvl="3" marL="1828800" algn="l">
              <a:lnSpc>
                <a:spcPct val="100000"/>
              </a:lnSpc>
              <a:spcBef>
                <a:spcPts val="1340"/>
              </a:spcBef>
              <a:spcAft>
                <a:spcPts val="0"/>
              </a:spcAft>
              <a:buClr>
                <a:srgbClr val="888888"/>
              </a:buClr>
              <a:buSzPts val="6700"/>
              <a:buNone/>
              <a:defRPr sz="6700">
                <a:solidFill>
                  <a:srgbClr val="888888"/>
                </a:solidFill>
              </a:defRPr>
            </a:lvl4pPr>
            <a:lvl5pPr indent="-228600" lvl="4" marL="2286000" algn="l">
              <a:lnSpc>
                <a:spcPct val="100000"/>
              </a:lnSpc>
              <a:spcBef>
                <a:spcPts val="1340"/>
              </a:spcBef>
              <a:spcAft>
                <a:spcPts val="0"/>
              </a:spcAft>
              <a:buClr>
                <a:srgbClr val="888888"/>
              </a:buClr>
              <a:buSzPts val="6700"/>
              <a:buNone/>
              <a:defRPr sz="6700">
                <a:solidFill>
                  <a:srgbClr val="888888"/>
                </a:solidFill>
              </a:defRPr>
            </a:lvl5pPr>
            <a:lvl6pPr indent="-228600" lvl="5" marL="2743200" algn="l">
              <a:lnSpc>
                <a:spcPct val="100000"/>
              </a:lnSpc>
              <a:spcBef>
                <a:spcPts val="1340"/>
              </a:spcBef>
              <a:spcAft>
                <a:spcPts val="0"/>
              </a:spcAft>
              <a:buClr>
                <a:srgbClr val="888888"/>
              </a:buClr>
              <a:buSzPts val="6700"/>
              <a:buNone/>
              <a:defRPr sz="6700">
                <a:solidFill>
                  <a:srgbClr val="888888"/>
                </a:solidFill>
              </a:defRPr>
            </a:lvl6pPr>
            <a:lvl7pPr indent="-228600" lvl="6" marL="3200400" algn="l">
              <a:lnSpc>
                <a:spcPct val="100000"/>
              </a:lnSpc>
              <a:spcBef>
                <a:spcPts val="1340"/>
              </a:spcBef>
              <a:spcAft>
                <a:spcPts val="0"/>
              </a:spcAft>
              <a:buClr>
                <a:srgbClr val="888888"/>
              </a:buClr>
              <a:buSzPts val="6700"/>
              <a:buNone/>
              <a:defRPr sz="6700">
                <a:solidFill>
                  <a:srgbClr val="888888"/>
                </a:solidFill>
              </a:defRPr>
            </a:lvl7pPr>
            <a:lvl8pPr indent="-228600" lvl="7" marL="3657600" algn="l">
              <a:lnSpc>
                <a:spcPct val="100000"/>
              </a:lnSpc>
              <a:spcBef>
                <a:spcPts val="1340"/>
              </a:spcBef>
              <a:spcAft>
                <a:spcPts val="0"/>
              </a:spcAft>
              <a:buClr>
                <a:srgbClr val="888888"/>
              </a:buClr>
              <a:buSzPts val="6700"/>
              <a:buNone/>
              <a:defRPr sz="6700">
                <a:solidFill>
                  <a:srgbClr val="888888"/>
                </a:solidFill>
              </a:defRPr>
            </a:lvl8pPr>
            <a:lvl9pPr indent="-228600" lvl="8" marL="4114800" algn="l">
              <a:lnSpc>
                <a:spcPct val="100000"/>
              </a:lnSpc>
              <a:spcBef>
                <a:spcPts val="1340"/>
              </a:spcBef>
              <a:spcAft>
                <a:spcPts val="0"/>
              </a:spcAft>
              <a:buClr>
                <a:srgbClr val="888888"/>
              </a:buClr>
              <a:buSzPts val="6700"/>
              <a:buNone/>
              <a:defRPr sz="6700">
                <a:solidFill>
                  <a:srgbClr val="888888"/>
                </a:solidFill>
              </a:defRPr>
            </a:lvl9pPr>
          </a:lstStyle>
          <a:p/>
        </p:txBody>
      </p:sp>
      <p:sp>
        <p:nvSpPr>
          <p:cNvPr id="36" name="Google Shape;36;p6"/>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6"/>
          <p:cNvSpPr/>
          <p:nvPr/>
        </p:nvSpPr>
        <p:spPr>
          <a:xfrm>
            <a:off x="2157984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
        <p:nvSpPr>
          <p:cNvPr id="40" name="Google Shape;40;p6"/>
          <p:cNvSpPr/>
          <p:nvPr/>
        </p:nvSpPr>
        <p:spPr>
          <a:xfrm>
            <a:off x="2253996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
        <p:nvSpPr>
          <p:cNvPr id="41" name="Google Shape;41;p6"/>
          <p:cNvSpPr/>
          <p:nvPr/>
        </p:nvSpPr>
        <p:spPr>
          <a:xfrm>
            <a:off x="20624294"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958850" lvl="0" marL="457200" algn="l">
              <a:lnSpc>
                <a:spcPct val="100000"/>
              </a:lnSpc>
              <a:spcBef>
                <a:spcPts val="2300"/>
              </a:spcBef>
              <a:spcAft>
                <a:spcPts val="0"/>
              </a:spcAft>
              <a:buClr>
                <a:srgbClr val="7F7F7F"/>
              </a:buClr>
              <a:buSzPts val="11500"/>
              <a:buChar char="•"/>
              <a:defRPr sz="11500"/>
            </a:lvl1pPr>
            <a:lvl2pPr indent="-717550" lvl="1" marL="914400" algn="l">
              <a:lnSpc>
                <a:spcPct val="100000"/>
              </a:lnSpc>
              <a:spcBef>
                <a:spcPts val="1540"/>
              </a:spcBef>
              <a:spcAft>
                <a:spcPts val="0"/>
              </a:spcAft>
              <a:buClr>
                <a:srgbClr val="7F7F7F"/>
              </a:buClr>
              <a:buSzPts val="7700"/>
              <a:buChar char="o"/>
              <a:defRPr sz="7700"/>
            </a:lvl2pPr>
            <a:lvl3pPr indent="-717550" lvl="2" marL="1371600" algn="l">
              <a:lnSpc>
                <a:spcPct val="100000"/>
              </a:lnSpc>
              <a:spcBef>
                <a:spcPts val="1540"/>
              </a:spcBef>
              <a:spcAft>
                <a:spcPts val="0"/>
              </a:spcAft>
              <a:buClr>
                <a:srgbClr val="7F7F7F"/>
              </a:buClr>
              <a:buSzPts val="7700"/>
              <a:buChar char="•"/>
              <a:defRPr sz="7700"/>
            </a:lvl3pPr>
            <a:lvl4pPr indent="-717550" lvl="3" marL="1828800" algn="l">
              <a:lnSpc>
                <a:spcPct val="100000"/>
              </a:lnSpc>
              <a:spcBef>
                <a:spcPts val="1540"/>
              </a:spcBef>
              <a:spcAft>
                <a:spcPts val="0"/>
              </a:spcAft>
              <a:buClr>
                <a:srgbClr val="7F7F7F"/>
              </a:buClr>
              <a:buSzPts val="7700"/>
              <a:buChar char="o"/>
              <a:defRPr sz="7700"/>
            </a:lvl4pPr>
            <a:lvl5pPr indent="-717550" lvl="4" marL="2286000" algn="l">
              <a:lnSpc>
                <a:spcPct val="100000"/>
              </a:lnSpc>
              <a:spcBef>
                <a:spcPts val="1540"/>
              </a:spcBef>
              <a:spcAft>
                <a:spcPts val="0"/>
              </a:spcAft>
              <a:buClr>
                <a:srgbClr val="7F7F7F"/>
              </a:buClr>
              <a:buSzPts val="7700"/>
              <a:buChar char="•"/>
              <a:defRPr sz="7700"/>
            </a:lvl5pPr>
            <a:lvl6pPr indent="-717550" lvl="5" marL="2743200" algn="l">
              <a:lnSpc>
                <a:spcPct val="100000"/>
              </a:lnSpc>
              <a:spcBef>
                <a:spcPts val="1540"/>
              </a:spcBef>
              <a:spcAft>
                <a:spcPts val="0"/>
              </a:spcAft>
              <a:buClr>
                <a:srgbClr val="7F7F7F"/>
              </a:buClr>
              <a:buSzPts val="7700"/>
              <a:buChar char="o"/>
              <a:defRPr sz="7700"/>
            </a:lvl6pPr>
            <a:lvl7pPr indent="-717550" lvl="6" marL="3200400" algn="l">
              <a:lnSpc>
                <a:spcPct val="100000"/>
              </a:lnSpc>
              <a:spcBef>
                <a:spcPts val="1540"/>
              </a:spcBef>
              <a:spcAft>
                <a:spcPts val="0"/>
              </a:spcAft>
              <a:buClr>
                <a:srgbClr val="7F7F7F"/>
              </a:buClr>
              <a:buSzPts val="7700"/>
              <a:buChar char="•"/>
              <a:defRPr sz="7700"/>
            </a:lvl7pPr>
            <a:lvl8pPr indent="-717550" lvl="7" marL="3657600" algn="l">
              <a:lnSpc>
                <a:spcPct val="100000"/>
              </a:lnSpc>
              <a:spcBef>
                <a:spcPts val="1540"/>
              </a:spcBef>
              <a:spcAft>
                <a:spcPts val="0"/>
              </a:spcAft>
              <a:buClr>
                <a:srgbClr val="7F7F7F"/>
              </a:buClr>
              <a:buSzPts val="7700"/>
              <a:buChar char="o"/>
              <a:defRPr sz="7700"/>
            </a:lvl8pPr>
            <a:lvl9pPr indent="-717550" lvl="8" marL="4114800" algn="l">
              <a:lnSpc>
                <a:spcPct val="100000"/>
              </a:lnSpc>
              <a:spcBef>
                <a:spcPts val="1540"/>
              </a:spcBef>
              <a:spcAft>
                <a:spcPts val="0"/>
              </a:spcAft>
              <a:buClr>
                <a:srgbClr val="7F7F7F"/>
              </a:buClr>
              <a:buSzPts val="7700"/>
              <a:buChar char="•"/>
              <a:defRPr sz="7700"/>
            </a:lvl9pPr>
          </a:lstStyle>
          <a:p/>
        </p:txBody>
      </p:sp>
      <p:sp>
        <p:nvSpPr>
          <p:cNvPr id="45" name="Google Shape;45;p7"/>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7"/>
          <p:cNvSpPr txBox="1"/>
          <p:nvPr>
            <p:ph idx="2" type="body"/>
          </p:nvPr>
        </p:nvSpPr>
        <p:spPr>
          <a:xfrm>
            <a:off x="1755648" y="7680960"/>
            <a:ext cx="19399910" cy="21726144"/>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07490"/>
              </a:lnSpc>
              <a:spcBef>
                <a:spcPts val="0"/>
              </a:spcBef>
              <a:spcAft>
                <a:spcPts val="0"/>
              </a:spcAft>
              <a:buClr>
                <a:schemeClr val="dk2"/>
              </a:buClr>
              <a:buSzPts val="25900"/>
              <a:buFont typeface="Palatino Linotyp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 type="body"/>
          </p:nvPr>
        </p:nvSpPr>
        <p:spPr>
          <a:xfrm>
            <a:off x="2194560" y="7680960"/>
            <a:ext cx="19392902" cy="2926080"/>
          </a:xfrm>
          <a:prstGeom prst="rect">
            <a:avLst/>
          </a:prstGeom>
          <a:noFill/>
          <a:ln>
            <a:noFill/>
          </a:ln>
        </p:spPr>
        <p:txBody>
          <a:bodyPr anchorCtr="0" anchor="b" bIns="219450" lIns="438900" spcFirstLastPara="1" rIns="438900" wrap="square" tIns="219450">
            <a:noAutofit/>
          </a:bodyPr>
          <a:lstStyle>
            <a:lvl1pPr indent="-228600" lvl="0" marL="457200" algn="ctr">
              <a:lnSpc>
                <a:spcPct val="100000"/>
              </a:lnSpc>
              <a:spcBef>
                <a:spcPts val="2300"/>
              </a:spcBef>
              <a:spcAft>
                <a:spcPts val="0"/>
              </a:spcAft>
              <a:buClr>
                <a:srgbClr val="7F7F7F"/>
              </a:buClr>
              <a:buSzPts val="11500"/>
              <a:buNone/>
              <a:defRPr b="0" sz="11500"/>
            </a:lvl1pPr>
            <a:lvl2pPr indent="-228600" lvl="1" marL="914400" algn="l">
              <a:lnSpc>
                <a:spcPct val="100000"/>
              </a:lnSpc>
              <a:spcBef>
                <a:spcPts val="1920"/>
              </a:spcBef>
              <a:spcAft>
                <a:spcPts val="0"/>
              </a:spcAft>
              <a:buClr>
                <a:srgbClr val="7F7F7F"/>
              </a:buClr>
              <a:buSzPts val="9600"/>
              <a:buNone/>
              <a:defRPr b="1" sz="9600"/>
            </a:lvl2pPr>
            <a:lvl3pPr indent="-228600" lvl="2" marL="1371600" algn="l">
              <a:lnSpc>
                <a:spcPct val="100000"/>
              </a:lnSpc>
              <a:spcBef>
                <a:spcPts val="1720"/>
              </a:spcBef>
              <a:spcAft>
                <a:spcPts val="0"/>
              </a:spcAft>
              <a:buClr>
                <a:srgbClr val="7F7F7F"/>
              </a:buClr>
              <a:buSzPts val="8600"/>
              <a:buNone/>
              <a:defRPr b="1" sz="8600"/>
            </a:lvl3pPr>
            <a:lvl4pPr indent="-228600" lvl="3" marL="1828800" algn="l">
              <a:lnSpc>
                <a:spcPct val="100000"/>
              </a:lnSpc>
              <a:spcBef>
                <a:spcPts val="1540"/>
              </a:spcBef>
              <a:spcAft>
                <a:spcPts val="0"/>
              </a:spcAft>
              <a:buClr>
                <a:srgbClr val="7F7F7F"/>
              </a:buClr>
              <a:buSzPts val="7700"/>
              <a:buNone/>
              <a:defRPr b="1" sz="7700"/>
            </a:lvl4pPr>
            <a:lvl5pPr indent="-228600" lvl="4" marL="2286000" algn="l">
              <a:lnSpc>
                <a:spcPct val="100000"/>
              </a:lnSpc>
              <a:spcBef>
                <a:spcPts val="1540"/>
              </a:spcBef>
              <a:spcAft>
                <a:spcPts val="0"/>
              </a:spcAft>
              <a:buClr>
                <a:srgbClr val="7F7F7F"/>
              </a:buClr>
              <a:buSzPts val="7700"/>
              <a:buNone/>
              <a:defRPr b="1" sz="7700"/>
            </a:lvl5pPr>
            <a:lvl6pPr indent="-228600" lvl="5" marL="2743200" algn="l">
              <a:lnSpc>
                <a:spcPct val="100000"/>
              </a:lnSpc>
              <a:spcBef>
                <a:spcPts val="1540"/>
              </a:spcBef>
              <a:spcAft>
                <a:spcPts val="0"/>
              </a:spcAft>
              <a:buClr>
                <a:srgbClr val="7F7F7F"/>
              </a:buClr>
              <a:buSzPts val="7700"/>
              <a:buNone/>
              <a:defRPr b="1" sz="7700"/>
            </a:lvl6pPr>
            <a:lvl7pPr indent="-228600" lvl="6" marL="3200400" algn="l">
              <a:lnSpc>
                <a:spcPct val="100000"/>
              </a:lnSpc>
              <a:spcBef>
                <a:spcPts val="1540"/>
              </a:spcBef>
              <a:spcAft>
                <a:spcPts val="0"/>
              </a:spcAft>
              <a:buClr>
                <a:srgbClr val="7F7F7F"/>
              </a:buClr>
              <a:buSzPts val="7700"/>
              <a:buNone/>
              <a:defRPr b="1" sz="7700"/>
            </a:lvl7pPr>
            <a:lvl8pPr indent="-228600" lvl="7" marL="3657600" algn="l">
              <a:lnSpc>
                <a:spcPct val="100000"/>
              </a:lnSpc>
              <a:spcBef>
                <a:spcPts val="1540"/>
              </a:spcBef>
              <a:spcAft>
                <a:spcPts val="0"/>
              </a:spcAft>
              <a:buClr>
                <a:srgbClr val="7F7F7F"/>
              </a:buClr>
              <a:buSzPts val="7700"/>
              <a:buNone/>
              <a:defRPr b="1" sz="7700"/>
            </a:lvl8pPr>
            <a:lvl9pPr indent="-228600" lvl="8" marL="4114800" algn="l">
              <a:lnSpc>
                <a:spcPct val="100000"/>
              </a:lnSpc>
              <a:spcBef>
                <a:spcPts val="1540"/>
              </a:spcBef>
              <a:spcAft>
                <a:spcPts val="0"/>
              </a:spcAft>
              <a:buClr>
                <a:srgbClr val="7F7F7F"/>
              </a:buClr>
              <a:buSzPts val="7700"/>
              <a:buNone/>
              <a:defRPr b="1" sz="7700"/>
            </a:lvl9pPr>
          </a:lstStyle>
          <a:p/>
        </p:txBody>
      </p:sp>
      <p:sp>
        <p:nvSpPr>
          <p:cNvPr id="52" name="Google Shape;52;p8"/>
          <p:cNvSpPr txBox="1"/>
          <p:nvPr>
            <p:ph idx="2" type="body"/>
          </p:nvPr>
        </p:nvSpPr>
        <p:spPr>
          <a:xfrm>
            <a:off x="22311362" y="7680960"/>
            <a:ext cx="19400520" cy="2926080"/>
          </a:xfrm>
          <a:prstGeom prst="rect">
            <a:avLst/>
          </a:prstGeom>
          <a:noFill/>
          <a:ln>
            <a:noFill/>
          </a:ln>
        </p:spPr>
        <p:txBody>
          <a:bodyPr anchorCtr="0" anchor="b" bIns="219450" lIns="438900" spcFirstLastPara="1" rIns="438900" wrap="square" tIns="219450">
            <a:noAutofit/>
          </a:bodyPr>
          <a:lstStyle>
            <a:lvl1pPr indent="-228600" lvl="0" marL="457200" algn="ctr">
              <a:lnSpc>
                <a:spcPct val="100000"/>
              </a:lnSpc>
              <a:spcBef>
                <a:spcPts val="2300"/>
              </a:spcBef>
              <a:spcAft>
                <a:spcPts val="0"/>
              </a:spcAft>
              <a:buClr>
                <a:srgbClr val="7F7F7F"/>
              </a:buClr>
              <a:buSzPts val="11500"/>
              <a:buNone/>
              <a:defRPr b="0" sz="11500"/>
            </a:lvl1pPr>
            <a:lvl2pPr indent="-228600" lvl="1" marL="914400" algn="l">
              <a:lnSpc>
                <a:spcPct val="100000"/>
              </a:lnSpc>
              <a:spcBef>
                <a:spcPts val="1920"/>
              </a:spcBef>
              <a:spcAft>
                <a:spcPts val="0"/>
              </a:spcAft>
              <a:buClr>
                <a:srgbClr val="7F7F7F"/>
              </a:buClr>
              <a:buSzPts val="9600"/>
              <a:buNone/>
              <a:defRPr b="1" sz="9600"/>
            </a:lvl2pPr>
            <a:lvl3pPr indent="-228600" lvl="2" marL="1371600" algn="l">
              <a:lnSpc>
                <a:spcPct val="100000"/>
              </a:lnSpc>
              <a:spcBef>
                <a:spcPts val="1720"/>
              </a:spcBef>
              <a:spcAft>
                <a:spcPts val="0"/>
              </a:spcAft>
              <a:buClr>
                <a:srgbClr val="7F7F7F"/>
              </a:buClr>
              <a:buSzPts val="8600"/>
              <a:buNone/>
              <a:defRPr b="1" sz="8600"/>
            </a:lvl3pPr>
            <a:lvl4pPr indent="-228600" lvl="3" marL="1828800" algn="l">
              <a:lnSpc>
                <a:spcPct val="100000"/>
              </a:lnSpc>
              <a:spcBef>
                <a:spcPts val="1540"/>
              </a:spcBef>
              <a:spcAft>
                <a:spcPts val="0"/>
              </a:spcAft>
              <a:buClr>
                <a:srgbClr val="7F7F7F"/>
              </a:buClr>
              <a:buSzPts val="7700"/>
              <a:buNone/>
              <a:defRPr b="1" sz="7700"/>
            </a:lvl4pPr>
            <a:lvl5pPr indent="-228600" lvl="4" marL="2286000" algn="l">
              <a:lnSpc>
                <a:spcPct val="100000"/>
              </a:lnSpc>
              <a:spcBef>
                <a:spcPts val="1540"/>
              </a:spcBef>
              <a:spcAft>
                <a:spcPts val="0"/>
              </a:spcAft>
              <a:buClr>
                <a:srgbClr val="7F7F7F"/>
              </a:buClr>
              <a:buSzPts val="7700"/>
              <a:buNone/>
              <a:defRPr b="1" sz="7700"/>
            </a:lvl5pPr>
            <a:lvl6pPr indent="-228600" lvl="5" marL="2743200" algn="l">
              <a:lnSpc>
                <a:spcPct val="100000"/>
              </a:lnSpc>
              <a:spcBef>
                <a:spcPts val="1540"/>
              </a:spcBef>
              <a:spcAft>
                <a:spcPts val="0"/>
              </a:spcAft>
              <a:buClr>
                <a:srgbClr val="7F7F7F"/>
              </a:buClr>
              <a:buSzPts val="7700"/>
              <a:buNone/>
              <a:defRPr b="1" sz="7700"/>
            </a:lvl6pPr>
            <a:lvl7pPr indent="-228600" lvl="6" marL="3200400" algn="l">
              <a:lnSpc>
                <a:spcPct val="100000"/>
              </a:lnSpc>
              <a:spcBef>
                <a:spcPts val="1540"/>
              </a:spcBef>
              <a:spcAft>
                <a:spcPts val="0"/>
              </a:spcAft>
              <a:buClr>
                <a:srgbClr val="7F7F7F"/>
              </a:buClr>
              <a:buSzPts val="7700"/>
              <a:buNone/>
              <a:defRPr b="1" sz="7700"/>
            </a:lvl7pPr>
            <a:lvl8pPr indent="-228600" lvl="7" marL="3657600" algn="l">
              <a:lnSpc>
                <a:spcPct val="100000"/>
              </a:lnSpc>
              <a:spcBef>
                <a:spcPts val="1540"/>
              </a:spcBef>
              <a:spcAft>
                <a:spcPts val="0"/>
              </a:spcAft>
              <a:buClr>
                <a:srgbClr val="7F7F7F"/>
              </a:buClr>
              <a:buSzPts val="7700"/>
              <a:buNone/>
              <a:defRPr b="1" sz="7700"/>
            </a:lvl8pPr>
            <a:lvl9pPr indent="-228600" lvl="8" marL="4114800" algn="l">
              <a:lnSpc>
                <a:spcPct val="100000"/>
              </a:lnSpc>
              <a:spcBef>
                <a:spcPts val="1540"/>
              </a:spcBef>
              <a:spcAft>
                <a:spcPts val="0"/>
              </a:spcAft>
              <a:buClr>
                <a:srgbClr val="7F7F7F"/>
              </a:buClr>
              <a:buSzPts val="7700"/>
              <a:buNone/>
              <a:defRPr b="1" sz="7700"/>
            </a:lvl9pPr>
          </a:lstStyle>
          <a:p/>
        </p:txBody>
      </p:sp>
      <p:sp>
        <p:nvSpPr>
          <p:cNvPr id="53" name="Google Shape;53;p8"/>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8"/>
          <p:cNvSpPr txBox="1"/>
          <p:nvPr>
            <p:ph idx="3" type="body"/>
          </p:nvPr>
        </p:nvSpPr>
        <p:spPr>
          <a:xfrm>
            <a:off x="2194560" y="10621670"/>
            <a:ext cx="19399910" cy="18785434"/>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
        <p:nvSpPr>
          <p:cNvPr id="57" name="Google Shape;57;p8"/>
          <p:cNvSpPr txBox="1"/>
          <p:nvPr>
            <p:ph idx="4" type="body"/>
          </p:nvPr>
        </p:nvSpPr>
        <p:spPr>
          <a:xfrm>
            <a:off x="22428403" y="10621673"/>
            <a:ext cx="19399910" cy="18783298"/>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rgbClr val="7F7F7F"/>
              </a:buClr>
              <a:buSzPts val="1800"/>
              <a:buChar char="o"/>
              <a:defRPr/>
            </a:lvl6pPr>
            <a:lvl7pPr indent="-342900" lvl="6" marL="3200400" algn="l">
              <a:lnSpc>
                <a:spcPct val="100000"/>
              </a:lnSpc>
              <a:spcBef>
                <a:spcPts val="360"/>
              </a:spcBef>
              <a:spcAft>
                <a:spcPts val="0"/>
              </a:spcAft>
              <a:buClr>
                <a:srgbClr val="7F7F7F"/>
              </a:buClr>
              <a:buSzPts val="1800"/>
              <a:buChar char="•"/>
              <a:defRPr/>
            </a:lvl7pPr>
            <a:lvl8pPr indent="-342900" lvl="7" marL="3657600" algn="l">
              <a:lnSpc>
                <a:spcPct val="100000"/>
              </a:lnSpc>
              <a:spcBef>
                <a:spcPts val="360"/>
              </a:spcBef>
              <a:spcAft>
                <a:spcPts val="0"/>
              </a:spcAft>
              <a:buClr>
                <a:srgbClr val="7F7F7F"/>
              </a:buClr>
              <a:buSzPts val="1800"/>
              <a:buChar char="o"/>
              <a:defRPr/>
            </a:lvl8pPr>
            <a:lvl9pPr indent="-342900" lvl="8" marL="4114800" algn="l">
              <a:lnSpc>
                <a:spcPct val="100000"/>
              </a:lnSpc>
              <a:spcBef>
                <a:spcPts val="360"/>
              </a:spcBef>
              <a:spcAft>
                <a:spcPts val="0"/>
              </a:spcAft>
              <a:buClr>
                <a:srgbClr val="7F7F7F"/>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28354020" y="1280160"/>
            <a:ext cx="14439902" cy="1005840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3451860" y="1310643"/>
            <a:ext cx="23980142" cy="28094942"/>
          </a:xfrm>
          <a:prstGeom prst="rect">
            <a:avLst/>
          </a:prstGeom>
          <a:noFill/>
          <a:ln>
            <a:noFill/>
          </a:ln>
        </p:spPr>
        <p:txBody>
          <a:bodyPr anchorCtr="0" anchor="t" bIns="219450" lIns="438900" spcFirstLastPara="1" rIns="438900" wrap="square" tIns="219450">
            <a:normAutofit/>
          </a:bodyPr>
          <a:lstStyle>
            <a:lvl1pPr indent="-1206500" lvl="0" marL="457200" algn="l">
              <a:lnSpc>
                <a:spcPct val="100000"/>
              </a:lnSpc>
              <a:spcBef>
                <a:spcPts val="3080"/>
              </a:spcBef>
              <a:spcAft>
                <a:spcPts val="0"/>
              </a:spcAft>
              <a:buClr>
                <a:srgbClr val="7F7F7F"/>
              </a:buClr>
              <a:buSzPts val="15400"/>
              <a:buChar char="•"/>
              <a:defRPr sz="15400"/>
            </a:lvl1pPr>
            <a:lvl2pPr indent="-1079500" lvl="1" marL="914400" algn="l">
              <a:lnSpc>
                <a:spcPct val="100000"/>
              </a:lnSpc>
              <a:spcBef>
                <a:spcPts val="2680"/>
              </a:spcBef>
              <a:spcAft>
                <a:spcPts val="0"/>
              </a:spcAft>
              <a:buClr>
                <a:srgbClr val="7F7F7F"/>
              </a:buClr>
              <a:buSzPts val="13400"/>
              <a:buChar char="o"/>
              <a:defRPr sz="13400"/>
            </a:lvl2pPr>
            <a:lvl3pPr indent="-958850" lvl="2" marL="1371600" algn="l">
              <a:lnSpc>
                <a:spcPct val="100000"/>
              </a:lnSpc>
              <a:spcBef>
                <a:spcPts val="2300"/>
              </a:spcBef>
              <a:spcAft>
                <a:spcPts val="0"/>
              </a:spcAft>
              <a:buClr>
                <a:srgbClr val="7F7F7F"/>
              </a:buClr>
              <a:buSzPts val="11500"/>
              <a:buChar char="•"/>
              <a:defRPr sz="11500"/>
            </a:lvl3pPr>
            <a:lvl4pPr indent="-838200" lvl="3" marL="1828800" algn="l">
              <a:lnSpc>
                <a:spcPct val="100000"/>
              </a:lnSpc>
              <a:spcBef>
                <a:spcPts val="1920"/>
              </a:spcBef>
              <a:spcAft>
                <a:spcPts val="0"/>
              </a:spcAft>
              <a:buClr>
                <a:srgbClr val="7F7F7F"/>
              </a:buClr>
              <a:buSzPts val="9600"/>
              <a:buChar char="o"/>
              <a:defRPr sz="9600"/>
            </a:lvl4pPr>
            <a:lvl5pPr indent="-838200" lvl="4" marL="2286000" algn="l">
              <a:lnSpc>
                <a:spcPct val="100000"/>
              </a:lnSpc>
              <a:spcBef>
                <a:spcPts val="1920"/>
              </a:spcBef>
              <a:spcAft>
                <a:spcPts val="0"/>
              </a:spcAft>
              <a:buClr>
                <a:srgbClr val="7F7F7F"/>
              </a:buClr>
              <a:buSzPts val="9600"/>
              <a:buChar char="•"/>
              <a:defRPr sz="9600"/>
            </a:lvl5pPr>
            <a:lvl6pPr indent="-838200" lvl="5" marL="2743200" algn="l">
              <a:lnSpc>
                <a:spcPct val="100000"/>
              </a:lnSpc>
              <a:spcBef>
                <a:spcPts val="1920"/>
              </a:spcBef>
              <a:spcAft>
                <a:spcPts val="0"/>
              </a:spcAft>
              <a:buClr>
                <a:srgbClr val="7F7F7F"/>
              </a:buClr>
              <a:buSzPts val="9600"/>
              <a:buChar char="o"/>
              <a:defRPr sz="9600"/>
            </a:lvl6pPr>
            <a:lvl7pPr indent="-838200" lvl="6" marL="3200400" algn="l">
              <a:lnSpc>
                <a:spcPct val="100000"/>
              </a:lnSpc>
              <a:spcBef>
                <a:spcPts val="1920"/>
              </a:spcBef>
              <a:spcAft>
                <a:spcPts val="0"/>
              </a:spcAft>
              <a:buClr>
                <a:srgbClr val="7F7F7F"/>
              </a:buClr>
              <a:buSzPts val="9600"/>
              <a:buChar char="•"/>
              <a:defRPr sz="9600"/>
            </a:lvl7pPr>
            <a:lvl8pPr indent="-838200" lvl="7" marL="3657600" algn="l">
              <a:lnSpc>
                <a:spcPct val="100000"/>
              </a:lnSpc>
              <a:spcBef>
                <a:spcPts val="1920"/>
              </a:spcBef>
              <a:spcAft>
                <a:spcPts val="0"/>
              </a:spcAft>
              <a:buClr>
                <a:srgbClr val="7F7F7F"/>
              </a:buClr>
              <a:buSzPts val="9600"/>
              <a:buChar char="o"/>
              <a:defRPr sz="9600"/>
            </a:lvl8pPr>
            <a:lvl9pPr indent="-838200" lvl="8" marL="4114800" algn="l">
              <a:lnSpc>
                <a:spcPct val="100000"/>
              </a:lnSpc>
              <a:spcBef>
                <a:spcPts val="1920"/>
              </a:spcBef>
              <a:spcAft>
                <a:spcPts val="0"/>
              </a:spcAft>
              <a:buClr>
                <a:srgbClr val="7F7F7F"/>
              </a:buClr>
              <a:buSzPts val="9600"/>
              <a:buChar char="•"/>
              <a:defRPr sz="9600"/>
            </a:lvl9pPr>
          </a:lstStyle>
          <a:p/>
        </p:txBody>
      </p:sp>
      <p:sp>
        <p:nvSpPr>
          <p:cNvPr id="66" name="Google Shape;66;p10"/>
          <p:cNvSpPr txBox="1"/>
          <p:nvPr>
            <p:ph idx="2" type="body"/>
          </p:nvPr>
        </p:nvSpPr>
        <p:spPr>
          <a:xfrm>
            <a:off x="28354020" y="11704323"/>
            <a:ext cx="14439902" cy="17701262"/>
          </a:xfrm>
          <a:prstGeom prst="rect">
            <a:avLst/>
          </a:prstGeom>
          <a:noFill/>
          <a:ln>
            <a:noFill/>
          </a:ln>
        </p:spPr>
        <p:txBody>
          <a:bodyPr anchorCtr="0" anchor="t" bIns="219450" lIns="438900" spcFirstLastPara="1" rIns="438900" wrap="square" tIns="219450">
            <a:normAutofit/>
          </a:bodyPr>
          <a:lstStyle>
            <a:lvl1pPr indent="-228600" lvl="0" marL="457200" algn="ctr">
              <a:lnSpc>
                <a:spcPct val="125000"/>
              </a:lnSpc>
              <a:spcBef>
                <a:spcPts val="1540"/>
              </a:spcBef>
              <a:spcAft>
                <a:spcPts val="0"/>
              </a:spcAft>
              <a:buClr>
                <a:srgbClr val="7F7F7F"/>
              </a:buClr>
              <a:buSzPts val="7700"/>
              <a:buNone/>
              <a:defRPr sz="7700"/>
            </a:lvl1pPr>
            <a:lvl2pPr indent="-228600" lvl="1" marL="914400" algn="l">
              <a:lnSpc>
                <a:spcPct val="100000"/>
              </a:lnSpc>
              <a:spcBef>
                <a:spcPts val="1160"/>
              </a:spcBef>
              <a:spcAft>
                <a:spcPts val="0"/>
              </a:spcAft>
              <a:buClr>
                <a:srgbClr val="7F7F7F"/>
              </a:buClr>
              <a:buSzPts val="5800"/>
              <a:buNone/>
              <a:defRPr sz="5800"/>
            </a:lvl2pPr>
            <a:lvl3pPr indent="-228600" lvl="2" marL="1371600" algn="l">
              <a:lnSpc>
                <a:spcPct val="100000"/>
              </a:lnSpc>
              <a:spcBef>
                <a:spcPts val="960"/>
              </a:spcBef>
              <a:spcAft>
                <a:spcPts val="0"/>
              </a:spcAft>
              <a:buClr>
                <a:srgbClr val="7F7F7F"/>
              </a:buClr>
              <a:buSzPts val="4800"/>
              <a:buNone/>
              <a:defRPr sz="4800"/>
            </a:lvl3pPr>
            <a:lvl4pPr indent="-228600" lvl="3" marL="1828800" algn="l">
              <a:lnSpc>
                <a:spcPct val="100000"/>
              </a:lnSpc>
              <a:spcBef>
                <a:spcPts val="860"/>
              </a:spcBef>
              <a:spcAft>
                <a:spcPts val="0"/>
              </a:spcAft>
              <a:buClr>
                <a:srgbClr val="7F7F7F"/>
              </a:buClr>
              <a:buSzPts val="4300"/>
              <a:buNone/>
              <a:defRPr sz="4300"/>
            </a:lvl4pPr>
            <a:lvl5pPr indent="-228600" lvl="4" marL="2286000" algn="l">
              <a:lnSpc>
                <a:spcPct val="100000"/>
              </a:lnSpc>
              <a:spcBef>
                <a:spcPts val="860"/>
              </a:spcBef>
              <a:spcAft>
                <a:spcPts val="0"/>
              </a:spcAft>
              <a:buClr>
                <a:srgbClr val="7F7F7F"/>
              </a:buClr>
              <a:buSzPts val="4300"/>
              <a:buNone/>
              <a:defRPr sz="4300"/>
            </a:lvl5pPr>
            <a:lvl6pPr indent="-228600" lvl="5" marL="2743200" algn="l">
              <a:lnSpc>
                <a:spcPct val="100000"/>
              </a:lnSpc>
              <a:spcBef>
                <a:spcPts val="860"/>
              </a:spcBef>
              <a:spcAft>
                <a:spcPts val="0"/>
              </a:spcAft>
              <a:buClr>
                <a:srgbClr val="7F7F7F"/>
              </a:buClr>
              <a:buSzPts val="4300"/>
              <a:buNone/>
              <a:defRPr sz="4300"/>
            </a:lvl6pPr>
            <a:lvl7pPr indent="-228600" lvl="6" marL="3200400" algn="l">
              <a:lnSpc>
                <a:spcPct val="100000"/>
              </a:lnSpc>
              <a:spcBef>
                <a:spcPts val="860"/>
              </a:spcBef>
              <a:spcAft>
                <a:spcPts val="0"/>
              </a:spcAft>
              <a:buClr>
                <a:srgbClr val="7F7F7F"/>
              </a:buClr>
              <a:buSzPts val="4300"/>
              <a:buNone/>
              <a:defRPr sz="4300"/>
            </a:lvl7pPr>
            <a:lvl8pPr indent="-228600" lvl="7" marL="3657600" algn="l">
              <a:lnSpc>
                <a:spcPct val="100000"/>
              </a:lnSpc>
              <a:spcBef>
                <a:spcPts val="860"/>
              </a:spcBef>
              <a:spcAft>
                <a:spcPts val="0"/>
              </a:spcAft>
              <a:buClr>
                <a:srgbClr val="7F7F7F"/>
              </a:buClr>
              <a:buSzPts val="4300"/>
              <a:buNone/>
              <a:defRPr sz="4300"/>
            </a:lvl8pPr>
            <a:lvl9pPr indent="-228600" lvl="8" marL="4114800" algn="l">
              <a:lnSpc>
                <a:spcPct val="100000"/>
              </a:lnSpc>
              <a:spcBef>
                <a:spcPts val="860"/>
              </a:spcBef>
              <a:spcAft>
                <a:spcPts val="0"/>
              </a:spcAft>
              <a:buClr>
                <a:srgbClr val="7F7F7F"/>
              </a:buClr>
              <a:buSzPts val="4300"/>
              <a:buNone/>
              <a:defRPr sz="4300"/>
            </a:lvl9pPr>
          </a:lstStyle>
          <a:p/>
        </p:txBody>
      </p:sp>
      <p:sp>
        <p:nvSpPr>
          <p:cNvPr id="67" name="Google Shape;67;p10"/>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061965" y="1097280"/>
            <a:ext cx="27416755" cy="429768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7239005" y="5486400"/>
            <a:ext cx="29062675" cy="21797011"/>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313"/>
              </a:srgbClr>
            </a:outerShdw>
          </a:effectLst>
        </p:spPr>
      </p:sp>
      <p:sp>
        <p:nvSpPr>
          <p:cNvPr id="73" name="Google Shape;73;p11"/>
          <p:cNvSpPr txBox="1"/>
          <p:nvPr>
            <p:ph idx="1" type="body"/>
          </p:nvPr>
        </p:nvSpPr>
        <p:spPr>
          <a:xfrm>
            <a:off x="8061965" y="27889200"/>
            <a:ext cx="27416755" cy="2560320"/>
          </a:xfrm>
          <a:prstGeom prst="rect">
            <a:avLst/>
          </a:prstGeom>
          <a:noFill/>
          <a:ln>
            <a:noFill/>
          </a:ln>
        </p:spPr>
        <p:txBody>
          <a:bodyPr anchorCtr="0" anchor="t" bIns="219450" lIns="438900" spcFirstLastPara="1" rIns="438900" wrap="square" tIns="219450">
            <a:normAutofit/>
          </a:bodyPr>
          <a:lstStyle>
            <a:lvl1pPr indent="-228600" lvl="0" marL="457200" algn="ctr">
              <a:lnSpc>
                <a:spcPct val="100000"/>
              </a:lnSpc>
              <a:spcBef>
                <a:spcPts val="1540"/>
              </a:spcBef>
              <a:spcAft>
                <a:spcPts val="0"/>
              </a:spcAft>
              <a:buClr>
                <a:srgbClr val="7F7F7F"/>
              </a:buClr>
              <a:buSzPts val="7700"/>
              <a:buNone/>
              <a:defRPr sz="7700"/>
            </a:lvl1pPr>
            <a:lvl2pPr indent="-228600" lvl="1" marL="914400" algn="l">
              <a:lnSpc>
                <a:spcPct val="100000"/>
              </a:lnSpc>
              <a:spcBef>
                <a:spcPts val="1160"/>
              </a:spcBef>
              <a:spcAft>
                <a:spcPts val="0"/>
              </a:spcAft>
              <a:buClr>
                <a:srgbClr val="7F7F7F"/>
              </a:buClr>
              <a:buSzPts val="5800"/>
              <a:buNone/>
              <a:defRPr sz="5800"/>
            </a:lvl2pPr>
            <a:lvl3pPr indent="-228600" lvl="2" marL="1371600" algn="l">
              <a:lnSpc>
                <a:spcPct val="100000"/>
              </a:lnSpc>
              <a:spcBef>
                <a:spcPts val="960"/>
              </a:spcBef>
              <a:spcAft>
                <a:spcPts val="0"/>
              </a:spcAft>
              <a:buClr>
                <a:srgbClr val="7F7F7F"/>
              </a:buClr>
              <a:buSzPts val="4800"/>
              <a:buNone/>
              <a:defRPr sz="4800"/>
            </a:lvl3pPr>
            <a:lvl4pPr indent="-228600" lvl="3" marL="1828800" algn="l">
              <a:lnSpc>
                <a:spcPct val="100000"/>
              </a:lnSpc>
              <a:spcBef>
                <a:spcPts val="860"/>
              </a:spcBef>
              <a:spcAft>
                <a:spcPts val="0"/>
              </a:spcAft>
              <a:buClr>
                <a:srgbClr val="7F7F7F"/>
              </a:buClr>
              <a:buSzPts val="4300"/>
              <a:buNone/>
              <a:defRPr sz="4300"/>
            </a:lvl4pPr>
            <a:lvl5pPr indent="-228600" lvl="4" marL="2286000" algn="l">
              <a:lnSpc>
                <a:spcPct val="100000"/>
              </a:lnSpc>
              <a:spcBef>
                <a:spcPts val="860"/>
              </a:spcBef>
              <a:spcAft>
                <a:spcPts val="0"/>
              </a:spcAft>
              <a:buClr>
                <a:srgbClr val="7F7F7F"/>
              </a:buClr>
              <a:buSzPts val="4300"/>
              <a:buNone/>
              <a:defRPr sz="4300"/>
            </a:lvl5pPr>
            <a:lvl6pPr indent="-228600" lvl="5" marL="2743200" algn="l">
              <a:lnSpc>
                <a:spcPct val="100000"/>
              </a:lnSpc>
              <a:spcBef>
                <a:spcPts val="860"/>
              </a:spcBef>
              <a:spcAft>
                <a:spcPts val="0"/>
              </a:spcAft>
              <a:buClr>
                <a:srgbClr val="7F7F7F"/>
              </a:buClr>
              <a:buSzPts val="4300"/>
              <a:buNone/>
              <a:defRPr sz="4300"/>
            </a:lvl6pPr>
            <a:lvl7pPr indent="-228600" lvl="6" marL="3200400" algn="l">
              <a:lnSpc>
                <a:spcPct val="100000"/>
              </a:lnSpc>
              <a:spcBef>
                <a:spcPts val="860"/>
              </a:spcBef>
              <a:spcAft>
                <a:spcPts val="0"/>
              </a:spcAft>
              <a:buClr>
                <a:srgbClr val="7F7F7F"/>
              </a:buClr>
              <a:buSzPts val="4300"/>
              <a:buNone/>
              <a:defRPr sz="4300"/>
            </a:lvl7pPr>
            <a:lvl8pPr indent="-228600" lvl="7" marL="3657600" algn="l">
              <a:lnSpc>
                <a:spcPct val="100000"/>
              </a:lnSpc>
              <a:spcBef>
                <a:spcPts val="860"/>
              </a:spcBef>
              <a:spcAft>
                <a:spcPts val="0"/>
              </a:spcAft>
              <a:buClr>
                <a:srgbClr val="7F7F7F"/>
              </a:buClr>
              <a:buSzPts val="4300"/>
              <a:buNone/>
              <a:defRPr sz="4300"/>
            </a:lvl8pPr>
            <a:lvl9pPr indent="-228600" lvl="8" marL="4114800" algn="l">
              <a:lnSpc>
                <a:spcPct val="100000"/>
              </a:lnSpc>
              <a:spcBef>
                <a:spcPts val="860"/>
              </a:spcBef>
              <a:spcAft>
                <a:spcPts val="0"/>
              </a:spcAft>
              <a:buClr>
                <a:srgbClr val="7F7F7F"/>
              </a:buClr>
              <a:buSzPts val="4300"/>
              <a:buNone/>
              <a:defRPr sz="4300"/>
            </a:lvl9pPr>
          </a:lstStyle>
          <a:p/>
        </p:txBody>
      </p:sp>
      <p:sp>
        <p:nvSpPr>
          <p:cNvPr id="74" name="Google Shape;74;p11"/>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marR="0" rtl="0" algn="ctr">
              <a:lnSpc>
                <a:spcPct val="107490"/>
              </a:lnSpc>
              <a:spcBef>
                <a:spcPts val="0"/>
              </a:spcBef>
              <a:spcAft>
                <a:spcPts val="0"/>
              </a:spcAft>
              <a:buClr>
                <a:schemeClr val="dk2"/>
              </a:buClr>
              <a:buSzPts val="25900"/>
              <a:buFont typeface="Palatino Linotype"/>
              <a:buNone/>
              <a:defRPr b="0" i="0" sz="25900" u="none" cap="none" strike="noStrike">
                <a:solidFill>
                  <a:schemeClr val="dk2"/>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958850" lvl="0" marL="457200" marR="0" rtl="0" algn="l">
              <a:lnSpc>
                <a:spcPct val="100000"/>
              </a:lnSpc>
              <a:spcBef>
                <a:spcPts val="2300"/>
              </a:spcBef>
              <a:spcAft>
                <a:spcPts val="0"/>
              </a:spcAft>
              <a:buClr>
                <a:srgbClr val="7F7F7F"/>
              </a:buClr>
              <a:buSzPts val="11500"/>
              <a:buFont typeface="Arial"/>
              <a:buChar char="•"/>
              <a:defRPr b="0" i="0" sz="11500" u="none" cap="none" strike="noStrike">
                <a:solidFill>
                  <a:srgbClr val="7F7F7F"/>
                </a:solidFill>
                <a:latin typeface="Century Gothic"/>
                <a:ea typeface="Century Gothic"/>
                <a:cs typeface="Century Gothic"/>
                <a:sym typeface="Century Gothic"/>
              </a:defRPr>
            </a:lvl1pPr>
            <a:lvl2pPr indent="-717550" lvl="1" marL="9144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2pPr>
            <a:lvl3pPr indent="-717550" lvl="2" marL="13716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3pPr>
            <a:lvl4pPr indent="-717550" lvl="3" marL="18288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4pPr>
            <a:lvl5pPr indent="-717550" lvl="4" marL="22860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5pPr>
            <a:lvl6pPr indent="-717550" lvl="5" marL="27432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6pPr>
            <a:lvl7pPr indent="-717550" lvl="6" marL="32004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7pPr>
            <a:lvl8pPr indent="-717550" lvl="7" marL="3657600" marR="0" rtl="0" algn="l">
              <a:lnSpc>
                <a:spcPct val="100000"/>
              </a:lnSpc>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8pPr>
            <a:lvl9pPr indent="-717550" lvl="8" marL="4114800" marR="0" rtl="0" algn="l">
              <a:lnSpc>
                <a:spcPct val="100000"/>
              </a:lnSpc>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9pPr>
          </a:lstStyle>
          <a:p/>
        </p:txBody>
      </p:sp>
      <p:sp>
        <p:nvSpPr>
          <p:cNvPr id="12" name="Google Shape;12;p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marR="0" rtl="0" algn="r">
              <a:lnSpc>
                <a:spcPct val="100000"/>
              </a:lnSpc>
              <a:spcBef>
                <a:spcPts val="0"/>
              </a:spcBef>
              <a:spcAft>
                <a:spcPts val="0"/>
              </a:spcAft>
              <a:buClr>
                <a:srgbClr val="000000"/>
              </a:buClr>
              <a:buSzPts val="1400"/>
              <a:buFont typeface="Arial"/>
              <a:buNone/>
              <a:defRPr b="1" baseline="-25000" i="0" sz="5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marR="0" rtl="0" algn="l">
              <a:lnSpc>
                <a:spcPct val="100000"/>
              </a:lnSpc>
              <a:spcBef>
                <a:spcPts val="0"/>
              </a:spcBef>
              <a:spcAft>
                <a:spcPts val="0"/>
              </a:spcAft>
              <a:buClr>
                <a:srgbClr val="000000"/>
              </a:buClr>
              <a:buSzPts val="1400"/>
              <a:buFont typeface="Arial"/>
              <a:buNone/>
              <a:defRPr b="1" baseline="-25000" i="0" sz="5800" u="none" cap="none" strike="noStrike">
                <a:solidFill>
                  <a:srgbClr val="595959"/>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baseline="-25000" i="0" sz="3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5800"/>
              <a:buFont typeface="Arial"/>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2"/>
          <p:cNvSpPr/>
          <p:nvPr/>
        </p:nvSpPr>
        <p:spPr>
          <a:xfrm>
            <a:off x="40597248"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8600"/>
              <a:buFont typeface="Arial"/>
              <a:buNone/>
            </a:pPr>
            <a:r>
              <a:t/>
            </a:r>
            <a:endParaRPr b="1" baseline="-25000" i="0" sz="8600" u="none" cap="none" strike="noStrike">
              <a:solidFill>
                <a:schemeClr val="lt1"/>
              </a:solidFill>
              <a:latin typeface="Palatino Linotype"/>
              <a:ea typeface="Palatino Linotype"/>
              <a:cs typeface="Palatino Linotype"/>
              <a:sym typeface="Palatino Linotype"/>
            </a:endParaRPr>
          </a:p>
        </p:txBody>
      </p:sp>
      <p:sp>
        <p:nvSpPr>
          <p:cNvPr id="16" name="Google Shape;16;p2"/>
          <p:cNvSpPr/>
          <p:nvPr/>
        </p:nvSpPr>
        <p:spPr>
          <a:xfrm>
            <a:off x="2731771"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lnSpc>
                <a:spcPct val="100000"/>
              </a:lnSpc>
              <a:spcBef>
                <a:spcPts val="0"/>
              </a:spcBef>
              <a:spcAft>
                <a:spcPts val="0"/>
              </a:spcAft>
              <a:buClr>
                <a:srgbClr val="000000"/>
              </a:buClr>
              <a:buSzPts val="3400"/>
              <a:buFont typeface="Arial"/>
              <a:buNone/>
            </a:pPr>
            <a:r>
              <a:t/>
            </a:r>
            <a:endParaRPr b="1" baseline="-25000" i="0" sz="3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arxiv.org/abs/2103.10504" TargetMode="External"/><Relationship Id="rId10" Type="http://schemas.openxmlformats.org/officeDocument/2006/relationships/hyperlink" Target="https://arxiv.org/abs/2103.10504" TargetMode="External"/><Relationship Id="rId13" Type="http://schemas.openxmlformats.org/officeDocument/2006/relationships/hyperlink" Target="https://arxiv.org/abs/2107.02314" TargetMode="External"/><Relationship Id="rId12" Type="http://schemas.openxmlformats.org/officeDocument/2006/relationships/hyperlink" Target="https://arxiv.org/abs/2107.02314"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hyperlink" Target="https://arxiv.org/abs/1606.04797" TargetMode="External"/><Relationship Id="rId15" Type="http://schemas.openxmlformats.org/officeDocument/2006/relationships/hyperlink" Target="http://drive.google.com/file/d/1vMNXHTZbjmQ-G-dYHemJ5z-L5ut0Vp20/view" TargetMode="External"/><Relationship Id="rId14" Type="http://schemas.openxmlformats.org/officeDocument/2006/relationships/image" Target="../media/image1.png"/><Relationship Id="rId17" Type="http://schemas.openxmlformats.org/officeDocument/2006/relationships/hyperlink" Target="http://drive.google.com/file/d/1po-Q0yf9BqHzBUbEsox_FguJ-EGKXzIL/view" TargetMode="External"/><Relationship Id="rId16" Type="http://schemas.openxmlformats.org/officeDocument/2006/relationships/image" Target="../media/image7.jpg"/><Relationship Id="rId5" Type="http://schemas.openxmlformats.org/officeDocument/2006/relationships/image" Target="../media/image3.png"/><Relationship Id="rId19" Type="http://schemas.openxmlformats.org/officeDocument/2006/relationships/image" Target="../media/image5.png"/><Relationship Id="rId6" Type="http://schemas.openxmlformats.org/officeDocument/2006/relationships/image" Target="../media/image4.png"/><Relationship Id="rId18" Type="http://schemas.openxmlformats.org/officeDocument/2006/relationships/image" Target="../media/image8.jpg"/><Relationship Id="rId7" Type="http://schemas.openxmlformats.org/officeDocument/2006/relationships/image" Target="../media/image6.png"/><Relationship Id="rId8" Type="http://schemas.openxmlformats.org/officeDocument/2006/relationships/hyperlink" Target="https://arxiv.org/abs/1606.0479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
          <p:cNvSpPr txBox="1"/>
          <p:nvPr/>
        </p:nvSpPr>
        <p:spPr>
          <a:xfrm>
            <a:off x="8490859" y="668666"/>
            <a:ext cx="28019700" cy="7435800"/>
          </a:xfrm>
          <a:prstGeom prst="rect">
            <a:avLst/>
          </a:prstGeom>
          <a:noFill/>
          <a:ln>
            <a:noFill/>
          </a:ln>
        </p:spPr>
        <p:txBody>
          <a:bodyPr anchorCtr="0" anchor="t" bIns="39950" lIns="79925" spcFirstLastPara="1" rIns="79925" wrap="square" tIns="39950">
            <a:spAutoFit/>
          </a:bodyPr>
          <a:lstStyle/>
          <a:p>
            <a:pPr indent="0" lvl="0" marL="0" marR="0" rtl="0" algn="ctr">
              <a:lnSpc>
                <a:spcPct val="100000"/>
              </a:lnSpc>
              <a:spcBef>
                <a:spcPts val="0"/>
              </a:spcBef>
              <a:spcAft>
                <a:spcPts val="0"/>
              </a:spcAft>
              <a:buClr>
                <a:srgbClr val="000000"/>
              </a:buClr>
              <a:buSzPts val="9900"/>
              <a:buFont typeface="Arial"/>
              <a:buNone/>
            </a:pPr>
            <a:r>
              <a:rPr b="1" lang="en-US" sz="11300">
                <a:solidFill>
                  <a:schemeClr val="dk1"/>
                </a:solidFill>
              </a:rPr>
              <a:t>3D Brain Tumor </a:t>
            </a:r>
            <a:endParaRPr b="1" sz="11300">
              <a:solidFill>
                <a:schemeClr val="dk1"/>
              </a:solidFill>
            </a:endParaRPr>
          </a:p>
          <a:p>
            <a:pPr indent="0" lvl="0" marL="0" marR="0" rtl="0" algn="ctr">
              <a:lnSpc>
                <a:spcPct val="100000"/>
              </a:lnSpc>
              <a:spcBef>
                <a:spcPts val="0"/>
              </a:spcBef>
              <a:spcAft>
                <a:spcPts val="0"/>
              </a:spcAft>
              <a:buClr>
                <a:srgbClr val="000000"/>
              </a:buClr>
              <a:buSzPts val="9900"/>
              <a:buFont typeface="Arial"/>
              <a:buNone/>
            </a:pPr>
            <a:r>
              <a:rPr b="1" lang="en-US" sz="11300">
                <a:solidFill>
                  <a:schemeClr val="dk1"/>
                </a:solidFill>
              </a:rPr>
              <a:t>Segmentation</a:t>
            </a:r>
            <a:endParaRPr b="1" i="0" sz="1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200"/>
              <a:buFont typeface="Arial"/>
              <a:buNone/>
            </a:pPr>
            <a:r>
              <a:t/>
            </a:r>
            <a:endParaRPr b="1" baseline="-25000" i="0" sz="8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200"/>
              <a:buFont typeface="Arial"/>
              <a:buNone/>
            </a:pPr>
            <a:r>
              <a:t/>
            </a:r>
            <a:endParaRPr b="1" baseline="-25000" i="0" sz="8200" u="none" cap="none" strike="noStrike">
              <a:solidFill>
                <a:schemeClr val="dk1"/>
              </a:solidFill>
              <a:latin typeface="Arial"/>
              <a:ea typeface="Arial"/>
              <a:cs typeface="Arial"/>
              <a:sym typeface="Arial"/>
            </a:endParaRPr>
          </a:p>
          <a:p>
            <a:pPr indent="0" lvl="0" marL="0" marR="0" rtl="0" algn="ctr">
              <a:lnSpc>
                <a:spcPct val="100000"/>
              </a:lnSpc>
              <a:spcBef>
                <a:spcPts val="3100"/>
              </a:spcBef>
              <a:spcAft>
                <a:spcPts val="0"/>
              </a:spcAft>
              <a:buClr>
                <a:srgbClr val="000000"/>
              </a:buClr>
              <a:buSzPts val="6200"/>
              <a:buFont typeface="Arial"/>
              <a:buNone/>
            </a:pPr>
            <a:r>
              <a:t/>
            </a:r>
            <a:endParaRPr b="1" i="0" sz="6200" u="none" cap="none" strike="noStrike">
              <a:solidFill>
                <a:schemeClr val="dk1"/>
              </a:solidFill>
              <a:latin typeface="Arial"/>
              <a:ea typeface="Arial"/>
              <a:cs typeface="Arial"/>
              <a:sym typeface="Arial"/>
            </a:endParaRPr>
          </a:p>
        </p:txBody>
      </p:sp>
      <p:sp>
        <p:nvSpPr>
          <p:cNvPr id="95" name="Google Shape;95;p1"/>
          <p:cNvSpPr txBox="1"/>
          <p:nvPr/>
        </p:nvSpPr>
        <p:spPr>
          <a:xfrm>
            <a:off x="34750600" y="1205325"/>
            <a:ext cx="7974300" cy="2297100"/>
          </a:xfrm>
          <a:prstGeom prst="rect">
            <a:avLst/>
          </a:prstGeom>
          <a:noFill/>
          <a:ln>
            <a:noFill/>
          </a:ln>
        </p:spPr>
        <p:txBody>
          <a:bodyPr anchorCtr="0" anchor="t" bIns="39950" lIns="79925" spcFirstLastPara="1" rIns="79925" wrap="square" tIns="39950">
            <a:spAutoFit/>
          </a:bodyPr>
          <a:lstStyle/>
          <a:p>
            <a:pPr indent="0" lvl="0" marL="0" marR="0" rtl="0" algn="ctr">
              <a:lnSpc>
                <a:spcPct val="60000"/>
              </a:lnSpc>
              <a:spcBef>
                <a:spcPts val="0"/>
              </a:spcBef>
              <a:spcAft>
                <a:spcPts val="0"/>
              </a:spcAft>
              <a:buClr>
                <a:srgbClr val="000000"/>
              </a:buClr>
              <a:buSzPts val="4800"/>
              <a:buFont typeface="Arial"/>
              <a:buNone/>
            </a:pPr>
            <a:r>
              <a:rPr b="1" i="0" lang="en-US" sz="4800" u="none" cap="none" strike="noStrike">
                <a:solidFill>
                  <a:schemeClr val="dk1"/>
                </a:solidFill>
                <a:latin typeface="Arial"/>
                <a:ea typeface="Arial"/>
                <a:cs typeface="Arial"/>
                <a:sym typeface="Arial"/>
              </a:rPr>
              <a:t>Department of </a:t>
            </a:r>
            <a:endParaRPr b="1" i="0" sz="4800" u="none" cap="none" strike="noStrike">
              <a:solidFill>
                <a:schemeClr val="dk1"/>
              </a:solidFill>
              <a:latin typeface="Arial"/>
              <a:ea typeface="Arial"/>
              <a:cs typeface="Arial"/>
              <a:sym typeface="Arial"/>
            </a:endParaRPr>
          </a:p>
          <a:p>
            <a:pPr indent="0" lvl="0" marL="0" marR="0" rtl="0" algn="ctr">
              <a:lnSpc>
                <a:spcPct val="60000"/>
              </a:lnSpc>
              <a:spcBef>
                <a:spcPts val="0"/>
              </a:spcBef>
              <a:spcAft>
                <a:spcPts val="0"/>
              </a:spcAft>
              <a:buClr>
                <a:srgbClr val="000000"/>
              </a:buClr>
              <a:buSzPts val="4800"/>
              <a:buFont typeface="Arial"/>
              <a:buNone/>
            </a:pPr>
            <a:r>
              <a:t/>
            </a:r>
            <a:endParaRPr b="1" i="0" sz="4800" u="none" cap="none" strike="noStrike">
              <a:solidFill>
                <a:schemeClr val="dk1"/>
              </a:solidFill>
              <a:latin typeface="Arial"/>
              <a:ea typeface="Arial"/>
              <a:cs typeface="Arial"/>
              <a:sym typeface="Arial"/>
            </a:endParaRPr>
          </a:p>
          <a:p>
            <a:pPr indent="0" lvl="0" marL="0" marR="0" rtl="0" algn="ctr">
              <a:lnSpc>
                <a:spcPct val="60000"/>
              </a:lnSpc>
              <a:spcBef>
                <a:spcPts val="0"/>
              </a:spcBef>
              <a:spcAft>
                <a:spcPts val="0"/>
              </a:spcAft>
              <a:buClr>
                <a:srgbClr val="000000"/>
              </a:buClr>
              <a:buSzPts val="4800"/>
              <a:buFont typeface="Arial"/>
              <a:buNone/>
            </a:pPr>
            <a:r>
              <a:rPr b="1" i="0" lang="en-US" sz="4800" u="none" cap="none" strike="noStrike">
                <a:solidFill>
                  <a:schemeClr val="dk1"/>
                </a:solidFill>
                <a:latin typeface="Arial"/>
                <a:ea typeface="Arial"/>
                <a:cs typeface="Arial"/>
                <a:sym typeface="Arial"/>
              </a:rPr>
              <a:t>Electrical and Computer</a:t>
            </a:r>
            <a:endParaRPr b="1" i="0" sz="4800" u="none" cap="none" strike="noStrike">
              <a:solidFill>
                <a:schemeClr val="dk1"/>
              </a:solidFill>
              <a:latin typeface="Arial"/>
              <a:ea typeface="Arial"/>
              <a:cs typeface="Arial"/>
              <a:sym typeface="Arial"/>
            </a:endParaRPr>
          </a:p>
          <a:p>
            <a:pPr indent="0" lvl="0" marL="0" marR="0" rtl="0" algn="ctr">
              <a:lnSpc>
                <a:spcPct val="60000"/>
              </a:lnSpc>
              <a:spcBef>
                <a:spcPts val="0"/>
              </a:spcBef>
              <a:spcAft>
                <a:spcPts val="0"/>
              </a:spcAft>
              <a:buClr>
                <a:srgbClr val="000000"/>
              </a:buClr>
              <a:buSzPts val="4800"/>
              <a:buFont typeface="Arial"/>
              <a:buNone/>
            </a:pPr>
            <a:r>
              <a:t/>
            </a:r>
            <a:endParaRPr b="1" i="0" sz="4800" u="none" cap="none" strike="noStrike">
              <a:solidFill>
                <a:schemeClr val="dk1"/>
              </a:solidFill>
              <a:latin typeface="Arial"/>
              <a:ea typeface="Arial"/>
              <a:cs typeface="Arial"/>
              <a:sym typeface="Arial"/>
            </a:endParaRPr>
          </a:p>
          <a:p>
            <a:pPr indent="0" lvl="0" marL="0" marR="0" rtl="0" algn="ctr">
              <a:lnSpc>
                <a:spcPct val="60000"/>
              </a:lnSpc>
              <a:spcBef>
                <a:spcPts val="0"/>
              </a:spcBef>
              <a:spcAft>
                <a:spcPts val="0"/>
              </a:spcAft>
              <a:buClr>
                <a:srgbClr val="000000"/>
              </a:buClr>
              <a:buSzPts val="4800"/>
              <a:buFont typeface="Arial"/>
              <a:buNone/>
            </a:pPr>
            <a:r>
              <a:rPr b="1" i="0" lang="en-US" sz="4800" u="none" cap="none" strike="noStrike">
                <a:solidFill>
                  <a:schemeClr val="dk1"/>
                </a:solidFill>
                <a:latin typeface="Arial"/>
                <a:ea typeface="Arial"/>
                <a:cs typeface="Arial"/>
                <a:sym typeface="Arial"/>
              </a:rPr>
              <a:t> Engineering</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371600" y="9391567"/>
            <a:ext cx="13128173" cy="1065614"/>
          </a:xfrm>
          <a:prstGeom prst="rect">
            <a:avLst/>
          </a:prstGeom>
          <a:noFill/>
          <a:ln>
            <a:noFill/>
          </a:ln>
        </p:spPr>
        <p:txBody>
          <a:bodyPr anchorCtr="0" anchor="ctr" bIns="39950" lIns="79925" spcFirstLastPara="1" rIns="79925" wrap="square" tIns="39950">
            <a:spAutoFit/>
          </a:bodyPr>
          <a:lstStyle/>
          <a:p>
            <a:pPr indent="0" lvl="0" marL="0" marR="0" rtl="0" algn="ctr">
              <a:lnSpc>
                <a:spcPct val="100000"/>
              </a:lnSpc>
              <a:spcBef>
                <a:spcPts val="0"/>
              </a:spcBef>
              <a:spcAft>
                <a:spcPts val="0"/>
              </a:spcAft>
              <a:buClr>
                <a:srgbClr val="000000"/>
              </a:buClr>
              <a:buSzPts val="4300"/>
              <a:buFont typeface="Arial"/>
              <a:buNone/>
            </a:pPr>
            <a:r>
              <a:t/>
            </a:r>
            <a:endParaRPr b="1" baseline="-25000" i="0" sz="43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t/>
            </a:r>
            <a:endParaRPr b="1" baseline="-25000" i="0" sz="1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400"/>
              <a:buFont typeface="Arial"/>
              <a:buNone/>
            </a:pPr>
            <a:r>
              <a:rPr b="1" baseline="-25000" i="0" lang="en-US" sz="3400" u="none" cap="none" strike="noStrike">
                <a:solidFill>
                  <a:schemeClr val="dk1"/>
                </a:solidFill>
                <a:latin typeface="Arial"/>
                <a:ea typeface="Arial"/>
                <a:cs typeface="Arial"/>
                <a:sym typeface="Arial"/>
              </a:rPr>
              <a:t>	</a:t>
            </a:r>
            <a:endParaRPr b="1" i="0" sz="3400" u="none" cap="none" strike="noStrike">
              <a:solidFill>
                <a:schemeClr val="dk1"/>
              </a:solidFill>
              <a:latin typeface="Arial"/>
              <a:ea typeface="Arial"/>
              <a:cs typeface="Arial"/>
              <a:sym typeface="Arial"/>
            </a:endParaRPr>
          </a:p>
        </p:txBody>
      </p:sp>
      <p:grpSp>
        <p:nvGrpSpPr>
          <p:cNvPr id="97" name="Google Shape;97;p1"/>
          <p:cNvGrpSpPr/>
          <p:nvPr/>
        </p:nvGrpSpPr>
        <p:grpSpPr>
          <a:xfrm>
            <a:off x="95650" y="5497399"/>
            <a:ext cx="14824676" cy="5059451"/>
            <a:chOff x="1219200" y="6557962"/>
            <a:chExt cx="16106775" cy="10210799"/>
          </a:xfrm>
        </p:grpSpPr>
        <p:sp>
          <p:nvSpPr>
            <p:cNvPr id="98" name="Google Shape;98;p1"/>
            <p:cNvSpPr/>
            <p:nvPr/>
          </p:nvSpPr>
          <p:spPr>
            <a:xfrm>
              <a:off x="1219200" y="6557962"/>
              <a:ext cx="16078200" cy="10210799"/>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sp>
          <p:nvSpPr>
            <p:cNvPr id="99" name="Google Shape;99;p1"/>
            <p:cNvSpPr/>
            <p:nvPr/>
          </p:nvSpPr>
          <p:spPr>
            <a:xfrm>
              <a:off x="1219200" y="6572794"/>
              <a:ext cx="16106775" cy="1384103"/>
            </a:xfrm>
            <a:custGeom>
              <a:rect b="b" l="l" r="r" t="t"/>
              <a:pathLst>
                <a:path extrusionOk="0" h="763643" w="16106775">
                  <a:moveTo>
                    <a:pt x="0" y="0"/>
                  </a:moveTo>
                  <a:lnTo>
                    <a:pt x="16106775" y="0"/>
                  </a:lnTo>
                  <a:lnTo>
                    <a:pt x="16091032" y="750930"/>
                  </a:lnTo>
                  <a:lnTo>
                    <a:pt x="15741" y="763643"/>
                  </a:lnTo>
                  <a:lnTo>
                    <a:pt x="0" y="0"/>
                  </a:lnTo>
                  <a:close/>
                </a:path>
              </a:pathLst>
            </a:cu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chemeClr val="lt1"/>
                  </a:solidFill>
                  <a:latin typeface="Arial"/>
                  <a:ea typeface="Arial"/>
                  <a:cs typeface="Arial"/>
                  <a:sym typeface="Arial"/>
                </a:rPr>
                <a:t>Introduction</a:t>
              </a:r>
              <a:endParaRPr b="1" i="0" sz="4300" u="none" cap="none" strike="noStrike">
                <a:solidFill>
                  <a:schemeClr val="lt1"/>
                </a:solidFill>
                <a:latin typeface="Arial"/>
                <a:ea typeface="Arial"/>
                <a:cs typeface="Arial"/>
                <a:sym typeface="Arial"/>
              </a:endParaRPr>
            </a:p>
          </p:txBody>
        </p:sp>
      </p:grpSp>
      <p:grpSp>
        <p:nvGrpSpPr>
          <p:cNvPr id="100" name="Google Shape;100;p1"/>
          <p:cNvGrpSpPr/>
          <p:nvPr/>
        </p:nvGrpSpPr>
        <p:grpSpPr>
          <a:xfrm>
            <a:off x="29667889" y="17984717"/>
            <a:ext cx="13973252" cy="5059657"/>
            <a:chOff x="34856966" y="21085710"/>
            <a:chExt cx="15551755" cy="4959476"/>
          </a:xfrm>
        </p:grpSpPr>
        <p:sp>
          <p:nvSpPr>
            <p:cNvPr id="101" name="Google Shape;101;p1"/>
            <p:cNvSpPr/>
            <p:nvPr/>
          </p:nvSpPr>
          <p:spPr>
            <a:xfrm>
              <a:off x="34861502" y="21085710"/>
              <a:ext cx="15547219" cy="843087"/>
            </a:xfrm>
            <a:custGeom>
              <a:rect b="b" l="l" r="r" t="t"/>
              <a:pathLst>
                <a:path extrusionOk="0" h="843091" w="15547215">
                  <a:moveTo>
                    <a:pt x="0" y="0"/>
                  </a:moveTo>
                  <a:lnTo>
                    <a:pt x="15547215" y="0"/>
                  </a:lnTo>
                  <a:lnTo>
                    <a:pt x="15547215" y="843091"/>
                  </a:lnTo>
                  <a:lnTo>
                    <a:pt x="0" y="810928"/>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chemeClr val="lt1"/>
                  </a:solidFill>
                  <a:latin typeface="Arial"/>
                  <a:ea typeface="Arial"/>
                  <a:cs typeface="Arial"/>
                  <a:sym typeface="Arial"/>
                </a:rPr>
                <a:t>Conclusion</a:t>
              </a:r>
              <a:endParaRPr b="1" i="0" sz="4300" u="none" cap="none" strike="noStrike">
                <a:solidFill>
                  <a:schemeClr val="lt1"/>
                </a:solidFill>
                <a:latin typeface="Arial"/>
                <a:ea typeface="Arial"/>
                <a:cs typeface="Arial"/>
                <a:sym typeface="Arial"/>
              </a:endParaRPr>
            </a:p>
          </p:txBody>
        </p:sp>
        <p:sp>
          <p:nvSpPr>
            <p:cNvPr id="102" name="Google Shape;102;p1"/>
            <p:cNvSpPr/>
            <p:nvPr/>
          </p:nvSpPr>
          <p:spPr>
            <a:xfrm>
              <a:off x="34856966" y="21137270"/>
              <a:ext cx="15544800" cy="4907916"/>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grpSp>
      <p:grpSp>
        <p:nvGrpSpPr>
          <p:cNvPr id="103" name="Google Shape;103;p1"/>
          <p:cNvGrpSpPr/>
          <p:nvPr/>
        </p:nvGrpSpPr>
        <p:grpSpPr>
          <a:xfrm>
            <a:off x="129575" y="10750181"/>
            <a:ext cx="14806804" cy="22108120"/>
            <a:chOff x="1184904" y="9149416"/>
            <a:chExt cx="16125903" cy="21489230"/>
          </a:xfrm>
        </p:grpSpPr>
        <p:sp>
          <p:nvSpPr>
            <p:cNvPr id="104" name="Google Shape;104;p1"/>
            <p:cNvSpPr/>
            <p:nvPr/>
          </p:nvSpPr>
          <p:spPr>
            <a:xfrm>
              <a:off x="1194488" y="10372146"/>
              <a:ext cx="16078200" cy="202665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1200"/>
                </a:spcAft>
                <a:buClr>
                  <a:schemeClr val="dk1"/>
                </a:buClr>
                <a:buSzPts val="1100"/>
                <a:buFont typeface="Arial"/>
                <a:buNone/>
              </a:pPr>
              <a:r>
                <a:rPr b="0" i="1" lang="en-US" sz="1600" u="none" cap="none" strike="noStrike">
                  <a:solidFill>
                    <a:schemeClr val="dk1"/>
                  </a:solidFill>
                  <a:latin typeface="Times New Roman"/>
                  <a:ea typeface="Times New Roman"/>
                  <a:cs typeface="Times New Roman"/>
                  <a:sym typeface="Times New Roman"/>
                </a:rPr>
                <a:t>.</a:t>
              </a:r>
              <a:endParaRPr b="1" i="0" sz="3900" u="none" cap="none" strike="noStrike">
                <a:solidFill>
                  <a:schemeClr val="dk1"/>
                </a:solidFill>
                <a:latin typeface="Arial"/>
                <a:ea typeface="Arial"/>
                <a:cs typeface="Arial"/>
                <a:sym typeface="Arial"/>
              </a:endParaRPr>
            </a:p>
          </p:txBody>
        </p:sp>
        <p:sp>
          <p:nvSpPr>
            <p:cNvPr id="105" name="Google Shape;105;p1"/>
            <p:cNvSpPr/>
            <p:nvPr/>
          </p:nvSpPr>
          <p:spPr>
            <a:xfrm>
              <a:off x="1184904" y="9149416"/>
              <a:ext cx="16125903" cy="1222730"/>
            </a:xfrm>
            <a:custGeom>
              <a:rect b="b" l="l" r="r" t="t"/>
              <a:pathLst>
                <a:path extrusionOk="0" h="1798132" w="16085689">
                  <a:moveTo>
                    <a:pt x="3810" y="0"/>
                  </a:moveTo>
                  <a:lnTo>
                    <a:pt x="16082010" y="0"/>
                  </a:lnTo>
                  <a:cubicBezTo>
                    <a:pt x="16078369" y="599377"/>
                    <a:pt x="16088529" y="1198755"/>
                    <a:pt x="16084888" y="1798132"/>
                  </a:cubicBezTo>
                  <a:lnTo>
                    <a:pt x="0" y="1787789"/>
                  </a:lnTo>
                  <a:lnTo>
                    <a:pt x="3810" y="0"/>
                  </a:lnTo>
                  <a:close/>
                </a:path>
              </a:pathLst>
            </a:cu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chemeClr val="lt1"/>
                  </a:solidFill>
                  <a:latin typeface="Arial"/>
                  <a:ea typeface="Arial"/>
                  <a:cs typeface="Arial"/>
                  <a:sym typeface="Arial"/>
                </a:rPr>
                <a:t>Datasets and Preprocessing</a:t>
              </a:r>
              <a:endParaRPr b="1" i="0" sz="4300" u="none" cap="none" strike="noStrike">
                <a:solidFill>
                  <a:schemeClr val="lt1"/>
                </a:solidFill>
                <a:latin typeface="Arial"/>
                <a:ea typeface="Arial"/>
                <a:cs typeface="Arial"/>
                <a:sym typeface="Arial"/>
              </a:endParaRPr>
            </a:p>
          </p:txBody>
        </p:sp>
      </p:grpSp>
      <p:grpSp>
        <p:nvGrpSpPr>
          <p:cNvPr id="106" name="Google Shape;106;p1"/>
          <p:cNvGrpSpPr/>
          <p:nvPr/>
        </p:nvGrpSpPr>
        <p:grpSpPr>
          <a:xfrm>
            <a:off x="29681505" y="5497986"/>
            <a:ext cx="14025729" cy="12172859"/>
            <a:chOff x="34807225" y="6557962"/>
            <a:chExt cx="15563392" cy="14020800"/>
          </a:xfrm>
        </p:grpSpPr>
        <p:sp>
          <p:nvSpPr>
            <p:cNvPr id="107" name="Google Shape;107;p1"/>
            <p:cNvSpPr/>
            <p:nvPr/>
          </p:nvSpPr>
          <p:spPr>
            <a:xfrm>
              <a:off x="34823400" y="6557962"/>
              <a:ext cx="15544800" cy="140208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15000"/>
                </a:lnSpc>
                <a:spcBef>
                  <a:spcPts val="1200"/>
                </a:spcBef>
                <a:spcAft>
                  <a:spcPts val="0"/>
                </a:spcAft>
                <a:buClr>
                  <a:srgbClr val="000000"/>
                </a:buClr>
                <a:buSzPts val="1700"/>
                <a:buFont typeface="Arial"/>
                <a:buNone/>
              </a:pPr>
              <a:r>
                <a:t/>
              </a:r>
              <a:endParaRPr b="1" i="0" sz="36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p1"/>
            <p:cNvSpPr/>
            <p:nvPr/>
          </p:nvSpPr>
          <p:spPr>
            <a:xfrm>
              <a:off x="34807225" y="6557968"/>
              <a:ext cx="15563392" cy="868573"/>
            </a:xfrm>
            <a:custGeom>
              <a:rect b="b" l="l" r="r" t="t"/>
              <a:pathLst>
                <a:path extrusionOk="0" h="1985100" w="16250013">
                  <a:moveTo>
                    <a:pt x="16889" y="0"/>
                  </a:moveTo>
                  <a:lnTo>
                    <a:pt x="16247489" y="0"/>
                  </a:lnTo>
                  <a:cubicBezTo>
                    <a:pt x="16248330" y="530551"/>
                    <a:pt x="16249172" y="1427509"/>
                    <a:pt x="16250013" y="1958060"/>
                  </a:cubicBezTo>
                  <a:lnTo>
                    <a:pt x="0" y="1985100"/>
                  </a:lnTo>
                  <a:lnTo>
                    <a:pt x="16889" y="0"/>
                  </a:lnTo>
                  <a:close/>
                </a:path>
              </a:pathLst>
            </a:cu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chemeClr val="lt1"/>
                  </a:solidFill>
                  <a:latin typeface="Arial"/>
                  <a:ea typeface="Arial"/>
                  <a:cs typeface="Arial"/>
                  <a:sym typeface="Arial"/>
                </a:rPr>
                <a:t>Results</a:t>
              </a:r>
              <a:endParaRPr b="1" i="0" sz="4300" u="none" cap="none" strike="noStrike">
                <a:solidFill>
                  <a:schemeClr val="lt1"/>
                </a:solidFill>
                <a:latin typeface="Arial"/>
                <a:ea typeface="Arial"/>
                <a:cs typeface="Arial"/>
                <a:sym typeface="Arial"/>
              </a:endParaRPr>
            </a:p>
          </p:txBody>
        </p:sp>
      </p:grpSp>
      <p:grpSp>
        <p:nvGrpSpPr>
          <p:cNvPr id="109" name="Google Shape;109;p1"/>
          <p:cNvGrpSpPr/>
          <p:nvPr/>
        </p:nvGrpSpPr>
        <p:grpSpPr>
          <a:xfrm>
            <a:off x="29667898" y="23358230"/>
            <a:ext cx="14010461" cy="4838609"/>
            <a:chOff x="34823399" y="26522362"/>
            <a:chExt cx="15555080" cy="6081711"/>
          </a:xfrm>
        </p:grpSpPr>
        <p:sp>
          <p:nvSpPr>
            <p:cNvPr id="110" name="Google Shape;110;p1"/>
            <p:cNvSpPr/>
            <p:nvPr/>
          </p:nvSpPr>
          <p:spPr>
            <a:xfrm>
              <a:off x="34823399" y="26522362"/>
              <a:ext cx="15547215" cy="6081711"/>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sp>
          <p:nvSpPr>
            <p:cNvPr id="111" name="Google Shape;111;p1"/>
            <p:cNvSpPr/>
            <p:nvPr/>
          </p:nvSpPr>
          <p:spPr>
            <a:xfrm>
              <a:off x="34835797" y="26522362"/>
              <a:ext cx="15542682" cy="819991"/>
            </a:xfrm>
            <a:custGeom>
              <a:rect b="b" l="l" r="r" t="t"/>
              <a:pathLst>
                <a:path extrusionOk="0" h="819990" w="15542679">
                  <a:moveTo>
                    <a:pt x="14514" y="0"/>
                  </a:moveTo>
                  <a:lnTo>
                    <a:pt x="15542679" y="0"/>
                  </a:lnTo>
                  <a:lnTo>
                    <a:pt x="15542679" y="818511"/>
                  </a:lnTo>
                  <a:lnTo>
                    <a:pt x="0" y="819990"/>
                  </a:lnTo>
                  <a:lnTo>
                    <a:pt x="14514"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chemeClr val="lt1"/>
                  </a:solidFill>
                  <a:latin typeface="Arial"/>
                  <a:ea typeface="Arial"/>
                  <a:cs typeface="Arial"/>
                  <a:sym typeface="Arial"/>
                </a:rPr>
                <a:t>Future Direction</a:t>
              </a:r>
              <a:endParaRPr b="1" i="0" sz="4000" u="none" cap="none" strike="noStrike">
                <a:solidFill>
                  <a:schemeClr val="lt1"/>
                </a:solidFill>
                <a:latin typeface="Arial"/>
                <a:ea typeface="Arial"/>
                <a:cs typeface="Arial"/>
                <a:sym typeface="Arial"/>
              </a:endParaRPr>
            </a:p>
          </p:txBody>
        </p:sp>
      </p:grpSp>
      <p:grpSp>
        <p:nvGrpSpPr>
          <p:cNvPr id="112" name="Google Shape;112;p1"/>
          <p:cNvGrpSpPr/>
          <p:nvPr/>
        </p:nvGrpSpPr>
        <p:grpSpPr>
          <a:xfrm>
            <a:off x="29667914" y="28510699"/>
            <a:ext cx="14066339" cy="4307461"/>
            <a:chOff x="34819715" y="32123692"/>
            <a:chExt cx="15579066" cy="3999871"/>
          </a:xfrm>
        </p:grpSpPr>
        <p:sp>
          <p:nvSpPr>
            <p:cNvPr id="113" name="Google Shape;113;p1"/>
            <p:cNvSpPr/>
            <p:nvPr/>
          </p:nvSpPr>
          <p:spPr>
            <a:xfrm>
              <a:off x="34823400" y="32972873"/>
              <a:ext cx="15544800" cy="315069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chemeClr val="dk1"/>
                </a:solidFill>
                <a:latin typeface="Arial"/>
                <a:ea typeface="Arial"/>
                <a:cs typeface="Arial"/>
                <a:sym typeface="Arial"/>
              </a:endParaRPr>
            </a:p>
          </p:txBody>
        </p:sp>
        <p:sp>
          <p:nvSpPr>
            <p:cNvPr id="114" name="Google Shape;114;p1"/>
            <p:cNvSpPr/>
            <p:nvPr/>
          </p:nvSpPr>
          <p:spPr>
            <a:xfrm>
              <a:off x="34819715" y="32123692"/>
              <a:ext cx="15579066" cy="870355"/>
            </a:xfrm>
            <a:custGeom>
              <a:rect b="b" l="l" r="r" t="t"/>
              <a:pathLst>
                <a:path extrusionOk="0" h="768525" w="15540215">
                  <a:moveTo>
                    <a:pt x="0" y="0"/>
                  </a:moveTo>
                  <a:lnTo>
                    <a:pt x="15525751" y="0"/>
                  </a:lnTo>
                  <a:lnTo>
                    <a:pt x="15540215" y="768525"/>
                  </a:lnTo>
                  <a:lnTo>
                    <a:pt x="0" y="739496"/>
                  </a:lnTo>
                  <a:lnTo>
                    <a:pt x="0" y="0"/>
                  </a:lnTo>
                  <a:close/>
                </a:path>
              </a:pathLst>
            </a:custGeom>
            <a:solidFill>
              <a:srgbClr val="C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rPr b="1" lang="en-US" sz="4300">
                  <a:solidFill>
                    <a:schemeClr val="lt1"/>
                  </a:solidFill>
                </a:rPr>
                <a:t>References</a:t>
              </a:r>
              <a:endParaRPr b="1" i="0" sz="4000" u="none" cap="none" strike="noStrike">
                <a:solidFill>
                  <a:schemeClr val="lt1"/>
                </a:solidFill>
                <a:latin typeface="Arial"/>
                <a:ea typeface="Arial"/>
                <a:cs typeface="Arial"/>
                <a:sym typeface="Arial"/>
              </a:endParaRPr>
            </a:p>
          </p:txBody>
        </p:sp>
      </p:grpSp>
      <p:grpSp>
        <p:nvGrpSpPr>
          <p:cNvPr id="115" name="Google Shape;115;p1"/>
          <p:cNvGrpSpPr/>
          <p:nvPr/>
        </p:nvGrpSpPr>
        <p:grpSpPr>
          <a:xfrm>
            <a:off x="15362159" y="5497964"/>
            <a:ext cx="13956158" cy="27420372"/>
            <a:chOff x="17861568" y="6547796"/>
            <a:chExt cx="16282999" cy="30069495"/>
          </a:xfrm>
        </p:grpSpPr>
        <p:sp>
          <p:nvSpPr>
            <p:cNvPr id="116" name="Google Shape;116;p1"/>
            <p:cNvSpPr/>
            <p:nvPr/>
          </p:nvSpPr>
          <p:spPr>
            <a:xfrm>
              <a:off x="17861568" y="6547796"/>
              <a:ext cx="16282999" cy="813571"/>
            </a:xfrm>
            <a:custGeom>
              <a:rect b="b" l="l" r="r" t="t"/>
              <a:pathLst>
                <a:path extrusionOk="0" h="2140976" w="16242393">
                  <a:moveTo>
                    <a:pt x="0" y="0"/>
                  </a:moveTo>
                  <a:lnTo>
                    <a:pt x="16230600" y="0"/>
                  </a:lnTo>
                  <a:lnTo>
                    <a:pt x="16242393" y="2100761"/>
                  </a:lnTo>
                  <a:lnTo>
                    <a:pt x="14605" y="2140976"/>
                  </a:lnTo>
                  <a:cubicBezTo>
                    <a:pt x="9737" y="1427317"/>
                    <a:pt x="4868" y="713659"/>
                    <a:pt x="0" y="0"/>
                  </a:cubicBezTo>
                  <a:close/>
                </a:path>
              </a:pathLst>
            </a:cu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300"/>
                <a:buFont typeface="Arial"/>
                <a:buNone/>
              </a:pPr>
              <a:r>
                <a:rPr b="1" i="0" lang="en-US" sz="4300" u="none" cap="none" strike="noStrike">
                  <a:solidFill>
                    <a:schemeClr val="lt1"/>
                  </a:solidFill>
                  <a:latin typeface="Arial"/>
                  <a:ea typeface="Arial"/>
                  <a:cs typeface="Arial"/>
                  <a:sym typeface="Arial"/>
                </a:rPr>
                <a:t>Methodology</a:t>
              </a:r>
              <a:endParaRPr b="1" i="0" sz="4300" u="none" cap="none" strike="noStrike">
                <a:solidFill>
                  <a:schemeClr val="lt1"/>
                </a:solidFill>
                <a:latin typeface="Arial"/>
                <a:ea typeface="Arial"/>
                <a:cs typeface="Arial"/>
                <a:sym typeface="Arial"/>
              </a:endParaRPr>
            </a:p>
          </p:txBody>
        </p:sp>
        <p:sp>
          <p:nvSpPr>
            <p:cNvPr id="117" name="Google Shape;117;p1"/>
            <p:cNvSpPr/>
            <p:nvPr/>
          </p:nvSpPr>
          <p:spPr>
            <a:xfrm>
              <a:off x="17903745" y="7362491"/>
              <a:ext cx="16230600" cy="292548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400"/>
                <a:buFont typeface="Arial"/>
                <a:buNone/>
              </a:pPr>
              <a:r>
                <a:t/>
              </a:r>
              <a:endParaRPr b="1" i="0" sz="3400" u="none" cap="none" strike="noStrike">
                <a:solidFill>
                  <a:schemeClr val="dk1"/>
                </a:solidFill>
                <a:latin typeface="Arial"/>
                <a:ea typeface="Arial"/>
                <a:cs typeface="Arial"/>
                <a:sym typeface="Arial"/>
              </a:endParaRPr>
            </a:p>
          </p:txBody>
        </p:sp>
      </p:grpSp>
      <p:pic>
        <p:nvPicPr>
          <p:cNvPr id="118" name="Google Shape;118;p1"/>
          <p:cNvPicPr preferRelativeResize="0"/>
          <p:nvPr/>
        </p:nvPicPr>
        <p:blipFill rotWithShape="1">
          <a:blip r:embed="rId3">
            <a:alphaModFix/>
          </a:blip>
          <a:srcRect b="0" l="0" r="0" t="0"/>
          <a:stretch/>
        </p:blipFill>
        <p:spPr>
          <a:xfrm>
            <a:off x="1371600" y="1205325"/>
            <a:ext cx="7720988" cy="2835050"/>
          </a:xfrm>
          <a:prstGeom prst="rect">
            <a:avLst/>
          </a:prstGeom>
          <a:noFill/>
          <a:ln>
            <a:noFill/>
          </a:ln>
        </p:spPr>
      </p:pic>
      <p:sp>
        <p:nvSpPr>
          <p:cNvPr id="119" name="Google Shape;119;p1"/>
          <p:cNvSpPr txBox="1"/>
          <p:nvPr/>
        </p:nvSpPr>
        <p:spPr>
          <a:xfrm>
            <a:off x="129575" y="12229675"/>
            <a:ext cx="148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1"/>
          <p:cNvSpPr txBox="1"/>
          <p:nvPr/>
        </p:nvSpPr>
        <p:spPr>
          <a:xfrm>
            <a:off x="403950" y="12460450"/>
            <a:ext cx="14066400" cy="57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entury Gothic"/>
                <a:ea typeface="Century Gothic"/>
                <a:cs typeface="Century Gothic"/>
                <a:sym typeface="Century Gothic"/>
              </a:rPr>
              <a:t>BRaTS 2021 Task1 Dataset:</a:t>
            </a:r>
            <a:endParaRPr b="1" sz="2500">
              <a:latin typeface="Century Gothic"/>
              <a:ea typeface="Century Gothic"/>
              <a:cs typeface="Century Gothic"/>
              <a:sym typeface="Century Gothic"/>
            </a:endParaRPr>
          </a:p>
          <a:p>
            <a:pPr indent="0" lvl="0" marL="0" rtl="0" algn="just">
              <a:lnSpc>
                <a:spcPct val="90000"/>
              </a:lnSpc>
              <a:spcBef>
                <a:spcPts val="10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The dataset contains multi-MRI scans acquired during a single imaging session. It includes the following types of scans:</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Native T1-weighted (T1)</a:t>
            </a:r>
            <a:r>
              <a:rPr lang="en-US" sz="2000">
                <a:solidFill>
                  <a:schemeClr val="dk1"/>
                </a:solidFill>
                <a:latin typeface="Century Gothic"/>
                <a:ea typeface="Century Gothic"/>
                <a:cs typeface="Century Gothic"/>
                <a:sym typeface="Century Gothic"/>
              </a:rPr>
              <a:t>: This scan is obtained using a standard T1-weighted imaging sequence. This sequence highlights the differences in tissue types based on their contrast with the surrounding tissues.</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Post-contrast T1-weighted (T1Gd)</a:t>
            </a:r>
            <a:r>
              <a:rPr lang="en-US" sz="2000">
                <a:solidFill>
                  <a:schemeClr val="dk1"/>
                </a:solidFill>
                <a:latin typeface="Century Gothic"/>
                <a:ea typeface="Century Gothic"/>
                <a:cs typeface="Century Gothic"/>
                <a:sym typeface="Century Gothic"/>
              </a:rPr>
              <a:t>: This scan is obtained using a T1-weighted imaging sequence after the administration of a contrast agent such as Gadolinium. This sequence highlights the regions of the brain with a disrupted blood-brain barrier, such as enhancing tumor regions.</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T2-weighted (T2):</a:t>
            </a:r>
            <a:r>
              <a:rPr lang="en-US" sz="2000">
                <a:solidFill>
                  <a:schemeClr val="dk1"/>
                </a:solidFill>
                <a:latin typeface="Century Gothic"/>
                <a:ea typeface="Century Gothic"/>
                <a:cs typeface="Century Gothic"/>
                <a:sym typeface="Century Gothic"/>
              </a:rPr>
              <a:t> This scan is obtained using a T2-weighted imaging sequence. This sequence highlights subtle differences in tissue types that are not visible on T1 scans</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T2 Fluid Attenuated Inversion Recovery (T2-FLAIR): </a:t>
            </a:r>
            <a:r>
              <a:rPr lang="en-US" sz="2000">
                <a:solidFill>
                  <a:schemeClr val="dk1"/>
                </a:solidFill>
                <a:latin typeface="Century Gothic"/>
                <a:ea typeface="Century Gothic"/>
                <a:cs typeface="Century Gothic"/>
                <a:sym typeface="Century Gothic"/>
              </a:rPr>
              <a:t>This scan is obtained using a T2-weighted imaging sequence. This sequence is useful for distinguishing between edema and other types of brain tissue</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None/>
            </a:pPr>
            <a:r>
              <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t/>
            </a:r>
            <a:endParaRPr sz="2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2300">
              <a:latin typeface="Century Gothic"/>
              <a:ea typeface="Century Gothic"/>
              <a:cs typeface="Century Gothic"/>
              <a:sym typeface="Century Gothic"/>
            </a:endParaRPr>
          </a:p>
          <a:p>
            <a:pPr indent="0" lvl="0" marL="0" rtl="0" algn="l">
              <a:spcBef>
                <a:spcPts val="0"/>
              </a:spcBef>
              <a:spcAft>
                <a:spcPts val="0"/>
              </a:spcAft>
              <a:buNone/>
            </a:pPr>
            <a:r>
              <a:t/>
            </a:r>
            <a:endParaRPr sz="2300">
              <a:latin typeface="Century Gothic"/>
              <a:ea typeface="Century Gothic"/>
              <a:cs typeface="Century Gothic"/>
              <a:sym typeface="Century Gothic"/>
            </a:endParaRPr>
          </a:p>
        </p:txBody>
      </p:sp>
      <p:pic>
        <p:nvPicPr>
          <p:cNvPr id="121" name="Google Shape;121;p1"/>
          <p:cNvPicPr preferRelativeResize="0"/>
          <p:nvPr/>
        </p:nvPicPr>
        <p:blipFill>
          <a:blip r:embed="rId4">
            <a:alphaModFix/>
          </a:blip>
          <a:stretch>
            <a:fillRect/>
          </a:stretch>
        </p:blipFill>
        <p:spPr>
          <a:xfrm>
            <a:off x="728587" y="16743125"/>
            <a:ext cx="13417125" cy="7001301"/>
          </a:xfrm>
          <a:prstGeom prst="rect">
            <a:avLst/>
          </a:prstGeom>
          <a:noFill/>
          <a:ln cap="flat" cmpd="sng" w="9525">
            <a:solidFill>
              <a:srgbClr val="C00000"/>
            </a:solidFill>
            <a:prstDash val="solid"/>
            <a:miter lim="8000"/>
            <a:headEnd len="sm" w="sm" type="none"/>
            <a:tailEnd len="sm" w="sm" type="none"/>
          </a:ln>
        </p:spPr>
      </p:pic>
      <p:sp>
        <p:nvSpPr>
          <p:cNvPr id="122" name="Google Shape;122;p1"/>
          <p:cNvSpPr txBox="1"/>
          <p:nvPr/>
        </p:nvSpPr>
        <p:spPr>
          <a:xfrm>
            <a:off x="392738" y="23824975"/>
            <a:ext cx="14230500" cy="31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entury Gothic"/>
                <a:ea typeface="Century Gothic"/>
                <a:cs typeface="Century Gothic"/>
                <a:sym typeface="Century Gothic"/>
              </a:rPr>
              <a:t>Segmentation Label Categories:</a:t>
            </a:r>
            <a:endParaRPr b="1" sz="2200">
              <a:latin typeface="Century Gothic"/>
              <a:ea typeface="Century Gothic"/>
              <a:cs typeface="Century Gothic"/>
              <a:sym typeface="Century Gothic"/>
            </a:endParaRPr>
          </a:p>
          <a:p>
            <a:pPr indent="0" lvl="0" marL="0" rtl="0" algn="just">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a:t>
            </a:r>
            <a:r>
              <a:rPr b="1" lang="en-US" sz="2100">
                <a:solidFill>
                  <a:schemeClr val="dk1"/>
                </a:solidFill>
                <a:latin typeface="Century Gothic"/>
                <a:ea typeface="Century Gothic"/>
                <a:cs typeface="Century Gothic"/>
                <a:sym typeface="Century Gothic"/>
              </a:rPr>
              <a:t>label 0:</a:t>
            </a:r>
            <a:r>
              <a:rPr lang="en-US" sz="2000">
                <a:solidFill>
                  <a:schemeClr val="dk1"/>
                </a:solidFill>
                <a:latin typeface="Century Gothic"/>
                <a:ea typeface="Century Gothic"/>
                <a:cs typeface="Century Gothic"/>
                <a:sym typeface="Century Gothic"/>
              </a:rPr>
              <a:t> No tumor</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label 1:</a:t>
            </a:r>
            <a:r>
              <a:rPr lang="en-US" sz="2000">
                <a:solidFill>
                  <a:schemeClr val="dk1"/>
                </a:solidFill>
                <a:latin typeface="Century Gothic"/>
                <a:ea typeface="Century Gothic"/>
                <a:cs typeface="Century Gothic"/>
                <a:sym typeface="Century Gothic"/>
              </a:rPr>
              <a:t> necrotic tumor core (Visible in T2): This class represents the core of the tumor, which is composed of necrotic tissue and non-enhancing tumor cells.</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label 2:</a:t>
            </a:r>
            <a:r>
              <a:rPr lang="en-US" sz="2000">
                <a:solidFill>
                  <a:schemeClr val="dk1"/>
                </a:solidFill>
                <a:latin typeface="Century Gothic"/>
                <a:ea typeface="Century Gothic"/>
                <a:cs typeface="Century Gothic"/>
                <a:sym typeface="Century Gothic"/>
              </a:rPr>
              <a:t> the peritumoral edematous/invaded tissue (Visible in flair): This class represents the edema, or swelling, that occurs around the tumor due to the accumulation of fluid in the surrounding brain tissue.</a:t>
            </a:r>
            <a:endParaRPr sz="2000">
              <a:solidFill>
                <a:schemeClr val="dk1"/>
              </a:solidFill>
              <a:latin typeface="Century Gothic"/>
              <a:ea typeface="Century Gothic"/>
              <a:cs typeface="Century Gothic"/>
              <a:sym typeface="Century Gothic"/>
            </a:endParaRPr>
          </a:p>
          <a:p>
            <a:pPr indent="0" lvl="0" marL="0" rtl="0" algn="just">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a:t>
            </a:r>
            <a:r>
              <a:rPr b="1" lang="en-US" sz="2000">
                <a:solidFill>
                  <a:schemeClr val="dk1"/>
                </a:solidFill>
                <a:latin typeface="Century Gothic"/>
                <a:ea typeface="Century Gothic"/>
                <a:cs typeface="Century Gothic"/>
                <a:sym typeface="Century Gothic"/>
              </a:rPr>
              <a:t>label 4:</a:t>
            </a:r>
            <a:r>
              <a:rPr lang="en-US" sz="2000">
                <a:solidFill>
                  <a:schemeClr val="dk1"/>
                </a:solidFill>
                <a:latin typeface="Century Gothic"/>
                <a:ea typeface="Century Gothic"/>
                <a:cs typeface="Century Gothic"/>
                <a:sym typeface="Century Gothic"/>
              </a:rPr>
              <a:t> Gd-enhancing tumor (Needs to be converted to 3) (Visible in T1ce): This class represents the region of the tumor that enhances with the administration of contrast agent</a:t>
            </a:r>
            <a:endParaRPr sz="2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23" name="Google Shape;123;p1"/>
          <p:cNvPicPr preferRelativeResize="0"/>
          <p:nvPr/>
        </p:nvPicPr>
        <p:blipFill>
          <a:blip r:embed="rId5">
            <a:alphaModFix/>
          </a:blip>
          <a:stretch>
            <a:fillRect/>
          </a:stretch>
        </p:blipFill>
        <p:spPr>
          <a:xfrm>
            <a:off x="468950" y="26842375"/>
            <a:ext cx="4599150" cy="4200525"/>
          </a:xfrm>
          <a:prstGeom prst="rect">
            <a:avLst/>
          </a:prstGeom>
          <a:noFill/>
          <a:ln cap="flat" cmpd="sng" w="9525">
            <a:solidFill>
              <a:srgbClr val="C00000"/>
            </a:solidFill>
            <a:prstDash val="solid"/>
            <a:miter lim="8000"/>
            <a:headEnd len="sm" w="sm" type="none"/>
            <a:tailEnd len="sm" w="sm" type="none"/>
          </a:ln>
        </p:spPr>
      </p:pic>
      <p:sp>
        <p:nvSpPr>
          <p:cNvPr id="124" name="Google Shape;124;p1"/>
          <p:cNvSpPr/>
          <p:nvPr/>
        </p:nvSpPr>
        <p:spPr>
          <a:xfrm>
            <a:off x="411475" y="31146750"/>
            <a:ext cx="6534300" cy="15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Century Gothic"/>
                <a:ea typeface="Century Gothic"/>
                <a:cs typeface="Century Gothic"/>
                <a:sym typeface="Century Gothic"/>
              </a:rPr>
              <a:t>Total Data and Train-Val-Test Split:</a:t>
            </a:r>
            <a:endParaRPr b="1"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•Number of data points available: 1251 (patients)</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•Number of scans: 155</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•Resolution of scans: 240 x 240</a:t>
            </a:r>
            <a:endParaRPr sz="2000">
              <a:solidFill>
                <a:schemeClr val="dk1"/>
              </a:solidFill>
              <a:latin typeface="Century Gothic"/>
              <a:ea typeface="Century Gothic"/>
              <a:cs typeface="Century Gothic"/>
              <a:sym typeface="Century Gothic"/>
            </a:endParaRPr>
          </a:p>
        </p:txBody>
      </p:sp>
      <p:sp>
        <p:nvSpPr>
          <p:cNvPr id="125" name="Google Shape;125;p1"/>
          <p:cNvSpPr/>
          <p:nvPr/>
        </p:nvSpPr>
        <p:spPr>
          <a:xfrm>
            <a:off x="7071350" y="31146750"/>
            <a:ext cx="7551900" cy="15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US" sz="2000">
                <a:solidFill>
                  <a:schemeClr val="dk1"/>
                </a:solidFill>
                <a:latin typeface="Century Gothic"/>
                <a:ea typeface="Century Gothic"/>
                <a:cs typeface="Century Gothic"/>
                <a:sym typeface="Century Gothic"/>
              </a:rPr>
              <a:t>Generated splits:</a:t>
            </a:r>
            <a:endParaRPr b="1"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•Training split: 800 patients</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•Validation split: 200 patients</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50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•Test split: 251 splits</a:t>
            </a:r>
            <a:endParaRPr/>
          </a:p>
        </p:txBody>
      </p:sp>
      <p:pic>
        <p:nvPicPr>
          <p:cNvPr id="126" name="Google Shape;126;p1"/>
          <p:cNvPicPr preferRelativeResize="0"/>
          <p:nvPr/>
        </p:nvPicPr>
        <p:blipFill>
          <a:blip r:embed="rId6">
            <a:alphaModFix/>
          </a:blip>
          <a:stretch>
            <a:fillRect/>
          </a:stretch>
        </p:blipFill>
        <p:spPr>
          <a:xfrm>
            <a:off x="5214925" y="26818550"/>
            <a:ext cx="4599150" cy="4248150"/>
          </a:xfrm>
          <a:prstGeom prst="rect">
            <a:avLst/>
          </a:prstGeom>
          <a:noFill/>
          <a:ln cap="flat" cmpd="sng" w="9525">
            <a:solidFill>
              <a:srgbClr val="C00000"/>
            </a:solidFill>
            <a:prstDash val="solid"/>
            <a:round/>
            <a:headEnd len="sm" w="sm" type="none"/>
            <a:tailEnd len="sm" w="sm" type="none"/>
          </a:ln>
        </p:spPr>
      </p:pic>
      <p:pic>
        <p:nvPicPr>
          <p:cNvPr id="127" name="Google Shape;127;p1"/>
          <p:cNvPicPr preferRelativeResize="0"/>
          <p:nvPr/>
        </p:nvPicPr>
        <p:blipFill>
          <a:blip r:embed="rId7">
            <a:alphaModFix/>
          </a:blip>
          <a:stretch>
            <a:fillRect/>
          </a:stretch>
        </p:blipFill>
        <p:spPr>
          <a:xfrm>
            <a:off x="10024100" y="26785200"/>
            <a:ext cx="4599150" cy="4257675"/>
          </a:xfrm>
          <a:prstGeom prst="rect">
            <a:avLst/>
          </a:prstGeom>
          <a:noFill/>
          <a:ln cap="flat" cmpd="sng" w="9525">
            <a:solidFill>
              <a:srgbClr val="980000"/>
            </a:solidFill>
            <a:prstDash val="solid"/>
            <a:round/>
            <a:headEnd len="sm" w="sm" type="none"/>
            <a:tailEnd len="sm" w="sm" type="none"/>
          </a:ln>
        </p:spPr>
      </p:pic>
      <p:sp>
        <p:nvSpPr>
          <p:cNvPr id="128" name="Google Shape;128;p1"/>
          <p:cNvSpPr txBox="1"/>
          <p:nvPr/>
        </p:nvSpPr>
        <p:spPr>
          <a:xfrm>
            <a:off x="29923750" y="29535125"/>
            <a:ext cx="13716000" cy="3991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000">
                <a:solidFill>
                  <a:schemeClr val="dk1"/>
                </a:solidFill>
                <a:latin typeface="Century Gothic"/>
                <a:ea typeface="Century Gothic"/>
                <a:cs typeface="Century Gothic"/>
                <a:sym typeface="Century Gothic"/>
              </a:rPr>
              <a:t>[1] V-Net: Fully Convolutional Neural Networks for Volumetric Medical Image Segmentation, Fausto Milletari et al.,</a:t>
            </a:r>
            <a:r>
              <a:rPr lang="en-US" sz="2000">
                <a:solidFill>
                  <a:schemeClr val="dk1"/>
                </a:solidFill>
                <a:uFill>
                  <a:noFill/>
                </a:uFill>
                <a:latin typeface="Century Gothic"/>
                <a:ea typeface="Century Gothic"/>
                <a:cs typeface="Century Gothic"/>
                <a:sym typeface="Century Gothic"/>
                <a:hlinkClick r:id="rId8">
                  <a:extLst>
                    <a:ext uri="{A12FA001-AC4F-418D-AE19-62706E023703}">
                      <ahyp:hlinkClr val="tx"/>
                    </a:ext>
                  </a:extLst>
                </a:hlinkClick>
              </a:rPr>
              <a:t> </a:t>
            </a:r>
            <a:r>
              <a:rPr lang="en-US" sz="2000" u="sng">
                <a:solidFill>
                  <a:schemeClr val="hlink"/>
                </a:solidFill>
                <a:latin typeface="Century Gothic"/>
                <a:ea typeface="Century Gothic"/>
                <a:cs typeface="Century Gothic"/>
                <a:sym typeface="Century Gothic"/>
                <a:hlinkClick r:id="rId9"/>
              </a:rPr>
              <a:t>[1606.04797] V-Net: Fully Convolutional Neural Networks for Volumetric Medical Image Segmentation (arxiv.org)</a:t>
            </a:r>
            <a:endParaRPr sz="2000" u="sng">
              <a:solidFill>
                <a:schemeClr val="hlink"/>
              </a:solidFill>
              <a:latin typeface="Century Gothic"/>
              <a:ea typeface="Century Gothic"/>
              <a:cs typeface="Century Gothic"/>
              <a:sym typeface="Century Gothic"/>
            </a:endParaRPr>
          </a:p>
          <a:p>
            <a:pPr indent="0" lvl="0" marL="0" rtl="0" algn="l">
              <a:lnSpc>
                <a:spcPct val="90000"/>
              </a:lnSpc>
              <a:spcBef>
                <a:spcPts val="1000"/>
              </a:spcBef>
              <a:spcAft>
                <a:spcPts val="0"/>
              </a:spcAft>
              <a:buNone/>
            </a:pPr>
            <a:r>
              <a:rPr lang="en-US" sz="2000">
                <a:solidFill>
                  <a:schemeClr val="dk1"/>
                </a:solidFill>
                <a:latin typeface="Century Gothic"/>
                <a:ea typeface="Century Gothic"/>
                <a:cs typeface="Century Gothic"/>
                <a:sym typeface="Century Gothic"/>
              </a:rPr>
              <a:t>[2] UNETR: Transformers for 3D Medical Image Segmentation, Ali Hatamizadeh et al.,</a:t>
            </a:r>
            <a:r>
              <a:rPr lang="en-US" sz="2000">
                <a:solidFill>
                  <a:schemeClr val="dk1"/>
                </a:solidFill>
                <a:uFill>
                  <a:noFill/>
                </a:uFill>
                <a:latin typeface="Century Gothic"/>
                <a:ea typeface="Century Gothic"/>
                <a:cs typeface="Century Gothic"/>
                <a:sym typeface="Century Gothic"/>
                <a:hlinkClick r:id="rId10">
                  <a:extLst>
                    <a:ext uri="{A12FA001-AC4F-418D-AE19-62706E023703}">
                      <ahyp:hlinkClr val="tx"/>
                    </a:ext>
                  </a:extLst>
                </a:hlinkClick>
              </a:rPr>
              <a:t> </a:t>
            </a:r>
            <a:r>
              <a:rPr lang="en-US" sz="2000" u="sng">
                <a:solidFill>
                  <a:schemeClr val="hlink"/>
                </a:solidFill>
                <a:latin typeface="Century Gothic"/>
                <a:ea typeface="Century Gothic"/>
                <a:cs typeface="Century Gothic"/>
                <a:sym typeface="Century Gothic"/>
                <a:hlinkClick r:id="rId11"/>
              </a:rPr>
              <a:t>[2103.10504] UNETR: Transformers for 3D Medical Image Segmentation (arxiv.org)</a:t>
            </a:r>
            <a:endParaRPr sz="2000" u="sng">
              <a:solidFill>
                <a:schemeClr val="hlink"/>
              </a:solidFill>
              <a:latin typeface="Century Gothic"/>
              <a:ea typeface="Century Gothic"/>
              <a:cs typeface="Century Gothic"/>
              <a:sym typeface="Century Gothic"/>
            </a:endParaRPr>
          </a:p>
          <a:p>
            <a:pPr indent="0" lvl="0" marL="0" rtl="0" algn="l">
              <a:lnSpc>
                <a:spcPct val="90000"/>
              </a:lnSpc>
              <a:spcBef>
                <a:spcPts val="1000"/>
              </a:spcBef>
              <a:spcAft>
                <a:spcPts val="0"/>
              </a:spcAft>
              <a:buNone/>
            </a:pPr>
            <a:r>
              <a:rPr lang="en-US" sz="2000">
                <a:solidFill>
                  <a:schemeClr val="dk1"/>
                </a:solidFill>
                <a:latin typeface="Century Gothic"/>
                <a:ea typeface="Century Gothic"/>
                <a:cs typeface="Century Gothic"/>
                <a:sym typeface="Century Gothic"/>
              </a:rPr>
              <a:t>[3] The RSNA-ASNR-MICCAI BraTS 2021 Benchmark on Brain Tumor Segmentation and Radiogenomic Classification,</a:t>
            </a:r>
            <a:r>
              <a:rPr b="1" lang="en-US" sz="2000">
                <a:solidFill>
                  <a:schemeClr val="dk1"/>
                </a:solidFill>
                <a:latin typeface="Century Gothic"/>
                <a:ea typeface="Century Gothic"/>
                <a:cs typeface="Century Gothic"/>
                <a:sym typeface="Century Gothic"/>
              </a:rPr>
              <a:t> </a:t>
            </a:r>
            <a:r>
              <a:rPr lang="en-US" sz="2000">
                <a:solidFill>
                  <a:schemeClr val="dk1"/>
                </a:solidFill>
                <a:latin typeface="Century Gothic"/>
                <a:ea typeface="Century Gothic"/>
                <a:cs typeface="Century Gothic"/>
                <a:sym typeface="Century Gothic"/>
              </a:rPr>
              <a:t>Ujjwal Baid et al.,</a:t>
            </a:r>
            <a:r>
              <a:rPr lang="en-US" sz="2000">
                <a:solidFill>
                  <a:schemeClr val="dk1"/>
                </a:solidFill>
                <a:uFill>
                  <a:noFill/>
                </a:uFill>
                <a:latin typeface="Century Gothic"/>
                <a:ea typeface="Century Gothic"/>
                <a:cs typeface="Century Gothic"/>
                <a:sym typeface="Century Gothic"/>
                <a:hlinkClick r:id="rId12">
                  <a:extLst>
                    <a:ext uri="{A12FA001-AC4F-418D-AE19-62706E023703}">
                      <ahyp:hlinkClr val="tx"/>
                    </a:ext>
                  </a:extLst>
                </a:hlinkClick>
              </a:rPr>
              <a:t> </a:t>
            </a:r>
            <a:r>
              <a:rPr lang="en-US" sz="2000" u="sng">
                <a:solidFill>
                  <a:schemeClr val="hlink"/>
                </a:solidFill>
                <a:latin typeface="Century Gothic"/>
                <a:ea typeface="Century Gothic"/>
                <a:cs typeface="Century Gothic"/>
                <a:sym typeface="Century Gothic"/>
                <a:hlinkClick r:id="rId13"/>
              </a:rPr>
              <a:t>[2107.02314] The RSNA-ASNR-MICCAI BraTS 2021 Benchmark on Brain Tumor Segmentation and Radiogenomic Classification (arxiv.org)</a:t>
            </a:r>
            <a:endParaRPr sz="2000" u="sng">
              <a:solidFill>
                <a:schemeClr val="hlink"/>
              </a:solidFill>
              <a:latin typeface="Century Gothic"/>
              <a:ea typeface="Century Gothic"/>
              <a:cs typeface="Century Gothic"/>
              <a:sym typeface="Century Gothic"/>
            </a:endParaRPr>
          </a:p>
          <a:p>
            <a:pPr indent="0" lvl="0" marL="0" rtl="0" algn="l">
              <a:lnSpc>
                <a:spcPct val="90000"/>
              </a:lnSpc>
              <a:spcBef>
                <a:spcPts val="1000"/>
              </a:spcBef>
              <a:spcAft>
                <a:spcPts val="0"/>
              </a:spcAft>
              <a:buNone/>
            </a:pPr>
            <a:r>
              <a:t/>
            </a:r>
            <a:endParaRPr sz="2000" u="sng">
              <a:solidFill>
                <a:schemeClr val="hlink"/>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2000" u="sng">
              <a:solidFill>
                <a:schemeClr val="hlink"/>
              </a:solidFill>
              <a:latin typeface="Calibri"/>
              <a:ea typeface="Calibri"/>
              <a:cs typeface="Calibri"/>
              <a:sym typeface="Calibri"/>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129" name="Google Shape;129;p1"/>
          <p:cNvSpPr txBox="1"/>
          <p:nvPr/>
        </p:nvSpPr>
        <p:spPr>
          <a:xfrm>
            <a:off x="15560050" y="6385550"/>
            <a:ext cx="13608300" cy="368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entury Gothic"/>
                <a:ea typeface="Century Gothic"/>
                <a:cs typeface="Century Gothic"/>
                <a:sym typeface="Century Gothic"/>
              </a:rPr>
              <a:t>UNETR:</a:t>
            </a:r>
            <a:endParaRPr b="1" sz="2800">
              <a:latin typeface="Century Gothic"/>
              <a:ea typeface="Century Gothic"/>
              <a:cs typeface="Century Gothic"/>
              <a:sym typeface="Century Gothic"/>
            </a:endParaRPr>
          </a:p>
          <a:p>
            <a:pPr indent="-368300" lvl="0" marL="457200" rtl="0" algn="just">
              <a:lnSpc>
                <a:spcPct val="90000"/>
              </a:lnSpc>
              <a:spcBef>
                <a:spcPts val="100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UnetR is a combination of the VIT model and the Unet architecture.</a:t>
            </a:r>
            <a:endParaRPr sz="2200">
              <a:solidFill>
                <a:schemeClr val="dk1"/>
              </a:solidFill>
              <a:latin typeface="Century Gothic"/>
              <a:ea typeface="Century Gothic"/>
              <a:cs typeface="Century Gothic"/>
              <a:sym typeface="Century Gothic"/>
            </a:endParaRPr>
          </a:p>
          <a:p>
            <a:pPr indent="-368300" lvl="0" marL="457200" rtl="0" algn="just">
              <a:lnSpc>
                <a:spcPct val="90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The effectiveness of UnetR has been showcased on other medical image datasets such as MSD and BTCV.</a:t>
            </a:r>
            <a:endParaRPr sz="2200">
              <a:solidFill>
                <a:schemeClr val="dk1"/>
              </a:solidFill>
              <a:latin typeface="Century Gothic"/>
              <a:ea typeface="Century Gothic"/>
              <a:cs typeface="Century Gothic"/>
              <a:sym typeface="Century Gothic"/>
            </a:endParaRPr>
          </a:p>
          <a:p>
            <a:pPr indent="-368300" lvl="0" marL="457200" rtl="0" algn="just">
              <a:lnSpc>
                <a:spcPct val="90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Based on the characteristics of the data and the correlation between the tumor classes and their localization in the scans, we have used UnetR to localize the tumor classes better in the BRaTS 2021 Dataset.</a:t>
            </a:r>
            <a:endParaRPr sz="2000">
              <a:solidFill>
                <a:schemeClr val="dk1"/>
              </a:solidFill>
              <a:latin typeface="Century Gothic"/>
              <a:ea typeface="Century Gothic"/>
              <a:cs typeface="Century Gothic"/>
              <a:sym typeface="Century Gothic"/>
            </a:endParaRPr>
          </a:p>
          <a:p>
            <a:pPr indent="0" lvl="0" marL="0" rtl="0" algn="l">
              <a:lnSpc>
                <a:spcPct val="90000"/>
              </a:lnSpc>
              <a:spcBef>
                <a:spcPts val="1000"/>
              </a:spcBef>
              <a:spcAft>
                <a:spcPts val="0"/>
              </a:spcAft>
              <a:buNone/>
            </a:pPr>
            <a:r>
              <a:t/>
            </a:r>
            <a:endParaRPr sz="2000">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30" name="Google Shape;130;p1"/>
          <p:cNvPicPr preferRelativeResize="0"/>
          <p:nvPr/>
        </p:nvPicPr>
        <p:blipFill>
          <a:blip r:embed="rId14">
            <a:alphaModFix/>
          </a:blip>
          <a:stretch>
            <a:fillRect/>
          </a:stretch>
        </p:blipFill>
        <p:spPr>
          <a:xfrm>
            <a:off x="15960100" y="9227825"/>
            <a:ext cx="12515850" cy="10683650"/>
          </a:xfrm>
          <a:prstGeom prst="rect">
            <a:avLst/>
          </a:prstGeom>
          <a:noFill/>
          <a:ln cap="flat" cmpd="sng" w="9525">
            <a:solidFill>
              <a:srgbClr val="C00000"/>
            </a:solidFill>
            <a:prstDash val="solid"/>
            <a:round/>
            <a:headEnd len="sm" w="sm" type="none"/>
            <a:tailEnd len="sm" w="sm" type="none"/>
          </a:ln>
        </p:spPr>
      </p:pic>
      <p:sp>
        <p:nvSpPr>
          <p:cNvPr id="131" name="Google Shape;131;p1"/>
          <p:cNvSpPr txBox="1"/>
          <p:nvPr/>
        </p:nvSpPr>
        <p:spPr>
          <a:xfrm>
            <a:off x="241638" y="6703850"/>
            <a:ext cx="14391000" cy="3370800"/>
          </a:xfrm>
          <a:prstGeom prst="rect">
            <a:avLst/>
          </a:prstGeom>
          <a:noFill/>
          <a:ln>
            <a:noFill/>
          </a:ln>
        </p:spPr>
        <p:txBody>
          <a:bodyPr anchorCtr="0" anchor="t" bIns="91425" lIns="91425" spcFirstLastPara="1" rIns="91425" wrap="square" tIns="91425">
            <a:spAutoFit/>
          </a:bodyPr>
          <a:lstStyle/>
          <a:p>
            <a:pPr indent="-374650" lvl="0" marL="457200" rtl="0" algn="just">
              <a:spcBef>
                <a:spcPts val="0"/>
              </a:spcBef>
              <a:spcAft>
                <a:spcPts val="0"/>
              </a:spcAft>
              <a:buSzPts val="2300"/>
              <a:buFont typeface="Century Gothic"/>
              <a:buChar char="●"/>
            </a:pPr>
            <a:r>
              <a:rPr lang="en-US" sz="2300">
                <a:latin typeface="Century Gothic"/>
                <a:ea typeface="Century Gothic"/>
                <a:cs typeface="Century Gothic"/>
                <a:sym typeface="Century Gothic"/>
              </a:rPr>
              <a:t>Brain tumors are a serious health concern, and accurate and timely diagnosis is critical for effective treatment. </a:t>
            </a:r>
            <a:endParaRPr sz="2300">
              <a:latin typeface="Century Gothic"/>
              <a:ea typeface="Century Gothic"/>
              <a:cs typeface="Century Gothic"/>
              <a:sym typeface="Century Gothic"/>
            </a:endParaRPr>
          </a:p>
          <a:p>
            <a:pPr indent="-374650" lvl="0" marL="457200" rtl="0" algn="just">
              <a:spcBef>
                <a:spcPts val="0"/>
              </a:spcBef>
              <a:spcAft>
                <a:spcPts val="0"/>
              </a:spcAft>
              <a:buSzPts val="2300"/>
              <a:buFont typeface="Century Gothic"/>
              <a:buChar char="●"/>
            </a:pPr>
            <a:r>
              <a:rPr lang="en-US" sz="2300">
                <a:latin typeface="Century Gothic"/>
                <a:ea typeface="Century Gothic"/>
                <a:cs typeface="Century Gothic"/>
                <a:sym typeface="Century Gothic"/>
              </a:rPr>
              <a:t>MRI scans are a common diagnostic tool for brain tumors, but analyzing and localizing tumor regions can be time-consuming and difficult. </a:t>
            </a:r>
            <a:endParaRPr sz="2300">
              <a:latin typeface="Century Gothic"/>
              <a:ea typeface="Century Gothic"/>
              <a:cs typeface="Century Gothic"/>
              <a:sym typeface="Century Gothic"/>
            </a:endParaRPr>
          </a:p>
          <a:p>
            <a:pPr indent="-374650" lvl="0" marL="457200" rtl="0" algn="just">
              <a:spcBef>
                <a:spcPts val="0"/>
              </a:spcBef>
              <a:spcAft>
                <a:spcPts val="0"/>
              </a:spcAft>
              <a:buSzPts val="2300"/>
              <a:buFont typeface="Century Gothic"/>
              <a:buChar char="●"/>
            </a:pPr>
            <a:r>
              <a:rPr lang="en-US" sz="2300">
                <a:latin typeface="Century Gothic"/>
                <a:ea typeface="Century Gothic"/>
                <a:cs typeface="Century Gothic"/>
                <a:sym typeface="Century Gothic"/>
              </a:rPr>
              <a:t>The goal of our project is to automate the localization and scanning of brain tumor regions in MRI scans using neural networks. </a:t>
            </a:r>
            <a:endParaRPr sz="2300">
              <a:latin typeface="Century Gothic"/>
              <a:ea typeface="Century Gothic"/>
              <a:cs typeface="Century Gothic"/>
              <a:sym typeface="Century Gothic"/>
            </a:endParaRPr>
          </a:p>
          <a:p>
            <a:pPr indent="-374650" lvl="0" marL="457200" rtl="0" algn="just">
              <a:spcBef>
                <a:spcPts val="0"/>
              </a:spcBef>
              <a:spcAft>
                <a:spcPts val="0"/>
              </a:spcAft>
              <a:buSzPts val="2300"/>
              <a:buFont typeface="Century Gothic"/>
              <a:buChar char="●"/>
            </a:pPr>
            <a:r>
              <a:rPr lang="en-US" sz="2300">
                <a:latin typeface="Century Gothic"/>
                <a:ea typeface="Century Gothic"/>
                <a:cs typeface="Century Gothic"/>
                <a:sym typeface="Century Gothic"/>
              </a:rPr>
              <a:t>Our method generates segmentation predictions and insightful visualizations, facilitating efficient and accurate diagnosis. </a:t>
            </a:r>
            <a:endParaRPr sz="2300">
              <a:latin typeface="Century Gothic"/>
              <a:ea typeface="Century Gothic"/>
              <a:cs typeface="Century Gothic"/>
              <a:sym typeface="Century Gothic"/>
            </a:endParaRPr>
          </a:p>
          <a:p>
            <a:pPr indent="-374650" lvl="0" marL="457200" rtl="0" algn="just">
              <a:spcBef>
                <a:spcPts val="0"/>
              </a:spcBef>
              <a:spcAft>
                <a:spcPts val="0"/>
              </a:spcAft>
              <a:buSzPts val="2300"/>
              <a:buFont typeface="Century Gothic"/>
              <a:buChar char="●"/>
            </a:pPr>
            <a:r>
              <a:rPr lang="en-US" sz="2300">
                <a:latin typeface="Century Gothic"/>
                <a:ea typeface="Century Gothic"/>
                <a:cs typeface="Century Gothic"/>
                <a:sym typeface="Century Gothic"/>
              </a:rPr>
              <a:t>Our project poster showcases the key components and results of our approach.</a:t>
            </a:r>
            <a:endParaRPr sz="2300">
              <a:latin typeface="Century Gothic"/>
              <a:ea typeface="Century Gothic"/>
              <a:cs typeface="Century Gothic"/>
              <a:sym typeface="Century Gothic"/>
            </a:endParaRPr>
          </a:p>
        </p:txBody>
      </p:sp>
      <p:sp>
        <p:nvSpPr>
          <p:cNvPr id="132" name="Google Shape;132;p1"/>
          <p:cNvSpPr txBox="1"/>
          <p:nvPr/>
        </p:nvSpPr>
        <p:spPr>
          <a:xfrm>
            <a:off x="29836363" y="19293850"/>
            <a:ext cx="13716000" cy="32325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In conclusion, our project presents a promising solution for automating the localization and scanning of brain tumor regions in MRI scans. </a:t>
            </a:r>
            <a:endParaRPr sz="2200">
              <a:latin typeface="Century Gothic"/>
              <a:ea typeface="Century Gothic"/>
              <a:cs typeface="Century Gothic"/>
              <a:sym typeface="Century Gothic"/>
            </a:endParaRPr>
          </a:p>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By leveraging the power of neural networks, we have achieved accurate segmentation predictions and generated insightful 3D visualizations that can aid in timely and effective diagnosis. </a:t>
            </a:r>
            <a:endParaRPr sz="2200">
              <a:latin typeface="Century Gothic"/>
              <a:ea typeface="Century Gothic"/>
              <a:cs typeface="Century Gothic"/>
              <a:sym typeface="Century Gothic"/>
            </a:endParaRPr>
          </a:p>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Our approach has the potential to significantly improve the efficiency and accuracy of brain tumor diagnosis and treatment, ultimately contributing to better patient outcomes. </a:t>
            </a:r>
            <a:endParaRPr sz="2200">
              <a:latin typeface="Century Gothic"/>
              <a:ea typeface="Century Gothic"/>
              <a:cs typeface="Century Gothic"/>
              <a:sym typeface="Century Gothic"/>
            </a:endParaRPr>
          </a:p>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We are excited to continue exploring this technology and its applications in the field of medical imaging.</a:t>
            </a:r>
            <a:endParaRPr sz="2200">
              <a:latin typeface="Century Gothic"/>
              <a:ea typeface="Century Gothic"/>
              <a:cs typeface="Century Gothic"/>
              <a:sym typeface="Century Gothic"/>
            </a:endParaRPr>
          </a:p>
        </p:txBody>
      </p:sp>
      <p:sp>
        <p:nvSpPr>
          <p:cNvPr id="133" name="Google Shape;133;p1"/>
          <p:cNvSpPr txBox="1"/>
          <p:nvPr/>
        </p:nvSpPr>
        <p:spPr>
          <a:xfrm>
            <a:off x="29850375" y="24245288"/>
            <a:ext cx="13608300" cy="35709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In future directions, we plan to further improve the accuracy of our approach by incorporating data augmentation and boundary conditions. </a:t>
            </a:r>
            <a:endParaRPr sz="2200">
              <a:latin typeface="Century Gothic"/>
              <a:ea typeface="Century Gothic"/>
              <a:cs typeface="Century Gothic"/>
              <a:sym typeface="Century Gothic"/>
            </a:endParaRPr>
          </a:p>
          <a:p>
            <a:pPr indent="-368300" lvl="0" marL="457200" rtl="0" algn="just">
              <a:spcBef>
                <a:spcPts val="0"/>
              </a:spcBef>
              <a:spcAft>
                <a:spcPts val="0"/>
              </a:spcAft>
              <a:buSzPts val="2200"/>
              <a:buFont typeface="Century Gothic"/>
              <a:buChar char="●"/>
            </a:pPr>
            <a:r>
              <a:rPr b="1" lang="en-US" sz="2200">
                <a:latin typeface="Century Gothic"/>
                <a:ea typeface="Century Gothic"/>
                <a:cs typeface="Century Gothic"/>
                <a:sym typeface="Century Gothic"/>
              </a:rPr>
              <a:t>Data Augmentation Techniques</a:t>
            </a:r>
            <a:r>
              <a:rPr lang="en-US" sz="2200">
                <a:latin typeface="Century Gothic"/>
                <a:ea typeface="Century Gothic"/>
                <a:cs typeface="Century Gothic"/>
                <a:sym typeface="Century Gothic"/>
              </a:rPr>
              <a:t>, such as rotation, scaling, and flipping, can help increase the diversity and quantity of the training data, which can improve the robustness and generalization of the neural network. </a:t>
            </a:r>
            <a:endParaRPr sz="2200">
              <a:latin typeface="Century Gothic"/>
              <a:ea typeface="Century Gothic"/>
              <a:cs typeface="Century Gothic"/>
              <a:sym typeface="Century Gothic"/>
            </a:endParaRPr>
          </a:p>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Additionally, incorporating </a:t>
            </a:r>
            <a:r>
              <a:rPr b="1" lang="en-US" sz="2200">
                <a:latin typeface="Century Gothic"/>
                <a:ea typeface="Century Gothic"/>
                <a:cs typeface="Century Gothic"/>
                <a:sym typeface="Century Gothic"/>
              </a:rPr>
              <a:t>Boundary Conditions</a:t>
            </a:r>
            <a:r>
              <a:rPr lang="en-US" sz="2200">
                <a:latin typeface="Century Gothic"/>
                <a:ea typeface="Century Gothic"/>
                <a:cs typeface="Century Gothic"/>
                <a:sym typeface="Century Gothic"/>
              </a:rPr>
              <a:t> into the neural network can help ensure that the segmentation predictions are consistent with the anatomical structures of the brain, further improving the accuracy of the model. </a:t>
            </a:r>
            <a:endParaRPr sz="2200">
              <a:latin typeface="Century Gothic"/>
              <a:ea typeface="Century Gothic"/>
              <a:cs typeface="Century Gothic"/>
              <a:sym typeface="Century Gothic"/>
            </a:endParaRPr>
          </a:p>
          <a:p>
            <a:pPr indent="-368300" lvl="0" marL="457200" rtl="0" algn="just">
              <a:spcBef>
                <a:spcPts val="0"/>
              </a:spcBef>
              <a:spcAft>
                <a:spcPts val="0"/>
              </a:spcAft>
              <a:buSzPts val="2200"/>
              <a:buFont typeface="Century Gothic"/>
              <a:buChar char="●"/>
            </a:pPr>
            <a:r>
              <a:rPr lang="en-US" sz="2200">
                <a:latin typeface="Century Gothic"/>
                <a:ea typeface="Century Gothic"/>
                <a:cs typeface="Century Gothic"/>
                <a:sym typeface="Century Gothic"/>
              </a:rPr>
              <a:t>These enhancements have the potential to significantly improve the performance of our approach and enable even more accurate and efficient diagnosis of brain tumors.</a:t>
            </a:r>
            <a:endParaRPr sz="2200">
              <a:latin typeface="Century Gothic"/>
              <a:ea typeface="Century Gothic"/>
              <a:cs typeface="Century Gothic"/>
              <a:sym typeface="Century Gothic"/>
            </a:endParaRPr>
          </a:p>
        </p:txBody>
      </p:sp>
      <p:graphicFrame>
        <p:nvGraphicFramePr>
          <p:cNvPr id="134" name="Google Shape;134;p1"/>
          <p:cNvGraphicFramePr/>
          <p:nvPr/>
        </p:nvGraphicFramePr>
        <p:xfrm>
          <a:off x="15621700" y="21066775"/>
          <a:ext cx="3000000" cy="3000000"/>
        </p:xfrm>
        <a:graphic>
          <a:graphicData uri="http://schemas.openxmlformats.org/drawingml/2006/table">
            <a:tbl>
              <a:tblPr>
                <a:noFill/>
                <a:tableStyleId>{EDA8A3C9-9958-4944-A526-89A0C7CF5EAF}</a:tableStyleId>
              </a:tblPr>
              <a:tblGrid>
                <a:gridCol w="2683425"/>
                <a:gridCol w="2683425"/>
                <a:gridCol w="2683425"/>
                <a:gridCol w="2683425"/>
                <a:gridCol w="2683425"/>
              </a:tblGrid>
              <a:tr h="900225">
                <a:tc>
                  <a:txBody>
                    <a:bodyPr/>
                    <a:lstStyle/>
                    <a:p>
                      <a:pPr indent="0" lvl="0" marL="0" rtl="0" algn="ctr">
                        <a:spcBef>
                          <a:spcPts val="0"/>
                        </a:spcBef>
                        <a:spcAft>
                          <a:spcPts val="0"/>
                        </a:spcAft>
                        <a:buNone/>
                      </a:pPr>
                      <a:r>
                        <a:t/>
                      </a:r>
                      <a:endParaRPr b="1" sz="1900">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US" sz="2300">
                          <a:latin typeface="Century Gothic"/>
                          <a:ea typeface="Century Gothic"/>
                          <a:cs typeface="Century Gothic"/>
                          <a:sym typeface="Century Gothic"/>
                        </a:rPr>
                        <a:t>Trial 1</a:t>
                      </a:r>
                      <a:endParaRPr b="1" sz="2300">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US" sz="2300">
                          <a:latin typeface="Century Gothic"/>
                          <a:ea typeface="Century Gothic"/>
                          <a:cs typeface="Century Gothic"/>
                          <a:sym typeface="Century Gothic"/>
                        </a:rPr>
                        <a:t>Trial 2</a:t>
                      </a:r>
                      <a:endParaRPr b="1" sz="2300">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US" sz="2300">
                          <a:latin typeface="Century Gothic"/>
                          <a:ea typeface="Century Gothic"/>
                          <a:cs typeface="Century Gothic"/>
                          <a:sym typeface="Century Gothic"/>
                        </a:rPr>
                        <a:t>Trial 3</a:t>
                      </a:r>
                      <a:endParaRPr b="1" sz="2300">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US" sz="2300">
                          <a:latin typeface="Century Gothic"/>
                          <a:ea typeface="Century Gothic"/>
                          <a:cs typeface="Century Gothic"/>
                          <a:sym typeface="Century Gothic"/>
                        </a:rPr>
                        <a:t>Trial 4</a:t>
                      </a:r>
                      <a:endParaRPr b="1" sz="2300">
                        <a:latin typeface="Century Gothic"/>
                        <a:ea typeface="Century Gothic"/>
                        <a:cs typeface="Century Gothic"/>
                        <a:sym typeface="Century Gothic"/>
                      </a:endParaRPr>
                    </a:p>
                  </a:txBody>
                  <a:tcPr marT="91425" marB="91425" marR="91425" marL="91425"/>
                </a:tc>
              </a:tr>
              <a:tr h="82970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MODEL</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VNet</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UNetR</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UNetR</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UNetR</a:t>
                      </a:r>
                      <a:endParaRPr sz="2000">
                        <a:latin typeface="Century Gothic"/>
                        <a:ea typeface="Century Gothic"/>
                        <a:cs typeface="Century Gothic"/>
                        <a:sym typeface="Century Gothic"/>
                      </a:endParaRPr>
                    </a:p>
                  </a:txBody>
                  <a:tcPr marT="91425" marB="91425" marR="91425" marL="91425"/>
                </a:tc>
              </a:tr>
              <a:tr h="82970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DATA</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t1ce, t2 and flair</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t1ce</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t1ce, t2 and flair</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t1ce, t2 and flair</a:t>
                      </a:r>
                      <a:endParaRPr sz="2000">
                        <a:latin typeface="Century Gothic"/>
                        <a:ea typeface="Century Gothic"/>
                        <a:cs typeface="Century Gothic"/>
                        <a:sym typeface="Century Gothic"/>
                      </a:endParaRPr>
                    </a:p>
                  </a:txBody>
                  <a:tcPr marT="91425" marB="91425" marR="91425" marL="91425"/>
                </a:tc>
              </a:tr>
              <a:tr h="82970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TRAINING </a:t>
                      </a:r>
                      <a:r>
                        <a:rPr b="1" lang="en-US" sz="1900">
                          <a:latin typeface="Century Gothic"/>
                          <a:ea typeface="Century Gothic"/>
                          <a:cs typeface="Century Gothic"/>
                          <a:sym typeface="Century Gothic"/>
                        </a:rPr>
                        <a:t>LOSS</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Dice Loss</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Dice Loss</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Dice Loss</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Dice Focal Loss</a:t>
                      </a:r>
                      <a:endParaRPr sz="2000">
                        <a:latin typeface="Century Gothic"/>
                        <a:ea typeface="Century Gothic"/>
                        <a:cs typeface="Century Gothic"/>
                        <a:sym typeface="Century Gothic"/>
                      </a:endParaRPr>
                    </a:p>
                  </a:txBody>
                  <a:tcPr marT="91425" marB="91425" marR="91425" marL="91425"/>
                </a:tc>
              </a:tr>
              <a:tr h="82970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MEAN IoU</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0.624</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0.505</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0.761</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0.77</a:t>
                      </a:r>
                      <a:endParaRPr sz="2000">
                        <a:latin typeface="Century Gothic"/>
                        <a:ea typeface="Century Gothic"/>
                        <a:cs typeface="Century Gothic"/>
                        <a:sym typeface="Century Gothic"/>
                      </a:endParaRPr>
                    </a:p>
                  </a:txBody>
                  <a:tcPr marT="91425" marB="91425" marR="91425" marL="91425"/>
                </a:tc>
              </a:tr>
              <a:tr h="105775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Necrotic Core IoU</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0.364</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solidFill>
                            <a:schemeClr val="dk1"/>
                          </a:solidFill>
                          <a:latin typeface="Century Gothic"/>
                          <a:ea typeface="Century Gothic"/>
                          <a:cs typeface="Century Gothic"/>
                          <a:sym typeface="Century Gothic"/>
                        </a:rPr>
                        <a:t>0.323</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000">
                          <a:latin typeface="Century Gothic"/>
                          <a:ea typeface="Century Gothic"/>
                          <a:cs typeface="Century Gothic"/>
                          <a:sym typeface="Century Gothic"/>
                        </a:rPr>
                        <a:t>0.591</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latin typeface="Century Gothic"/>
                          <a:ea typeface="Century Gothic"/>
                          <a:cs typeface="Century Gothic"/>
                          <a:sym typeface="Century Gothic"/>
                        </a:rPr>
                        <a:t>0.611</a:t>
                      </a:r>
                      <a:endParaRPr sz="2000">
                        <a:latin typeface="Century Gothic"/>
                        <a:ea typeface="Century Gothic"/>
                        <a:cs typeface="Century Gothic"/>
                        <a:sym typeface="Century Gothic"/>
                      </a:endParaRPr>
                    </a:p>
                  </a:txBody>
                  <a:tcPr marT="91425" marB="91425" marR="91425" marL="91425"/>
                </a:tc>
              </a:tr>
              <a:tr h="82970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Peritumoral IoU</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0.537</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0.335</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0.706</a:t>
                      </a:r>
                      <a:endParaRPr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0.719</a:t>
                      </a:r>
                      <a:endParaRPr sz="2000">
                        <a:latin typeface="Century Gothic"/>
                        <a:ea typeface="Century Gothic"/>
                        <a:cs typeface="Century Gothic"/>
                        <a:sym typeface="Century Gothic"/>
                      </a:endParaRPr>
                    </a:p>
                  </a:txBody>
                  <a:tcPr marT="91425" marB="91425" marR="91425" marL="91425"/>
                </a:tc>
              </a:tr>
              <a:tr h="829700">
                <a:tc>
                  <a:txBody>
                    <a:bodyPr/>
                    <a:lstStyle/>
                    <a:p>
                      <a:pPr indent="0" lvl="0" marL="0" rtl="0" algn="l">
                        <a:spcBef>
                          <a:spcPts val="0"/>
                        </a:spcBef>
                        <a:spcAft>
                          <a:spcPts val="0"/>
                        </a:spcAft>
                        <a:buNone/>
                      </a:pPr>
                      <a:r>
                        <a:rPr b="1" lang="en-US" sz="1900">
                          <a:latin typeface="Century Gothic"/>
                          <a:ea typeface="Century Gothic"/>
                          <a:cs typeface="Century Gothic"/>
                          <a:sym typeface="Century Gothic"/>
                        </a:rPr>
                        <a:t>GD-Enhancing IoU</a:t>
                      </a:r>
                      <a:endParaRPr b="1" sz="19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0.601</a:t>
                      </a:r>
                      <a:endParaRPr sz="2000">
                        <a:solidFill>
                          <a:schemeClr val="dk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0.371</a:t>
                      </a:r>
                      <a:endParaRPr sz="2000">
                        <a:solidFill>
                          <a:schemeClr val="dk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0.745</a:t>
                      </a:r>
                      <a:endParaRPr sz="2000">
                        <a:solidFill>
                          <a:schemeClr val="dk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sz="2000">
                          <a:solidFill>
                            <a:schemeClr val="dk1"/>
                          </a:solidFill>
                          <a:latin typeface="Century Gothic"/>
                          <a:ea typeface="Century Gothic"/>
                          <a:cs typeface="Century Gothic"/>
                          <a:sym typeface="Century Gothic"/>
                        </a:rPr>
                        <a:t>0.75</a:t>
                      </a:r>
                      <a:endParaRPr sz="2000">
                        <a:solidFill>
                          <a:schemeClr val="dk1"/>
                        </a:solidFill>
                        <a:latin typeface="Century Gothic"/>
                        <a:ea typeface="Century Gothic"/>
                        <a:cs typeface="Century Gothic"/>
                        <a:sym typeface="Century Gothic"/>
                      </a:endParaRPr>
                    </a:p>
                  </a:txBody>
                  <a:tcPr marT="91425" marB="91425" marR="91425" marL="91425"/>
                </a:tc>
              </a:tr>
            </a:tbl>
          </a:graphicData>
        </a:graphic>
      </p:graphicFrame>
      <p:sp>
        <p:nvSpPr>
          <p:cNvPr id="135" name="Google Shape;135;p1"/>
          <p:cNvSpPr txBox="1"/>
          <p:nvPr/>
        </p:nvSpPr>
        <p:spPr>
          <a:xfrm>
            <a:off x="15613375" y="20204425"/>
            <a:ext cx="10591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entury Gothic"/>
                <a:ea typeface="Century Gothic"/>
                <a:cs typeface="Century Gothic"/>
                <a:sym typeface="Century Gothic"/>
              </a:rPr>
              <a:t>Experiments Performed:</a:t>
            </a:r>
            <a:endParaRPr b="1" sz="2500">
              <a:latin typeface="Century Gothic"/>
              <a:ea typeface="Century Gothic"/>
              <a:cs typeface="Century Gothic"/>
              <a:sym typeface="Century Gothic"/>
            </a:endParaRPr>
          </a:p>
        </p:txBody>
      </p:sp>
      <p:sp>
        <p:nvSpPr>
          <p:cNvPr id="136" name="Google Shape;136;p1"/>
          <p:cNvSpPr txBox="1"/>
          <p:nvPr/>
        </p:nvSpPr>
        <p:spPr>
          <a:xfrm>
            <a:off x="15642300" y="28677875"/>
            <a:ext cx="13319700" cy="35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latin typeface="Century Gothic"/>
                <a:ea typeface="Century Gothic"/>
                <a:cs typeface="Century Gothic"/>
                <a:sym typeface="Century Gothic"/>
              </a:rPr>
              <a:t>Observations from the Experiments:</a:t>
            </a:r>
            <a:endParaRPr b="1" sz="2000">
              <a:latin typeface="Century Gothic"/>
              <a:ea typeface="Century Gothic"/>
              <a:cs typeface="Century Gothic"/>
              <a:sym typeface="Century Gothic"/>
            </a:endParaRPr>
          </a:p>
          <a:p>
            <a:pPr indent="0" lvl="0" marL="0" rtl="0" algn="l">
              <a:spcBef>
                <a:spcPts val="0"/>
              </a:spcBef>
              <a:spcAft>
                <a:spcPts val="0"/>
              </a:spcAft>
              <a:buNone/>
            </a:pPr>
            <a:r>
              <a:t/>
            </a:r>
            <a:endParaRPr b="1" sz="2000">
              <a:latin typeface="Century Gothic"/>
              <a:ea typeface="Century Gothic"/>
              <a:cs typeface="Century Gothic"/>
              <a:sym typeface="Century Gothic"/>
            </a:endParaRPr>
          </a:p>
          <a:p>
            <a:pPr indent="-355600" lvl="0" marL="457200" rtl="0" algn="just">
              <a:spcBef>
                <a:spcPts val="0"/>
              </a:spcBef>
              <a:spcAft>
                <a:spcPts val="0"/>
              </a:spcAft>
              <a:buSzPts val="2000"/>
              <a:buFont typeface="Century Gothic"/>
              <a:buChar char="●"/>
            </a:pPr>
            <a:r>
              <a:rPr lang="en-US" sz="2000">
                <a:latin typeface="Century Gothic"/>
                <a:ea typeface="Century Gothic"/>
                <a:cs typeface="Century Gothic"/>
                <a:sym typeface="Century Gothic"/>
              </a:rPr>
              <a:t>From the above experiments, we observed that the segmentation is better when the model is trained with Dice Focal Loss giving a higher mean IoU when compared to the model trained with Dice Loss. </a:t>
            </a:r>
            <a:endParaRPr sz="2000">
              <a:latin typeface="Century Gothic"/>
              <a:ea typeface="Century Gothic"/>
              <a:cs typeface="Century Gothic"/>
              <a:sym typeface="Century Gothic"/>
            </a:endParaRPr>
          </a:p>
          <a:p>
            <a:pPr indent="-355600" lvl="0" marL="457200" rtl="0" algn="just">
              <a:spcBef>
                <a:spcPts val="0"/>
              </a:spcBef>
              <a:spcAft>
                <a:spcPts val="0"/>
              </a:spcAft>
              <a:buSzPts val="2000"/>
              <a:buFont typeface="Century Gothic"/>
              <a:buChar char="●"/>
            </a:pPr>
            <a:r>
              <a:rPr lang="en-US" sz="2000">
                <a:latin typeface="Century Gothic"/>
                <a:ea typeface="Century Gothic"/>
                <a:cs typeface="Century Gothic"/>
                <a:sym typeface="Century Gothic"/>
              </a:rPr>
              <a:t>And also, since Dice Focal Loss includes a focal term that assigns higher weights to hard-to-segment samples and gives more importance to the pixels that are misclassified, we </a:t>
            </a:r>
            <a:r>
              <a:rPr lang="en-US" sz="2000">
                <a:latin typeface="Century Gothic"/>
                <a:ea typeface="Century Gothic"/>
                <a:cs typeface="Century Gothic"/>
                <a:sym typeface="Century Gothic"/>
              </a:rPr>
              <a:t>observed</a:t>
            </a:r>
            <a:r>
              <a:rPr lang="en-US" sz="2000">
                <a:latin typeface="Century Gothic"/>
                <a:ea typeface="Century Gothic"/>
                <a:cs typeface="Century Gothic"/>
                <a:sym typeface="Century Gothic"/>
              </a:rPr>
              <a:t> an increase in the IoU scores for the necrotic tumor.</a:t>
            </a:r>
            <a:endParaRPr sz="2000">
              <a:latin typeface="Century Gothic"/>
              <a:ea typeface="Century Gothic"/>
              <a:cs typeface="Century Gothic"/>
              <a:sym typeface="Century Gothic"/>
            </a:endParaRPr>
          </a:p>
          <a:p>
            <a:pPr indent="-355600" lvl="0" marL="457200" rtl="0" algn="just">
              <a:spcBef>
                <a:spcPts val="0"/>
              </a:spcBef>
              <a:spcAft>
                <a:spcPts val="0"/>
              </a:spcAft>
              <a:buSzPts val="2000"/>
              <a:buFont typeface="Century Gothic"/>
              <a:buChar char="●"/>
            </a:pPr>
            <a:r>
              <a:rPr lang="en-US" sz="2000">
                <a:latin typeface="Century Gothic"/>
                <a:ea typeface="Century Gothic"/>
                <a:cs typeface="Century Gothic"/>
                <a:sym typeface="Century Gothic"/>
              </a:rPr>
              <a:t>In the trial 2, we trained the model by enhancing the contrast of the scan but then observed that the results were not that great since all three scans contain important information that is needed for accurate segmentation results.</a:t>
            </a:r>
            <a:endParaRPr sz="2000">
              <a:latin typeface="Century Gothic"/>
              <a:ea typeface="Century Gothic"/>
              <a:cs typeface="Century Gothic"/>
              <a:sym typeface="Century Gothic"/>
            </a:endParaRPr>
          </a:p>
          <a:p>
            <a:pPr indent="-355600" lvl="0" marL="457200" rtl="0" algn="just">
              <a:spcBef>
                <a:spcPts val="0"/>
              </a:spcBef>
              <a:spcAft>
                <a:spcPts val="0"/>
              </a:spcAft>
              <a:buSzPts val="2000"/>
              <a:buFont typeface="Century Gothic"/>
              <a:buChar char="●"/>
            </a:pPr>
            <a:r>
              <a:rPr lang="en-US" sz="2000">
                <a:latin typeface="Century Gothic"/>
                <a:ea typeface="Century Gothic"/>
                <a:cs typeface="Century Gothic"/>
                <a:sym typeface="Century Gothic"/>
              </a:rPr>
              <a:t>After few more trials by experimenting with the image size, rotations and other hyper parameter tuning, we observed significant results in the segmentation with Dice Focal loss and the same has been </a:t>
            </a:r>
            <a:r>
              <a:rPr lang="en-US" sz="2000">
                <a:latin typeface="Century Gothic"/>
                <a:ea typeface="Century Gothic"/>
                <a:cs typeface="Century Gothic"/>
                <a:sym typeface="Century Gothic"/>
              </a:rPr>
              <a:t>documented above.</a:t>
            </a:r>
            <a:endParaRPr>
              <a:latin typeface="Century Gothic"/>
              <a:ea typeface="Century Gothic"/>
              <a:cs typeface="Century Gothic"/>
              <a:sym typeface="Century Gothic"/>
            </a:endParaRPr>
          </a:p>
        </p:txBody>
      </p:sp>
      <p:sp>
        <p:nvSpPr>
          <p:cNvPr id="137" name="Google Shape;137;p1"/>
          <p:cNvSpPr txBox="1"/>
          <p:nvPr/>
        </p:nvSpPr>
        <p:spPr>
          <a:xfrm>
            <a:off x="29936275" y="6478750"/>
            <a:ext cx="1188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entury Gothic"/>
                <a:ea typeface="Century Gothic"/>
                <a:cs typeface="Century Gothic"/>
                <a:sym typeface="Century Gothic"/>
              </a:rPr>
              <a:t>Predicted and Segmented Label Visualizations:</a:t>
            </a:r>
            <a:endParaRPr b="1" sz="2200">
              <a:latin typeface="Century Gothic"/>
              <a:ea typeface="Century Gothic"/>
              <a:cs typeface="Century Gothic"/>
              <a:sym typeface="Century Gothic"/>
            </a:endParaRPr>
          </a:p>
        </p:txBody>
      </p:sp>
      <p:sp>
        <p:nvSpPr>
          <p:cNvPr id="138" name="Google Shape;138;p1"/>
          <p:cNvSpPr txBox="1"/>
          <p:nvPr/>
        </p:nvSpPr>
        <p:spPr>
          <a:xfrm>
            <a:off x="37058225" y="11242625"/>
            <a:ext cx="2809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entury Gothic"/>
                <a:ea typeface="Century Gothic"/>
                <a:cs typeface="Century Gothic"/>
                <a:sym typeface="Century Gothic"/>
              </a:rPr>
              <a:t>Original Segmented Label:</a:t>
            </a:r>
            <a:endParaRPr sz="2200">
              <a:latin typeface="Century Gothic"/>
              <a:ea typeface="Century Gothic"/>
              <a:cs typeface="Century Gothic"/>
              <a:sym typeface="Century Gothic"/>
            </a:endParaRPr>
          </a:p>
        </p:txBody>
      </p:sp>
      <p:pic>
        <p:nvPicPr>
          <p:cNvPr id="139" name="Google Shape;139;p1" title="Original_Label_Visualization.mp4">
            <a:hlinkClick r:id="rId15"/>
          </p:cNvPr>
          <p:cNvPicPr preferRelativeResize="0"/>
          <p:nvPr/>
        </p:nvPicPr>
        <p:blipFill>
          <a:blip r:embed="rId16">
            <a:alphaModFix/>
          </a:blip>
          <a:stretch>
            <a:fillRect/>
          </a:stretch>
        </p:blipFill>
        <p:spPr>
          <a:xfrm>
            <a:off x="36678300" y="12364763"/>
            <a:ext cx="7000925" cy="5250675"/>
          </a:xfrm>
          <a:prstGeom prst="rect">
            <a:avLst/>
          </a:prstGeom>
          <a:noFill/>
          <a:ln cap="flat" cmpd="sng" w="9525">
            <a:solidFill>
              <a:srgbClr val="980000"/>
            </a:solidFill>
            <a:prstDash val="solid"/>
            <a:round/>
            <a:headEnd len="sm" w="sm" type="none"/>
            <a:tailEnd len="sm" w="sm" type="none"/>
          </a:ln>
        </p:spPr>
      </p:pic>
      <p:pic>
        <p:nvPicPr>
          <p:cNvPr id="140" name="Google Shape;140;p1" title="Predicted_label_visualization.mp4">
            <a:hlinkClick r:id="rId17"/>
          </p:cNvPr>
          <p:cNvPicPr preferRelativeResize="0"/>
          <p:nvPr/>
        </p:nvPicPr>
        <p:blipFill>
          <a:blip r:embed="rId18">
            <a:alphaModFix/>
          </a:blip>
          <a:stretch>
            <a:fillRect/>
          </a:stretch>
        </p:blipFill>
        <p:spPr>
          <a:xfrm>
            <a:off x="29896500" y="12257737"/>
            <a:ext cx="7115924" cy="5336950"/>
          </a:xfrm>
          <a:prstGeom prst="rect">
            <a:avLst/>
          </a:prstGeom>
          <a:noFill/>
          <a:ln cap="flat" cmpd="sng" w="9525">
            <a:solidFill>
              <a:srgbClr val="980000"/>
            </a:solidFill>
            <a:prstDash val="solid"/>
            <a:round/>
            <a:headEnd len="sm" w="sm" type="none"/>
            <a:tailEnd len="sm" w="sm" type="none"/>
          </a:ln>
        </p:spPr>
      </p:pic>
      <p:sp>
        <p:nvSpPr>
          <p:cNvPr id="141" name="Google Shape;141;p1"/>
          <p:cNvSpPr txBox="1"/>
          <p:nvPr/>
        </p:nvSpPr>
        <p:spPr>
          <a:xfrm>
            <a:off x="29904700" y="11338550"/>
            <a:ext cx="3181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entury Gothic"/>
                <a:ea typeface="Century Gothic"/>
                <a:cs typeface="Century Gothic"/>
                <a:sym typeface="Century Gothic"/>
              </a:rPr>
              <a:t>Predicted Output from Model:</a:t>
            </a:r>
            <a:endParaRPr sz="2200">
              <a:latin typeface="Century Gothic"/>
              <a:ea typeface="Century Gothic"/>
              <a:cs typeface="Century Gothic"/>
              <a:sym typeface="Century Gothic"/>
            </a:endParaRPr>
          </a:p>
        </p:txBody>
      </p:sp>
      <p:pic>
        <p:nvPicPr>
          <p:cNvPr id="142" name="Google Shape;142;p1"/>
          <p:cNvPicPr preferRelativeResize="0"/>
          <p:nvPr/>
        </p:nvPicPr>
        <p:blipFill>
          <a:blip r:embed="rId19">
            <a:alphaModFix/>
          </a:blip>
          <a:stretch>
            <a:fillRect/>
          </a:stretch>
        </p:blipFill>
        <p:spPr>
          <a:xfrm>
            <a:off x="30003750" y="7086600"/>
            <a:ext cx="10858500" cy="3962400"/>
          </a:xfrm>
          <a:prstGeom prst="rect">
            <a:avLst/>
          </a:prstGeom>
          <a:noFill/>
          <a:ln cap="flat" cmpd="sng" w="9525">
            <a:solidFill>
              <a:srgbClr val="C00000"/>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