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B4A2C-1F7E-4EF3-964F-F8165ED31E5E}" v="58" dt="2022-10-08T13:27:23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ukha manjunath" userId="3d44df9453ed902c" providerId="LiveId" clId="{149B4A2C-1F7E-4EF3-964F-F8165ED31E5E}"/>
    <pc:docChg chg="undo custSel addSld modSld">
      <pc:chgData name="sumukha manjunath" userId="3d44df9453ed902c" providerId="LiveId" clId="{149B4A2C-1F7E-4EF3-964F-F8165ED31E5E}" dt="2022-10-08T13:45:19.326" v="6580" actId="20577"/>
      <pc:docMkLst>
        <pc:docMk/>
      </pc:docMkLst>
      <pc:sldChg chg="delSp modSp new mod">
        <pc:chgData name="sumukha manjunath" userId="3d44df9453ed902c" providerId="LiveId" clId="{149B4A2C-1F7E-4EF3-964F-F8165ED31E5E}" dt="2022-10-07T13:44:41.802" v="14" actId="478"/>
        <pc:sldMkLst>
          <pc:docMk/>
          <pc:sldMk cId="1341420099" sldId="256"/>
        </pc:sldMkLst>
        <pc:spChg chg="mod">
          <ac:chgData name="sumukha manjunath" userId="3d44df9453ed902c" providerId="LiveId" clId="{149B4A2C-1F7E-4EF3-964F-F8165ED31E5E}" dt="2022-10-07T13:44:39.542" v="13" actId="20577"/>
          <ac:spMkLst>
            <pc:docMk/>
            <pc:sldMk cId="1341420099" sldId="256"/>
            <ac:spMk id="2" creationId="{2A505479-EE32-236E-7397-AFE53F8A4BB0}"/>
          </ac:spMkLst>
        </pc:spChg>
        <pc:spChg chg="del">
          <ac:chgData name="sumukha manjunath" userId="3d44df9453ed902c" providerId="LiveId" clId="{149B4A2C-1F7E-4EF3-964F-F8165ED31E5E}" dt="2022-10-07T13:44:41.802" v="14" actId="478"/>
          <ac:spMkLst>
            <pc:docMk/>
            <pc:sldMk cId="1341420099" sldId="256"/>
            <ac:spMk id="3" creationId="{568103BE-9074-86A3-F09A-90C7CB15AADA}"/>
          </ac:spMkLst>
        </pc:spChg>
      </pc:sldChg>
      <pc:sldChg chg="addSp delSp modSp new mod">
        <pc:chgData name="sumukha manjunath" userId="3d44df9453ed902c" providerId="LiveId" clId="{149B4A2C-1F7E-4EF3-964F-F8165ED31E5E}" dt="2022-10-07T17:35:12.581" v="2702" actId="1076"/>
        <pc:sldMkLst>
          <pc:docMk/>
          <pc:sldMk cId="3227412614" sldId="257"/>
        </pc:sldMkLst>
        <pc:spChg chg="mod">
          <ac:chgData name="sumukha manjunath" userId="3d44df9453ed902c" providerId="LiveId" clId="{149B4A2C-1F7E-4EF3-964F-F8165ED31E5E}" dt="2022-10-07T13:49:41.782" v="322" actId="1076"/>
          <ac:spMkLst>
            <pc:docMk/>
            <pc:sldMk cId="3227412614" sldId="257"/>
            <ac:spMk id="2" creationId="{354E9533-13C0-1F03-3610-BD9ECE594B11}"/>
          </ac:spMkLst>
        </pc:spChg>
        <pc:spChg chg="del">
          <ac:chgData name="sumukha manjunath" userId="3d44df9453ed902c" providerId="LiveId" clId="{149B4A2C-1F7E-4EF3-964F-F8165ED31E5E}" dt="2022-10-07T13:44:52.208" v="20" actId="478"/>
          <ac:spMkLst>
            <pc:docMk/>
            <pc:sldMk cId="3227412614" sldId="257"/>
            <ac:spMk id="3" creationId="{F9A55FD1-5D3D-5561-DF05-FB86F04E932E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4" creationId="{FE2FE0B1-7ACF-3DEA-2698-E93ABD60C7E9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5" creationId="{7FB008FD-112C-D5B7-F410-4A3855E9B3CD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12" creationId="{6BAA51E8-4D1E-8224-4B86-807096644308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13" creationId="{A7C7ED4D-ADE1-A85D-9C46-12E8FF70E5E5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16" creationId="{170ADA6C-115C-A866-A276-1284DBD34728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19" creationId="{46F6AEA1-8BCA-5F3D-C035-1D6CECF0EDD0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24" creationId="{9977F081-3116-DDB5-CB99-288BBBB97602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29" creationId="{EA0457ED-1E42-D14B-1D90-43332E7EE5EC}"/>
          </ac:spMkLst>
        </pc:spChg>
        <pc:spChg chg="add mod">
          <ac:chgData name="sumukha manjunath" userId="3d44df9453ed902c" providerId="LiveId" clId="{149B4A2C-1F7E-4EF3-964F-F8165ED31E5E}" dt="2022-10-07T17:35:12.581" v="2702" actId="1076"/>
          <ac:spMkLst>
            <pc:docMk/>
            <pc:sldMk cId="3227412614" sldId="257"/>
            <ac:spMk id="30" creationId="{76474BA4-F54F-8FDF-D7C1-DDD4551735EC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39" creationId="{6F344D2D-7C60-F9E8-5CBC-880A984D37AB}"/>
          </ac:spMkLst>
        </pc:spChg>
        <pc:spChg chg="add mod">
          <ac:chgData name="sumukha manjunath" userId="3d44df9453ed902c" providerId="LiveId" clId="{149B4A2C-1F7E-4EF3-964F-F8165ED31E5E}" dt="2022-10-07T17:35:05.425" v="2700" actId="164"/>
          <ac:spMkLst>
            <pc:docMk/>
            <pc:sldMk cId="3227412614" sldId="257"/>
            <ac:spMk id="43" creationId="{4CE2F589-4ADD-80CE-FDE0-22CD6EAD2B7B}"/>
          </ac:spMkLst>
        </pc:spChg>
        <pc:grpChg chg="add mod">
          <ac:chgData name="sumukha manjunath" userId="3d44df9453ed902c" providerId="LiveId" clId="{149B4A2C-1F7E-4EF3-964F-F8165ED31E5E}" dt="2022-10-07T17:35:09.939" v="2701" actId="1076"/>
          <ac:grpSpMkLst>
            <pc:docMk/>
            <pc:sldMk cId="3227412614" sldId="257"/>
            <ac:grpSpMk id="46" creationId="{11399F50-E5CB-C062-6C8C-E4E60CA55BE3}"/>
          </ac:grpSpMkLst>
        </pc:grp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7" creationId="{14F8F3FA-88CD-A680-6079-1B01284183C4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10" creationId="{AE4F1930-A01A-6E9B-3F1F-2CCDDCAD3ACF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15" creationId="{4EFBFE93-5FDD-1ACE-F7A2-E2188C7EFC1C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18" creationId="{B1DE95E3-7443-925D-CC9E-96FE77A46B07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28" creationId="{C70397F0-92E8-1D6B-BA8F-BDD5CAEB4ED8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41" creationId="{7BEE5521-17D1-C9D2-7BF0-FB9B6375598A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42" creationId="{5039240D-C033-A5B8-EE43-D5AAECA1F9F4}"/>
          </ac:cxnSpMkLst>
        </pc:cxnChg>
        <pc:cxnChg chg="add mod">
          <ac:chgData name="sumukha manjunath" userId="3d44df9453ed902c" providerId="LiveId" clId="{149B4A2C-1F7E-4EF3-964F-F8165ED31E5E}" dt="2022-10-07T17:35:05.425" v="2700" actId="164"/>
          <ac:cxnSpMkLst>
            <pc:docMk/>
            <pc:sldMk cId="3227412614" sldId="257"/>
            <ac:cxnSpMk id="45" creationId="{0BE9A259-B6E2-0177-28AD-A6A028D01952}"/>
          </ac:cxnSpMkLst>
        </pc:cxnChg>
      </pc:sldChg>
      <pc:sldChg chg="addSp delSp modSp new mod">
        <pc:chgData name="sumukha manjunath" userId="3d44df9453ed902c" providerId="LiveId" clId="{149B4A2C-1F7E-4EF3-964F-F8165ED31E5E}" dt="2022-10-07T17:32:48.777" v="2378" actId="20577"/>
        <pc:sldMkLst>
          <pc:docMk/>
          <pc:sldMk cId="1262118571" sldId="258"/>
        </pc:sldMkLst>
        <pc:spChg chg="mod">
          <ac:chgData name="sumukha manjunath" userId="3d44df9453ed902c" providerId="LiveId" clId="{149B4A2C-1F7E-4EF3-964F-F8165ED31E5E}" dt="2022-10-07T14:14:58.648" v="1142" actId="1076"/>
          <ac:spMkLst>
            <pc:docMk/>
            <pc:sldMk cId="1262118571" sldId="258"/>
            <ac:spMk id="2" creationId="{1264A73D-BFC7-0271-519C-A9A0DB351DCD}"/>
          </ac:spMkLst>
        </pc:spChg>
        <pc:spChg chg="del">
          <ac:chgData name="sumukha manjunath" userId="3d44df9453ed902c" providerId="LiveId" clId="{149B4A2C-1F7E-4EF3-964F-F8165ED31E5E}" dt="2022-10-07T13:55:14.676" v="806" actId="478"/>
          <ac:spMkLst>
            <pc:docMk/>
            <pc:sldMk cId="1262118571" sldId="258"/>
            <ac:spMk id="3" creationId="{3A1BB3DF-B5A3-EF5A-23BB-53084E5C7541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4" creationId="{32B48DBA-693A-9F62-24BC-DDC1477EEDD5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5" creationId="{3BB8971F-8242-47B5-3E80-CC8E01BE4DC9}"/>
          </ac:spMkLst>
        </pc:spChg>
        <pc:spChg chg="add del mod">
          <ac:chgData name="sumukha manjunath" userId="3d44df9453ed902c" providerId="LiveId" clId="{149B4A2C-1F7E-4EF3-964F-F8165ED31E5E}" dt="2022-10-07T14:05:01.453" v="840" actId="478"/>
          <ac:spMkLst>
            <pc:docMk/>
            <pc:sldMk cId="1262118571" sldId="258"/>
            <ac:spMk id="8" creationId="{829C00B9-2A34-9ABE-10CF-124E5D88023C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9" creationId="{A94BDBEC-631F-33CD-2EB2-B063BB116B48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11" creationId="{87B0CAA4-9D55-3A5D-FEB7-7EA3510B8129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24" creationId="{28B35662-0536-815D-742B-FAD665FAC0A5}"/>
          </ac:spMkLst>
        </pc:spChg>
        <pc:spChg chg="add del mod">
          <ac:chgData name="sumukha manjunath" userId="3d44df9453ed902c" providerId="LiveId" clId="{149B4A2C-1F7E-4EF3-964F-F8165ED31E5E}" dt="2022-10-07T14:07:53.810" v="871"/>
          <ac:spMkLst>
            <pc:docMk/>
            <pc:sldMk cId="1262118571" sldId="258"/>
            <ac:spMk id="25" creationId="{4200311C-90A9-3E6A-A7C0-F47C7386FA30}"/>
          </ac:spMkLst>
        </pc:spChg>
        <pc:spChg chg="add mod">
          <ac:chgData name="sumukha manjunath" userId="3d44df9453ed902c" providerId="LiveId" clId="{149B4A2C-1F7E-4EF3-964F-F8165ED31E5E}" dt="2022-10-07T14:10:44.670" v="1013" actId="164"/>
          <ac:spMkLst>
            <pc:docMk/>
            <pc:sldMk cId="1262118571" sldId="258"/>
            <ac:spMk id="26" creationId="{660B5874-5336-B8D3-B580-BD753897A835}"/>
          </ac:spMkLst>
        </pc:spChg>
        <pc:spChg chg="add mod">
          <ac:chgData name="sumukha manjunath" userId="3d44df9453ed902c" providerId="LiveId" clId="{149B4A2C-1F7E-4EF3-964F-F8165ED31E5E}" dt="2022-10-07T14:10:52.739" v="1016" actId="1076"/>
          <ac:spMkLst>
            <pc:docMk/>
            <pc:sldMk cId="1262118571" sldId="258"/>
            <ac:spMk id="30" creationId="{6C034E63-6F70-07DF-7F3D-306ECE953322}"/>
          </ac:spMkLst>
        </pc:spChg>
        <pc:spChg chg="add mod">
          <ac:chgData name="sumukha manjunath" userId="3d44df9453ed902c" providerId="LiveId" clId="{149B4A2C-1F7E-4EF3-964F-F8165ED31E5E}" dt="2022-10-07T14:11:42.448" v="1027" actId="20577"/>
          <ac:spMkLst>
            <pc:docMk/>
            <pc:sldMk cId="1262118571" sldId="258"/>
            <ac:spMk id="31" creationId="{0836E9F6-A12E-4E62-73F5-51A057DBFE48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39" creationId="{603146BA-B7B5-8101-1C81-52677278C374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40" creationId="{DE2A61CB-4CE4-E3C8-7665-127AB4C0326C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43" creationId="{5DCDD22F-62D0-F904-6115-AEB7A609F3AD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44" creationId="{89EC4BB0-4ABE-AC0F-8211-8EDB15C002BC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47" creationId="{09E61576-1D8C-D95A-FE9D-E8D8F9A35180}"/>
          </ac:spMkLst>
        </pc:spChg>
        <pc:spChg chg="add mod">
          <ac:chgData name="sumukha manjunath" userId="3d44df9453ed902c" providerId="LiveId" clId="{149B4A2C-1F7E-4EF3-964F-F8165ED31E5E}" dt="2022-10-07T14:14:49.127" v="1139" actId="164"/>
          <ac:spMkLst>
            <pc:docMk/>
            <pc:sldMk cId="1262118571" sldId="258"/>
            <ac:spMk id="48" creationId="{C168F618-BCB6-4775-BA53-1E9C63AB9904}"/>
          </ac:spMkLst>
        </pc:spChg>
        <pc:spChg chg="add mod">
          <ac:chgData name="sumukha manjunath" userId="3d44df9453ed902c" providerId="LiveId" clId="{149B4A2C-1F7E-4EF3-964F-F8165ED31E5E}" dt="2022-10-07T17:32:48.777" v="2378" actId="20577"/>
          <ac:spMkLst>
            <pc:docMk/>
            <pc:sldMk cId="1262118571" sldId="258"/>
            <ac:spMk id="50" creationId="{A954DEA4-EE4A-F084-A586-B65E25E0D4C1}"/>
          </ac:spMkLst>
        </pc:spChg>
        <pc:spChg chg="add del mod">
          <ac:chgData name="sumukha manjunath" userId="3d44df9453ed902c" providerId="LiveId" clId="{149B4A2C-1F7E-4EF3-964F-F8165ED31E5E}" dt="2022-10-07T15:33:52.897" v="2232"/>
          <ac:spMkLst>
            <pc:docMk/>
            <pc:sldMk cId="1262118571" sldId="258"/>
            <ac:spMk id="51" creationId="{D7619705-D8B3-3F34-0C6C-12E3709E39D0}"/>
          </ac:spMkLst>
        </pc:spChg>
        <pc:grpChg chg="add mod">
          <ac:chgData name="sumukha manjunath" userId="3d44df9453ed902c" providerId="LiveId" clId="{149B4A2C-1F7E-4EF3-964F-F8165ED31E5E}" dt="2022-10-07T14:10:44.670" v="1013" actId="164"/>
          <ac:grpSpMkLst>
            <pc:docMk/>
            <pc:sldMk cId="1262118571" sldId="258"/>
            <ac:grpSpMk id="32" creationId="{78A7F753-D4D2-2038-1261-9C9E2C15FAD2}"/>
          </ac:grpSpMkLst>
        </pc:grpChg>
        <pc:grpChg chg="add mod">
          <ac:chgData name="sumukha manjunath" userId="3d44df9453ed902c" providerId="LiveId" clId="{149B4A2C-1F7E-4EF3-964F-F8165ED31E5E}" dt="2022-10-07T14:10:44.670" v="1013" actId="164"/>
          <ac:grpSpMkLst>
            <pc:docMk/>
            <pc:sldMk cId="1262118571" sldId="258"/>
            <ac:grpSpMk id="33" creationId="{9E6C0C69-25B5-4BF5-738E-7CAD3F483F59}"/>
          </ac:grpSpMkLst>
        </pc:grpChg>
        <pc:grpChg chg="add mod">
          <ac:chgData name="sumukha manjunath" userId="3d44df9453ed902c" providerId="LiveId" clId="{149B4A2C-1F7E-4EF3-964F-F8165ED31E5E}" dt="2022-10-07T14:14:49.127" v="1139" actId="164"/>
          <ac:grpSpMkLst>
            <pc:docMk/>
            <pc:sldMk cId="1262118571" sldId="258"/>
            <ac:grpSpMk id="38" creationId="{25711D50-3403-ECF4-9854-F931648A7F0E}"/>
          </ac:grpSpMkLst>
        </pc:grpChg>
        <pc:grpChg chg="add mod">
          <ac:chgData name="sumukha manjunath" userId="3d44df9453ed902c" providerId="LiveId" clId="{149B4A2C-1F7E-4EF3-964F-F8165ED31E5E}" dt="2022-10-07T14:21:10.845" v="1678" actId="1076"/>
          <ac:grpSpMkLst>
            <pc:docMk/>
            <pc:sldMk cId="1262118571" sldId="258"/>
            <ac:grpSpMk id="49" creationId="{A391E9D3-00EC-53E7-6EAA-92D9A096F7EB}"/>
          </ac:grpSpMkLst>
        </pc:grpChg>
        <pc:cxnChg chg="add del mod">
          <ac:chgData name="sumukha manjunath" userId="3d44df9453ed902c" providerId="LiveId" clId="{149B4A2C-1F7E-4EF3-964F-F8165ED31E5E}" dt="2022-10-07T14:05:34.976" v="846" actId="478"/>
          <ac:cxnSpMkLst>
            <pc:docMk/>
            <pc:sldMk cId="1262118571" sldId="258"/>
            <ac:cxnSpMk id="6" creationId="{FA339DCC-8565-1F24-1901-86CB13E836BB}"/>
          </ac:cxnSpMkLst>
        </pc:cxnChg>
        <pc:cxnChg chg="add mod">
          <ac:chgData name="sumukha manjunath" userId="3d44df9453ed902c" providerId="LiveId" clId="{149B4A2C-1F7E-4EF3-964F-F8165ED31E5E}" dt="2022-10-07T14:10:44.670" v="1013" actId="164"/>
          <ac:cxnSpMkLst>
            <pc:docMk/>
            <pc:sldMk cId="1262118571" sldId="258"/>
            <ac:cxnSpMk id="7" creationId="{4D1B74E8-61D1-58E8-9CF9-F6CF14191C13}"/>
          </ac:cxnSpMkLst>
        </pc:cxnChg>
        <pc:cxnChg chg="add del mod">
          <ac:chgData name="sumukha manjunath" userId="3d44df9453ed902c" providerId="LiveId" clId="{149B4A2C-1F7E-4EF3-964F-F8165ED31E5E}" dt="2022-10-07T14:07:32.639" v="867" actId="478"/>
          <ac:cxnSpMkLst>
            <pc:docMk/>
            <pc:sldMk cId="1262118571" sldId="258"/>
            <ac:cxnSpMk id="10" creationId="{E9AC4771-5E48-00A2-D2EF-6413D805014E}"/>
          </ac:cxnSpMkLst>
        </pc:cxnChg>
        <pc:cxnChg chg="add mod">
          <ac:chgData name="sumukha manjunath" userId="3d44df9453ed902c" providerId="LiveId" clId="{149B4A2C-1F7E-4EF3-964F-F8165ED31E5E}" dt="2022-10-07T14:10:30.638" v="1010" actId="164"/>
          <ac:cxnSpMkLst>
            <pc:docMk/>
            <pc:sldMk cId="1262118571" sldId="258"/>
            <ac:cxnSpMk id="13" creationId="{86EBFD63-2E49-D45D-B7F9-852A29C09674}"/>
          </ac:cxnSpMkLst>
        </pc:cxnChg>
        <pc:cxnChg chg="add mod">
          <ac:chgData name="sumukha manjunath" userId="3d44df9453ed902c" providerId="LiveId" clId="{149B4A2C-1F7E-4EF3-964F-F8165ED31E5E}" dt="2022-10-07T14:10:30.638" v="1010" actId="164"/>
          <ac:cxnSpMkLst>
            <pc:docMk/>
            <pc:sldMk cId="1262118571" sldId="258"/>
            <ac:cxnSpMk id="16" creationId="{114F07A3-8920-3F5F-5D0D-B78C0DBC4F29}"/>
          </ac:cxnSpMkLst>
        </pc:cxnChg>
        <pc:cxnChg chg="add mod">
          <ac:chgData name="sumukha manjunath" userId="3d44df9453ed902c" providerId="LiveId" clId="{149B4A2C-1F7E-4EF3-964F-F8165ED31E5E}" dt="2022-10-07T14:10:30.638" v="1010" actId="164"/>
          <ac:cxnSpMkLst>
            <pc:docMk/>
            <pc:sldMk cId="1262118571" sldId="258"/>
            <ac:cxnSpMk id="18" creationId="{3C786C62-10DE-98C3-DD2B-F2B3E2D31960}"/>
          </ac:cxnSpMkLst>
        </pc:cxnChg>
        <pc:cxnChg chg="add mod">
          <ac:chgData name="sumukha manjunath" userId="3d44df9453ed902c" providerId="LiveId" clId="{149B4A2C-1F7E-4EF3-964F-F8165ED31E5E}" dt="2022-10-07T14:10:30.638" v="1010" actId="164"/>
          <ac:cxnSpMkLst>
            <pc:docMk/>
            <pc:sldMk cId="1262118571" sldId="258"/>
            <ac:cxnSpMk id="20" creationId="{CEF8FA07-ADA0-DE40-8B3B-D8B58F367AAB}"/>
          </ac:cxnSpMkLst>
        </pc:cxnChg>
        <pc:cxnChg chg="add mod">
          <ac:chgData name="sumukha manjunath" userId="3d44df9453ed902c" providerId="LiveId" clId="{149B4A2C-1F7E-4EF3-964F-F8165ED31E5E}" dt="2022-10-07T14:10:44.670" v="1013" actId="164"/>
          <ac:cxnSpMkLst>
            <pc:docMk/>
            <pc:sldMk cId="1262118571" sldId="258"/>
            <ac:cxnSpMk id="22" creationId="{1D8668B4-2077-AA1B-4952-CBA86158E731}"/>
          </ac:cxnSpMkLst>
        </pc:cxnChg>
        <pc:cxnChg chg="add mod">
          <ac:chgData name="sumukha manjunath" userId="3d44df9453ed902c" providerId="LiveId" clId="{149B4A2C-1F7E-4EF3-964F-F8165ED31E5E}" dt="2022-10-07T14:10:44.670" v="1013" actId="164"/>
          <ac:cxnSpMkLst>
            <pc:docMk/>
            <pc:sldMk cId="1262118571" sldId="258"/>
            <ac:cxnSpMk id="28" creationId="{54F0A107-5FB9-3A23-1127-0C8B13CD8B2E}"/>
          </ac:cxnSpMkLst>
        </pc:cxnChg>
        <pc:cxnChg chg="mod">
          <ac:chgData name="sumukha manjunath" userId="3d44df9453ed902c" providerId="LiveId" clId="{149B4A2C-1F7E-4EF3-964F-F8165ED31E5E}" dt="2022-10-07T14:11:21.922" v="1020" actId="1076"/>
          <ac:cxnSpMkLst>
            <pc:docMk/>
            <pc:sldMk cId="1262118571" sldId="258"/>
            <ac:cxnSpMk id="34" creationId="{868744F3-8212-9B43-A6AB-E5FB90758C5B}"/>
          </ac:cxnSpMkLst>
        </pc:cxnChg>
        <pc:cxnChg chg="mod">
          <ac:chgData name="sumukha manjunath" userId="3d44df9453ed902c" providerId="LiveId" clId="{149B4A2C-1F7E-4EF3-964F-F8165ED31E5E}" dt="2022-10-07T14:11:21.922" v="1020" actId="1076"/>
          <ac:cxnSpMkLst>
            <pc:docMk/>
            <pc:sldMk cId="1262118571" sldId="258"/>
            <ac:cxnSpMk id="35" creationId="{26931BAA-9C52-3061-8FA5-8FC99ABAE2E8}"/>
          </ac:cxnSpMkLst>
        </pc:cxnChg>
        <pc:cxnChg chg="mod">
          <ac:chgData name="sumukha manjunath" userId="3d44df9453ed902c" providerId="LiveId" clId="{149B4A2C-1F7E-4EF3-964F-F8165ED31E5E}" dt="2022-10-07T14:11:21.922" v="1020" actId="1076"/>
          <ac:cxnSpMkLst>
            <pc:docMk/>
            <pc:sldMk cId="1262118571" sldId="258"/>
            <ac:cxnSpMk id="36" creationId="{15F51A5F-2BEE-6A0C-D167-D6BE6ADA536F}"/>
          </ac:cxnSpMkLst>
        </pc:cxnChg>
        <pc:cxnChg chg="mod">
          <ac:chgData name="sumukha manjunath" userId="3d44df9453ed902c" providerId="LiveId" clId="{149B4A2C-1F7E-4EF3-964F-F8165ED31E5E}" dt="2022-10-07T14:11:21.922" v="1020" actId="1076"/>
          <ac:cxnSpMkLst>
            <pc:docMk/>
            <pc:sldMk cId="1262118571" sldId="258"/>
            <ac:cxnSpMk id="37" creationId="{E6A966A2-98C8-155A-0156-42228810CDEC}"/>
          </ac:cxnSpMkLst>
        </pc:cxnChg>
        <pc:cxnChg chg="add mod">
          <ac:chgData name="sumukha manjunath" userId="3d44df9453ed902c" providerId="LiveId" clId="{149B4A2C-1F7E-4EF3-964F-F8165ED31E5E}" dt="2022-10-07T14:14:49.127" v="1139" actId="164"/>
          <ac:cxnSpMkLst>
            <pc:docMk/>
            <pc:sldMk cId="1262118571" sldId="258"/>
            <ac:cxnSpMk id="41" creationId="{3E24D6DC-B23E-7A27-50A8-0F4A46759D14}"/>
          </ac:cxnSpMkLst>
        </pc:cxnChg>
        <pc:cxnChg chg="add mod">
          <ac:chgData name="sumukha manjunath" userId="3d44df9453ed902c" providerId="LiveId" clId="{149B4A2C-1F7E-4EF3-964F-F8165ED31E5E}" dt="2022-10-07T14:14:49.127" v="1139" actId="164"/>
          <ac:cxnSpMkLst>
            <pc:docMk/>
            <pc:sldMk cId="1262118571" sldId="258"/>
            <ac:cxnSpMk id="42" creationId="{2F3EACBE-0AE1-340E-9BB8-D21675515D1E}"/>
          </ac:cxnSpMkLst>
        </pc:cxnChg>
        <pc:cxnChg chg="add mod">
          <ac:chgData name="sumukha manjunath" userId="3d44df9453ed902c" providerId="LiveId" clId="{149B4A2C-1F7E-4EF3-964F-F8165ED31E5E}" dt="2022-10-07T14:14:49.127" v="1139" actId="164"/>
          <ac:cxnSpMkLst>
            <pc:docMk/>
            <pc:sldMk cId="1262118571" sldId="258"/>
            <ac:cxnSpMk id="45" creationId="{91FCF988-26F9-18E9-0BDA-3A99A1D15F19}"/>
          </ac:cxnSpMkLst>
        </pc:cxnChg>
        <pc:cxnChg chg="add mod">
          <ac:chgData name="sumukha manjunath" userId="3d44df9453ed902c" providerId="LiveId" clId="{149B4A2C-1F7E-4EF3-964F-F8165ED31E5E}" dt="2022-10-07T14:14:49.127" v="1139" actId="164"/>
          <ac:cxnSpMkLst>
            <pc:docMk/>
            <pc:sldMk cId="1262118571" sldId="258"/>
            <ac:cxnSpMk id="46" creationId="{6F5EE8DF-A70A-595D-D1D6-89DD2D7FFD4A}"/>
          </ac:cxnSpMkLst>
        </pc:cxnChg>
      </pc:sldChg>
      <pc:sldChg chg="addSp delSp modSp new mod">
        <pc:chgData name="sumukha manjunath" userId="3d44df9453ed902c" providerId="LiveId" clId="{149B4A2C-1F7E-4EF3-964F-F8165ED31E5E}" dt="2022-10-07T18:52:30.479" v="2866" actId="1076"/>
        <pc:sldMkLst>
          <pc:docMk/>
          <pc:sldMk cId="4202827172" sldId="259"/>
        </pc:sldMkLst>
        <pc:spChg chg="mod">
          <ac:chgData name="sumukha manjunath" userId="3d44df9453ed902c" providerId="LiveId" clId="{149B4A2C-1F7E-4EF3-964F-F8165ED31E5E}" dt="2022-10-07T14:22:30.992" v="1732" actId="20577"/>
          <ac:spMkLst>
            <pc:docMk/>
            <pc:sldMk cId="4202827172" sldId="259"/>
            <ac:spMk id="2" creationId="{E0F56E06-BFD9-F987-F4DC-2FBBC757E9B3}"/>
          </ac:spMkLst>
        </pc:spChg>
        <pc:spChg chg="del">
          <ac:chgData name="sumukha manjunath" userId="3d44df9453ed902c" providerId="LiveId" clId="{149B4A2C-1F7E-4EF3-964F-F8165ED31E5E}" dt="2022-10-07T14:22:33.825" v="1733" actId="478"/>
          <ac:spMkLst>
            <pc:docMk/>
            <pc:sldMk cId="4202827172" sldId="259"/>
            <ac:spMk id="3" creationId="{35F3D2AE-C79E-B6CD-923D-64459837012E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6" creationId="{7C526544-5659-2651-98C4-5FE634492209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7" creationId="{9AE24A4C-0D44-B175-6957-19D648C39E2A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10" creationId="{20DE9EEC-2125-DF7C-5A27-5CCE3E79ED82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11" creationId="{B5E61BAF-9633-564E-8771-71F1252B6562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14" creationId="{1850BC11-885B-BA6E-CE30-02B1855D2DCD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15" creationId="{FA1F955A-EACF-B3C2-EBD5-3FA3498DE235}"/>
          </ac:spMkLst>
        </pc:spChg>
        <pc:spChg chg="mod topLvl">
          <ac:chgData name="sumukha manjunath" userId="3d44df9453ed902c" providerId="LiveId" clId="{149B4A2C-1F7E-4EF3-964F-F8165ED31E5E}" dt="2022-10-07T18:52:14.937" v="2864" actId="1076"/>
          <ac:spMkLst>
            <pc:docMk/>
            <pc:sldMk cId="4202827172" sldId="259"/>
            <ac:spMk id="16" creationId="{D3B06152-7852-17C4-777D-ADBB4FF44D99}"/>
          </ac:spMkLst>
        </pc:spChg>
        <pc:spChg chg="del mod">
          <ac:chgData name="sumukha manjunath" userId="3d44df9453ed902c" providerId="LiveId" clId="{149B4A2C-1F7E-4EF3-964F-F8165ED31E5E}" dt="2022-10-07T17:52:39.215" v="2704" actId="478"/>
          <ac:spMkLst>
            <pc:docMk/>
            <pc:sldMk cId="4202827172" sldId="259"/>
            <ac:spMk id="17" creationId="{9EE6BF85-D7AE-B3B9-CFFC-119437AD32BB}"/>
          </ac:spMkLst>
        </pc:spChg>
        <pc:spChg chg="del mod">
          <ac:chgData name="sumukha manjunath" userId="3d44df9453ed902c" providerId="LiveId" clId="{149B4A2C-1F7E-4EF3-964F-F8165ED31E5E}" dt="2022-10-07T17:53:10.472" v="2712" actId="478"/>
          <ac:spMkLst>
            <pc:docMk/>
            <pc:sldMk cId="4202827172" sldId="259"/>
            <ac:spMk id="19" creationId="{CC370778-7EE5-DC5A-2E9D-864B3209AE52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20" creationId="{5D40EDBD-A242-B719-9984-3F85FE74AD9F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23" creationId="{2E20DB34-7B8A-E55C-3D14-12365EC53282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24" creationId="{B9C1598E-A846-F07F-ECFC-48F9E239ACB4}"/>
          </ac:spMkLst>
        </pc:spChg>
        <pc:spChg chg="del mod">
          <ac:chgData name="sumukha manjunath" userId="3d44df9453ed902c" providerId="LiveId" clId="{149B4A2C-1F7E-4EF3-964F-F8165ED31E5E}" dt="2022-10-07T17:53:15.532" v="2714" actId="478"/>
          <ac:spMkLst>
            <pc:docMk/>
            <pc:sldMk cId="4202827172" sldId="259"/>
            <ac:spMk id="26" creationId="{1D2409F8-9C5B-76D2-D9B2-2F11AA0F6ECD}"/>
          </ac:spMkLst>
        </pc:spChg>
        <pc:spChg chg="mod topLvl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27" creationId="{4F96B9D0-449C-FD3B-7F9E-20C1C870CBA0}"/>
          </ac:spMkLst>
        </pc:spChg>
        <pc:spChg chg="add mod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44" creationId="{8BCA819B-8BC3-1190-8229-5233E8754DD2}"/>
          </ac:spMkLst>
        </pc:spChg>
        <pc:spChg chg="add mod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45" creationId="{340CEE8E-1317-7743-103B-473ED4EDA790}"/>
          </ac:spMkLst>
        </pc:spChg>
        <pc:spChg chg="add mod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46" creationId="{8C69A609-2CF4-3BFB-9087-34163F1F71C2}"/>
          </ac:spMkLst>
        </pc:spChg>
        <pc:spChg chg="add mod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57" creationId="{F3AC0E63-99CA-5903-78CD-006A20A2E3D3}"/>
          </ac:spMkLst>
        </pc:spChg>
        <pc:spChg chg="add mod">
          <ac:chgData name="sumukha manjunath" userId="3d44df9453ed902c" providerId="LiveId" clId="{149B4A2C-1F7E-4EF3-964F-F8165ED31E5E}" dt="2022-10-07T18:51:49.388" v="2860" actId="164"/>
          <ac:spMkLst>
            <pc:docMk/>
            <pc:sldMk cId="4202827172" sldId="259"/>
            <ac:spMk id="58" creationId="{3718EA1A-837F-6145-937D-DA5FB7AF8902}"/>
          </ac:spMkLst>
        </pc:spChg>
        <pc:grpChg chg="add del mod">
          <ac:chgData name="sumukha manjunath" userId="3d44df9453ed902c" providerId="LiveId" clId="{149B4A2C-1F7E-4EF3-964F-F8165ED31E5E}" dt="2022-10-07T17:56:05.062" v="2766" actId="165"/>
          <ac:grpSpMkLst>
            <pc:docMk/>
            <pc:sldMk cId="4202827172" sldId="259"/>
            <ac:grpSpMk id="4" creationId="{C3D1E955-6B5C-4494-C9F0-2A4730D9B7DC}"/>
          </ac:grpSpMkLst>
        </pc:grpChg>
        <pc:grpChg chg="del mod topLvl">
          <ac:chgData name="sumukha manjunath" userId="3d44df9453ed902c" providerId="LiveId" clId="{149B4A2C-1F7E-4EF3-964F-F8165ED31E5E}" dt="2022-10-07T18:46:34.966" v="2767" actId="165"/>
          <ac:grpSpMkLst>
            <pc:docMk/>
            <pc:sldMk cId="4202827172" sldId="259"/>
            <ac:grpSpMk id="5" creationId="{122B2DF7-FA8F-954C-6D69-96CEAB1FE824}"/>
          </ac:grpSpMkLst>
        </pc:grpChg>
        <pc:grpChg chg="del mod">
          <ac:chgData name="sumukha manjunath" userId="3d44df9453ed902c" providerId="LiveId" clId="{149B4A2C-1F7E-4EF3-964F-F8165ED31E5E}" dt="2022-10-07T17:52:48.543" v="2707" actId="478"/>
          <ac:grpSpMkLst>
            <pc:docMk/>
            <pc:sldMk cId="4202827172" sldId="259"/>
            <ac:grpSpMk id="21" creationId="{AA125545-06A1-28FF-DD05-B07695B3BD93}"/>
          </ac:grpSpMkLst>
        </pc:grpChg>
        <pc:grpChg chg="mod topLvl">
          <ac:chgData name="sumukha manjunath" userId="3d44df9453ed902c" providerId="LiveId" clId="{149B4A2C-1F7E-4EF3-964F-F8165ED31E5E}" dt="2022-10-07T18:51:49.388" v="2860" actId="164"/>
          <ac:grpSpMkLst>
            <pc:docMk/>
            <pc:sldMk cId="4202827172" sldId="259"/>
            <ac:grpSpMk id="28" creationId="{B8EB482A-DFE3-DFFF-77CB-B57EAE5C1818}"/>
          </ac:grpSpMkLst>
        </pc:grpChg>
        <pc:grpChg chg="add mod">
          <ac:chgData name="sumukha manjunath" userId="3d44df9453ed902c" providerId="LiveId" clId="{149B4A2C-1F7E-4EF3-964F-F8165ED31E5E}" dt="2022-10-07T18:52:30.479" v="2866" actId="1076"/>
          <ac:grpSpMkLst>
            <pc:docMk/>
            <pc:sldMk cId="4202827172" sldId="259"/>
            <ac:grpSpMk id="70" creationId="{EAE42B1C-77F4-B54D-A176-4069D7682174}"/>
          </ac:grpSpMkLst>
        </pc:grp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8" creationId="{E1483AC3-5419-F702-BE19-322503B44CC6}"/>
          </ac:cxnSpMkLst>
        </pc:cxn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9" creationId="{C320C0EA-7A86-F408-AFBF-DCA0091B9FB9}"/>
          </ac:cxnSpMkLst>
        </pc:cxn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12" creationId="{BC588A53-D103-6096-3CA7-9B9DAFD9BF4A}"/>
          </ac:cxnSpMkLst>
        </pc:cxn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13" creationId="{3E8C7091-ED82-9477-DCAD-554665C7BD24}"/>
          </ac:cxnSpMkLst>
        </pc:cxnChg>
        <pc:cxnChg chg="del mod">
          <ac:chgData name="sumukha manjunath" userId="3d44df9453ed902c" providerId="LiveId" clId="{149B4A2C-1F7E-4EF3-964F-F8165ED31E5E}" dt="2022-10-07T17:53:43.017" v="2718" actId="478"/>
          <ac:cxnSpMkLst>
            <pc:docMk/>
            <pc:sldMk cId="4202827172" sldId="259"/>
            <ac:cxnSpMk id="18" creationId="{320DDE9C-0C20-A720-959E-CA4C294CC83A}"/>
          </ac:cxnSpMkLst>
        </pc:cxnChg>
        <pc:cxnChg chg="del mod">
          <ac:chgData name="sumukha manjunath" userId="3d44df9453ed902c" providerId="LiveId" clId="{149B4A2C-1F7E-4EF3-964F-F8165ED31E5E}" dt="2022-10-07T17:53:03.515" v="2711" actId="478"/>
          <ac:cxnSpMkLst>
            <pc:docMk/>
            <pc:sldMk cId="4202827172" sldId="259"/>
            <ac:cxnSpMk id="22" creationId="{44C2CE96-F874-53E9-8C52-F70426DB8D25}"/>
          </ac:cxnSpMkLst>
        </pc:cxn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25" creationId="{A9D51622-7851-332D-6927-41014276515A}"/>
          </ac:cxnSpMkLst>
        </pc:cxnChg>
        <pc:cxnChg chg="mod">
          <ac:chgData name="sumukha manjunath" userId="3d44df9453ed902c" providerId="LiveId" clId="{149B4A2C-1F7E-4EF3-964F-F8165ED31E5E}" dt="2022-10-07T18:46:34.966" v="2767" actId="165"/>
          <ac:cxnSpMkLst>
            <pc:docMk/>
            <pc:sldMk cId="4202827172" sldId="259"/>
            <ac:cxnSpMk id="29" creationId="{EB79749B-78B1-87E5-6C4A-13488BFC71BF}"/>
          </ac:cxnSpMkLst>
        </pc:cxnChg>
        <pc:cxnChg chg="mod">
          <ac:chgData name="sumukha manjunath" userId="3d44df9453ed902c" providerId="LiveId" clId="{149B4A2C-1F7E-4EF3-964F-F8165ED31E5E}" dt="2022-10-07T18:46:34.966" v="2767" actId="165"/>
          <ac:cxnSpMkLst>
            <pc:docMk/>
            <pc:sldMk cId="4202827172" sldId="259"/>
            <ac:cxnSpMk id="30" creationId="{66674F4A-033E-A372-D329-2E1808BC26D3}"/>
          </ac:cxnSpMkLst>
        </pc:cxnChg>
        <pc:cxnChg chg="mod">
          <ac:chgData name="sumukha manjunath" userId="3d44df9453ed902c" providerId="LiveId" clId="{149B4A2C-1F7E-4EF3-964F-F8165ED31E5E}" dt="2022-10-07T18:46:34.966" v="2767" actId="165"/>
          <ac:cxnSpMkLst>
            <pc:docMk/>
            <pc:sldMk cId="4202827172" sldId="259"/>
            <ac:cxnSpMk id="31" creationId="{D292A611-1741-5F83-B280-A1383FDE7641}"/>
          </ac:cxnSpMkLst>
        </pc:cxnChg>
        <pc:cxnChg chg="mod">
          <ac:chgData name="sumukha manjunath" userId="3d44df9453ed902c" providerId="LiveId" clId="{149B4A2C-1F7E-4EF3-964F-F8165ED31E5E}" dt="2022-10-07T18:46:34.966" v="2767" actId="165"/>
          <ac:cxnSpMkLst>
            <pc:docMk/>
            <pc:sldMk cId="4202827172" sldId="259"/>
            <ac:cxnSpMk id="32" creationId="{3D60449C-C2BD-5707-9A8D-6AEBC4701F6B}"/>
          </ac:cxnSpMkLst>
        </pc:cxnChg>
        <pc:cxnChg chg="del mod">
          <ac:chgData name="sumukha manjunath" userId="3d44df9453ed902c" providerId="LiveId" clId="{149B4A2C-1F7E-4EF3-964F-F8165ED31E5E}" dt="2022-10-07T17:52:48.543" v="2707" actId="478"/>
          <ac:cxnSpMkLst>
            <pc:docMk/>
            <pc:sldMk cId="4202827172" sldId="259"/>
            <ac:cxnSpMk id="33" creationId="{35F7DEDA-6750-DF79-8082-E26CA1C37C0B}"/>
          </ac:cxnSpMkLst>
        </pc:cxnChg>
        <pc:cxnChg chg="del mod">
          <ac:chgData name="sumukha manjunath" userId="3d44df9453ed902c" providerId="LiveId" clId="{149B4A2C-1F7E-4EF3-964F-F8165ED31E5E}" dt="2022-10-07T17:52:44.877" v="2706" actId="478"/>
          <ac:cxnSpMkLst>
            <pc:docMk/>
            <pc:sldMk cId="4202827172" sldId="259"/>
            <ac:cxnSpMk id="34" creationId="{B6AF0B0F-34A5-91C7-D015-D1B5037CA4BB}"/>
          </ac:cxnSpMkLst>
        </pc:cxnChg>
        <pc:cxnChg chg="del mod">
          <ac:chgData name="sumukha manjunath" userId="3d44df9453ed902c" providerId="LiveId" clId="{149B4A2C-1F7E-4EF3-964F-F8165ED31E5E}" dt="2022-10-07T17:52:42.333" v="2705" actId="478"/>
          <ac:cxnSpMkLst>
            <pc:docMk/>
            <pc:sldMk cId="4202827172" sldId="259"/>
            <ac:cxnSpMk id="35" creationId="{D302353D-BE1E-AE5E-0CE9-5B7048047590}"/>
          </ac:cxnSpMkLst>
        </pc:cxnChg>
        <pc:cxnChg chg="mod topLvl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36" creationId="{945D7725-1FB8-D901-0ED2-27CD0AB93A2D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0" creationId="{A9C8E5A5-211C-5C8A-BA21-39B562CC623E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1" creationId="{CA071643-F9C9-047E-584E-5903ABFA1210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2" creationId="{D611118C-101D-F266-3A01-46BF5D2DAB51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3" creationId="{ED6DD1A9-2A4F-AD4E-219B-7B025833A4F7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7" creationId="{B5B5BC76-3EFC-08A7-F53D-F0AEEF0787A4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8" creationId="{F47C4153-421B-07AA-2649-4640E15BE67B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49" creationId="{33EAB264-C52F-8A72-D229-4A16BCE5FED0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50" creationId="{A2D65BFE-0380-FDB8-2E7E-F3470B58E1B3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53" creationId="{A2598FA5-3B25-576C-8597-1C262F5D1A82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55" creationId="{B0D40CF2-66DE-F30A-C3D6-01B3ADC8BEEC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59" creationId="{C644471C-2C38-9A20-0A3E-022E93EB8B15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61" creationId="{68643007-C2D7-0145-EF3E-82903A711E9A}"/>
          </ac:cxnSpMkLst>
        </pc:cxnChg>
        <pc:cxnChg chg="add mod">
          <ac:chgData name="sumukha manjunath" userId="3d44df9453ed902c" providerId="LiveId" clId="{149B4A2C-1F7E-4EF3-964F-F8165ED31E5E}" dt="2022-10-07T18:51:49.388" v="2860" actId="164"/>
          <ac:cxnSpMkLst>
            <pc:docMk/>
            <pc:sldMk cId="4202827172" sldId="259"/>
            <ac:cxnSpMk id="62" creationId="{38844873-780B-4A12-E900-6E95CB6B22C5}"/>
          </ac:cxnSpMkLst>
        </pc:cxnChg>
      </pc:sldChg>
      <pc:sldChg chg="modSp new mod">
        <pc:chgData name="sumukha manjunath" userId="3d44df9453ed902c" providerId="LiveId" clId="{149B4A2C-1F7E-4EF3-964F-F8165ED31E5E}" dt="2022-10-08T13:14:25.135" v="4909" actId="255"/>
        <pc:sldMkLst>
          <pc:docMk/>
          <pc:sldMk cId="4084871562" sldId="260"/>
        </pc:sldMkLst>
        <pc:spChg chg="mod">
          <ac:chgData name="sumukha manjunath" userId="3d44df9453ed902c" providerId="LiveId" clId="{149B4A2C-1F7E-4EF3-964F-F8165ED31E5E}" dt="2022-10-07T14:55:55.801" v="2141" actId="20577"/>
          <ac:spMkLst>
            <pc:docMk/>
            <pc:sldMk cId="4084871562" sldId="260"/>
            <ac:spMk id="2" creationId="{5FD1947D-DA6E-07BC-FA31-CF2F0B8E7A56}"/>
          </ac:spMkLst>
        </pc:spChg>
        <pc:spChg chg="mod">
          <ac:chgData name="sumukha manjunath" userId="3d44df9453ed902c" providerId="LiveId" clId="{149B4A2C-1F7E-4EF3-964F-F8165ED31E5E}" dt="2022-10-08T13:14:25.135" v="4909" actId="255"/>
          <ac:spMkLst>
            <pc:docMk/>
            <pc:sldMk cId="4084871562" sldId="260"/>
            <ac:spMk id="3" creationId="{E6681B04-35E0-2864-7367-BEEA54451054}"/>
          </ac:spMkLst>
        </pc:spChg>
      </pc:sldChg>
      <pc:sldChg chg="modSp new mod">
        <pc:chgData name="sumukha manjunath" userId="3d44df9453ed902c" providerId="LiveId" clId="{149B4A2C-1F7E-4EF3-964F-F8165ED31E5E}" dt="2022-10-07T19:30:40.856" v="4853" actId="20577"/>
        <pc:sldMkLst>
          <pc:docMk/>
          <pc:sldMk cId="1114438428" sldId="261"/>
        </pc:sldMkLst>
        <pc:spChg chg="mod">
          <ac:chgData name="sumukha manjunath" userId="3d44df9453ed902c" providerId="LiveId" clId="{149B4A2C-1F7E-4EF3-964F-F8165ED31E5E}" dt="2022-10-07T18:53:22.909" v="2880" actId="20577"/>
          <ac:spMkLst>
            <pc:docMk/>
            <pc:sldMk cId="1114438428" sldId="261"/>
            <ac:spMk id="2" creationId="{84350B94-BC83-6348-42DF-6B29FB6729F6}"/>
          </ac:spMkLst>
        </pc:spChg>
        <pc:spChg chg="mod">
          <ac:chgData name="sumukha manjunath" userId="3d44df9453ed902c" providerId="LiveId" clId="{149B4A2C-1F7E-4EF3-964F-F8165ED31E5E}" dt="2022-10-07T19:30:40.856" v="4853" actId="20577"/>
          <ac:spMkLst>
            <pc:docMk/>
            <pc:sldMk cId="1114438428" sldId="261"/>
            <ac:spMk id="3" creationId="{46C1B18D-1BB5-C92B-4D89-E93F007A2955}"/>
          </ac:spMkLst>
        </pc:spChg>
      </pc:sldChg>
      <pc:sldChg chg="modSp add mod">
        <pc:chgData name="sumukha manjunath" userId="3d44df9453ed902c" providerId="LiveId" clId="{149B4A2C-1F7E-4EF3-964F-F8165ED31E5E}" dt="2022-10-07T19:26:10.627" v="4204" actId="20577"/>
        <pc:sldMkLst>
          <pc:docMk/>
          <pc:sldMk cId="1704280267" sldId="262"/>
        </pc:sldMkLst>
        <pc:spChg chg="mod">
          <ac:chgData name="sumukha manjunath" userId="3d44df9453ed902c" providerId="LiveId" clId="{149B4A2C-1F7E-4EF3-964F-F8165ED31E5E}" dt="2022-10-07T19:26:10.627" v="4204" actId="20577"/>
          <ac:spMkLst>
            <pc:docMk/>
            <pc:sldMk cId="1704280267" sldId="262"/>
            <ac:spMk id="3" creationId="{46C1B18D-1BB5-C92B-4D89-E93F007A2955}"/>
          </ac:spMkLst>
        </pc:spChg>
      </pc:sldChg>
      <pc:sldChg chg="addSp delSp modSp new mod">
        <pc:chgData name="sumukha manjunath" userId="3d44df9453ed902c" providerId="LiveId" clId="{149B4A2C-1F7E-4EF3-964F-F8165ED31E5E}" dt="2022-10-08T13:18:35.057" v="5003" actId="164"/>
        <pc:sldMkLst>
          <pc:docMk/>
          <pc:sldMk cId="4250178000" sldId="263"/>
        </pc:sldMkLst>
        <pc:spChg chg="mod">
          <ac:chgData name="sumukha manjunath" userId="3d44df9453ed902c" providerId="LiveId" clId="{149B4A2C-1F7E-4EF3-964F-F8165ED31E5E}" dt="2022-10-08T13:14:35.925" v="4919" actId="20577"/>
          <ac:spMkLst>
            <pc:docMk/>
            <pc:sldMk cId="4250178000" sldId="263"/>
            <ac:spMk id="2" creationId="{F7A1F137-3FC7-4840-837B-B90461469B6D}"/>
          </ac:spMkLst>
        </pc:spChg>
        <pc:spChg chg="del">
          <ac:chgData name="sumukha manjunath" userId="3d44df9453ed902c" providerId="LiveId" clId="{149B4A2C-1F7E-4EF3-964F-F8165ED31E5E}" dt="2022-10-08T13:14:38.212" v="4920" actId="478"/>
          <ac:spMkLst>
            <pc:docMk/>
            <pc:sldMk cId="4250178000" sldId="263"/>
            <ac:spMk id="3" creationId="{FB773E70-A3C2-6DA8-7EE5-7C6366FE47C1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5" creationId="{48D3302F-D1DB-0CD2-5239-FCA0DFA3A89D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6" creationId="{3D0CDA5E-B064-3826-DDBF-895021237757}"/>
          </ac:spMkLst>
        </pc:spChg>
        <pc:spChg chg="mod">
          <ac:chgData name="sumukha manjunath" userId="3d44df9453ed902c" providerId="LiveId" clId="{149B4A2C-1F7E-4EF3-964F-F8165ED31E5E}" dt="2022-10-08T13:16:02.584" v="4959" actId="20577"/>
          <ac:spMkLst>
            <pc:docMk/>
            <pc:sldMk cId="4250178000" sldId="263"/>
            <ac:spMk id="8" creationId="{E0C3933C-FFB8-D71C-AFBE-2D9CAD8A663F}"/>
          </ac:spMkLst>
        </pc:spChg>
        <pc:spChg chg="del mod">
          <ac:chgData name="sumukha manjunath" userId="3d44df9453ed902c" providerId="LiveId" clId="{149B4A2C-1F7E-4EF3-964F-F8165ED31E5E}" dt="2022-10-08T13:16:17.193" v="4961" actId="478"/>
          <ac:spMkLst>
            <pc:docMk/>
            <pc:sldMk cId="4250178000" sldId="263"/>
            <ac:spMk id="9" creationId="{A8810D22-213F-ABB7-27F5-F65EC7F4BC62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11" creationId="{C6B4F90F-F417-19F8-436D-034E071ACF24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13" creationId="{92BF1D53-C85D-EE6C-9A0D-9E7044DD56D1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14" creationId="{69279B98-4AA3-7FB2-77F5-6AF0A44B6064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17" creationId="{5802A649-F20B-5CCD-EF8F-CD2D6CE1FBD3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18" creationId="{9688836C-D115-837D-BA7B-11151EC28590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21" creationId="{EE5118CE-51F8-9F3D-1358-62DCDEB65FD7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22" creationId="{84DC3E99-18F7-DF3A-AB4B-9C06A82B42F1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27" creationId="{B136DA8F-861A-94A7-162B-12AEC0EA2C12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28" creationId="{5639FEFC-9A3E-FADE-DA7F-6208D300CF4F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29" creationId="{82A35595-4AA9-FD02-C844-AA53DE25AB30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36" creationId="{DA608E8B-C62B-5AD3-B828-A32C790761D1}"/>
          </ac:spMkLst>
        </pc:spChg>
        <pc:spChg chg="mod">
          <ac:chgData name="sumukha manjunath" userId="3d44df9453ed902c" providerId="LiveId" clId="{149B4A2C-1F7E-4EF3-964F-F8165ED31E5E}" dt="2022-10-08T13:14:55.302" v="4921"/>
          <ac:spMkLst>
            <pc:docMk/>
            <pc:sldMk cId="4250178000" sldId="263"/>
            <ac:spMk id="37" creationId="{23260F2A-7CA3-D61E-F559-98C9B18E2AE7}"/>
          </ac:spMkLst>
        </pc:spChg>
        <pc:spChg chg="add mod">
          <ac:chgData name="sumukha manjunath" userId="3d44df9453ed902c" providerId="LiveId" clId="{149B4A2C-1F7E-4EF3-964F-F8165ED31E5E}" dt="2022-10-08T13:18:35.057" v="5003" actId="164"/>
          <ac:spMkLst>
            <pc:docMk/>
            <pc:sldMk cId="4250178000" sldId="263"/>
            <ac:spMk id="47" creationId="{EFC3B5D7-0D42-9A46-F232-FAA933A758CA}"/>
          </ac:spMkLst>
        </pc:spChg>
        <pc:spChg chg="add mod">
          <ac:chgData name="sumukha manjunath" userId="3d44df9453ed902c" providerId="LiveId" clId="{149B4A2C-1F7E-4EF3-964F-F8165ED31E5E}" dt="2022-10-08T13:18:35.057" v="5003" actId="164"/>
          <ac:spMkLst>
            <pc:docMk/>
            <pc:sldMk cId="4250178000" sldId="263"/>
            <ac:spMk id="55" creationId="{AB5E63D3-B0A1-B4E1-AEEE-C6320CE8CB67}"/>
          </ac:spMkLst>
        </pc:spChg>
        <pc:grpChg chg="add mod">
          <ac:chgData name="sumukha manjunath" userId="3d44df9453ed902c" providerId="LiveId" clId="{149B4A2C-1F7E-4EF3-964F-F8165ED31E5E}" dt="2022-10-08T13:18:35.057" v="5003" actId="164"/>
          <ac:grpSpMkLst>
            <pc:docMk/>
            <pc:sldMk cId="4250178000" sldId="263"/>
            <ac:grpSpMk id="4" creationId="{7491A13A-81CB-5A4C-B7D2-0ABADE0E8F67}"/>
          </ac:grpSpMkLst>
        </pc:grpChg>
        <pc:grpChg chg="mod">
          <ac:chgData name="sumukha manjunath" userId="3d44df9453ed902c" providerId="LiveId" clId="{149B4A2C-1F7E-4EF3-964F-F8165ED31E5E}" dt="2022-10-08T13:14:55.302" v="4921"/>
          <ac:grpSpMkLst>
            <pc:docMk/>
            <pc:sldMk cId="4250178000" sldId="263"/>
            <ac:grpSpMk id="12" creationId="{FCB1F9E8-90A0-94C8-C54D-62158697BC06}"/>
          </ac:grpSpMkLst>
        </pc:grpChg>
        <pc:grpChg chg="add mod">
          <ac:chgData name="sumukha manjunath" userId="3d44df9453ed902c" providerId="LiveId" clId="{149B4A2C-1F7E-4EF3-964F-F8165ED31E5E}" dt="2022-10-08T13:18:35.057" v="5003" actId="164"/>
          <ac:grpSpMkLst>
            <pc:docMk/>
            <pc:sldMk cId="4250178000" sldId="263"/>
            <ac:grpSpMk id="56" creationId="{D220236F-7C6F-3D60-F360-E07E444ECB05}"/>
          </ac:grpSpMkLst>
        </pc:grp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7" creationId="{08C5717E-6037-D2A3-450C-D7CAD1BB6CF6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10" creationId="{73F1CEA1-7897-9838-C579-A7AB40F021FF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15" creationId="{CE10EF7A-B164-671A-14B6-D4B702AAFFF7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16" creationId="{A3173587-1666-201F-E731-E3BF0C72F8BC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19" creationId="{97E13A49-2099-4346-DE23-DC46C843DB0C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20" creationId="{AF8ACF93-FBBE-1B87-B190-123DC52F8FCD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23" creationId="{E888BC3A-A7C6-6C23-F026-E62E657E5EAB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24" creationId="{8A8ED171-301C-66FF-9503-CB348F2F0A1F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25" creationId="{6EC417A3-523F-3105-D422-167C28200500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26" creationId="{FEB2E45F-4169-017E-D337-9B16E193AEDE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0" creationId="{018A67A6-FE18-6AC5-498D-08B7868AE3BB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1" creationId="{614271CC-2005-FF1F-7ABE-548A173AF5A0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2" creationId="{C2C96514-585F-4476-E40A-879551C02C90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3" creationId="{1AC82CF7-E2DA-63D1-E735-DA50DB65D20C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4" creationId="{D7E15825-7163-E8BA-A09D-9F2A00C476E3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5" creationId="{E2DB4FE3-7A9C-549F-28D0-44A75443373C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8" creationId="{7351AF0E-6786-CB0D-0A31-5740B21EF28B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39" creationId="{5BA83D4F-5868-3A14-822B-CBE7B95E0F31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40" creationId="{D1461937-2F75-AC7D-0201-A6E26FB5F863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41" creationId="{7877EAD4-5611-08F4-037E-6340413BEFBB}"/>
          </ac:cxnSpMkLst>
        </pc:cxnChg>
        <pc:cxnChg chg="mod">
          <ac:chgData name="sumukha manjunath" userId="3d44df9453ed902c" providerId="LiveId" clId="{149B4A2C-1F7E-4EF3-964F-F8165ED31E5E}" dt="2022-10-08T13:16:12.527" v="4960" actId="14100"/>
          <ac:cxnSpMkLst>
            <pc:docMk/>
            <pc:sldMk cId="4250178000" sldId="263"/>
            <ac:cxnSpMk id="42" creationId="{289F705C-0BF7-16D5-4B66-2A602D9D1CEF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43" creationId="{08ECABF5-BB4F-C1E7-94EE-DDBE893A2AED}"/>
          </ac:cxnSpMkLst>
        </pc:cxnChg>
        <pc:cxnChg chg="mod">
          <ac:chgData name="sumukha manjunath" userId="3d44df9453ed902c" providerId="LiveId" clId="{149B4A2C-1F7E-4EF3-964F-F8165ED31E5E}" dt="2022-10-08T13:14:55.302" v="4921"/>
          <ac:cxnSpMkLst>
            <pc:docMk/>
            <pc:sldMk cId="4250178000" sldId="263"/>
            <ac:cxnSpMk id="44" creationId="{FC985469-DF67-93F1-A795-E5AE0FCBBB76}"/>
          </ac:cxnSpMkLst>
        </pc:cxnChg>
        <pc:cxnChg chg="add mod">
          <ac:chgData name="sumukha manjunath" userId="3d44df9453ed902c" providerId="LiveId" clId="{149B4A2C-1F7E-4EF3-964F-F8165ED31E5E}" dt="2022-10-08T13:18:35.057" v="5003" actId="164"/>
          <ac:cxnSpMkLst>
            <pc:docMk/>
            <pc:sldMk cId="4250178000" sldId="263"/>
            <ac:cxnSpMk id="45" creationId="{17DC1163-B216-28DE-3D92-CB3329D318DA}"/>
          </ac:cxnSpMkLst>
        </pc:cxnChg>
        <pc:cxnChg chg="add mod">
          <ac:chgData name="sumukha manjunath" userId="3d44df9453ed902c" providerId="LiveId" clId="{149B4A2C-1F7E-4EF3-964F-F8165ED31E5E}" dt="2022-10-08T13:18:35.057" v="5003" actId="164"/>
          <ac:cxnSpMkLst>
            <pc:docMk/>
            <pc:sldMk cId="4250178000" sldId="263"/>
            <ac:cxnSpMk id="49" creationId="{EF5B4D3A-DAD4-6B53-8DDE-EA1444606366}"/>
          </ac:cxnSpMkLst>
        </pc:cxnChg>
        <pc:cxnChg chg="add mod">
          <ac:chgData name="sumukha manjunath" userId="3d44df9453ed902c" providerId="LiveId" clId="{149B4A2C-1F7E-4EF3-964F-F8165ED31E5E}" dt="2022-10-08T13:18:35.057" v="5003" actId="164"/>
          <ac:cxnSpMkLst>
            <pc:docMk/>
            <pc:sldMk cId="4250178000" sldId="263"/>
            <ac:cxnSpMk id="51" creationId="{A684D089-02D8-FAE2-F116-D1697237DB96}"/>
          </ac:cxnSpMkLst>
        </pc:cxnChg>
        <pc:cxnChg chg="add mod">
          <ac:chgData name="sumukha manjunath" userId="3d44df9453ed902c" providerId="LiveId" clId="{149B4A2C-1F7E-4EF3-964F-F8165ED31E5E}" dt="2022-10-08T13:18:35.057" v="5003" actId="164"/>
          <ac:cxnSpMkLst>
            <pc:docMk/>
            <pc:sldMk cId="4250178000" sldId="263"/>
            <ac:cxnSpMk id="54" creationId="{CE250E00-DE4D-D9B2-662B-BF677A38CAD3}"/>
          </ac:cxnSpMkLst>
        </pc:cxnChg>
      </pc:sldChg>
      <pc:sldChg chg="addSp delSp modSp add mod">
        <pc:chgData name="sumukha manjunath" userId="3d44df9453ed902c" providerId="LiveId" clId="{149B4A2C-1F7E-4EF3-964F-F8165ED31E5E}" dt="2022-10-08T13:40:32.791" v="6087" actId="20577"/>
        <pc:sldMkLst>
          <pc:docMk/>
          <pc:sldMk cId="1651672187" sldId="264"/>
        </pc:sldMkLst>
        <pc:spChg chg="add mod">
          <ac:chgData name="sumukha manjunath" userId="3d44df9453ed902c" providerId="LiveId" clId="{149B4A2C-1F7E-4EF3-964F-F8165ED31E5E}" dt="2022-10-08T13:40:32.791" v="6087" actId="20577"/>
          <ac:spMkLst>
            <pc:docMk/>
            <pc:sldMk cId="1651672187" sldId="264"/>
            <ac:spMk id="3" creationId="{3A1902F0-B77D-7416-24D1-4E3FCA438C69}"/>
          </ac:spMkLst>
        </pc:spChg>
        <pc:spChg chg="del">
          <ac:chgData name="sumukha manjunath" userId="3d44df9453ed902c" providerId="LiveId" clId="{149B4A2C-1F7E-4EF3-964F-F8165ED31E5E}" dt="2022-10-08T13:18:28.530" v="5002" actId="478"/>
          <ac:spMkLst>
            <pc:docMk/>
            <pc:sldMk cId="1651672187" sldId="264"/>
            <ac:spMk id="47" creationId="{EFC3B5D7-0D42-9A46-F232-FAA933A758CA}"/>
          </ac:spMkLst>
        </pc:spChg>
        <pc:spChg chg="del">
          <ac:chgData name="sumukha manjunath" userId="3d44df9453ed902c" providerId="LiveId" clId="{149B4A2C-1F7E-4EF3-964F-F8165ED31E5E}" dt="2022-10-08T13:18:28.530" v="5002" actId="478"/>
          <ac:spMkLst>
            <pc:docMk/>
            <pc:sldMk cId="1651672187" sldId="264"/>
            <ac:spMk id="55" creationId="{AB5E63D3-B0A1-B4E1-AEEE-C6320CE8CB67}"/>
          </ac:spMkLst>
        </pc:spChg>
        <pc:grpChg chg="del">
          <ac:chgData name="sumukha manjunath" userId="3d44df9453ed902c" providerId="LiveId" clId="{149B4A2C-1F7E-4EF3-964F-F8165ED31E5E}" dt="2022-10-08T13:18:25.128" v="5001" actId="478"/>
          <ac:grpSpMkLst>
            <pc:docMk/>
            <pc:sldMk cId="1651672187" sldId="264"/>
            <ac:grpSpMk id="4" creationId="{7491A13A-81CB-5A4C-B7D2-0ABADE0E8F67}"/>
          </ac:grpSpMkLst>
        </pc:grpChg>
        <pc:cxnChg chg="mod">
          <ac:chgData name="sumukha manjunath" userId="3d44df9453ed902c" providerId="LiveId" clId="{149B4A2C-1F7E-4EF3-964F-F8165ED31E5E}" dt="2022-10-08T13:18:25.128" v="5001" actId="478"/>
          <ac:cxnSpMkLst>
            <pc:docMk/>
            <pc:sldMk cId="1651672187" sldId="264"/>
            <ac:cxnSpMk id="10" creationId="{73F1CEA1-7897-9838-C579-A7AB40F021FF}"/>
          </ac:cxnSpMkLst>
        </pc:cxnChg>
        <pc:cxnChg chg="mod">
          <ac:chgData name="sumukha manjunath" userId="3d44df9453ed902c" providerId="LiveId" clId="{149B4A2C-1F7E-4EF3-964F-F8165ED31E5E}" dt="2022-10-08T13:18:25.128" v="5001" actId="478"/>
          <ac:cxnSpMkLst>
            <pc:docMk/>
            <pc:sldMk cId="1651672187" sldId="264"/>
            <ac:cxnSpMk id="34" creationId="{D7E15825-7163-E8BA-A09D-9F2A00C476E3}"/>
          </ac:cxnSpMkLst>
        </pc:cxnChg>
        <pc:cxnChg chg="mod">
          <ac:chgData name="sumukha manjunath" userId="3d44df9453ed902c" providerId="LiveId" clId="{149B4A2C-1F7E-4EF3-964F-F8165ED31E5E}" dt="2022-10-08T13:18:25.128" v="5001" actId="478"/>
          <ac:cxnSpMkLst>
            <pc:docMk/>
            <pc:sldMk cId="1651672187" sldId="264"/>
            <ac:cxnSpMk id="35" creationId="{E2DB4FE3-7A9C-549F-28D0-44A75443373C}"/>
          </ac:cxnSpMkLst>
        </pc:cxnChg>
        <pc:cxnChg chg="mod">
          <ac:chgData name="sumukha manjunath" userId="3d44df9453ed902c" providerId="LiveId" clId="{149B4A2C-1F7E-4EF3-964F-F8165ED31E5E}" dt="2022-10-08T13:18:25.128" v="5001" actId="478"/>
          <ac:cxnSpMkLst>
            <pc:docMk/>
            <pc:sldMk cId="1651672187" sldId="264"/>
            <ac:cxnSpMk id="39" creationId="{5BA83D4F-5868-3A14-822B-CBE7B95E0F31}"/>
          </ac:cxnSpMkLst>
        </pc:cxnChg>
        <pc:cxnChg chg="del">
          <ac:chgData name="sumukha manjunath" userId="3d44df9453ed902c" providerId="LiveId" clId="{149B4A2C-1F7E-4EF3-964F-F8165ED31E5E}" dt="2022-10-08T13:18:28.530" v="5002" actId="478"/>
          <ac:cxnSpMkLst>
            <pc:docMk/>
            <pc:sldMk cId="1651672187" sldId="264"/>
            <ac:cxnSpMk id="45" creationId="{17DC1163-B216-28DE-3D92-CB3329D318DA}"/>
          </ac:cxnSpMkLst>
        </pc:cxnChg>
        <pc:cxnChg chg="del">
          <ac:chgData name="sumukha manjunath" userId="3d44df9453ed902c" providerId="LiveId" clId="{149B4A2C-1F7E-4EF3-964F-F8165ED31E5E}" dt="2022-10-08T13:18:28.530" v="5002" actId="478"/>
          <ac:cxnSpMkLst>
            <pc:docMk/>
            <pc:sldMk cId="1651672187" sldId="264"/>
            <ac:cxnSpMk id="49" creationId="{EF5B4D3A-DAD4-6B53-8DDE-EA1444606366}"/>
          </ac:cxnSpMkLst>
        </pc:cxnChg>
        <pc:cxnChg chg="del">
          <ac:chgData name="sumukha manjunath" userId="3d44df9453ed902c" providerId="LiveId" clId="{149B4A2C-1F7E-4EF3-964F-F8165ED31E5E}" dt="2022-10-08T13:18:28.530" v="5002" actId="478"/>
          <ac:cxnSpMkLst>
            <pc:docMk/>
            <pc:sldMk cId="1651672187" sldId="264"/>
            <ac:cxnSpMk id="51" creationId="{A684D089-02D8-FAE2-F116-D1697237DB96}"/>
          </ac:cxnSpMkLst>
        </pc:cxnChg>
        <pc:cxnChg chg="del">
          <ac:chgData name="sumukha manjunath" userId="3d44df9453ed902c" providerId="LiveId" clId="{149B4A2C-1F7E-4EF3-964F-F8165ED31E5E}" dt="2022-10-08T13:18:28.530" v="5002" actId="478"/>
          <ac:cxnSpMkLst>
            <pc:docMk/>
            <pc:sldMk cId="1651672187" sldId="264"/>
            <ac:cxnSpMk id="54" creationId="{CE250E00-DE4D-D9B2-662B-BF677A38CAD3}"/>
          </ac:cxnSpMkLst>
        </pc:cxnChg>
      </pc:sldChg>
      <pc:sldChg chg="modSp new mod">
        <pc:chgData name="sumukha manjunath" userId="3d44df9453ed902c" providerId="LiveId" clId="{149B4A2C-1F7E-4EF3-964F-F8165ED31E5E}" dt="2022-10-08T13:45:19.326" v="6580" actId="20577"/>
        <pc:sldMkLst>
          <pc:docMk/>
          <pc:sldMk cId="857552676" sldId="265"/>
        </pc:sldMkLst>
        <pc:spChg chg="mod">
          <ac:chgData name="sumukha manjunath" userId="3d44df9453ed902c" providerId="LiveId" clId="{149B4A2C-1F7E-4EF3-964F-F8165ED31E5E}" dt="2022-10-08T13:42:31.937" v="6089"/>
          <ac:spMkLst>
            <pc:docMk/>
            <pc:sldMk cId="857552676" sldId="265"/>
            <ac:spMk id="2" creationId="{FA7773D5-2BE6-C0E1-A072-916AB5CC0FB6}"/>
          </ac:spMkLst>
        </pc:spChg>
        <pc:spChg chg="mod">
          <ac:chgData name="sumukha manjunath" userId="3d44df9453ed902c" providerId="LiveId" clId="{149B4A2C-1F7E-4EF3-964F-F8165ED31E5E}" dt="2022-10-08T13:45:19.326" v="6580" actId="20577"/>
          <ac:spMkLst>
            <pc:docMk/>
            <pc:sldMk cId="857552676" sldId="265"/>
            <ac:spMk id="3" creationId="{C3F9B0D6-71BB-82A8-7812-B23E0F7BB7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4A44-DA85-B4DE-0B07-96070357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5FB7-4410-F6D1-400F-F55774F2E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D6BE-A80C-E4DB-C74B-CFC52F33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7036-2100-77B0-BB80-10C1BBF2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49BD-B2F7-8CF7-16D5-D374D703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A4F2-40CE-DADE-D281-4A17FBF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4E668-F85D-6AF9-6A42-4A287D26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FB82-B86C-7DEA-D685-17BFFF58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F9D5-9615-2DBE-4E31-4A70D92C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509B-25C8-C08D-086C-3E25D81F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85A05-1341-8ADA-9188-5A8C7B9F4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1AA0-014C-A9C3-35CC-83D8F87F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652F-BB31-8B20-5D21-BAA683E3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7732-A50D-1EE3-64B9-FF538A71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EBD8-8341-1527-E278-CB0A749C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109-BDB0-60D0-072E-EDFB0E5C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25E2-0352-3164-DB8A-2F76EB90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4739-387C-2EF4-3AC0-94C5C42B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CF78-0F18-2766-C5DD-CE46952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46EC-CDA3-949E-6BE1-9C540920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703-CFC1-4FA2-EDC5-83AC636E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4C8A-D881-EC1C-C124-757D3D4E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9958-B1C5-4ADF-6442-9B710206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E929-233F-12E2-AF27-8089A88B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6CCF-2D60-6D1F-284C-00EE946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B0FC-7111-DB58-A248-F25688C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7154-2E24-9228-FEB9-3614B107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E206-0681-A165-19FB-E5CC9450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9A05-A8EA-82A3-4651-BCD8281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03BA5-3C71-CA28-8193-50AC3BBF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5BF-B2F8-0714-2C30-D408E382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A97-DAF6-5B6B-018E-7BB8C613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8322-996D-2862-A8F3-06CB32B6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2F62-04D2-32DF-2024-0942F3F6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F38E-C616-CF8C-E877-811A3BDDC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FF5EC-B1FF-743D-CFBD-74100C655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22103-AABD-B23F-EBD1-BBF9E157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0A9B5-88A2-DB8E-94AF-7DA50B7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4C81D-08EB-1183-DD4B-F3AA8FA3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A72-672D-0757-F4CF-9B3CFF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8B237-A84F-BB91-DF95-7B0EC38E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5E8A-AECE-F217-7744-46F37ACC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4A992-000B-C373-54F6-7B01322D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CDB26-E84A-BEC2-C08E-AFD4EE1F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AB1D-EB21-58A6-D8A7-F2C21D37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A7EA8-AEDC-6B15-0653-05191ED4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4E7A-0D37-B17B-A16C-F2AA34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D344-A369-21DC-8CD0-1C6A78CF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B2E0-DCB3-97F6-6FD6-04A9B875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2782-255E-6984-544F-7F0511C1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BDC5-6642-CA62-CF36-1521073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480B-5D9C-4F54-4448-768E255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9907-6095-D113-0BC2-7E0FA5A5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87FFB-B144-9DF6-3158-9B9D06D62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60CB-1EFB-D22F-8255-7A303034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638F-5E89-85B0-F52B-B0F96D94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A2151-54E4-3DA7-3708-BEA0408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1947-BF26-254D-A682-6591CE4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A251B-14DD-0612-A3F6-2B85E179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1373-7947-90E7-297B-3E0CC259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F226-3541-6073-2152-B2316BD66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511B-FC28-49E9-8C0B-8FDFAD47878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CCDB-674C-034E-3F89-01A618A0C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95FC-AAF2-DCE0-9435-AF3278440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8DDA-CC6F-4C37-BB49-41AD63A7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1497" TargetMode="External"/><Relationship Id="rId7" Type="http://schemas.openxmlformats.org/officeDocument/2006/relationships/hyperlink" Target="https://medium.com/towards-data-science/understanding-region-of-interest-part-2-roi-align-and-roi-warp-f795196fc193" TargetMode="External"/><Relationship Id="rId2" Type="http://schemas.openxmlformats.org/officeDocument/2006/relationships/hyperlink" Target="https://arxiv.org/abs/1504.080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faster-r-cnn-for-object-detection-a-technical-summary-474c5b857b46" TargetMode="External"/><Relationship Id="rId5" Type="http://schemas.openxmlformats.org/officeDocument/2006/relationships/hyperlink" Target="https://towardsdatascience.com/r-cnn-for-object-detection-a-technical-summary-9e7bfa8a557c" TargetMode="External"/><Relationship Id="rId4" Type="http://schemas.openxmlformats.org/officeDocument/2006/relationships/hyperlink" Target="https://arxiv.org/abs/1703.068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479-EE32-236E-7397-AFE53F8A4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RCNN progress</a:t>
            </a:r>
          </a:p>
        </p:txBody>
      </p:sp>
    </p:spTree>
    <p:extLst>
      <p:ext uri="{BB962C8B-B14F-4D97-AF65-F5344CB8AC3E}">
        <p14:creationId xmlns:p14="http://schemas.microsoft.com/office/powerpoint/2010/main" val="134142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47D-DA6E-07BC-FA31-CF2F0B8E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1B04-35E0-2864-7367-BEEA5445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[1504.08083] Fast R-CNN (arxiv.org)</a:t>
            </a:r>
            <a:endParaRPr lang="en-US" sz="1800" dirty="0"/>
          </a:p>
          <a:p>
            <a:r>
              <a:rPr lang="en-US" sz="1800" dirty="0">
                <a:hlinkClick r:id="rId3"/>
              </a:rPr>
              <a:t>[1506.01497] Faster R-CNN: Towards Real-Time Object Detection with Region Proposal Networks (arxiv.org)</a:t>
            </a:r>
            <a:endParaRPr lang="en-US" sz="1800" dirty="0"/>
          </a:p>
          <a:p>
            <a:r>
              <a:rPr lang="en-US" sz="1800" dirty="0">
                <a:hlinkClick r:id="rId4"/>
              </a:rPr>
              <a:t>[1703.06870] Mask R-CNN (arxiv.org)</a:t>
            </a:r>
            <a:endParaRPr lang="en-US" sz="1800" dirty="0">
              <a:hlinkClick r:id="rId5"/>
            </a:endParaRPr>
          </a:p>
          <a:p>
            <a:r>
              <a:rPr lang="en-US" sz="1800" dirty="0">
                <a:hlinkClick r:id="rId5"/>
              </a:rPr>
              <a:t>R-CNN for object detection. A technical summary | by Shilpa Ananth | Towards Data Science</a:t>
            </a:r>
            <a:endParaRPr lang="en-US" sz="1800" dirty="0"/>
          </a:p>
          <a:p>
            <a:r>
              <a:rPr lang="en-US" sz="1800" dirty="0">
                <a:hlinkClick r:id="rId6"/>
              </a:rPr>
              <a:t>Faster R-CNN for object detection | by Shilpa Ananth | Towards Data Science</a:t>
            </a:r>
            <a:endParaRPr lang="en-US" sz="1800" dirty="0"/>
          </a:p>
          <a:p>
            <a:r>
              <a:rPr lang="en-US" sz="1800" dirty="0">
                <a:hlinkClick r:id="rId7"/>
              </a:rPr>
              <a:t>Understanding Region of Interest — (</a:t>
            </a:r>
            <a:r>
              <a:rPr lang="en-US" sz="1800" dirty="0" err="1">
                <a:hlinkClick r:id="rId7"/>
              </a:rPr>
              <a:t>RoI</a:t>
            </a:r>
            <a:r>
              <a:rPr lang="en-US" sz="1800" dirty="0">
                <a:hlinkClick r:id="rId7"/>
              </a:rPr>
              <a:t> Align and </a:t>
            </a:r>
            <a:r>
              <a:rPr lang="en-US" sz="1800" dirty="0" err="1">
                <a:hlinkClick r:id="rId7"/>
              </a:rPr>
              <a:t>RoI</a:t>
            </a:r>
            <a:r>
              <a:rPr lang="en-US" sz="1800" dirty="0">
                <a:hlinkClick r:id="rId7"/>
              </a:rPr>
              <a:t> Warp) | by Kemal </a:t>
            </a:r>
            <a:r>
              <a:rPr lang="en-US" sz="1800" dirty="0" err="1">
                <a:hlinkClick r:id="rId7"/>
              </a:rPr>
              <a:t>Erdem</a:t>
            </a:r>
            <a:r>
              <a:rPr lang="en-US" sz="1800" dirty="0">
                <a:hlinkClick r:id="rId7"/>
              </a:rPr>
              <a:t> (</a:t>
            </a:r>
            <a:r>
              <a:rPr lang="en-US" sz="1800" dirty="0" err="1">
                <a:hlinkClick r:id="rId7"/>
              </a:rPr>
              <a:t>burnpiro</a:t>
            </a:r>
            <a:r>
              <a:rPr lang="en-US" sz="1800" dirty="0">
                <a:hlinkClick r:id="rId7"/>
              </a:rPr>
              <a:t>) | Towards Data Science (medium.com)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48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33-13C0-1F03-3610-BD9ECE59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RCNN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74BA4-F54F-8FDF-D7C1-DDD4551735EC}"/>
              </a:ext>
            </a:extLst>
          </p:cNvPr>
          <p:cNvSpPr txBox="1"/>
          <p:nvPr/>
        </p:nvSpPr>
        <p:spPr>
          <a:xfrm>
            <a:off x="221702" y="3764262"/>
            <a:ext cx="114619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Can't do end to end training. Need to train the CNN and SVM separately. CNN was trained with </a:t>
            </a:r>
            <a:r>
              <a:rPr lang="en-US" sz="1600" dirty="0" err="1"/>
              <a:t>Imagenet</a:t>
            </a:r>
            <a:r>
              <a:rPr lang="en-US" sz="1600" dirty="0"/>
              <a:t> and last layer was chopped</a:t>
            </a:r>
          </a:p>
          <a:p>
            <a:r>
              <a:rPr lang="en-US" sz="1600" dirty="0"/>
              <a:t>      off. Then CNN is appended with n node dense layer and finetuned with the current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was then trained with the features of the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SVM’s were used (1 for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to resize regions of different shape to same size to use CNN for feature extraction (4096 features from 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Selective search is a generic method for region generation, can't be fine tuned for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extracted from pretrained CNN need to be stored first and then given as input to SVM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the classification, we use non maxima suppression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Bbox regressor learns the transformation needed to refine the proposed region boundaries towards the coordinates of the ground </a:t>
            </a:r>
          </a:p>
          <a:p>
            <a:r>
              <a:rPr lang="en-US" sz="1600" dirty="0"/>
              <a:t>      truth box (Transformations – x, y, h, w, the transformations required for the x and y coordinates of the region center, its height and </a:t>
            </a:r>
          </a:p>
          <a:p>
            <a:r>
              <a:rPr lang="en-US" sz="1600" dirty="0"/>
              <a:t>      width)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399F50-E5CB-C062-6C8C-E4E60CA55BE3}"/>
              </a:ext>
            </a:extLst>
          </p:cNvPr>
          <p:cNvGrpSpPr/>
          <p:nvPr/>
        </p:nvGrpSpPr>
        <p:grpSpPr>
          <a:xfrm>
            <a:off x="530942" y="825169"/>
            <a:ext cx="11406406" cy="2603831"/>
            <a:chOff x="501445" y="1401529"/>
            <a:chExt cx="11406406" cy="26038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2FE0B1-7ACF-3DEA-2698-E93ABD60C7E9}"/>
                </a:ext>
              </a:extLst>
            </p:cNvPr>
            <p:cNvSpPr/>
            <p:nvPr/>
          </p:nvSpPr>
          <p:spPr>
            <a:xfrm>
              <a:off x="501445" y="2458065"/>
              <a:ext cx="973394" cy="9709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Image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B008FD-112C-D5B7-F410-4A3855E9B3CD}"/>
                </a:ext>
              </a:extLst>
            </p:cNvPr>
            <p:cNvSpPr/>
            <p:nvPr/>
          </p:nvSpPr>
          <p:spPr>
            <a:xfrm>
              <a:off x="1775164" y="2182146"/>
              <a:ext cx="1509252" cy="15227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Selective Search (Over segmentation + Graph based Clustering)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F8F3FA-88CD-A680-6079-1B01284183C4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474839" y="2943533"/>
              <a:ext cx="300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4F1930-A01A-6E9B-3F1F-2CCDDCAD3ACF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84416" y="2943532"/>
              <a:ext cx="1120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AA51E8-4D1E-8224-4B86-807096644308}"/>
                </a:ext>
              </a:extLst>
            </p:cNvPr>
            <p:cNvSpPr/>
            <p:nvPr/>
          </p:nvSpPr>
          <p:spPr>
            <a:xfrm>
              <a:off x="4405294" y="2182146"/>
              <a:ext cx="1509252" cy="15227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Resizing all region proposals to common shape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C7ED4D-ADE1-A85D-9C46-12E8FF70E5E5}"/>
                </a:ext>
              </a:extLst>
            </p:cNvPr>
            <p:cNvSpPr txBox="1"/>
            <p:nvPr/>
          </p:nvSpPr>
          <p:spPr>
            <a:xfrm>
              <a:off x="3201282" y="2712698"/>
              <a:ext cx="1287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Region proposals </a:t>
              </a:r>
            </a:p>
            <a:p>
              <a:r>
                <a:rPr lang="en-US" sz="1200" dirty="0"/>
                <a:t>of different sizes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FBFE93-5FDD-1ACE-F7A2-E2188C7EFC1C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5914546" y="2943530"/>
              <a:ext cx="34904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0ADA6C-115C-A866-A276-1284DBD34728}"/>
                </a:ext>
              </a:extLst>
            </p:cNvPr>
            <p:cNvSpPr/>
            <p:nvPr/>
          </p:nvSpPr>
          <p:spPr>
            <a:xfrm>
              <a:off x="6280798" y="2458065"/>
              <a:ext cx="1059865" cy="97093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Pretrained CNN for feature extraction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DE95E3-7443-925D-CC9E-96FE77A46B0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7340663" y="2095237"/>
              <a:ext cx="1120879" cy="84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F6AEA1-8BCA-5F3D-C035-1D6CECF0EDD0}"/>
                </a:ext>
              </a:extLst>
            </p:cNvPr>
            <p:cNvSpPr/>
            <p:nvPr/>
          </p:nvSpPr>
          <p:spPr>
            <a:xfrm>
              <a:off x="8461542" y="1785550"/>
              <a:ext cx="1134742" cy="6193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Pretrained </a:t>
              </a:r>
            </a:p>
            <a:p>
              <a:pPr algn="ctr"/>
              <a:r>
                <a:rPr lang="en-US" sz="1600" dirty="0"/>
                <a:t>SVM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7F081-3116-DDB5-CB99-288BBBB97602}"/>
                </a:ext>
              </a:extLst>
            </p:cNvPr>
            <p:cNvSpPr txBox="1"/>
            <p:nvPr/>
          </p:nvSpPr>
          <p:spPr>
            <a:xfrm rot="19244979">
              <a:off x="7208236" y="2111459"/>
              <a:ext cx="1260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Store features of </a:t>
              </a:r>
            </a:p>
            <a:p>
              <a:pPr algn="ctr"/>
              <a:r>
                <a:rPr lang="en-US" sz="1200" dirty="0"/>
                <a:t>each resized </a:t>
              </a:r>
            </a:p>
            <a:p>
              <a:pPr algn="ctr"/>
              <a:r>
                <a:rPr lang="en-US" sz="1200" dirty="0"/>
                <a:t>region proposal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0397F0-92E8-1D6B-BA8F-BDD5CAEB4ED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596284" y="2095237"/>
              <a:ext cx="481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0457ED-1E42-D14B-1D90-43332E7EE5EC}"/>
                </a:ext>
              </a:extLst>
            </p:cNvPr>
            <p:cNvSpPr txBox="1"/>
            <p:nvPr/>
          </p:nvSpPr>
          <p:spPr>
            <a:xfrm>
              <a:off x="10067665" y="1401529"/>
              <a:ext cx="158646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Classification </a:t>
              </a:r>
            </a:p>
            <a:p>
              <a:pPr algn="ctr"/>
              <a:r>
                <a:rPr lang="en-US" sz="1600" dirty="0"/>
                <a:t>into background </a:t>
              </a:r>
            </a:p>
            <a:p>
              <a:pPr algn="ctr"/>
              <a:r>
                <a:rPr lang="en-US" sz="1600" dirty="0"/>
                <a:t>Or one of </a:t>
              </a:r>
            </a:p>
            <a:p>
              <a:pPr algn="ctr"/>
              <a:r>
                <a:rPr lang="en-US" sz="1600" dirty="0"/>
                <a:t>the foreground </a:t>
              </a:r>
            </a:p>
            <a:p>
              <a:pPr algn="ctr"/>
              <a:r>
                <a:rPr lang="en-US" sz="1600" dirty="0"/>
                <a:t>classes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344D2D-7C60-F9E8-5CBC-880A984D37AB}"/>
                </a:ext>
              </a:extLst>
            </p:cNvPr>
            <p:cNvSpPr/>
            <p:nvPr/>
          </p:nvSpPr>
          <p:spPr>
            <a:xfrm>
              <a:off x="8461542" y="3314309"/>
              <a:ext cx="1134742" cy="6193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Bbox Regressor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EE5521-17D1-C9D2-7BF0-FB9B6375598A}"/>
                </a:ext>
              </a:extLst>
            </p:cNvPr>
            <p:cNvCxnSpPr>
              <a:stCxn id="16" idx="3"/>
              <a:endCxn id="39" idx="1"/>
            </p:cNvCxnSpPr>
            <p:nvPr/>
          </p:nvCxnSpPr>
          <p:spPr>
            <a:xfrm>
              <a:off x="7340663" y="2943530"/>
              <a:ext cx="1120879" cy="680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39240D-C033-A5B8-EE43-D5AAECA1F9F4}"/>
                </a:ext>
              </a:extLst>
            </p:cNvPr>
            <p:cNvCxnSpPr>
              <a:cxnSpLocks/>
            </p:cNvCxnSpPr>
            <p:nvPr/>
          </p:nvCxnSpPr>
          <p:spPr>
            <a:xfrm>
              <a:off x="9596284" y="3610214"/>
              <a:ext cx="481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2F589-4ADD-80CE-FDE0-22CD6EAD2B7B}"/>
                </a:ext>
              </a:extLst>
            </p:cNvPr>
            <p:cNvSpPr txBox="1"/>
            <p:nvPr/>
          </p:nvSpPr>
          <p:spPr>
            <a:xfrm>
              <a:off x="10163655" y="3174363"/>
              <a:ext cx="17441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Bbox for each </a:t>
              </a:r>
            </a:p>
            <a:p>
              <a:pPr algn="ctr"/>
              <a:r>
                <a:rPr lang="en-US" sz="1600" dirty="0"/>
                <a:t>foreground region </a:t>
              </a:r>
            </a:p>
            <a:p>
              <a:pPr algn="ctr"/>
              <a:r>
                <a:rPr lang="en-US" sz="1600" dirty="0"/>
                <a:t>proposal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E9A259-B6E2-0177-28AD-A6A028D01952}"/>
                </a:ext>
              </a:extLst>
            </p:cNvPr>
            <p:cNvCxnSpPr>
              <a:stCxn id="19" idx="3"/>
              <a:endCxn id="39" idx="0"/>
            </p:cNvCxnSpPr>
            <p:nvPr/>
          </p:nvCxnSpPr>
          <p:spPr>
            <a:xfrm flipH="1">
              <a:off x="9028913" y="2095237"/>
              <a:ext cx="567371" cy="1219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4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A73D-BFC7-0271-519C-A9A0DB35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Fast-RCNN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1E9D3-00EC-53E7-6EAA-92D9A096F7EB}"/>
              </a:ext>
            </a:extLst>
          </p:cNvPr>
          <p:cNvGrpSpPr/>
          <p:nvPr/>
        </p:nvGrpSpPr>
        <p:grpSpPr>
          <a:xfrm>
            <a:off x="440214" y="1592715"/>
            <a:ext cx="11311571" cy="3337500"/>
            <a:chOff x="467474" y="1789360"/>
            <a:chExt cx="11798230" cy="33375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5711D50-3403-ECF4-9854-F931648A7F0E}"/>
                </a:ext>
              </a:extLst>
            </p:cNvPr>
            <p:cNvGrpSpPr/>
            <p:nvPr/>
          </p:nvGrpSpPr>
          <p:grpSpPr>
            <a:xfrm>
              <a:off x="467474" y="1789360"/>
              <a:ext cx="8524870" cy="2968990"/>
              <a:chOff x="1077074" y="1582883"/>
              <a:chExt cx="8524870" cy="29689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B48DBA-693A-9F62-24BC-DDC1477EEDD5}"/>
                  </a:ext>
                </a:extLst>
              </p:cNvPr>
              <p:cNvSpPr/>
              <p:nvPr/>
            </p:nvSpPr>
            <p:spPr>
              <a:xfrm>
                <a:off x="1077074" y="2752311"/>
                <a:ext cx="973394" cy="9709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Input Image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B8971F-8242-47B5-3E80-CC8E01BE4DC9}"/>
                  </a:ext>
                </a:extLst>
              </p:cNvPr>
              <p:cNvSpPr/>
              <p:nvPr/>
            </p:nvSpPr>
            <p:spPr>
              <a:xfrm>
                <a:off x="2684649" y="1582883"/>
                <a:ext cx="1509252" cy="152277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Selective Search (Over segmentation + Graph based Clustering)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D1B74E8-61D1-58E8-9CF9-F6CF14191C13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193901" y="2344269"/>
                <a:ext cx="1229037" cy="761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4BDBEC-631F-33CD-2EB2-B063BB116B48}"/>
                  </a:ext>
                </a:extLst>
              </p:cNvPr>
              <p:cNvSpPr txBox="1"/>
              <p:nvPr/>
            </p:nvSpPr>
            <p:spPr>
              <a:xfrm rot="20171082">
                <a:off x="4239742" y="3440323"/>
                <a:ext cx="92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Image level </a:t>
                </a:r>
              </a:p>
              <a:p>
                <a:pPr algn="ctr"/>
                <a:r>
                  <a:rPr lang="en-US" sz="1200" dirty="0"/>
                  <a:t>features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B0CAA4-9D55-3A5D-FEB7-7EA3510B8129}"/>
                  </a:ext>
                </a:extLst>
              </p:cNvPr>
              <p:cNvSpPr/>
              <p:nvPr/>
            </p:nvSpPr>
            <p:spPr>
              <a:xfrm>
                <a:off x="2684649" y="3370363"/>
                <a:ext cx="1364226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 CNN for feature extraction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8A7F753-D4D2-2038-1261-9C9E2C15FAD2}"/>
                  </a:ext>
                </a:extLst>
              </p:cNvPr>
              <p:cNvGrpSpPr/>
              <p:nvPr/>
            </p:nvGrpSpPr>
            <p:grpSpPr>
              <a:xfrm>
                <a:off x="2050468" y="2344269"/>
                <a:ext cx="634181" cy="1755783"/>
                <a:chOff x="2050468" y="2344269"/>
                <a:chExt cx="634181" cy="175578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6EBFD63-2E49-D45D-B7F9-852A29C09674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>
                  <a:off x="2050468" y="3237779"/>
                  <a:ext cx="28960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14F07A3-8920-3F5F-5D0D-B78C0DBC4F29}"/>
                    </a:ext>
                  </a:extLst>
                </p:cNvPr>
                <p:cNvCxnSpPr/>
                <p:nvPr/>
              </p:nvCxnSpPr>
              <p:spPr>
                <a:xfrm>
                  <a:off x="2340077" y="2344269"/>
                  <a:ext cx="0" cy="17557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786C62-10DE-98C3-DD2B-F2B3E2D31960}"/>
                    </a:ext>
                  </a:extLst>
                </p:cNvPr>
                <p:cNvCxnSpPr>
                  <a:endCxn id="5" idx="1"/>
                </p:cNvCxnSpPr>
                <p:nvPr/>
              </p:nvCxnSpPr>
              <p:spPr>
                <a:xfrm>
                  <a:off x="2340077" y="2344269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EF8FA07-ADA0-DE40-8B3B-D8B58F367AAB}"/>
                    </a:ext>
                  </a:extLst>
                </p:cNvPr>
                <p:cNvCxnSpPr/>
                <p:nvPr/>
              </p:nvCxnSpPr>
              <p:spPr>
                <a:xfrm>
                  <a:off x="2340077" y="4100052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D8668B4-2077-AA1B-4952-CBA86158E731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4048875" y="3370363"/>
                <a:ext cx="1374063" cy="590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B35662-0536-815D-742B-FAD665FAC0A5}"/>
                  </a:ext>
                </a:extLst>
              </p:cNvPr>
              <p:cNvSpPr/>
              <p:nvPr/>
            </p:nvSpPr>
            <p:spPr>
              <a:xfrm>
                <a:off x="5445804" y="2631405"/>
                <a:ext cx="1364226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ROI Pooling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0B5874-5336-B8D3-B580-BD753897A835}"/>
                  </a:ext>
                </a:extLst>
              </p:cNvPr>
              <p:cNvSpPr txBox="1"/>
              <p:nvPr/>
            </p:nvSpPr>
            <p:spPr>
              <a:xfrm>
                <a:off x="6861299" y="2801399"/>
                <a:ext cx="9750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Fixed length </a:t>
                </a:r>
              </a:p>
              <a:p>
                <a:pPr algn="ctr"/>
                <a:r>
                  <a:rPr lang="en-US" sz="1200" dirty="0"/>
                  <a:t>Features of </a:t>
                </a:r>
              </a:p>
              <a:p>
                <a:pPr algn="ctr"/>
                <a:r>
                  <a:rPr lang="en-US" sz="1200" dirty="0"/>
                  <a:t>each region </a:t>
                </a:r>
              </a:p>
              <a:p>
                <a:pPr algn="ctr"/>
                <a:r>
                  <a:rPr lang="en-US" sz="1200" dirty="0"/>
                  <a:t>proposal 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4F0A107-5FB9-3A23-1127-0C8B13CD8B2E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6810030" y="3222160"/>
                <a:ext cx="1026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034E63-6F70-07DF-7F3D-306ECE953322}"/>
                  </a:ext>
                </a:extLst>
              </p:cNvPr>
              <p:cNvSpPr txBox="1"/>
              <p:nvPr/>
            </p:nvSpPr>
            <p:spPr>
              <a:xfrm rot="1897396">
                <a:off x="4232772" y="2522683"/>
                <a:ext cx="1287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proposals </a:t>
                </a:r>
              </a:p>
              <a:p>
                <a:r>
                  <a:rPr lang="en-US" sz="1200" dirty="0"/>
                  <a:t>of different sizes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36E9F6-A12E-4E62-73F5-51A057DBFE48}"/>
                  </a:ext>
                </a:extLst>
              </p:cNvPr>
              <p:cNvSpPr/>
              <p:nvPr/>
            </p:nvSpPr>
            <p:spPr>
              <a:xfrm>
                <a:off x="7836310" y="2650275"/>
                <a:ext cx="1120876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Fully Connected Layers (FC)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E6C0C69-25B5-4BF5-738E-7CAD3F483F59}"/>
                  </a:ext>
                </a:extLst>
              </p:cNvPr>
              <p:cNvGrpSpPr/>
              <p:nvPr/>
            </p:nvGrpSpPr>
            <p:grpSpPr>
              <a:xfrm>
                <a:off x="8967763" y="2344269"/>
                <a:ext cx="634181" cy="1755783"/>
                <a:chOff x="1794829" y="2344269"/>
                <a:chExt cx="634181" cy="1755783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68744F3-8212-9B43-A6AB-E5FB90758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4829" y="3237779"/>
                  <a:ext cx="28960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931BAA-9C52-3061-8FA5-8FC99ABAE2E8}"/>
                    </a:ext>
                  </a:extLst>
                </p:cNvPr>
                <p:cNvCxnSpPr/>
                <p:nvPr/>
              </p:nvCxnSpPr>
              <p:spPr>
                <a:xfrm>
                  <a:off x="2084438" y="2344269"/>
                  <a:ext cx="0" cy="17557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5F51A5F-2BEE-6A0C-D167-D6BE6ADA536F}"/>
                    </a:ext>
                  </a:extLst>
                </p:cNvPr>
                <p:cNvCxnSpPr/>
                <p:nvPr/>
              </p:nvCxnSpPr>
              <p:spPr>
                <a:xfrm>
                  <a:off x="2084438" y="2344269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E6A966A2-98C8-155A-0156-42228810CDEC}"/>
                    </a:ext>
                  </a:extLst>
                </p:cNvPr>
                <p:cNvCxnSpPr/>
                <p:nvPr/>
              </p:nvCxnSpPr>
              <p:spPr>
                <a:xfrm>
                  <a:off x="2084438" y="4100052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3146BA-B7B5-8101-1C81-52677278C374}"/>
                </a:ext>
              </a:extLst>
            </p:cNvPr>
            <p:cNvSpPr/>
            <p:nvPr/>
          </p:nvSpPr>
          <p:spPr>
            <a:xfrm>
              <a:off x="8992344" y="1938615"/>
              <a:ext cx="456455" cy="11815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2A61CB-4CE4-E3C8-7665-127AB4C0326C}"/>
                </a:ext>
              </a:extLst>
            </p:cNvPr>
            <p:cNvSpPr/>
            <p:nvPr/>
          </p:nvSpPr>
          <p:spPr>
            <a:xfrm>
              <a:off x="8992343" y="3715774"/>
              <a:ext cx="456455" cy="11815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E24D6DC-B23E-7A27-50A8-0F4A46759D14}"/>
                </a:ext>
              </a:extLst>
            </p:cNvPr>
            <p:cNvCxnSpPr/>
            <p:nvPr/>
          </p:nvCxnSpPr>
          <p:spPr>
            <a:xfrm>
              <a:off x="9448798" y="4306529"/>
              <a:ext cx="344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EACBE-0AE1-340E-9BB8-D21675515D1E}"/>
                </a:ext>
              </a:extLst>
            </p:cNvPr>
            <p:cNvCxnSpPr/>
            <p:nvPr/>
          </p:nvCxnSpPr>
          <p:spPr>
            <a:xfrm>
              <a:off x="9449017" y="2550745"/>
              <a:ext cx="344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CDD22F-62D0-F904-6115-AEB7A609F3AD}"/>
                </a:ext>
              </a:extLst>
            </p:cNvPr>
            <p:cNvSpPr/>
            <p:nvPr/>
          </p:nvSpPr>
          <p:spPr>
            <a:xfrm>
              <a:off x="9793607" y="2425989"/>
              <a:ext cx="967351" cy="2975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SoftMax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EC4BB0-4ABE-AC0F-8211-8EDB15C002BC}"/>
                </a:ext>
              </a:extLst>
            </p:cNvPr>
            <p:cNvSpPr/>
            <p:nvPr/>
          </p:nvSpPr>
          <p:spPr>
            <a:xfrm>
              <a:off x="9766148" y="4167595"/>
              <a:ext cx="967351" cy="2975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Linear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1FCF988-26F9-18E9-0BDA-3A99A1D15F19}"/>
                </a:ext>
              </a:extLst>
            </p:cNvPr>
            <p:cNvCxnSpPr/>
            <p:nvPr/>
          </p:nvCxnSpPr>
          <p:spPr>
            <a:xfrm>
              <a:off x="10733499" y="4321284"/>
              <a:ext cx="344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F5EE8DF-A70A-595D-D1D6-89DD2D7FFD4A}"/>
                </a:ext>
              </a:extLst>
            </p:cNvPr>
            <p:cNvCxnSpPr/>
            <p:nvPr/>
          </p:nvCxnSpPr>
          <p:spPr>
            <a:xfrm>
              <a:off x="10760958" y="2570416"/>
              <a:ext cx="344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E61576-1D8C-D95A-FE9D-E8D8F9A35180}"/>
                </a:ext>
              </a:extLst>
            </p:cNvPr>
            <p:cNvSpPr txBox="1"/>
            <p:nvPr/>
          </p:nvSpPr>
          <p:spPr>
            <a:xfrm>
              <a:off x="11058341" y="2088108"/>
              <a:ext cx="10073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Object </a:t>
              </a:r>
            </a:p>
            <a:p>
              <a:pPr algn="ctr"/>
              <a:r>
                <a:rPr lang="en-US" sz="1600" dirty="0"/>
                <a:t>Class </a:t>
              </a:r>
            </a:p>
            <a:p>
              <a:pPr algn="ctr"/>
              <a:r>
                <a:rPr lang="en-US" sz="1600" dirty="0"/>
                <a:t>(For each </a:t>
              </a:r>
            </a:p>
            <a:p>
              <a:pPr algn="ctr"/>
              <a:r>
                <a:rPr lang="en-US" sz="1600" dirty="0"/>
                <a:t>region)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8F618-BCB6-4775-BA53-1E9C63AB9904}"/>
                </a:ext>
              </a:extLst>
            </p:cNvPr>
            <p:cNvSpPr txBox="1"/>
            <p:nvPr/>
          </p:nvSpPr>
          <p:spPr>
            <a:xfrm>
              <a:off x="11078071" y="3803421"/>
              <a:ext cx="11876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Bbox </a:t>
              </a:r>
            </a:p>
            <a:p>
              <a:pPr algn="ctr"/>
              <a:r>
                <a:rPr lang="en-US" sz="1600" dirty="0"/>
                <a:t>Coordinates</a:t>
              </a:r>
            </a:p>
            <a:p>
              <a:pPr algn="ctr"/>
              <a:r>
                <a:rPr lang="en-US" sz="1600" dirty="0"/>
                <a:t>(For each </a:t>
              </a:r>
            </a:p>
            <a:p>
              <a:pPr algn="ctr"/>
              <a:r>
                <a:rPr lang="en-US" sz="1600" dirty="0"/>
                <a:t>region)</a:t>
              </a:r>
            </a:p>
            <a:p>
              <a:pPr algn="ctr"/>
              <a:endParaRPr lang="en-US" sz="16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954DEA4-EE4A-F084-A586-B65E25E0D4C1}"/>
              </a:ext>
            </a:extLst>
          </p:cNvPr>
          <p:cNvSpPr txBox="1"/>
          <p:nvPr/>
        </p:nvSpPr>
        <p:spPr>
          <a:xfrm>
            <a:off x="641555" y="4824736"/>
            <a:ext cx="11188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ROI Pooling, which breaks the features of different sizes into different number of blocks and applies</a:t>
            </a:r>
          </a:p>
          <a:p>
            <a:r>
              <a:rPr lang="en-US" dirty="0"/>
              <a:t>     pooling to select a single value from each block (if n x n is the feature size and target size is 7 x 7, the number of </a:t>
            </a:r>
          </a:p>
          <a:p>
            <a:r>
              <a:rPr lang="en-US" dirty="0"/>
              <a:t>     blocks would be n/y x n/y where y can be computed as floor(n/7)) to give features of uniform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end to end training of CNN for object class prediction and </a:t>
            </a:r>
            <a:r>
              <a:rPr lang="en-US" dirty="0" err="1"/>
              <a:t>bbox</a:t>
            </a:r>
            <a:r>
              <a:rPr lang="en-US" dirty="0"/>
              <a:t> coordinates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depends on Selective Search for Region 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L1 loss for Bbox prediction (Acts like L1 when there is large diff b/w </a:t>
            </a:r>
            <a:r>
              <a:rPr lang="en-US" dirty="0" err="1"/>
              <a:t>gt</a:t>
            </a:r>
            <a:r>
              <a:rPr lang="en-US" dirty="0"/>
              <a:t> and pred and acts like L2 when diff is</a:t>
            </a:r>
          </a:p>
          <a:p>
            <a:r>
              <a:rPr lang="en-US" dirty="0"/>
              <a:t>     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1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6E06-BFD9-F987-F4DC-2FBBC757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Faster-RCNN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AE42B1C-77F4-B54D-A176-4069D7682174}"/>
              </a:ext>
            </a:extLst>
          </p:cNvPr>
          <p:cNvGrpSpPr/>
          <p:nvPr/>
        </p:nvGrpSpPr>
        <p:grpSpPr>
          <a:xfrm>
            <a:off x="75824" y="1278193"/>
            <a:ext cx="12116176" cy="4963510"/>
            <a:chOff x="654517" y="885453"/>
            <a:chExt cx="12154185" cy="45795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B06152-7852-17C4-777D-ADBB4FF44D99}"/>
                </a:ext>
              </a:extLst>
            </p:cNvPr>
            <p:cNvSpPr/>
            <p:nvPr/>
          </p:nvSpPr>
          <p:spPr>
            <a:xfrm>
              <a:off x="654517" y="2899753"/>
              <a:ext cx="715651" cy="6315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Image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0EDBD-A242-B719-9984-3F85FE74AD9F}"/>
                </a:ext>
              </a:extLst>
            </p:cNvPr>
            <p:cNvSpPr/>
            <p:nvPr/>
          </p:nvSpPr>
          <p:spPr>
            <a:xfrm>
              <a:off x="1707712" y="2762143"/>
              <a:ext cx="1029865" cy="97093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CNN for feature extraction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D7725-1FB8-D901-0ED2-27CD0AB93A2D}"/>
                </a:ext>
              </a:extLst>
            </p:cNvPr>
            <p:cNvCxnSpPr/>
            <p:nvPr/>
          </p:nvCxnSpPr>
          <p:spPr>
            <a:xfrm>
              <a:off x="1373457" y="3241824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20DB34-7B8A-E55C-3D14-12365EC53282}"/>
                </a:ext>
              </a:extLst>
            </p:cNvPr>
            <p:cNvSpPr/>
            <p:nvPr/>
          </p:nvSpPr>
          <p:spPr>
            <a:xfrm>
              <a:off x="6506838" y="3568393"/>
              <a:ext cx="818349" cy="68329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ROI Pooling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C1598E-A846-F07F-ECFC-48F9E239ACB4}"/>
                </a:ext>
              </a:extLst>
            </p:cNvPr>
            <p:cNvSpPr txBox="1"/>
            <p:nvPr/>
          </p:nvSpPr>
          <p:spPr>
            <a:xfrm>
              <a:off x="7271419" y="3499859"/>
              <a:ext cx="9347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Fixed length </a:t>
              </a:r>
            </a:p>
            <a:p>
              <a:pPr algn="ctr"/>
              <a:r>
                <a:rPr lang="en-US" sz="1200" dirty="0"/>
                <a:t>Features of </a:t>
              </a:r>
            </a:p>
            <a:p>
              <a:pPr algn="ctr"/>
              <a:r>
                <a:rPr lang="en-US" sz="1200" dirty="0"/>
                <a:t>each region </a:t>
              </a:r>
            </a:p>
            <a:p>
              <a:pPr algn="ctr"/>
              <a:r>
                <a:rPr lang="en-US" sz="1200" dirty="0"/>
                <a:t>proposal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D51622-7851-332D-6927-41014276515A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7325187" y="3910042"/>
              <a:ext cx="881026" cy="2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96B9D0-449C-FD3B-7F9E-20C1C870CBA0}"/>
                </a:ext>
              </a:extLst>
            </p:cNvPr>
            <p:cNvSpPr/>
            <p:nvPr/>
          </p:nvSpPr>
          <p:spPr>
            <a:xfrm>
              <a:off x="8206213" y="3348735"/>
              <a:ext cx="1074642" cy="11815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Fully Connected Layers (FC)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B482A-DFE3-DFFF-77CB-B57EAE5C1818}"/>
                </a:ext>
              </a:extLst>
            </p:cNvPr>
            <p:cNvGrpSpPr/>
            <p:nvPr/>
          </p:nvGrpSpPr>
          <p:grpSpPr>
            <a:xfrm>
              <a:off x="9290995" y="3042729"/>
              <a:ext cx="608022" cy="1755783"/>
              <a:chOff x="1794829" y="2344269"/>
              <a:chExt cx="634181" cy="175578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B79749B-78B1-87E5-6C4A-13488BFC7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829" y="3237779"/>
                <a:ext cx="2896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6674F4A-033E-A372-D329-2E1808BC26D3}"/>
                  </a:ext>
                </a:extLst>
              </p:cNvPr>
              <p:cNvCxnSpPr/>
              <p:nvPr/>
            </p:nvCxnSpPr>
            <p:spPr>
              <a:xfrm>
                <a:off x="2084438" y="2344269"/>
                <a:ext cx="0" cy="175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292A611-1741-5F83-B280-A1383FDE7641}"/>
                  </a:ext>
                </a:extLst>
              </p:cNvPr>
              <p:cNvCxnSpPr/>
              <p:nvPr/>
            </p:nvCxnSpPr>
            <p:spPr>
              <a:xfrm>
                <a:off x="2084438" y="2344269"/>
                <a:ext cx="3445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D60449C-C2BD-5707-9A8D-6AEBC4701F6B}"/>
                  </a:ext>
                </a:extLst>
              </p:cNvPr>
              <p:cNvCxnSpPr/>
              <p:nvPr/>
            </p:nvCxnSpPr>
            <p:spPr>
              <a:xfrm>
                <a:off x="2084438" y="4100052"/>
                <a:ext cx="3445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26544-5659-2651-98C4-5FE634492209}"/>
                </a:ext>
              </a:extLst>
            </p:cNvPr>
            <p:cNvSpPr/>
            <p:nvPr/>
          </p:nvSpPr>
          <p:spPr>
            <a:xfrm>
              <a:off x="9899017" y="2430598"/>
              <a:ext cx="437627" cy="11815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E24A4C-0D44-B175-6957-19D648C39E2A}"/>
                </a:ext>
              </a:extLst>
            </p:cNvPr>
            <p:cNvSpPr/>
            <p:nvPr/>
          </p:nvSpPr>
          <p:spPr>
            <a:xfrm>
              <a:off x="9899016" y="4207757"/>
              <a:ext cx="437627" cy="11815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483AC3-5419-F702-BE19-322503B44CC6}"/>
                </a:ext>
              </a:extLst>
            </p:cNvPr>
            <p:cNvCxnSpPr/>
            <p:nvPr/>
          </p:nvCxnSpPr>
          <p:spPr>
            <a:xfrm>
              <a:off x="10336643" y="4798512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20C0EA-7A86-F408-AFBF-DCA0091B9FB9}"/>
                </a:ext>
              </a:extLst>
            </p:cNvPr>
            <p:cNvCxnSpPr/>
            <p:nvPr/>
          </p:nvCxnSpPr>
          <p:spPr>
            <a:xfrm>
              <a:off x="10336853" y="3042728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E9EEC-2125-DF7C-5A27-5CCE3E79ED82}"/>
                </a:ext>
              </a:extLst>
            </p:cNvPr>
            <p:cNvSpPr/>
            <p:nvPr/>
          </p:nvSpPr>
          <p:spPr>
            <a:xfrm>
              <a:off x="10667229" y="2917972"/>
              <a:ext cx="927449" cy="2975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SoftMax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61BAF-9633-564E-8771-71F1252B6562}"/>
                </a:ext>
              </a:extLst>
            </p:cNvPr>
            <p:cNvSpPr/>
            <p:nvPr/>
          </p:nvSpPr>
          <p:spPr>
            <a:xfrm>
              <a:off x="10640903" y="4659578"/>
              <a:ext cx="927449" cy="2975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Linear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588A53-D103-6096-3CA7-9B9DAFD9BF4A}"/>
                </a:ext>
              </a:extLst>
            </p:cNvPr>
            <p:cNvCxnSpPr/>
            <p:nvPr/>
          </p:nvCxnSpPr>
          <p:spPr>
            <a:xfrm>
              <a:off x="11568352" y="4813267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8C7091-ED82-9477-DCAD-554665C7BD24}"/>
                </a:ext>
              </a:extLst>
            </p:cNvPr>
            <p:cNvCxnSpPr/>
            <p:nvPr/>
          </p:nvCxnSpPr>
          <p:spPr>
            <a:xfrm>
              <a:off x="11594678" y="3062399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50BC11-885B-BA6E-CE30-02B1855D2DCD}"/>
                </a:ext>
              </a:extLst>
            </p:cNvPr>
            <p:cNvSpPr txBox="1"/>
            <p:nvPr/>
          </p:nvSpPr>
          <p:spPr>
            <a:xfrm>
              <a:off x="11812271" y="2729823"/>
              <a:ext cx="801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Object </a:t>
              </a:r>
            </a:p>
            <a:p>
              <a:pPr algn="ctr"/>
              <a:r>
                <a:rPr lang="en-US" sz="1200" dirty="0"/>
                <a:t>Class </a:t>
              </a:r>
            </a:p>
            <a:p>
              <a:pPr algn="ctr"/>
              <a:r>
                <a:rPr lang="en-US" sz="1200" dirty="0"/>
                <a:t>(For each </a:t>
              </a:r>
            </a:p>
            <a:p>
              <a:pPr algn="ctr"/>
              <a:r>
                <a:rPr lang="en-US" sz="1200" dirty="0"/>
                <a:t>region)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1F955A-EACF-B3C2-EBD5-3FA3498DE235}"/>
                </a:ext>
              </a:extLst>
            </p:cNvPr>
            <p:cNvSpPr txBox="1"/>
            <p:nvPr/>
          </p:nvSpPr>
          <p:spPr>
            <a:xfrm>
              <a:off x="11872612" y="4449292"/>
              <a:ext cx="9360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Bbox </a:t>
              </a:r>
            </a:p>
            <a:p>
              <a:pPr algn="ctr"/>
              <a:r>
                <a:rPr lang="en-US" sz="1200" dirty="0"/>
                <a:t>Coordinates</a:t>
              </a:r>
            </a:p>
            <a:p>
              <a:pPr algn="ctr"/>
              <a:r>
                <a:rPr lang="en-US" sz="1200" dirty="0"/>
                <a:t>(For each </a:t>
              </a:r>
            </a:p>
            <a:p>
              <a:pPr algn="ctr"/>
              <a:r>
                <a:rPr lang="en-US" sz="1200" dirty="0"/>
                <a:t>region)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C8E5A5-211C-5C8A-BA21-39B562CC6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20585" y="3247610"/>
              <a:ext cx="2776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071643-F9C9-047E-584E-5903ABFA1210}"/>
                </a:ext>
              </a:extLst>
            </p:cNvPr>
            <p:cNvCxnSpPr/>
            <p:nvPr/>
          </p:nvCxnSpPr>
          <p:spPr>
            <a:xfrm>
              <a:off x="2998248" y="2354100"/>
              <a:ext cx="0" cy="1755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11118C-101D-F266-3A01-46BF5D2DAB51}"/>
                </a:ext>
              </a:extLst>
            </p:cNvPr>
            <p:cNvCxnSpPr/>
            <p:nvPr/>
          </p:nvCxnSpPr>
          <p:spPr>
            <a:xfrm>
              <a:off x="2998248" y="2354100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6DD1A9-2A4F-AD4E-219B-7B025833A4F7}"/>
                </a:ext>
              </a:extLst>
            </p:cNvPr>
            <p:cNvCxnSpPr>
              <a:cxnSpLocks/>
            </p:cNvCxnSpPr>
            <p:nvPr/>
          </p:nvCxnSpPr>
          <p:spPr>
            <a:xfrm>
              <a:off x="2998248" y="4109883"/>
              <a:ext cx="350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CA819B-8BC3-1190-8229-5233E8754DD2}"/>
                </a:ext>
              </a:extLst>
            </p:cNvPr>
            <p:cNvSpPr/>
            <p:nvPr/>
          </p:nvSpPr>
          <p:spPr>
            <a:xfrm>
              <a:off x="3354729" y="1763345"/>
              <a:ext cx="1186667" cy="9987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Convolution layer (3x3)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0CEE8E-1317-7743-103B-473ED4EDA790}"/>
                </a:ext>
              </a:extLst>
            </p:cNvPr>
            <p:cNvSpPr/>
            <p:nvPr/>
          </p:nvSpPr>
          <p:spPr>
            <a:xfrm>
              <a:off x="5149237" y="885453"/>
              <a:ext cx="437740" cy="9987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69A609-2CF4-3BFB-9087-34163F1F71C2}"/>
                </a:ext>
              </a:extLst>
            </p:cNvPr>
            <p:cNvSpPr/>
            <p:nvPr/>
          </p:nvSpPr>
          <p:spPr>
            <a:xfrm>
              <a:off x="5149237" y="2635416"/>
              <a:ext cx="437740" cy="9987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FC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B5BC76-3EFC-08A7-F53D-F0AEEF0787A4}"/>
                </a:ext>
              </a:extLst>
            </p:cNvPr>
            <p:cNvCxnSpPr>
              <a:cxnSpLocks/>
            </p:cNvCxnSpPr>
            <p:nvPr/>
          </p:nvCxnSpPr>
          <p:spPr>
            <a:xfrm>
              <a:off x="4534636" y="2278361"/>
              <a:ext cx="2776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7C4153-421B-07AA-2649-4640E15BE67B}"/>
                </a:ext>
              </a:extLst>
            </p:cNvPr>
            <p:cNvCxnSpPr/>
            <p:nvPr/>
          </p:nvCxnSpPr>
          <p:spPr>
            <a:xfrm>
              <a:off x="4812299" y="1384851"/>
              <a:ext cx="0" cy="1755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EAB264-C52F-8A72-D229-4A16BCE5FED0}"/>
                </a:ext>
              </a:extLst>
            </p:cNvPr>
            <p:cNvCxnSpPr/>
            <p:nvPr/>
          </p:nvCxnSpPr>
          <p:spPr>
            <a:xfrm>
              <a:off x="4812299" y="1384851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D65BFE-0380-FDB8-2E7E-F3470B58E1B3}"/>
                </a:ext>
              </a:extLst>
            </p:cNvPr>
            <p:cNvCxnSpPr/>
            <p:nvPr/>
          </p:nvCxnSpPr>
          <p:spPr>
            <a:xfrm>
              <a:off x="4812299" y="3140634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598FA5-3B25-576C-8597-1C262F5D1A82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5586977" y="2354100"/>
              <a:ext cx="597513" cy="780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D40CF2-66DE-F30A-C3D6-01B3ADC8BEE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5586977" y="1384851"/>
              <a:ext cx="597513" cy="669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AC0E63-99CA-5903-78CD-006A20A2E3D3}"/>
                </a:ext>
              </a:extLst>
            </p:cNvPr>
            <p:cNvSpPr txBox="1"/>
            <p:nvPr/>
          </p:nvSpPr>
          <p:spPr>
            <a:xfrm>
              <a:off x="6959167" y="2050757"/>
              <a:ext cx="1251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Region proposals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18EA1A-837F-6145-937D-DA5FB7AF8902}"/>
                </a:ext>
              </a:extLst>
            </p:cNvPr>
            <p:cNvSpPr/>
            <p:nvPr/>
          </p:nvSpPr>
          <p:spPr>
            <a:xfrm>
              <a:off x="6197132" y="1733798"/>
              <a:ext cx="437740" cy="9987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Postprocessing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644471C-2C38-9A20-0A3E-022E93EB8B15}"/>
                </a:ext>
              </a:extLst>
            </p:cNvPr>
            <p:cNvCxnSpPr/>
            <p:nvPr/>
          </p:nvCxnSpPr>
          <p:spPr>
            <a:xfrm>
              <a:off x="6634872" y="2189256"/>
              <a:ext cx="330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8643007-C2D7-0145-EF3E-82903A711E9A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5885733" y="2327756"/>
              <a:ext cx="1699375" cy="1405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844873-780B-4A12-E900-6E95CB6B22C5}"/>
                </a:ext>
              </a:extLst>
            </p:cNvPr>
            <p:cNvCxnSpPr>
              <a:cxnSpLocks/>
            </p:cNvCxnSpPr>
            <p:nvPr/>
          </p:nvCxnSpPr>
          <p:spPr>
            <a:xfrm>
              <a:off x="5885733" y="3733078"/>
              <a:ext cx="621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82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B94-BC83-6348-42DF-6B29FB6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Faster-RCNN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B18D-1BB5-C92B-4D89-E93F007A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>
            <a:normAutofit/>
          </a:bodyPr>
          <a:lstStyle/>
          <a:p>
            <a:r>
              <a:rPr lang="en-US" sz="1800" dirty="0"/>
              <a:t>Training:</a:t>
            </a:r>
          </a:p>
          <a:p>
            <a:pPr lvl="1"/>
            <a:r>
              <a:rPr lang="en-US" sz="1600" dirty="0"/>
              <a:t>First the RPN is trained independently for the region proposal task</a:t>
            </a:r>
          </a:p>
          <a:p>
            <a:pPr lvl="1"/>
            <a:r>
              <a:rPr lang="en-US" sz="1600" dirty="0"/>
              <a:t>The Fast RCNN part of the model is trained for the detection objective. The RPN weights are frozen here</a:t>
            </a:r>
          </a:p>
          <a:p>
            <a:pPr lvl="1"/>
            <a:r>
              <a:rPr lang="en-US" sz="1600" dirty="0"/>
              <a:t>The Fast RCNN part is frozen and the common CNN layers are frozen, only RPN specific layers are fine tuned for region proposal task</a:t>
            </a:r>
          </a:p>
          <a:p>
            <a:pPr lvl="1"/>
            <a:r>
              <a:rPr lang="en-US" sz="1600" dirty="0"/>
              <a:t>The Fast RCNN part is trained now for detection task, but the RPN and the common CNN layers are fixed</a:t>
            </a:r>
          </a:p>
          <a:p>
            <a:r>
              <a:rPr lang="en-US" sz="1800" dirty="0"/>
              <a:t>Region Selection</a:t>
            </a:r>
            <a:r>
              <a:rPr lang="en-US" sz="1500" dirty="0"/>
              <a:t>:</a:t>
            </a:r>
          </a:p>
          <a:p>
            <a:pPr lvl="1"/>
            <a:r>
              <a:rPr lang="en-US" sz="1600" dirty="0"/>
              <a:t>The Proposed regions/transformed anchor boxes which have an IOU &gt; 0.7 with </a:t>
            </a:r>
            <a:r>
              <a:rPr lang="en-US" sz="1600" dirty="0" err="1"/>
              <a:t>gt</a:t>
            </a:r>
            <a:r>
              <a:rPr lang="en-US" sz="1600" dirty="0"/>
              <a:t> are considered as foreground</a:t>
            </a:r>
          </a:p>
          <a:p>
            <a:pPr lvl="1"/>
            <a:r>
              <a:rPr lang="en-US" sz="1600" dirty="0"/>
              <a:t>Or the bounding box which has the highest IOU with a </a:t>
            </a:r>
            <a:r>
              <a:rPr lang="en-US" sz="1600" dirty="0" err="1"/>
              <a:t>gt</a:t>
            </a:r>
            <a:r>
              <a:rPr lang="en-US" sz="1600" dirty="0"/>
              <a:t> is considered as the foreground region</a:t>
            </a:r>
          </a:p>
          <a:p>
            <a:pPr lvl="1"/>
            <a:r>
              <a:rPr lang="en-US" sz="1600" dirty="0"/>
              <a:t>After the transformed anchor boxes/regions are predicted, postprocessing steps such as filtering based on </a:t>
            </a:r>
            <a:r>
              <a:rPr lang="en-US" sz="1600" dirty="0" err="1"/>
              <a:t>objectness</a:t>
            </a:r>
            <a:r>
              <a:rPr lang="en-US" sz="1600" dirty="0"/>
              <a:t> score, IOU intersection with other predicted boxes are used to update the set of the predicted regions</a:t>
            </a:r>
          </a:p>
          <a:p>
            <a:pPr lvl="1"/>
            <a:r>
              <a:rPr lang="en-US" sz="1600" dirty="0"/>
              <a:t>This set of postprocessing steps is also applied on the final set of </a:t>
            </a:r>
            <a:r>
              <a:rPr lang="en-US" sz="1600" dirty="0" err="1"/>
              <a:t>bboxes</a:t>
            </a:r>
            <a:r>
              <a:rPr lang="en-US" sz="1600" dirty="0"/>
              <a:t> generated (in the object predictor head)</a:t>
            </a:r>
          </a:p>
          <a:p>
            <a:pPr lvl="1"/>
            <a:endParaRPr lang="en-US" sz="1100" dirty="0"/>
          </a:p>
          <a:p>
            <a:pPr marL="1371600" lvl="3" indent="0">
              <a:buNone/>
            </a:pPr>
            <a:r>
              <a:rPr lang="en-US" sz="105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44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B94-BC83-6348-42DF-6B29FB6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Faster-RCNN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B18D-1BB5-C92B-4D89-E93F007A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5096694"/>
          </a:xfrm>
        </p:spPr>
        <p:txBody>
          <a:bodyPr>
            <a:noAutofit/>
          </a:bodyPr>
          <a:lstStyle/>
          <a:p>
            <a:r>
              <a:rPr lang="en-US" sz="1200" dirty="0"/>
              <a:t>Loss</a:t>
            </a:r>
          </a:p>
          <a:p>
            <a:pPr lvl="1"/>
            <a:r>
              <a:rPr lang="en-US" sz="1200" dirty="0"/>
              <a:t>RPN Loss:</a:t>
            </a:r>
          </a:p>
          <a:p>
            <a:pPr lvl="2"/>
            <a:r>
              <a:rPr lang="en-US" sz="1200" dirty="0"/>
              <a:t>Foreground/Background Classification task</a:t>
            </a:r>
          </a:p>
          <a:p>
            <a:pPr lvl="3"/>
            <a:r>
              <a:rPr lang="en-US" sz="1200" dirty="0"/>
              <a:t>Log Loss</a:t>
            </a:r>
          </a:p>
          <a:p>
            <a:pPr lvl="3"/>
            <a:r>
              <a:rPr lang="en-US" sz="1200" dirty="0"/>
              <a:t>The GT is obtained by comparing the proposed region with GT. </a:t>
            </a:r>
          </a:p>
          <a:p>
            <a:pPr lvl="3"/>
            <a:r>
              <a:rPr lang="en-US" sz="1200" dirty="0"/>
              <a:t>If Max IOU with closes GT is &gt; 0.7, then the region is foreground</a:t>
            </a:r>
          </a:p>
          <a:p>
            <a:pPr lvl="3"/>
            <a:r>
              <a:rPr lang="en-US" sz="1200" dirty="0"/>
              <a:t>If Max IOU with closes GT is &lt; 0.3, then the region is background</a:t>
            </a:r>
          </a:p>
          <a:p>
            <a:pPr lvl="2"/>
            <a:r>
              <a:rPr lang="en-US" sz="1200" dirty="0"/>
              <a:t>Anchor Box transformation prediction</a:t>
            </a:r>
          </a:p>
          <a:p>
            <a:pPr lvl="3"/>
            <a:r>
              <a:rPr lang="en-US" sz="1200" dirty="0"/>
              <a:t>Smooth L1 loss</a:t>
            </a:r>
          </a:p>
          <a:p>
            <a:pPr lvl="3"/>
            <a:r>
              <a:rPr lang="en-US" sz="1200" dirty="0"/>
              <a:t>Targets: (x - </a:t>
            </a:r>
            <a:r>
              <a:rPr lang="en-US" sz="1200" dirty="0" err="1"/>
              <a:t>xa</a:t>
            </a:r>
            <a:r>
              <a:rPr lang="en-US" sz="1200" dirty="0"/>
              <a:t>)/</a:t>
            </a:r>
            <a:r>
              <a:rPr lang="en-US" sz="1200" dirty="0" err="1"/>
              <a:t>wa</a:t>
            </a:r>
            <a:r>
              <a:rPr lang="en-US" sz="1200" dirty="0"/>
              <a:t>, (y – </a:t>
            </a:r>
            <a:r>
              <a:rPr lang="en-US" sz="1200" dirty="0" err="1"/>
              <a:t>ya</a:t>
            </a:r>
            <a:r>
              <a:rPr lang="en-US" sz="1200" dirty="0"/>
              <a:t>)/ha, log(w/</a:t>
            </a:r>
            <a:r>
              <a:rPr lang="en-US" sz="1200" dirty="0" err="1"/>
              <a:t>wa</a:t>
            </a:r>
            <a:r>
              <a:rPr lang="en-US" sz="1200" dirty="0"/>
              <a:t>), log(h/ha)    {(x, y, h, w) -&gt; (x, y) is the center of </a:t>
            </a:r>
            <a:r>
              <a:rPr lang="en-US" sz="1200" dirty="0" err="1"/>
              <a:t>gt</a:t>
            </a:r>
            <a:r>
              <a:rPr lang="en-US" sz="1200" dirty="0"/>
              <a:t> </a:t>
            </a:r>
            <a:r>
              <a:rPr lang="en-US" sz="1200" dirty="0" err="1"/>
              <a:t>bbox</a:t>
            </a:r>
            <a:r>
              <a:rPr lang="en-US" sz="1200" dirty="0"/>
              <a:t>, h and w are the height and width of the </a:t>
            </a:r>
            <a:r>
              <a:rPr lang="en-US" sz="1200" dirty="0" err="1"/>
              <a:t>bbox</a:t>
            </a:r>
            <a:r>
              <a:rPr lang="en-US" sz="1200" dirty="0"/>
              <a:t>, (</a:t>
            </a:r>
            <a:r>
              <a:rPr lang="en-US" sz="1200" dirty="0" err="1"/>
              <a:t>xa</a:t>
            </a:r>
            <a:r>
              <a:rPr lang="en-US" sz="1200" dirty="0"/>
              <a:t>, </a:t>
            </a:r>
            <a:r>
              <a:rPr lang="en-US" sz="1200" dirty="0" err="1"/>
              <a:t>ya</a:t>
            </a:r>
            <a:r>
              <a:rPr lang="en-US" sz="1200" dirty="0"/>
              <a:t>, </a:t>
            </a:r>
            <a:r>
              <a:rPr lang="en-US" sz="1200" dirty="0" err="1"/>
              <a:t>wa</a:t>
            </a:r>
            <a:r>
              <a:rPr lang="en-US" sz="1200" dirty="0"/>
              <a:t>, ha) are accordingly for the anchor boxes}</a:t>
            </a:r>
          </a:p>
          <a:p>
            <a:pPr lvl="3"/>
            <a:r>
              <a:rPr lang="en-US" sz="1200" dirty="0"/>
              <a:t>We are trying to refine the anchor boxes towards the target </a:t>
            </a:r>
            <a:r>
              <a:rPr lang="en-US" sz="1200" dirty="0" err="1"/>
              <a:t>bbox</a:t>
            </a:r>
            <a:endParaRPr lang="en-US" sz="1200" dirty="0"/>
          </a:p>
          <a:p>
            <a:pPr marL="1371600" lvl="3" indent="0">
              <a:buNone/>
            </a:pPr>
            <a:endParaRPr lang="en-US" sz="1200" dirty="0"/>
          </a:p>
          <a:p>
            <a:pPr lvl="1"/>
            <a:r>
              <a:rPr lang="en-US" sz="1200" dirty="0"/>
              <a:t>Final Object Prediction Loss:</a:t>
            </a:r>
          </a:p>
          <a:p>
            <a:pPr lvl="2"/>
            <a:r>
              <a:rPr lang="en-US" sz="1200" dirty="0"/>
              <a:t>Object Classification task</a:t>
            </a:r>
          </a:p>
          <a:p>
            <a:pPr lvl="3"/>
            <a:r>
              <a:rPr lang="en-US" sz="1200" dirty="0"/>
              <a:t>Log Loss</a:t>
            </a:r>
          </a:p>
          <a:p>
            <a:pPr lvl="3"/>
            <a:r>
              <a:rPr lang="en-US" sz="1200" dirty="0"/>
              <a:t>Predicting the class label to which the region belongs</a:t>
            </a:r>
          </a:p>
          <a:p>
            <a:pPr lvl="2"/>
            <a:r>
              <a:rPr lang="en-US" sz="1200" dirty="0"/>
              <a:t>Anchor Box transformation prediction</a:t>
            </a:r>
          </a:p>
          <a:p>
            <a:pPr lvl="3"/>
            <a:r>
              <a:rPr lang="en-US" sz="1200" dirty="0"/>
              <a:t>Smooth L1 loss</a:t>
            </a:r>
          </a:p>
          <a:p>
            <a:pPr lvl="3"/>
            <a:r>
              <a:rPr lang="en-US" sz="1200" dirty="0"/>
              <a:t>Targets: (x - </a:t>
            </a:r>
            <a:r>
              <a:rPr lang="en-US" sz="1200" dirty="0" err="1"/>
              <a:t>xp</a:t>
            </a:r>
            <a:r>
              <a:rPr lang="en-US" sz="1200" dirty="0"/>
              <a:t>)/wp, (y – </a:t>
            </a:r>
            <a:r>
              <a:rPr lang="en-US" sz="1200" dirty="0" err="1"/>
              <a:t>yp</a:t>
            </a:r>
            <a:r>
              <a:rPr lang="en-US" sz="1200" dirty="0"/>
              <a:t>)/hp, log(w/wp), log(h/hp)    {(x, y, h, w) -&gt; (x, y) is the center of </a:t>
            </a:r>
            <a:r>
              <a:rPr lang="en-US" sz="1200" dirty="0" err="1"/>
              <a:t>gt</a:t>
            </a:r>
            <a:r>
              <a:rPr lang="en-US" sz="1200" dirty="0"/>
              <a:t> </a:t>
            </a:r>
            <a:r>
              <a:rPr lang="en-US" sz="1200" dirty="0" err="1"/>
              <a:t>bbox</a:t>
            </a:r>
            <a:r>
              <a:rPr lang="en-US" sz="1200" dirty="0"/>
              <a:t>, h and w are the height and width of the </a:t>
            </a:r>
            <a:r>
              <a:rPr lang="en-US" sz="1200" dirty="0" err="1"/>
              <a:t>bbox</a:t>
            </a:r>
            <a:r>
              <a:rPr lang="en-US" sz="1200" dirty="0"/>
              <a:t>, (</a:t>
            </a:r>
            <a:r>
              <a:rPr lang="en-US" sz="1200" dirty="0" err="1"/>
              <a:t>xp</a:t>
            </a:r>
            <a:r>
              <a:rPr lang="en-US" sz="1200" dirty="0"/>
              <a:t>, </a:t>
            </a:r>
            <a:r>
              <a:rPr lang="en-US" sz="1200" dirty="0" err="1"/>
              <a:t>yp</a:t>
            </a:r>
            <a:r>
              <a:rPr lang="en-US" sz="1200" dirty="0"/>
              <a:t>, wp, hp) are accordingly for the predicted regions from the RPN}</a:t>
            </a:r>
          </a:p>
          <a:p>
            <a:pPr lvl="3"/>
            <a:r>
              <a:rPr lang="en-US" sz="1200" dirty="0"/>
              <a:t>We are trying to refine the predicted region coordinates towards the target </a:t>
            </a:r>
            <a:r>
              <a:rPr lang="en-US" sz="1200" dirty="0" err="1"/>
              <a:t>bbox</a:t>
            </a:r>
            <a:endParaRPr lang="en-US" sz="1200" dirty="0"/>
          </a:p>
          <a:p>
            <a:pPr marL="1371600" lvl="3" indent="0">
              <a:buNone/>
            </a:pPr>
            <a:endParaRPr lang="en-US" sz="1200" dirty="0"/>
          </a:p>
          <a:p>
            <a:pPr marL="914400" lvl="2" indent="0">
              <a:buNone/>
            </a:pPr>
            <a:r>
              <a:rPr lang="en-US" sz="1200" dirty="0"/>
              <a:t>	</a:t>
            </a:r>
          </a:p>
          <a:p>
            <a:pPr marL="1371600" lvl="3" indent="0">
              <a:buNone/>
            </a:pPr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42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F137-3FC7-4840-837B-B9046146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RCNN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20236F-7C6F-3D60-F360-E07E444ECB05}"/>
              </a:ext>
            </a:extLst>
          </p:cNvPr>
          <p:cNvGrpSpPr/>
          <p:nvPr/>
        </p:nvGrpSpPr>
        <p:grpSpPr>
          <a:xfrm>
            <a:off x="75824" y="1278193"/>
            <a:ext cx="12116176" cy="4963510"/>
            <a:chOff x="75824" y="1278193"/>
            <a:chExt cx="12116176" cy="49635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91A13A-81CB-5A4C-B7D2-0ABADE0E8F67}"/>
                </a:ext>
              </a:extLst>
            </p:cNvPr>
            <p:cNvGrpSpPr/>
            <p:nvPr/>
          </p:nvGrpSpPr>
          <p:grpSpPr>
            <a:xfrm>
              <a:off x="75824" y="1278193"/>
              <a:ext cx="12116176" cy="4963510"/>
              <a:chOff x="654517" y="885453"/>
              <a:chExt cx="12154185" cy="457950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D3302F-D1DB-0CD2-5239-FCA0DFA3A89D}"/>
                  </a:ext>
                </a:extLst>
              </p:cNvPr>
              <p:cNvSpPr/>
              <p:nvPr/>
            </p:nvSpPr>
            <p:spPr>
              <a:xfrm>
                <a:off x="654517" y="2899753"/>
                <a:ext cx="715651" cy="63152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Input Image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CDA5E-B064-3826-DDBF-895021237757}"/>
                  </a:ext>
                </a:extLst>
              </p:cNvPr>
              <p:cNvSpPr/>
              <p:nvPr/>
            </p:nvSpPr>
            <p:spPr>
              <a:xfrm>
                <a:off x="1707712" y="2762143"/>
                <a:ext cx="1029865" cy="97093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 CNN for feature extraction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8C5717E-6037-D2A3-450C-D7CAD1BB6CF6}"/>
                  </a:ext>
                </a:extLst>
              </p:cNvPr>
              <p:cNvCxnSpPr/>
              <p:nvPr/>
            </p:nvCxnSpPr>
            <p:spPr>
              <a:xfrm>
                <a:off x="1373457" y="3241824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C3933C-FFB8-D71C-AFBE-2D9CAD8A663F}"/>
                  </a:ext>
                </a:extLst>
              </p:cNvPr>
              <p:cNvSpPr/>
              <p:nvPr/>
            </p:nvSpPr>
            <p:spPr>
              <a:xfrm>
                <a:off x="6506838" y="3568393"/>
                <a:ext cx="818349" cy="68329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ROI Align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3F1CEA1-7897-9838-C579-A7AB40F021FF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7325187" y="3910042"/>
                <a:ext cx="881026" cy="29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B4F90F-F417-19F8-436D-034E071ACF24}"/>
                  </a:ext>
                </a:extLst>
              </p:cNvPr>
              <p:cNvSpPr/>
              <p:nvPr/>
            </p:nvSpPr>
            <p:spPr>
              <a:xfrm>
                <a:off x="8206213" y="3348735"/>
                <a:ext cx="1074642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Fully Connected Layers (FC)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CB1F9E8-90A0-94C8-C54D-62158697BC06}"/>
                  </a:ext>
                </a:extLst>
              </p:cNvPr>
              <p:cNvGrpSpPr/>
              <p:nvPr/>
            </p:nvGrpSpPr>
            <p:grpSpPr>
              <a:xfrm>
                <a:off x="9290995" y="3042729"/>
                <a:ext cx="608022" cy="1755783"/>
                <a:chOff x="1794829" y="2344269"/>
                <a:chExt cx="634181" cy="175578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877EAD4-5611-08F4-037E-6340413BE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4829" y="3237779"/>
                  <a:ext cx="28960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89F705C-0BF7-16D5-4B66-2A602D9D1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436" y="2363939"/>
                  <a:ext cx="2" cy="17361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8ECABF5-BB4F-C1E7-94EE-DDBE893A2AED}"/>
                    </a:ext>
                  </a:extLst>
                </p:cNvPr>
                <p:cNvCxnSpPr/>
                <p:nvPr/>
              </p:nvCxnSpPr>
              <p:spPr>
                <a:xfrm>
                  <a:off x="2084438" y="2344269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FC985469-DF67-93F1-A795-E5AE0FCBBB76}"/>
                    </a:ext>
                  </a:extLst>
                </p:cNvPr>
                <p:cNvCxnSpPr/>
                <p:nvPr/>
              </p:nvCxnSpPr>
              <p:spPr>
                <a:xfrm>
                  <a:off x="2084438" y="4100052"/>
                  <a:ext cx="3445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BF1D53-C85D-EE6C-9A0D-9E7044DD56D1}"/>
                  </a:ext>
                </a:extLst>
              </p:cNvPr>
              <p:cNvSpPr/>
              <p:nvPr/>
            </p:nvSpPr>
            <p:spPr>
              <a:xfrm>
                <a:off x="9899017" y="2430598"/>
                <a:ext cx="437627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FC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79B98-4AA3-7FB2-77F5-6AF0A44B6064}"/>
                  </a:ext>
                </a:extLst>
              </p:cNvPr>
              <p:cNvSpPr/>
              <p:nvPr/>
            </p:nvSpPr>
            <p:spPr>
              <a:xfrm>
                <a:off x="9899016" y="4207757"/>
                <a:ext cx="437627" cy="118151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FC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E10EF7A-B164-671A-14B6-D4B702AAFFF7}"/>
                  </a:ext>
                </a:extLst>
              </p:cNvPr>
              <p:cNvCxnSpPr/>
              <p:nvPr/>
            </p:nvCxnSpPr>
            <p:spPr>
              <a:xfrm>
                <a:off x="10336643" y="4798512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3173587-1666-201F-E731-E3BF0C72F8BC}"/>
                  </a:ext>
                </a:extLst>
              </p:cNvPr>
              <p:cNvCxnSpPr/>
              <p:nvPr/>
            </p:nvCxnSpPr>
            <p:spPr>
              <a:xfrm>
                <a:off x="10336853" y="3042728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02A649-F20B-5CCD-EF8F-CD2D6CE1FBD3}"/>
                  </a:ext>
                </a:extLst>
              </p:cNvPr>
              <p:cNvSpPr/>
              <p:nvPr/>
            </p:nvSpPr>
            <p:spPr>
              <a:xfrm>
                <a:off x="10667229" y="2917972"/>
                <a:ext cx="927449" cy="29754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SoftMax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88836C-D115-837D-BA7B-11151EC28590}"/>
                  </a:ext>
                </a:extLst>
              </p:cNvPr>
              <p:cNvSpPr/>
              <p:nvPr/>
            </p:nvSpPr>
            <p:spPr>
              <a:xfrm>
                <a:off x="10640903" y="4659578"/>
                <a:ext cx="927449" cy="29754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Linear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7E13A49-2099-4346-DE23-DC46C843DB0C}"/>
                  </a:ext>
                </a:extLst>
              </p:cNvPr>
              <p:cNvCxnSpPr/>
              <p:nvPr/>
            </p:nvCxnSpPr>
            <p:spPr>
              <a:xfrm>
                <a:off x="11568352" y="4813267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8ACF93-FBBE-1B87-B190-123DC52F8FCD}"/>
                  </a:ext>
                </a:extLst>
              </p:cNvPr>
              <p:cNvCxnSpPr/>
              <p:nvPr/>
            </p:nvCxnSpPr>
            <p:spPr>
              <a:xfrm>
                <a:off x="11594678" y="3062399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118CE-51F8-9F3D-1358-62DCDEB65FD7}"/>
                  </a:ext>
                </a:extLst>
              </p:cNvPr>
              <p:cNvSpPr txBox="1"/>
              <p:nvPr/>
            </p:nvSpPr>
            <p:spPr>
              <a:xfrm>
                <a:off x="11812271" y="2729823"/>
                <a:ext cx="8013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Object </a:t>
                </a:r>
              </a:p>
              <a:p>
                <a:pPr algn="ctr"/>
                <a:r>
                  <a:rPr lang="en-US" sz="1200" dirty="0"/>
                  <a:t>Class </a:t>
                </a:r>
              </a:p>
              <a:p>
                <a:pPr algn="ctr"/>
                <a:r>
                  <a:rPr lang="en-US" sz="1200" dirty="0"/>
                  <a:t>(For each </a:t>
                </a:r>
              </a:p>
              <a:p>
                <a:pPr algn="ctr"/>
                <a:r>
                  <a:rPr lang="en-US" sz="1200" dirty="0"/>
                  <a:t>region)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DC3E99-18F7-DF3A-AB4B-9C06A82B42F1}"/>
                  </a:ext>
                </a:extLst>
              </p:cNvPr>
              <p:cNvSpPr txBox="1"/>
              <p:nvPr/>
            </p:nvSpPr>
            <p:spPr>
              <a:xfrm>
                <a:off x="11872612" y="4449292"/>
                <a:ext cx="9360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Bbox </a:t>
                </a:r>
              </a:p>
              <a:p>
                <a:pPr algn="ctr"/>
                <a:r>
                  <a:rPr lang="en-US" sz="1200" dirty="0"/>
                  <a:t>Coordinates</a:t>
                </a:r>
              </a:p>
              <a:p>
                <a:pPr algn="ctr"/>
                <a:r>
                  <a:rPr lang="en-US" sz="1200" dirty="0"/>
                  <a:t>(For each </a:t>
                </a:r>
              </a:p>
              <a:p>
                <a:pPr algn="ctr"/>
                <a:r>
                  <a:rPr lang="en-US" sz="1200" dirty="0"/>
                  <a:t>region)</a:t>
                </a:r>
              </a:p>
              <a:p>
                <a:pPr algn="ctr"/>
                <a:endParaRPr lang="en-US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888BC3A-A7C6-6C23-F026-E62E657E5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0585" y="3247610"/>
                <a:ext cx="2776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8ED171-301C-66FF-9503-CB348F2F0A1F}"/>
                  </a:ext>
                </a:extLst>
              </p:cNvPr>
              <p:cNvCxnSpPr/>
              <p:nvPr/>
            </p:nvCxnSpPr>
            <p:spPr>
              <a:xfrm>
                <a:off x="2998248" y="2354100"/>
                <a:ext cx="0" cy="175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EC417A3-523F-3105-D422-167C28200500}"/>
                  </a:ext>
                </a:extLst>
              </p:cNvPr>
              <p:cNvCxnSpPr/>
              <p:nvPr/>
            </p:nvCxnSpPr>
            <p:spPr>
              <a:xfrm>
                <a:off x="2998248" y="2354100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EB2E45F-4169-017E-D337-9B16E193A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8248" y="4109883"/>
                <a:ext cx="3508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6DA8F-861A-94A7-162B-12AEC0EA2C12}"/>
                  </a:ext>
                </a:extLst>
              </p:cNvPr>
              <p:cNvSpPr/>
              <p:nvPr/>
            </p:nvSpPr>
            <p:spPr>
              <a:xfrm>
                <a:off x="3354729" y="1763345"/>
                <a:ext cx="1186667" cy="99879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Convolution layer (3x3)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39FEFC-9A3E-FADE-DA7F-6208D300CF4F}"/>
                  </a:ext>
                </a:extLst>
              </p:cNvPr>
              <p:cNvSpPr/>
              <p:nvPr/>
            </p:nvSpPr>
            <p:spPr>
              <a:xfrm>
                <a:off x="5149237" y="885453"/>
                <a:ext cx="437740" cy="99879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FC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2A35595-4AA9-FD02-C844-AA53DE25AB30}"/>
                  </a:ext>
                </a:extLst>
              </p:cNvPr>
              <p:cNvSpPr/>
              <p:nvPr/>
            </p:nvSpPr>
            <p:spPr>
              <a:xfrm>
                <a:off x="5149237" y="2635416"/>
                <a:ext cx="437740" cy="99879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FC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18A67A6-FE18-6AC5-498D-08B7868AE3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4636" y="2278361"/>
                <a:ext cx="2776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4271CC-2005-FF1F-7ABE-548A173AF5A0}"/>
                  </a:ext>
                </a:extLst>
              </p:cNvPr>
              <p:cNvCxnSpPr/>
              <p:nvPr/>
            </p:nvCxnSpPr>
            <p:spPr>
              <a:xfrm>
                <a:off x="4812299" y="1384851"/>
                <a:ext cx="0" cy="175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2C96514-585F-4476-E40A-879551C02C90}"/>
                  </a:ext>
                </a:extLst>
              </p:cNvPr>
              <p:cNvCxnSpPr/>
              <p:nvPr/>
            </p:nvCxnSpPr>
            <p:spPr>
              <a:xfrm>
                <a:off x="4812299" y="1384851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AC82CF7-E2DA-63D1-E735-DA50DB65D20C}"/>
                  </a:ext>
                </a:extLst>
              </p:cNvPr>
              <p:cNvCxnSpPr/>
              <p:nvPr/>
            </p:nvCxnSpPr>
            <p:spPr>
              <a:xfrm>
                <a:off x="4812299" y="3140634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7E15825-7163-E8BA-A09D-9F2A00C476E3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 flipV="1">
                <a:off x="5586977" y="2354100"/>
                <a:ext cx="597513" cy="780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2DB4FE3-7A9C-549F-28D0-44A75443373C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5586977" y="1384851"/>
                <a:ext cx="597513" cy="669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608E8B-C62B-5AD3-B828-A32C790761D1}"/>
                  </a:ext>
                </a:extLst>
              </p:cNvPr>
              <p:cNvSpPr txBox="1"/>
              <p:nvPr/>
            </p:nvSpPr>
            <p:spPr>
              <a:xfrm>
                <a:off x="6959167" y="2050757"/>
                <a:ext cx="1251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Region proposals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260F2A-7CA3-D61E-F559-98C9B18E2AE7}"/>
                  </a:ext>
                </a:extLst>
              </p:cNvPr>
              <p:cNvSpPr/>
              <p:nvPr/>
            </p:nvSpPr>
            <p:spPr>
              <a:xfrm>
                <a:off x="6197132" y="1733798"/>
                <a:ext cx="437740" cy="99879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Postprocessing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351AF0E-6786-CB0D-0A31-5740B21EF28B}"/>
                  </a:ext>
                </a:extLst>
              </p:cNvPr>
              <p:cNvCxnSpPr/>
              <p:nvPr/>
            </p:nvCxnSpPr>
            <p:spPr>
              <a:xfrm>
                <a:off x="6634872" y="2189256"/>
                <a:ext cx="3303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A83D4F-5868-3A14-822B-CBE7B95E0F31}"/>
                  </a:ext>
                </a:extLst>
              </p:cNvPr>
              <p:cNvCxnSpPr>
                <a:stCxn id="36" idx="2"/>
              </p:cNvCxnSpPr>
              <p:nvPr/>
            </p:nvCxnSpPr>
            <p:spPr>
              <a:xfrm flipH="1">
                <a:off x="5885733" y="2327756"/>
                <a:ext cx="1699375" cy="1405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1461937-2F75-AC7D-0201-A6E26FB5F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733" y="3733078"/>
                <a:ext cx="6211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DC1163-B216-28DE-3D92-CB3329D318DA}"/>
                </a:ext>
              </a:extLst>
            </p:cNvPr>
            <p:cNvCxnSpPr/>
            <p:nvPr/>
          </p:nvCxnSpPr>
          <p:spPr>
            <a:xfrm>
              <a:off x="8962087" y="1861805"/>
              <a:ext cx="329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C3B5D7-0D42-9A46-F232-FAA933A758CA}"/>
                </a:ext>
              </a:extLst>
            </p:cNvPr>
            <p:cNvSpPr/>
            <p:nvPr/>
          </p:nvSpPr>
          <p:spPr>
            <a:xfrm>
              <a:off x="9291413" y="1578133"/>
              <a:ext cx="1353356" cy="53541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Fully Convolutional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F5B4D3A-DAD4-6B53-8DDE-EA1444606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6383" y="3832154"/>
              <a:ext cx="15621" cy="725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84D089-02D8-FAE2-F116-D1697237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004" y="1861805"/>
              <a:ext cx="1822560" cy="1970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E250E00-DE4D-D9B2-662B-BF677A38CAD3}"/>
                </a:ext>
              </a:extLst>
            </p:cNvPr>
            <p:cNvCxnSpPr/>
            <p:nvPr/>
          </p:nvCxnSpPr>
          <p:spPr>
            <a:xfrm>
              <a:off x="10644769" y="1845842"/>
              <a:ext cx="329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5E63D3-B0A1-B4E1-AEEE-C6320CE8CB67}"/>
                </a:ext>
              </a:extLst>
            </p:cNvPr>
            <p:cNvSpPr txBox="1"/>
            <p:nvPr/>
          </p:nvSpPr>
          <p:spPr>
            <a:xfrm>
              <a:off x="10951618" y="1712070"/>
              <a:ext cx="1215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 x M x C 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17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F137-3FC7-4840-837B-B9046146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RCNN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902F0-B77D-7416-24D1-4E3FCA438C69}"/>
              </a:ext>
            </a:extLst>
          </p:cNvPr>
          <p:cNvSpPr txBox="1"/>
          <p:nvPr/>
        </p:nvSpPr>
        <p:spPr>
          <a:xfrm>
            <a:off x="838200" y="1828800"/>
            <a:ext cx="11206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ROI Align: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the actual mapping of features from the feature map for each region based on their location with</a:t>
            </a:r>
          </a:p>
          <a:p>
            <a:pPr lvl="1"/>
            <a:r>
              <a:rPr lang="en-US" dirty="0"/>
              <a:t>     respect to input image space (no quantization)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the selected region of feature from the feature map into blocks equaling the Pooling size. Note that</a:t>
            </a:r>
          </a:p>
          <a:p>
            <a:pPr lvl="1"/>
            <a:r>
              <a:rPr lang="en-US" dirty="0"/>
              <a:t>      the blocks coordinates can be fractional and not only 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4 points per block such that: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X1 = </a:t>
            </a:r>
            <a:r>
              <a:rPr lang="en-US" dirty="0" err="1"/>
              <a:t>X_start</a:t>
            </a:r>
            <a:r>
              <a:rPr lang="en-US" dirty="0"/>
              <a:t> + 1/3(width)    X2 = </a:t>
            </a:r>
            <a:r>
              <a:rPr lang="en-US" dirty="0" err="1"/>
              <a:t>X_start</a:t>
            </a:r>
            <a:r>
              <a:rPr lang="en-US" dirty="0"/>
              <a:t> + 2/3(width)    Y1 = </a:t>
            </a:r>
            <a:r>
              <a:rPr lang="en-US" dirty="0" err="1"/>
              <a:t>Y_start</a:t>
            </a:r>
            <a:r>
              <a:rPr lang="en-US" dirty="0"/>
              <a:t> + 1/3(height)   Y2 = start + 2/3(height)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Points: (X1, Y1), (X2, Y1), (X1, Y2), (X2, Y2)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the Maximum value among the 4 points to represent each block (Max Pooling)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 over </a:t>
            </a:r>
            <a:r>
              <a:rPr lang="en-US" dirty="0" err="1"/>
              <a:t>ROIPooling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quantization when getting the feature of the region from the feature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quantization when breaking the region’s features into blocks when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way there is no loss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mapping the predicted mask of each region back to the input image resolution (Since inverse mapping is now possible</a:t>
            </a:r>
          </a:p>
        </p:txBody>
      </p:sp>
    </p:spTree>
    <p:extLst>
      <p:ext uri="{BB962C8B-B14F-4D97-AF65-F5344CB8AC3E}">
        <p14:creationId xmlns:p14="http://schemas.microsoft.com/office/powerpoint/2010/main" val="16516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73D5-2BE6-C0E1-A072-916AB5CC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B0D6-71BB-82A8-7812-B23E0F7B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 Branch</a:t>
            </a:r>
          </a:p>
          <a:p>
            <a:pPr lvl="1"/>
            <a:r>
              <a:rPr lang="en-US" dirty="0"/>
              <a:t>In addition to the </a:t>
            </a:r>
            <a:r>
              <a:rPr lang="en-US" dirty="0" err="1"/>
              <a:t>bbox</a:t>
            </a:r>
            <a:r>
              <a:rPr lang="en-US" dirty="0"/>
              <a:t> regressor branch and class prediction branch, Mask RCNN has a mask branch for predicting pixel level occupancy for each class</a:t>
            </a:r>
          </a:p>
          <a:p>
            <a:pPr lvl="1"/>
            <a:r>
              <a:rPr lang="en-US" dirty="0"/>
              <a:t>Fully convolutional layers (conv</a:t>
            </a:r>
            <a:r>
              <a:rPr lang="en-US"/>
              <a:t>, conv-transpose</a:t>
            </a:r>
            <a:r>
              <a:rPr lang="en-US" dirty="0"/>
              <a:t>) are used to map the features from ROI Align to a M x M x C space where C represents the number of classes</a:t>
            </a:r>
          </a:p>
          <a:p>
            <a:pPr lvl="1"/>
            <a:r>
              <a:rPr lang="en-US" dirty="0"/>
              <a:t>So, for each class, we predict whether each pixel in the region belongs to the class or not </a:t>
            </a:r>
          </a:p>
        </p:txBody>
      </p:sp>
    </p:spTree>
    <p:extLst>
      <p:ext uri="{BB962C8B-B14F-4D97-AF65-F5344CB8AC3E}">
        <p14:creationId xmlns:p14="http://schemas.microsoft.com/office/powerpoint/2010/main" val="85755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1374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RCNN progress</vt:lpstr>
      <vt:lpstr>RCNN</vt:lpstr>
      <vt:lpstr>Fast-RCNN</vt:lpstr>
      <vt:lpstr>Faster-RCNN</vt:lpstr>
      <vt:lpstr>Faster-RCNN</vt:lpstr>
      <vt:lpstr>Faster-RCNN</vt:lpstr>
      <vt:lpstr>Mask RCNN</vt:lpstr>
      <vt:lpstr>Mask RCNN</vt:lpstr>
      <vt:lpstr>Mask RCNN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RCNN progress</dc:title>
  <dc:creator>sumukha manjunath</dc:creator>
  <cp:lastModifiedBy>sumukha manjunath</cp:lastModifiedBy>
  <cp:revision>1</cp:revision>
  <dcterms:created xsi:type="dcterms:W3CDTF">2022-10-07T13:44:31Z</dcterms:created>
  <dcterms:modified xsi:type="dcterms:W3CDTF">2022-10-08T13:45:22Z</dcterms:modified>
</cp:coreProperties>
</file>