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63" r:id="rId3"/>
    <p:sldId id="262" r:id="rId4"/>
    <p:sldId id="11407" r:id="rId5"/>
    <p:sldId id="268" r:id="rId6"/>
    <p:sldId id="11408" r:id="rId7"/>
    <p:sldId id="11409" r:id="rId8"/>
    <p:sldId id="264" r:id="rId9"/>
    <p:sldId id="11413" r:id="rId10"/>
    <p:sldId id="11410" r:id="rId11"/>
    <p:sldId id="11411" r:id="rId12"/>
    <p:sldId id="1141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64" autoAdjust="0"/>
    <p:restoredTop sz="94660"/>
  </p:normalViewPr>
  <p:slideViewPr>
    <p:cSldViewPr snapToGrid="0">
      <p:cViewPr>
        <p:scale>
          <a:sx n="90" d="100"/>
          <a:sy n="90" d="100"/>
        </p:scale>
        <p:origin x="-24" y="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8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6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5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8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0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5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数字水印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DIP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3310812"/>
            <a:chOff x="3624779" y="2412339"/>
            <a:chExt cx="2742001" cy="31361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读入图像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315975"/>
              <a:ext cx="2742001" cy="22325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水印图像提取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lsb_watermarked.bmp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watermarked_image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Mw =size(watermarked_image,1);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=size(watermarked_image,2);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读入原水印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filename='2.png';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original_watermark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3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4928335"/>
            <a:chOff x="3624779" y="2412339"/>
            <a:chExt cx="2742001" cy="466841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提取水印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252958"/>
              <a:ext cx="2742001" cy="38277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提取出水印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1:Mw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1:Nw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bitget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watermarked_image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),1);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取出第一位平面的图像</a:t>
              </a:r>
            </a:p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=256*double(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原水印的行数与列数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Mo=size(original_watermark,1);	       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水印的行数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No=size(original_watermark,2);	       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水印的列数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保证大小一致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1:Mo-1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1:No-1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 watermark(ii+1,jj+1)=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ii,jj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watermark(1,1)=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Mo,No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6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1770741"/>
            <a:chOff x="3624779" y="2412339"/>
            <a:chExt cx="2742001" cy="167735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显示提取的水印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252958"/>
              <a:ext cx="2742001" cy="8367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subplot(1,2,1);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original_watermark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原水印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subplot(1,2,2);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(watermark);title('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提取出水印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5D5B7AD-094C-3049-874F-04356F1B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3503432"/>
            <a:ext cx="2547938" cy="1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4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0260" y="2286332"/>
            <a:ext cx="3944711" cy="896447"/>
            <a:chOff x="1382032" y="2286332"/>
            <a:chExt cx="3944711" cy="896447"/>
          </a:xfrm>
        </p:grpSpPr>
        <p:sp>
          <p:nvSpPr>
            <p:cNvPr id="10" name="文本框 9"/>
            <p:cNvSpPr txBox="1"/>
            <p:nvPr/>
          </p:nvSpPr>
          <p:spPr>
            <a:xfrm>
              <a:off x="17637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水印嵌入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0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68432" y="2286332"/>
            <a:ext cx="3944711" cy="896447"/>
            <a:chOff x="6868432" y="2286332"/>
            <a:chExt cx="3944711" cy="896447"/>
          </a:xfrm>
        </p:grpSpPr>
        <p:sp>
          <p:nvSpPr>
            <p:cNvPr id="22" name="文本框 21"/>
            <p:cNvSpPr txBox="1"/>
            <p:nvPr/>
          </p:nvSpPr>
          <p:spPr>
            <a:xfrm>
              <a:off x="72501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水印提取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684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3775959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1926337"/>
            <a:ext cx="812722" cy="818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0AEAA2-43CB-44CB-8E68-BC5E5FDB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3775959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1926337"/>
            <a:ext cx="812722" cy="8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674487"/>
            <a:chOff x="2838305" y="2932663"/>
            <a:chExt cx="5625511" cy="1674487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水印嵌入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rial" panose="020B0604020202020204" pitchFamily="34" charset="0"/>
                </a:rPr>
                <a:t>数字水印技术是一种信息隐藏技术，它的基本思想是在数字图像、音频、和视频等数字产品中嵌入秘密信息，以便保护数字产品的版权、证明产品的真实可靠性、跟踪盗版行为或者提供产品的附加信息</a:t>
              </a:r>
              <a:endParaRPr lang="zh-CN" altLang="en-US" sz="1200" dirty="0">
                <a:latin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4712" y="1540494"/>
            <a:ext cx="10442575" cy="39966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步骤分为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: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读入图像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替换有效位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输出水印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5661357"/>
            <a:chOff x="3624779" y="2412339"/>
            <a:chExt cx="2742001" cy="536277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读入图像并处理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2750894"/>
              <a:ext cx="2742001" cy="50242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读入原图像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lena.jpg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original=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读入水印图像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filename='2.png';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=double(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=round(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./256);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=uint8(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确定原图像的大小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Mo=size(original,1);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No=size(original,2);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确定水印图像的大小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Mw=size(watermarkImg,1);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=size(watermarkImg,2);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将水印扩展为原图像大小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 watermark(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ii,jj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(mod(ii, Mw)+1,mod(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)+1); 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平铺满全图</a:t>
              </a:r>
            </a:p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A97522A-6376-9144-9D35-FC85455C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6370"/>
            <a:ext cx="1682654" cy="16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2728690"/>
            <a:chOff x="3624779" y="2412339"/>
            <a:chExt cx="2742001" cy="258477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替换有效位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163364"/>
              <a:ext cx="2742001" cy="18337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替换最低有效位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result=original;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结果图像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在这张图像上做修改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result(ii,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bitset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(result(ii,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), 1, watermark(ii ,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)); 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这一行的数字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修改嵌入位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(8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位中的第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位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end 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6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74880" y="1151595"/>
            <a:ext cx="6929437" cy="2435963"/>
            <a:chOff x="3619353" y="2412339"/>
            <a:chExt cx="2742001" cy="230749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图像输出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19353" y="3284884"/>
              <a:ext cx="2742001" cy="1434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imwrite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result,'lsb_watermarked.bmp','bmp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subplot(1,2,1);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(original);title('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原始图像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subplot(1,2,2);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(result);title('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嵌入水印后图像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759A8D9-F546-5342-A835-0C990613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23" y="943531"/>
            <a:ext cx="2195188" cy="23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674487"/>
            <a:chOff x="2838305" y="2932663"/>
            <a:chExt cx="5625511" cy="1674487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水印提取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rial" panose="020B0604020202020204" pitchFamily="34" charset="0"/>
                </a:rPr>
                <a:t>数字水印技术是一种信息隐藏技术，它的基本思想是在数字图像、音频、和视频等数字产品中嵌入秘密信息，以便保护数字产品的版权、证明产品的真实可靠性、跟踪盗版行为或者提供产品的附加信息</a:t>
              </a:r>
              <a:endParaRPr lang="zh-CN" altLang="en-US" sz="1200" dirty="0">
                <a:latin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4712" y="1540494"/>
            <a:ext cx="10442575" cy="39966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步骤分为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: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读入图像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提取水印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输出水印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2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696</Words>
  <Application>Microsoft Macintosh PowerPoint</Application>
  <PresentationFormat>宽屏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Haoran Sun</cp:lastModifiedBy>
  <cp:revision>64</cp:revision>
  <dcterms:created xsi:type="dcterms:W3CDTF">2017-08-18T03:02:00Z</dcterms:created>
  <dcterms:modified xsi:type="dcterms:W3CDTF">2023-02-21T13:32:53Z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