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7" r:id="rId5"/>
    <p:sldId id="265" r:id="rId6"/>
    <p:sldId id="306" r:id="rId7"/>
    <p:sldId id="266" r:id="rId8"/>
    <p:sldId id="298" r:id="rId9"/>
    <p:sldId id="299" r:id="rId10"/>
    <p:sldId id="315" r:id="rId11"/>
    <p:sldId id="269" r:id="rId12"/>
    <p:sldId id="301" r:id="rId13"/>
    <p:sldId id="300" r:id="rId14"/>
    <p:sldId id="302" r:id="rId15"/>
    <p:sldId id="303" r:id="rId16"/>
    <p:sldId id="304" r:id="rId17"/>
    <p:sldId id="274" r:id="rId18"/>
    <p:sldId id="278" r:id="rId19"/>
    <p:sldId id="275" r:id="rId20"/>
    <p:sldId id="310" r:id="rId21"/>
    <p:sldId id="314" r:id="rId22"/>
    <p:sldId id="311" r:id="rId23"/>
    <p:sldId id="312" r:id="rId24"/>
    <p:sldId id="313" r:id="rId25"/>
    <p:sldId id="316" r:id="rId26"/>
    <p:sldId id="279" r:id="rId27"/>
    <p:sldId id="283" r:id="rId28"/>
    <p:sldId id="307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E3D"/>
    <a:srgbClr val="052647"/>
    <a:srgbClr val="0D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861" autoAdjust="0"/>
  </p:normalViewPr>
  <p:slideViewPr>
    <p:cSldViewPr snapToGrid="0">
      <p:cViewPr varScale="1">
        <p:scale>
          <a:sx n="87" d="100"/>
          <a:sy n="87" d="100"/>
        </p:scale>
        <p:origin x="-61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9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109E54-FD26-489C-B20A-B101E582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F482A23-24D7-49AD-A02D-A683CC34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A12DCB2-C97B-40DC-B491-A53F330F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C3F5-7E1D-4296-987D-E9177A763C4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5236F02-190C-4CE0-8FE8-24C248A8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E345E45-5B46-4F0F-8253-39EF8BF3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5E6-DA8C-4F93-8596-91034214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2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F8782D9-4369-427C-9B82-55A3D4918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FCCDD54-EA6E-403D-81A6-EADD7B417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BC6D86-272E-4BC1-9EE0-4CF99F79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C3F5-7E1D-4296-987D-E9177A763C4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874DCE-198D-4A34-B053-D54134BC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595EAC-2EBD-4C0F-AAFA-0776B55B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5E6-DA8C-4F93-8596-91034214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5F8E02-375D-415D-8885-B86A02A1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12DDC6-FBA2-45BC-83EE-C5EC5C80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132AFCE-9378-4869-BD7F-3DA4FCA0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C3F5-7E1D-4296-987D-E9177A763C4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6544B2-2853-436D-9E46-49479FE8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9D5DF85-96AD-462A-A3A0-6B83D9CB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5E6-DA8C-4F93-8596-91034214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EB9A40-4088-45D1-A6DF-26EDAB3A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64F0F93-D0CC-4258-889F-244CE51C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8C5C67A-7581-48CF-A190-FFDD1979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C3F5-7E1D-4296-987D-E9177A763C4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6F84460-AABB-482A-9819-E2D836E4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0A0C6B6-17CD-4BC8-8353-465802CF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5E6-DA8C-4F93-8596-91034214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4D1F3B-8EB3-4ED0-B6D3-D208E5A4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1F09CA-1B8C-4721-A90B-7ABF9318E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7FFC262-E861-421C-8EA9-C829C4350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32E40FC-7375-4E2D-8844-5DB68991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C3F5-7E1D-4296-987D-E9177A763C4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B6160ED-DC98-4DA0-965C-003F9F14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DBA0AA-D11F-49DA-9E7B-83A3B443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5E6-DA8C-4F93-8596-91034214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5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2D04FF-0FFE-47A5-9BF3-9BFB9225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2093D-1ACB-47CE-B362-D7AFD91C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05B3FEE-C914-4CB6-882E-67F870593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B0E49BA-BFE8-4AFF-89AF-363D9610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8F32583-0FFF-4D25-BB72-21070E5AF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D9B6EA4-F0F2-4B8B-A779-AB2FC6F9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C3F5-7E1D-4296-987D-E9177A763C4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FF0FF09-3B46-4642-97B2-CF9FC23B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22AA16C-07CC-4D28-B004-0A5AA4F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5E6-DA8C-4F93-8596-91034214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9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F2AEBD-4649-41E4-AFC0-D10D9C38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D7E5352-09DE-4660-97BD-7D833E9E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C3F5-7E1D-4296-987D-E9177A763C4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D105C89-8826-4E40-B833-53042E18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1BFAFF7-B61E-4EC8-BD4C-E3F74EC0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5E6-DA8C-4F93-8596-91034214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8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D1AF806-4939-427D-A4E7-8C67B642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C3F5-7E1D-4296-987D-E9177A763C4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14CD8BC-C665-4BA6-8619-F23F784A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2424707-9E4F-4DF8-960A-EDD31166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5E6-DA8C-4F93-8596-91034214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8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4D2B31-0609-415F-BF8C-D53103C3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260B1AB-A439-4DE5-9638-FD8A8051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A73BD87-398F-4F52-9362-A9391D9F0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D1CBC3C-5C62-4871-B6A3-95D9CA82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C3F5-7E1D-4296-987D-E9177A763C4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C551721-E646-488B-8192-9DC90CF4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7DA3F2D-81C2-4107-B613-847D850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5E6-DA8C-4F93-8596-91034214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3FE7E8-FC4D-4B26-A41C-CA658F8C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409ECF9-9595-4198-B2F8-84CBC5502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67BBCC0-7180-435B-8762-AD4FE0720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4C8A537-E25A-4B49-994B-94A9A3B3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C3F5-7E1D-4296-987D-E9177A763C4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A0C6DB-E790-4DCF-B39B-4F307DC5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7260F4C-CEB7-4343-8DDB-026B0424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5E6-DA8C-4F93-8596-91034214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43F238B-08DE-404A-842C-7506124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6659FC-137E-4E83-97FE-9CE7895E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B7C3C1-C841-40C4-BFEC-DDDAA1417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0C3F5-7E1D-4296-987D-E9177A763C4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EA8BA6-7C60-446E-99EC-1B332B474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56C6A4-9D18-4730-B345-91B25484E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835E6-DA8C-4F93-8596-91034214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2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C3E9195-B1EE-441F-ABC8-A81CD785D8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CA0D109-645A-476E-A76C-FA7B7D4A1BB5}"/>
              </a:ext>
            </a:extLst>
          </p:cNvPr>
          <p:cNvSpPr txBox="1"/>
          <p:nvPr/>
        </p:nvSpPr>
        <p:spPr>
          <a:xfrm>
            <a:off x="940362" y="2400054"/>
            <a:ext cx="905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n w="2222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r>
              <a:rPr lang="zh-CN" altLang="en-US" sz="5400" b="1" dirty="0" smtClean="0">
                <a:ln w="2222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集成与集成测试</a:t>
            </a:r>
            <a:r>
              <a:rPr lang="zh-CN" altLang="en-US" sz="5400" b="1" dirty="0">
                <a:ln w="2222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EE0B059-8A44-47A3-8FEE-DE47959F2040}"/>
              </a:ext>
            </a:extLst>
          </p:cNvPr>
          <p:cNvSpPr/>
          <p:nvPr/>
        </p:nvSpPr>
        <p:spPr>
          <a:xfrm>
            <a:off x="3927510" y="47919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展示人：曹亮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4F2E277-4F72-4211-A9C4-0DB2557A0BBC}"/>
              </a:ext>
            </a:extLst>
          </p:cNvPr>
          <p:cNvSpPr/>
          <p:nvPr/>
        </p:nvSpPr>
        <p:spPr>
          <a:xfrm>
            <a:off x="1599026" y="4074945"/>
            <a:ext cx="6226629" cy="30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想转专业队：阳铠行  申峻宇  贾鑫  陈爽  曹亮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47858497-1A57-4094-879B-AD0DA1C042A9}"/>
              </a:ext>
            </a:extLst>
          </p:cNvPr>
          <p:cNvGrpSpPr/>
          <p:nvPr/>
        </p:nvGrpSpPr>
        <p:grpSpPr>
          <a:xfrm>
            <a:off x="464457" y="391886"/>
            <a:ext cx="1030514" cy="954107"/>
            <a:chOff x="464457" y="391886"/>
            <a:chExt cx="1030514" cy="95410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444DC3A8-BAF6-4C23-BC22-470287DC6872}"/>
                </a:ext>
              </a:extLst>
            </p:cNvPr>
            <p:cNvSpPr/>
            <p:nvPr/>
          </p:nvSpPr>
          <p:spPr>
            <a:xfrm>
              <a:off x="464457" y="391886"/>
              <a:ext cx="1030514" cy="9144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78E52339-00B1-48AA-A507-CCF57FCB9799}"/>
                </a:ext>
              </a:extLst>
            </p:cNvPr>
            <p:cNvSpPr txBox="1"/>
            <p:nvPr/>
          </p:nvSpPr>
          <p:spPr>
            <a:xfrm>
              <a:off x="602342" y="391886"/>
              <a:ext cx="7547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BD15260-4725-4A98-96DD-93E988E0C95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F304977B-B6EE-41C9-9767-5D3893299A72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本周工作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33E272AF-2EFE-4645-B04D-5013AA159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AE73D9D5-CA06-4974-86F4-78C2C1D04ADF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46485" y="35502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文档撰写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116" y="23633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需求文档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1116" y="36008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设计文档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116" y="48281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测试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0BB9082-2A76-4D1E-A0A8-417F56A93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143BE76-75E5-4662-BBA6-DF7F232F6C7B}"/>
              </a:ext>
            </a:extLst>
          </p:cNvPr>
          <p:cNvGrpSpPr/>
          <p:nvPr/>
        </p:nvGrpSpPr>
        <p:grpSpPr>
          <a:xfrm>
            <a:off x="2552534" y="2363431"/>
            <a:ext cx="7273637" cy="1638696"/>
            <a:chOff x="2552534" y="2363431"/>
            <a:chExt cx="7273637" cy="163869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A5C9CB0E-CD9A-4616-8BC6-66602877362C}"/>
                </a:ext>
              </a:extLst>
            </p:cNvPr>
            <p:cNvSpPr txBox="1"/>
            <p:nvPr/>
          </p:nvSpPr>
          <p:spPr>
            <a:xfrm>
              <a:off x="6096000" y="2363431"/>
              <a:ext cx="3730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持续集成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18ED3F3E-B4F8-4FC9-8099-37E65CD17296}"/>
                </a:ext>
              </a:extLst>
            </p:cNvPr>
            <p:cNvSpPr txBox="1"/>
            <p:nvPr/>
          </p:nvSpPr>
          <p:spPr>
            <a:xfrm>
              <a:off x="6096000" y="3478907"/>
              <a:ext cx="3730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CN" sz="2800" dirty="0">
                  <a:solidFill>
                    <a:schemeClr val="bg1"/>
                  </a:solidFill>
                </a:rPr>
                <a:t>CI Pipelines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C92E753A-3434-4887-9ED4-B3B49C215FEA}"/>
                </a:ext>
              </a:extLst>
            </p:cNvPr>
            <p:cNvSpPr txBox="1"/>
            <p:nvPr/>
          </p:nvSpPr>
          <p:spPr>
            <a:xfrm>
              <a:off x="2552534" y="2721114"/>
              <a:ext cx="2299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ａｒｔ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2FE87BC7-7D51-448D-B205-179C54879DC7}"/>
                </a:ext>
              </a:extLst>
            </p:cNvPr>
            <p:cNvSpPr txBox="1"/>
            <p:nvPr/>
          </p:nvSpPr>
          <p:spPr>
            <a:xfrm>
              <a:off x="4481946" y="2493817"/>
              <a:ext cx="9698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8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FE9175B-2755-481C-9054-05B6C5A77B9B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C0A21D06-D495-4085-B0E9-4BE0C9B23DA5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持续集成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D573CA8F-02AD-4BEF-8A1E-0AB10906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239C114D-8FCA-46E5-B493-C57BBFCC9C8F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193925"/>
            <a:ext cx="9266237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7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FE9175B-2755-481C-9054-05B6C5A77B9B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C0A21D06-D495-4085-B0E9-4BE0C9B23DA5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持续集成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D573CA8F-02AD-4BEF-8A1E-0AB10906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239C114D-8FCA-46E5-B493-C57BBFCC9C8F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62" y="1812071"/>
            <a:ext cx="9286503" cy="363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FE9175B-2755-481C-9054-05B6C5A77B9B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C0A21D06-D495-4085-B0E9-4BE0C9B23DA5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持续集成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D573CA8F-02AD-4BEF-8A1E-0AB10906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239C114D-8FCA-46E5-B493-C57BBFCC9C8F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97" y="1613794"/>
            <a:ext cx="9331758" cy="403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9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FE9175B-2755-481C-9054-05B6C5A77B9B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C0A21D06-D495-4085-B0E9-4BE0C9B23DA5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持续集成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D573CA8F-02AD-4BEF-8A1E-0AB10906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239C114D-8FCA-46E5-B493-C57BBFCC9C8F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21" y="1519237"/>
            <a:ext cx="9294095" cy="432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5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FE9175B-2755-481C-9054-05B6C5A77B9B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C0A21D06-D495-4085-B0E9-4BE0C9B23DA5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持续集成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D573CA8F-02AD-4BEF-8A1E-0AB10906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239C114D-8FCA-46E5-B493-C57BBFCC9C8F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dell\Documents\Tencent Files\2488535755\Image\C2C\W4TZD7IO0)12BH)WIC73VI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9" t="15988" r="15089" b="25972"/>
          <a:stretch/>
        </p:blipFill>
        <p:spPr bwMode="auto">
          <a:xfrm>
            <a:off x="1448421" y="1732085"/>
            <a:ext cx="9294095" cy="23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3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6A2A6FD-6C9F-4644-9987-8170D757A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04E110D-3908-438F-906C-FED18D0B8994}"/>
              </a:ext>
            </a:extLst>
          </p:cNvPr>
          <p:cNvGrpSpPr/>
          <p:nvPr/>
        </p:nvGrpSpPr>
        <p:grpSpPr>
          <a:xfrm>
            <a:off x="2552534" y="2363431"/>
            <a:ext cx="7273637" cy="1638696"/>
            <a:chOff x="2552534" y="2363431"/>
            <a:chExt cx="7273637" cy="163869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B92F0516-F616-4838-8606-76B3D60B25FE}"/>
                </a:ext>
              </a:extLst>
            </p:cNvPr>
            <p:cNvSpPr txBox="1"/>
            <p:nvPr/>
          </p:nvSpPr>
          <p:spPr>
            <a:xfrm>
              <a:off x="6096000" y="2363431"/>
              <a:ext cx="3730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集成测试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3171CFF3-41FF-4B32-9884-685263FB8ADC}"/>
                </a:ext>
              </a:extLst>
            </p:cNvPr>
            <p:cNvSpPr txBox="1"/>
            <p:nvPr/>
          </p:nvSpPr>
          <p:spPr>
            <a:xfrm>
              <a:off x="6096000" y="3478907"/>
              <a:ext cx="3730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73C025DB-557E-4893-8140-9A0A76C2E131}"/>
                </a:ext>
              </a:extLst>
            </p:cNvPr>
            <p:cNvSpPr txBox="1"/>
            <p:nvPr/>
          </p:nvSpPr>
          <p:spPr>
            <a:xfrm>
              <a:off x="2552534" y="2721114"/>
              <a:ext cx="2299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ａｒｔ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99BFE5AF-7C69-492B-B782-80B0DAB5128B}"/>
                </a:ext>
              </a:extLst>
            </p:cNvPr>
            <p:cNvSpPr txBox="1"/>
            <p:nvPr/>
          </p:nvSpPr>
          <p:spPr>
            <a:xfrm>
              <a:off x="4481946" y="2493817"/>
              <a:ext cx="9698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C88F526-5BDA-4794-A786-BC9BFC6A3CA5}"/>
              </a:ext>
            </a:extLst>
          </p:cNvPr>
          <p:cNvSpPr/>
          <p:nvPr/>
        </p:nvSpPr>
        <p:spPr>
          <a:xfrm>
            <a:off x="6096000" y="3484852"/>
            <a:ext cx="3234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 Test</a:t>
            </a:r>
            <a:endParaRPr lang="en-US" altLang="zh-CN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2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841351EE-5480-4539-BE2F-AC7D966EBD1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083119" y="1217512"/>
            <a:ext cx="5803205" cy="476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F029738D-4641-4CC4-8296-0478F1B06324}"/>
              </a:ext>
            </a:extLst>
          </p:cNvPr>
          <p:cNvSpPr>
            <a:spLocks/>
          </p:cNvSpPr>
          <p:nvPr/>
        </p:nvSpPr>
        <p:spPr bwMode="auto">
          <a:xfrm>
            <a:off x="6083119" y="2768197"/>
            <a:ext cx="2509792" cy="2169856"/>
          </a:xfrm>
          <a:custGeom>
            <a:avLst/>
            <a:gdLst>
              <a:gd name="T0" fmla="*/ 569 w 2274"/>
              <a:gd name="T1" fmla="*/ 1966 h 1966"/>
              <a:gd name="T2" fmla="*/ 0 w 2274"/>
              <a:gd name="T3" fmla="*/ 983 h 1966"/>
              <a:gd name="T4" fmla="*/ 569 w 2274"/>
              <a:gd name="T5" fmla="*/ 0 h 1966"/>
              <a:gd name="T6" fmla="*/ 1705 w 2274"/>
              <a:gd name="T7" fmla="*/ 0 h 1966"/>
              <a:gd name="T8" fmla="*/ 2274 w 2274"/>
              <a:gd name="T9" fmla="*/ 983 h 1966"/>
              <a:gd name="T10" fmla="*/ 1705 w 2274"/>
              <a:gd name="T11" fmla="*/ 1966 h 1966"/>
              <a:gd name="T12" fmla="*/ 569 w 2274"/>
              <a:gd name="T13" fmla="*/ 1966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4" h="1966">
                <a:moveTo>
                  <a:pt x="569" y="1966"/>
                </a:moveTo>
                <a:lnTo>
                  <a:pt x="0" y="983"/>
                </a:lnTo>
                <a:lnTo>
                  <a:pt x="569" y="0"/>
                </a:lnTo>
                <a:lnTo>
                  <a:pt x="1705" y="0"/>
                </a:lnTo>
                <a:lnTo>
                  <a:pt x="2274" y="983"/>
                </a:lnTo>
                <a:lnTo>
                  <a:pt x="1705" y="1966"/>
                </a:lnTo>
                <a:lnTo>
                  <a:pt x="569" y="1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xmlns="" id="{1AB60E55-EE0D-4E02-9972-C87C82B2C578}"/>
              </a:ext>
            </a:extLst>
          </p:cNvPr>
          <p:cNvSpPr>
            <a:spLocks/>
          </p:cNvSpPr>
          <p:nvPr/>
        </p:nvSpPr>
        <p:spPr bwMode="auto">
          <a:xfrm>
            <a:off x="7338015" y="2768197"/>
            <a:ext cx="1254896" cy="2169856"/>
          </a:xfrm>
          <a:custGeom>
            <a:avLst/>
            <a:gdLst>
              <a:gd name="T0" fmla="*/ 0 w 1137"/>
              <a:gd name="T1" fmla="*/ 0 h 1966"/>
              <a:gd name="T2" fmla="*/ 0 w 1137"/>
              <a:gd name="T3" fmla="*/ 1966 h 1966"/>
              <a:gd name="T4" fmla="*/ 568 w 1137"/>
              <a:gd name="T5" fmla="*/ 1966 h 1966"/>
              <a:gd name="T6" fmla="*/ 1137 w 1137"/>
              <a:gd name="T7" fmla="*/ 983 h 1966"/>
              <a:gd name="T8" fmla="*/ 568 w 1137"/>
              <a:gd name="T9" fmla="*/ 0 h 1966"/>
              <a:gd name="T10" fmla="*/ 0 w 1137"/>
              <a:gd name="T11" fmla="*/ 0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7" h="1966">
                <a:moveTo>
                  <a:pt x="0" y="0"/>
                </a:moveTo>
                <a:lnTo>
                  <a:pt x="0" y="1966"/>
                </a:lnTo>
                <a:lnTo>
                  <a:pt x="568" y="1966"/>
                </a:lnTo>
                <a:lnTo>
                  <a:pt x="1137" y="983"/>
                </a:lnTo>
                <a:lnTo>
                  <a:pt x="56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xmlns="" id="{EA34AD95-B09C-49E8-99F8-1FE9478E77CB}"/>
              </a:ext>
            </a:extLst>
          </p:cNvPr>
          <p:cNvSpPr>
            <a:spLocks/>
          </p:cNvSpPr>
          <p:nvPr/>
        </p:nvSpPr>
        <p:spPr bwMode="auto">
          <a:xfrm>
            <a:off x="8382106" y="1683269"/>
            <a:ext cx="3503114" cy="3028527"/>
          </a:xfrm>
          <a:custGeom>
            <a:avLst/>
            <a:gdLst>
              <a:gd name="T0" fmla="*/ 794 w 3174"/>
              <a:gd name="T1" fmla="*/ 2744 h 2744"/>
              <a:gd name="T2" fmla="*/ 0 w 3174"/>
              <a:gd name="T3" fmla="*/ 1371 h 2744"/>
              <a:gd name="T4" fmla="*/ 794 w 3174"/>
              <a:gd name="T5" fmla="*/ 0 h 2744"/>
              <a:gd name="T6" fmla="*/ 2380 w 3174"/>
              <a:gd name="T7" fmla="*/ 0 h 2744"/>
              <a:gd name="T8" fmla="*/ 3174 w 3174"/>
              <a:gd name="T9" fmla="*/ 1371 h 2744"/>
              <a:gd name="T10" fmla="*/ 2380 w 3174"/>
              <a:gd name="T11" fmla="*/ 2744 h 2744"/>
              <a:gd name="T12" fmla="*/ 794 w 3174"/>
              <a:gd name="T13" fmla="*/ 2744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4" h="2744">
                <a:moveTo>
                  <a:pt x="794" y="2744"/>
                </a:moveTo>
                <a:lnTo>
                  <a:pt x="0" y="1371"/>
                </a:lnTo>
                <a:lnTo>
                  <a:pt x="794" y="0"/>
                </a:lnTo>
                <a:lnTo>
                  <a:pt x="2380" y="0"/>
                </a:lnTo>
                <a:lnTo>
                  <a:pt x="3174" y="1371"/>
                </a:lnTo>
                <a:lnTo>
                  <a:pt x="2380" y="2744"/>
                </a:lnTo>
                <a:lnTo>
                  <a:pt x="794" y="27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" dist="88900" dir="2700000" algn="tl" rotWithShape="0">
              <a:prstClr val="black">
                <a:alpha val="1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xmlns="" id="{B231672C-A343-4503-9BAC-322CD7F988D1}"/>
              </a:ext>
            </a:extLst>
          </p:cNvPr>
          <p:cNvSpPr>
            <a:spLocks/>
          </p:cNvSpPr>
          <p:nvPr/>
        </p:nvSpPr>
        <p:spPr bwMode="auto">
          <a:xfrm>
            <a:off x="10133663" y="1683269"/>
            <a:ext cx="1751557" cy="3028527"/>
          </a:xfrm>
          <a:custGeom>
            <a:avLst/>
            <a:gdLst>
              <a:gd name="T0" fmla="*/ 0 w 1587"/>
              <a:gd name="T1" fmla="*/ 0 h 2744"/>
              <a:gd name="T2" fmla="*/ 0 w 1587"/>
              <a:gd name="T3" fmla="*/ 2744 h 2744"/>
              <a:gd name="T4" fmla="*/ 793 w 1587"/>
              <a:gd name="T5" fmla="*/ 2744 h 2744"/>
              <a:gd name="T6" fmla="*/ 1587 w 1587"/>
              <a:gd name="T7" fmla="*/ 1371 h 2744"/>
              <a:gd name="T8" fmla="*/ 793 w 1587"/>
              <a:gd name="T9" fmla="*/ 0 h 2744"/>
              <a:gd name="T10" fmla="*/ 0 w 1587"/>
              <a:gd name="T11" fmla="*/ 0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7" h="2744">
                <a:moveTo>
                  <a:pt x="0" y="0"/>
                </a:moveTo>
                <a:lnTo>
                  <a:pt x="0" y="2744"/>
                </a:lnTo>
                <a:lnTo>
                  <a:pt x="793" y="2744"/>
                </a:lnTo>
                <a:lnTo>
                  <a:pt x="1587" y="1371"/>
                </a:lnTo>
                <a:lnTo>
                  <a:pt x="7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" dist="88900" dir="2700000" algn="tl" rotWithShape="0">
              <a:prstClr val="black">
                <a:alpha val="1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xmlns="" id="{1AA97365-4740-4C08-BAF4-7D4E1187BE01}"/>
              </a:ext>
            </a:extLst>
          </p:cNvPr>
          <p:cNvSpPr>
            <a:spLocks/>
          </p:cNvSpPr>
          <p:nvPr/>
        </p:nvSpPr>
        <p:spPr bwMode="auto">
          <a:xfrm>
            <a:off x="7338015" y="1218616"/>
            <a:ext cx="1977813" cy="1710720"/>
          </a:xfrm>
          <a:custGeom>
            <a:avLst/>
            <a:gdLst>
              <a:gd name="T0" fmla="*/ 448 w 1792"/>
              <a:gd name="T1" fmla="*/ 1550 h 1550"/>
              <a:gd name="T2" fmla="*/ 0 w 1792"/>
              <a:gd name="T3" fmla="*/ 775 h 1550"/>
              <a:gd name="T4" fmla="*/ 448 w 1792"/>
              <a:gd name="T5" fmla="*/ 0 h 1550"/>
              <a:gd name="T6" fmla="*/ 1344 w 1792"/>
              <a:gd name="T7" fmla="*/ 0 h 1550"/>
              <a:gd name="T8" fmla="*/ 1792 w 1792"/>
              <a:gd name="T9" fmla="*/ 775 h 1550"/>
              <a:gd name="T10" fmla="*/ 1344 w 1792"/>
              <a:gd name="T11" fmla="*/ 1550 h 1550"/>
              <a:gd name="T12" fmla="*/ 448 w 1792"/>
              <a:gd name="T13" fmla="*/ 155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2" h="1550">
                <a:moveTo>
                  <a:pt x="448" y="1550"/>
                </a:moveTo>
                <a:lnTo>
                  <a:pt x="0" y="775"/>
                </a:lnTo>
                <a:lnTo>
                  <a:pt x="448" y="0"/>
                </a:lnTo>
                <a:lnTo>
                  <a:pt x="1344" y="0"/>
                </a:lnTo>
                <a:lnTo>
                  <a:pt x="1792" y="775"/>
                </a:lnTo>
                <a:lnTo>
                  <a:pt x="1344" y="1550"/>
                </a:lnTo>
                <a:lnTo>
                  <a:pt x="448" y="1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xmlns="" id="{C3438AD3-A6E3-4949-9380-5B7C8E094271}"/>
              </a:ext>
            </a:extLst>
          </p:cNvPr>
          <p:cNvSpPr>
            <a:spLocks/>
          </p:cNvSpPr>
          <p:nvPr/>
        </p:nvSpPr>
        <p:spPr bwMode="auto">
          <a:xfrm>
            <a:off x="8326922" y="1218616"/>
            <a:ext cx="988907" cy="1710720"/>
          </a:xfrm>
          <a:custGeom>
            <a:avLst/>
            <a:gdLst>
              <a:gd name="T0" fmla="*/ 0 w 896"/>
              <a:gd name="T1" fmla="*/ 0 h 1550"/>
              <a:gd name="T2" fmla="*/ 0 w 896"/>
              <a:gd name="T3" fmla="*/ 1550 h 1550"/>
              <a:gd name="T4" fmla="*/ 448 w 896"/>
              <a:gd name="T5" fmla="*/ 1550 h 1550"/>
              <a:gd name="T6" fmla="*/ 896 w 896"/>
              <a:gd name="T7" fmla="*/ 775 h 1550"/>
              <a:gd name="T8" fmla="*/ 448 w 896"/>
              <a:gd name="T9" fmla="*/ 0 h 1550"/>
              <a:gd name="T10" fmla="*/ 0 w 896"/>
              <a:gd name="T11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1550">
                <a:moveTo>
                  <a:pt x="0" y="0"/>
                </a:moveTo>
                <a:lnTo>
                  <a:pt x="0" y="1550"/>
                </a:lnTo>
                <a:lnTo>
                  <a:pt x="448" y="1550"/>
                </a:lnTo>
                <a:lnTo>
                  <a:pt x="896" y="775"/>
                </a:lnTo>
                <a:lnTo>
                  <a:pt x="44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8CEB0858-773A-4EB5-8367-85ADB62B6835}"/>
              </a:ext>
            </a:extLst>
          </p:cNvPr>
          <p:cNvSpPr>
            <a:spLocks/>
          </p:cNvSpPr>
          <p:nvPr/>
        </p:nvSpPr>
        <p:spPr bwMode="auto">
          <a:xfrm>
            <a:off x="7430725" y="4424837"/>
            <a:ext cx="1804534" cy="1560618"/>
          </a:xfrm>
          <a:custGeom>
            <a:avLst/>
            <a:gdLst>
              <a:gd name="T0" fmla="*/ 409 w 1635"/>
              <a:gd name="T1" fmla="*/ 1414 h 1414"/>
              <a:gd name="T2" fmla="*/ 0 w 1635"/>
              <a:gd name="T3" fmla="*/ 707 h 1414"/>
              <a:gd name="T4" fmla="*/ 409 w 1635"/>
              <a:gd name="T5" fmla="*/ 0 h 1414"/>
              <a:gd name="T6" fmla="*/ 1227 w 1635"/>
              <a:gd name="T7" fmla="*/ 0 h 1414"/>
              <a:gd name="T8" fmla="*/ 1635 w 1635"/>
              <a:gd name="T9" fmla="*/ 707 h 1414"/>
              <a:gd name="T10" fmla="*/ 1227 w 1635"/>
              <a:gd name="T11" fmla="*/ 1414 h 1414"/>
              <a:gd name="T12" fmla="*/ 409 w 1635"/>
              <a:gd name="T13" fmla="*/ 1414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5" h="1414">
                <a:moveTo>
                  <a:pt x="409" y="1414"/>
                </a:moveTo>
                <a:lnTo>
                  <a:pt x="0" y="707"/>
                </a:lnTo>
                <a:lnTo>
                  <a:pt x="409" y="0"/>
                </a:lnTo>
                <a:lnTo>
                  <a:pt x="1227" y="0"/>
                </a:lnTo>
                <a:lnTo>
                  <a:pt x="1635" y="707"/>
                </a:lnTo>
                <a:lnTo>
                  <a:pt x="1227" y="1414"/>
                </a:lnTo>
                <a:lnTo>
                  <a:pt x="409" y="14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xmlns="" id="{7A513ECE-6715-4B92-8922-1610C6DB6AFC}"/>
              </a:ext>
            </a:extLst>
          </p:cNvPr>
          <p:cNvSpPr>
            <a:spLocks/>
          </p:cNvSpPr>
          <p:nvPr/>
        </p:nvSpPr>
        <p:spPr bwMode="auto">
          <a:xfrm>
            <a:off x="8333544" y="4424837"/>
            <a:ext cx="901715" cy="1560618"/>
          </a:xfrm>
          <a:custGeom>
            <a:avLst/>
            <a:gdLst>
              <a:gd name="T0" fmla="*/ 0 w 817"/>
              <a:gd name="T1" fmla="*/ 0 h 1414"/>
              <a:gd name="T2" fmla="*/ 0 w 817"/>
              <a:gd name="T3" fmla="*/ 1414 h 1414"/>
              <a:gd name="T4" fmla="*/ 409 w 817"/>
              <a:gd name="T5" fmla="*/ 1414 h 1414"/>
              <a:gd name="T6" fmla="*/ 817 w 817"/>
              <a:gd name="T7" fmla="*/ 707 h 1414"/>
              <a:gd name="T8" fmla="*/ 409 w 817"/>
              <a:gd name="T9" fmla="*/ 0 h 1414"/>
              <a:gd name="T10" fmla="*/ 0 w 817"/>
              <a:gd name="T11" fmla="*/ 0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7" h="1414">
                <a:moveTo>
                  <a:pt x="0" y="0"/>
                </a:moveTo>
                <a:lnTo>
                  <a:pt x="0" y="1414"/>
                </a:lnTo>
                <a:lnTo>
                  <a:pt x="409" y="1414"/>
                </a:lnTo>
                <a:lnTo>
                  <a:pt x="817" y="707"/>
                </a:lnTo>
                <a:lnTo>
                  <a:pt x="40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6871B33A-2CB9-4E9C-9682-7FD696309413}"/>
              </a:ext>
            </a:extLst>
          </p:cNvPr>
          <p:cNvSpPr>
            <a:spLocks/>
          </p:cNvSpPr>
          <p:nvPr/>
        </p:nvSpPr>
        <p:spPr bwMode="auto">
          <a:xfrm>
            <a:off x="6269643" y="1566278"/>
            <a:ext cx="980077" cy="846531"/>
          </a:xfrm>
          <a:custGeom>
            <a:avLst/>
            <a:gdLst>
              <a:gd name="T0" fmla="*/ 222 w 888"/>
              <a:gd name="T1" fmla="*/ 767 h 767"/>
              <a:gd name="T2" fmla="*/ 0 w 888"/>
              <a:gd name="T3" fmla="*/ 383 h 767"/>
              <a:gd name="T4" fmla="*/ 222 w 888"/>
              <a:gd name="T5" fmla="*/ 0 h 767"/>
              <a:gd name="T6" fmla="*/ 666 w 888"/>
              <a:gd name="T7" fmla="*/ 0 h 767"/>
              <a:gd name="T8" fmla="*/ 888 w 888"/>
              <a:gd name="T9" fmla="*/ 383 h 767"/>
              <a:gd name="T10" fmla="*/ 666 w 888"/>
              <a:gd name="T11" fmla="*/ 767 h 767"/>
              <a:gd name="T12" fmla="*/ 222 w 888"/>
              <a:gd name="T13" fmla="*/ 767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8" h="767">
                <a:moveTo>
                  <a:pt x="222" y="767"/>
                </a:moveTo>
                <a:lnTo>
                  <a:pt x="0" y="383"/>
                </a:lnTo>
                <a:lnTo>
                  <a:pt x="222" y="0"/>
                </a:lnTo>
                <a:lnTo>
                  <a:pt x="666" y="0"/>
                </a:lnTo>
                <a:lnTo>
                  <a:pt x="888" y="383"/>
                </a:lnTo>
                <a:lnTo>
                  <a:pt x="666" y="767"/>
                </a:lnTo>
                <a:lnTo>
                  <a:pt x="222" y="7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xmlns="" id="{FC40DAD7-B982-4C30-845D-804C468857F4}"/>
              </a:ext>
            </a:extLst>
          </p:cNvPr>
          <p:cNvSpPr>
            <a:spLocks/>
          </p:cNvSpPr>
          <p:nvPr/>
        </p:nvSpPr>
        <p:spPr bwMode="auto">
          <a:xfrm>
            <a:off x="6759681" y="1566278"/>
            <a:ext cx="490039" cy="846531"/>
          </a:xfrm>
          <a:custGeom>
            <a:avLst/>
            <a:gdLst>
              <a:gd name="T0" fmla="*/ 0 w 444"/>
              <a:gd name="T1" fmla="*/ 0 h 767"/>
              <a:gd name="T2" fmla="*/ 0 w 444"/>
              <a:gd name="T3" fmla="*/ 767 h 767"/>
              <a:gd name="T4" fmla="*/ 222 w 444"/>
              <a:gd name="T5" fmla="*/ 767 h 767"/>
              <a:gd name="T6" fmla="*/ 444 w 444"/>
              <a:gd name="T7" fmla="*/ 383 h 767"/>
              <a:gd name="T8" fmla="*/ 222 w 444"/>
              <a:gd name="T9" fmla="*/ 0 h 767"/>
              <a:gd name="T10" fmla="*/ 0 w 444"/>
              <a:gd name="T11" fmla="*/ 0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767">
                <a:moveTo>
                  <a:pt x="0" y="0"/>
                </a:moveTo>
                <a:lnTo>
                  <a:pt x="0" y="767"/>
                </a:lnTo>
                <a:lnTo>
                  <a:pt x="222" y="767"/>
                </a:lnTo>
                <a:lnTo>
                  <a:pt x="444" y="383"/>
                </a:lnTo>
                <a:lnTo>
                  <a:pt x="2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3EB2FFA5-6F18-4227-B45D-A132735494ED}"/>
              </a:ext>
            </a:extLst>
          </p:cNvPr>
          <p:cNvGrpSpPr/>
          <p:nvPr/>
        </p:nvGrpSpPr>
        <p:grpSpPr>
          <a:xfrm>
            <a:off x="9799245" y="2244869"/>
            <a:ext cx="667733" cy="513216"/>
            <a:chOff x="9799245" y="2549666"/>
            <a:chExt cx="667733" cy="513216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xmlns="" id="{3AE3B940-DB90-4077-B193-7170D04E4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9245" y="2706390"/>
              <a:ext cx="165554" cy="356492"/>
            </a:xfrm>
            <a:prstGeom prst="rect">
              <a:avLst/>
            </a:prstGeom>
            <a:solidFill>
              <a:srgbClr val="051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印品丫丫体-D版" panose="02010601030101010101" pitchFamily="2" charset="-122"/>
                <a:ea typeface="印品丫丫体-D版" panose="02010601030101010101" pitchFamily="2" charset="-122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xmlns="" id="{82573271-5A64-4EBC-B391-0CF4DFAC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0887" y="2628028"/>
              <a:ext cx="165554" cy="434854"/>
            </a:xfrm>
            <a:prstGeom prst="rect">
              <a:avLst/>
            </a:prstGeom>
            <a:solidFill>
              <a:srgbClr val="051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印品丫丫体-D版" panose="02010601030101010101" pitchFamily="2" charset="-122"/>
                <a:ea typeface="印品丫丫体-D版" panose="02010601030101010101" pitchFamily="2" charset="-122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xmlns="" id="{4EC9F8CB-BA01-40E4-8F87-63B4196A6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2528" y="2549666"/>
              <a:ext cx="164450" cy="513216"/>
            </a:xfrm>
            <a:prstGeom prst="rect">
              <a:avLst/>
            </a:prstGeom>
            <a:solidFill>
              <a:srgbClr val="051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印品丫丫体-D版" panose="02010601030101010101" pitchFamily="2" charset="-122"/>
                <a:ea typeface="印品丫丫体-D版" panose="02010601030101010101" pitchFamily="2" charset="-122"/>
              </a:endParaRPr>
            </a:p>
          </p:txBody>
        </p:sp>
      </p:grpSp>
      <p:sp>
        <p:nvSpPr>
          <p:cNvPr id="17" name="Freeform 18">
            <a:extLst>
              <a:ext uri="{FF2B5EF4-FFF2-40B4-BE49-F238E27FC236}">
                <a16:creationId xmlns:a16="http://schemas.microsoft.com/office/drawing/2014/main" xmlns="" id="{4A8D0321-0A4B-4F88-8DAF-4C35876D5F68}"/>
              </a:ext>
            </a:extLst>
          </p:cNvPr>
          <p:cNvSpPr>
            <a:spLocks/>
          </p:cNvSpPr>
          <p:nvPr/>
        </p:nvSpPr>
        <p:spPr bwMode="auto">
          <a:xfrm>
            <a:off x="8181235" y="2034243"/>
            <a:ext cx="291374" cy="211909"/>
          </a:xfrm>
          <a:custGeom>
            <a:avLst/>
            <a:gdLst>
              <a:gd name="T0" fmla="*/ 0 w 264"/>
              <a:gd name="T1" fmla="*/ 0 h 192"/>
              <a:gd name="T2" fmla="*/ 0 w 264"/>
              <a:gd name="T3" fmla="*/ 192 h 192"/>
              <a:gd name="T4" fmla="*/ 89 w 264"/>
              <a:gd name="T5" fmla="*/ 192 h 192"/>
              <a:gd name="T6" fmla="*/ 89 w 264"/>
              <a:gd name="T7" fmla="*/ 54 h 192"/>
              <a:gd name="T8" fmla="*/ 175 w 264"/>
              <a:gd name="T9" fmla="*/ 54 h 192"/>
              <a:gd name="T10" fmla="*/ 175 w 264"/>
              <a:gd name="T11" fmla="*/ 192 h 192"/>
              <a:gd name="T12" fmla="*/ 264 w 264"/>
              <a:gd name="T13" fmla="*/ 192 h 192"/>
              <a:gd name="T14" fmla="*/ 264 w 264"/>
              <a:gd name="T15" fmla="*/ 0 h 192"/>
              <a:gd name="T16" fmla="*/ 0 w 264"/>
              <a:gd name="T17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" h="192">
                <a:moveTo>
                  <a:pt x="0" y="0"/>
                </a:moveTo>
                <a:lnTo>
                  <a:pt x="0" y="192"/>
                </a:lnTo>
                <a:lnTo>
                  <a:pt x="89" y="192"/>
                </a:lnTo>
                <a:lnTo>
                  <a:pt x="89" y="54"/>
                </a:lnTo>
                <a:lnTo>
                  <a:pt x="175" y="54"/>
                </a:lnTo>
                <a:lnTo>
                  <a:pt x="175" y="192"/>
                </a:lnTo>
                <a:lnTo>
                  <a:pt x="264" y="192"/>
                </a:lnTo>
                <a:lnTo>
                  <a:pt x="2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51E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xmlns="" id="{9F48CA7F-C4DF-420E-A0E6-BFFEB1CC5B07}"/>
              </a:ext>
            </a:extLst>
          </p:cNvPr>
          <p:cNvSpPr>
            <a:spLocks/>
          </p:cNvSpPr>
          <p:nvPr/>
        </p:nvSpPr>
        <p:spPr bwMode="auto">
          <a:xfrm>
            <a:off x="8111702" y="1855445"/>
            <a:ext cx="430439" cy="184316"/>
          </a:xfrm>
          <a:custGeom>
            <a:avLst/>
            <a:gdLst>
              <a:gd name="T0" fmla="*/ 195 w 390"/>
              <a:gd name="T1" fmla="*/ 0 h 167"/>
              <a:gd name="T2" fmla="*/ 0 w 390"/>
              <a:gd name="T3" fmla="*/ 167 h 167"/>
              <a:gd name="T4" fmla="*/ 390 w 390"/>
              <a:gd name="T5" fmla="*/ 167 h 167"/>
              <a:gd name="T6" fmla="*/ 195 w 390"/>
              <a:gd name="T7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167">
                <a:moveTo>
                  <a:pt x="195" y="0"/>
                </a:moveTo>
                <a:lnTo>
                  <a:pt x="0" y="167"/>
                </a:lnTo>
                <a:lnTo>
                  <a:pt x="390" y="167"/>
                </a:lnTo>
                <a:lnTo>
                  <a:pt x="195" y="0"/>
                </a:lnTo>
                <a:close/>
              </a:path>
            </a:pathLst>
          </a:custGeom>
          <a:solidFill>
            <a:srgbClr val="051E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xmlns="" id="{A0C7981A-6D29-4361-B96B-BA8EEE87B224}"/>
              </a:ext>
            </a:extLst>
          </p:cNvPr>
          <p:cNvSpPr>
            <a:spLocks noEditPoints="1"/>
          </p:cNvSpPr>
          <p:nvPr/>
        </p:nvSpPr>
        <p:spPr bwMode="auto">
          <a:xfrm>
            <a:off x="7226542" y="3471248"/>
            <a:ext cx="432647" cy="446995"/>
          </a:xfrm>
          <a:custGeom>
            <a:avLst/>
            <a:gdLst>
              <a:gd name="T0" fmla="*/ 215 w 261"/>
              <a:gd name="T1" fmla="*/ 47 h 262"/>
              <a:gd name="T2" fmla="*/ 46 w 261"/>
              <a:gd name="T3" fmla="*/ 47 h 262"/>
              <a:gd name="T4" fmla="*/ 46 w 261"/>
              <a:gd name="T5" fmla="*/ 215 h 262"/>
              <a:gd name="T6" fmla="*/ 215 w 261"/>
              <a:gd name="T7" fmla="*/ 215 h 262"/>
              <a:gd name="T8" fmla="*/ 215 w 261"/>
              <a:gd name="T9" fmla="*/ 47 h 262"/>
              <a:gd name="T10" fmla="*/ 71 w 261"/>
              <a:gd name="T11" fmla="*/ 190 h 262"/>
              <a:gd name="T12" fmla="*/ 71 w 261"/>
              <a:gd name="T13" fmla="*/ 71 h 262"/>
              <a:gd name="T14" fmla="*/ 190 w 261"/>
              <a:gd name="T15" fmla="*/ 71 h 262"/>
              <a:gd name="T16" fmla="*/ 190 w 261"/>
              <a:gd name="T17" fmla="*/ 190 h 262"/>
              <a:gd name="T18" fmla="*/ 71 w 261"/>
              <a:gd name="T19" fmla="*/ 19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" h="262">
                <a:moveTo>
                  <a:pt x="215" y="47"/>
                </a:moveTo>
                <a:cubicBezTo>
                  <a:pt x="168" y="0"/>
                  <a:pt x="93" y="0"/>
                  <a:pt x="46" y="47"/>
                </a:cubicBezTo>
                <a:cubicBezTo>
                  <a:pt x="0" y="93"/>
                  <a:pt x="0" y="169"/>
                  <a:pt x="46" y="215"/>
                </a:cubicBezTo>
                <a:cubicBezTo>
                  <a:pt x="93" y="262"/>
                  <a:pt x="168" y="262"/>
                  <a:pt x="215" y="215"/>
                </a:cubicBezTo>
                <a:cubicBezTo>
                  <a:pt x="261" y="169"/>
                  <a:pt x="261" y="93"/>
                  <a:pt x="215" y="47"/>
                </a:cubicBezTo>
                <a:close/>
                <a:moveTo>
                  <a:pt x="71" y="190"/>
                </a:moveTo>
                <a:cubicBezTo>
                  <a:pt x="38" y="158"/>
                  <a:pt x="38" y="104"/>
                  <a:pt x="71" y="71"/>
                </a:cubicBezTo>
                <a:cubicBezTo>
                  <a:pt x="104" y="39"/>
                  <a:pt x="157" y="39"/>
                  <a:pt x="190" y="71"/>
                </a:cubicBezTo>
                <a:cubicBezTo>
                  <a:pt x="223" y="104"/>
                  <a:pt x="223" y="158"/>
                  <a:pt x="190" y="190"/>
                </a:cubicBezTo>
                <a:cubicBezTo>
                  <a:pt x="157" y="223"/>
                  <a:pt x="104" y="223"/>
                  <a:pt x="71" y="190"/>
                </a:cubicBezTo>
                <a:close/>
              </a:path>
            </a:pathLst>
          </a:custGeom>
          <a:solidFill>
            <a:srgbClr val="051E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xmlns="" id="{3608FC8F-B47B-4092-B3D9-88E469C0663C}"/>
              </a:ext>
            </a:extLst>
          </p:cNvPr>
          <p:cNvSpPr>
            <a:spLocks/>
          </p:cNvSpPr>
          <p:nvPr/>
        </p:nvSpPr>
        <p:spPr bwMode="auto">
          <a:xfrm>
            <a:off x="7038915" y="3826636"/>
            <a:ext cx="278130" cy="324485"/>
          </a:xfrm>
          <a:custGeom>
            <a:avLst/>
            <a:gdLst>
              <a:gd name="T0" fmla="*/ 12 w 137"/>
              <a:gd name="T1" fmla="*/ 128 h 137"/>
              <a:gd name="T2" fmla="*/ 9 w 137"/>
              <a:gd name="T3" fmla="*/ 125 h 137"/>
              <a:gd name="T4" fmla="*/ 9 w 137"/>
              <a:gd name="T5" fmla="*/ 92 h 137"/>
              <a:gd name="T6" fmla="*/ 91 w 137"/>
              <a:gd name="T7" fmla="*/ 9 h 137"/>
              <a:gd name="T8" fmla="*/ 124 w 137"/>
              <a:gd name="T9" fmla="*/ 9 h 137"/>
              <a:gd name="T10" fmla="*/ 127 w 137"/>
              <a:gd name="T11" fmla="*/ 12 h 137"/>
              <a:gd name="T12" fmla="*/ 127 w 137"/>
              <a:gd name="T13" fmla="*/ 45 h 137"/>
              <a:gd name="T14" fmla="*/ 45 w 137"/>
              <a:gd name="T15" fmla="*/ 128 h 137"/>
              <a:gd name="T16" fmla="*/ 12 w 137"/>
              <a:gd name="T17" fmla="*/ 12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137">
                <a:moveTo>
                  <a:pt x="12" y="128"/>
                </a:moveTo>
                <a:cubicBezTo>
                  <a:pt x="9" y="125"/>
                  <a:pt x="9" y="125"/>
                  <a:pt x="9" y="125"/>
                </a:cubicBezTo>
                <a:cubicBezTo>
                  <a:pt x="0" y="116"/>
                  <a:pt x="0" y="101"/>
                  <a:pt x="9" y="92"/>
                </a:cubicBezTo>
                <a:cubicBezTo>
                  <a:pt x="91" y="9"/>
                  <a:pt x="91" y="9"/>
                  <a:pt x="91" y="9"/>
                </a:cubicBezTo>
                <a:cubicBezTo>
                  <a:pt x="101" y="0"/>
                  <a:pt x="115" y="0"/>
                  <a:pt x="124" y="9"/>
                </a:cubicBezTo>
                <a:cubicBezTo>
                  <a:pt x="127" y="12"/>
                  <a:pt x="127" y="12"/>
                  <a:pt x="127" y="12"/>
                </a:cubicBezTo>
                <a:cubicBezTo>
                  <a:pt x="137" y="21"/>
                  <a:pt x="137" y="36"/>
                  <a:pt x="127" y="45"/>
                </a:cubicBezTo>
                <a:cubicBezTo>
                  <a:pt x="45" y="128"/>
                  <a:pt x="45" y="128"/>
                  <a:pt x="45" y="128"/>
                </a:cubicBezTo>
                <a:cubicBezTo>
                  <a:pt x="36" y="137"/>
                  <a:pt x="21" y="137"/>
                  <a:pt x="12" y="128"/>
                </a:cubicBezTo>
                <a:close/>
              </a:path>
            </a:pathLst>
          </a:custGeom>
          <a:solidFill>
            <a:srgbClr val="051E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xmlns="" id="{BBADBB3E-4D92-4C96-826C-37D2F07C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08" y="5066081"/>
            <a:ext cx="141272" cy="141272"/>
          </a:xfrm>
          <a:prstGeom prst="ellipse">
            <a:avLst/>
          </a:prstGeom>
          <a:solidFill>
            <a:srgbClr val="051E3D">
              <a:alpha val="9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xmlns="" id="{CB93C6D5-E898-4751-8406-7B305FC32766}"/>
              </a:ext>
            </a:extLst>
          </p:cNvPr>
          <p:cNvSpPr>
            <a:spLocks/>
          </p:cNvSpPr>
          <p:nvPr/>
        </p:nvSpPr>
        <p:spPr bwMode="auto">
          <a:xfrm>
            <a:off x="8161368" y="5185279"/>
            <a:ext cx="343248" cy="160035"/>
          </a:xfrm>
          <a:custGeom>
            <a:avLst/>
            <a:gdLst>
              <a:gd name="T0" fmla="*/ 262 w 309"/>
              <a:gd name="T1" fmla="*/ 0 h 144"/>
              <a:gd name="T2" fmla="*/ 233 w 309"/>
              <a:gd name="T3" fmla="*/ 0 h 144"/>
              <a:gd name="T4" fmla="*/ 155 w 309"/>
              <a:gd name="T5" fmla="*/ 46 h 144"/>
              <a:gd name="T6" fmla="*/ 76 w 309"/>
              <a:gd name="T7" fmla="*/ 0 h 144"/>
              <a:gd name="T8" fmla="*/ 47 w 309"/>
              <a:gd name="T9" fmla="*/ 0 h 144"/>
              <a:gd name="T10" fmla="*/ 6 w 309"/>
              <a:gd name="T11" fmla="*/ 144 h 144"/>
              <a:gd name="T12" fmla="*/ 303 w 309"/>
              <a:gd name="T13" fmla="*/ 144 h 144"/>
              <a:gd name="T14" fmla="*/ 262 w 309"/>
              <a:gd name="T1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144">
                <a:moveTo>
                  <a:pt x="262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18" y="27"/>
                  <a:pt x="188" y="46"/>
                  <a:pt x="155" y="46"/>
                </a:cubicBezTo>
                <a:cubicBezTo>
                  <a:pt x="121" y="46"/>
                  <a:pt x="92" y="27"/>
                  <a:pt x="76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0" y="0"/>
                  <a:pt x="6" y="97"/>
                  <a:pt x="6" y="144"/>
                </a:cubicBezTo>
                <a:cubicBezTo>
                  <a:pt x="303" y="144"/>
                  <a:pt x="303" y="144"/>
                  <a:pt x="303" y="144"/>
                </a:cubicBezTo>
                <a:cubicBezTo>
                  <a:pt x="303" y="97"/>
                  <a:pt x="309" y="0"/>
                  <a:pt x="262" y="0"/>
                </a:cubicBezTo>
                <a:close/>
              </a:path>
            </a:pathLst>
          </a:custGeom>
          <a:solidFill>
            <a:srgbClr val="051E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印品丫丫体-D版" panose="02010601030101010101" pitchFamily="2" charset="-122"/>
              <a:ea typeface="印品丫丫体-D版" panose="02010601030101010101" pitchFamily="2" charset="-122"/>
            </a:endParaRPr>
          </a:p>
        </p:txBody>
      </p:sp>
      <p:sp>
        <p:nvSpPr>
          <p:cNvPr id="23" name="ïṧ1íḋê">
            <a:extLst>
              <a:ext uri="{FF2B5EF4-FFF2-40B4-BE49-F238E27FC236}">
                <a16:creationId xmlns:a16="http://schemas.microsoft.com/office/drawing/2014/main" xmlns="" id="{52D85399-16F0-4386-ACAC-F7D4BBA6CE5C}"/>
              </a:ext>
            </a:extLst>
          </p:cNvPr>
          <p:cNvSpPr/>
          <p:nvPr/>
        </p:nvSpPr>
        <p:spPr bwMode="auto">
          <a:xfrm>
            <a:off x="6588443" y="1778851"/>
            <a:ext cx="336051" cy="359415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rgbClr val="051E3D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dirty="0">
              <a:latin typeface="Open Sans" panose="020B0606030504020204" pitchFamily="34" charset="0"/>
              <a:ea typeface="Microsoft YaHei" panose="020B0503020204020204" pitchFamily="34" charset="-122"/>
              <a:sym typeface="Open Sans" panose="020B0606030504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766E8B1-91DC-480B-843D-A1F449A9B488}"/>
              </a:ext>
            </a:extLst>
          </p:cNvPr>
          <p:cNvSpPr txBox="1"/>
          <p:nvPr/>
        </p:nvSpPr>
        <p:spPr>
          <a:xfrm>
            <a:off x="9199941" y="3001329"/>
            <a:ext cx="211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51E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3600" dirty="0">
              <a:solidFill>
                <a:srgbClr val="051E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DEC3D595-4658-4A2B-8CAC-30D9154097A7}"/>
              </a:ext>
            </a:extLst>
          </p:cNvPr>
          <p:cNvGrpSpPr/>
          <p:nvPr/>
        </p:nvGrpSpPr>
        <p:grpSpPr>
          <a:xfrm>
            <a:off x="378069" y="1400906"/>
            <a:ext cx="3134555" cy="628520"/>
            <a:chOff x="762687" y="1600064"/>
            <a:chExt cx="3134555" cy="62852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075BF15C-B9E7-44FE-A0BA-5061CDD94F8E}"/>
                </a:ext>
              </a:extLst>
            </p:cNvPr>
            <p:cNvSpPr txBox="1"/>
            <p:nvPr/>
          </p:nvSpPr>
          <p:spPr>
            <a:xfrm>
              <a:off x="762687" y="1600064"/>
              <a:ext cx="313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触发事件能否正常调用方法？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88E4750F-8979-4558-AEF1-F647944C1DFA}"/>
                </a:ext>
              </a:extLst>
            </p:cNvPr>
            <p:cNvSpPr txBox="1"/>
            <p:nvPr/>
          </p:nvSpPr>
          <p:spPr>
            <a:xfrm>
              <a:off x="858783" y="1920807"/>
              <a:ext cx="294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9807EA7-919D-4457-AAD7-8D2DE9A12903}"/>
              </a:ext>
            </a:extLst>
          </p:cNvPr>
          <p:cNvGrpSpPr/>
          <p:nvPr/>
        </p:nvGrpSpPr>
        <p:grpSpPr>
          <a:xfrm>
            <a:off x="1521069" y="2638383"/>
            <a:ext cx="3125491" cy="628520"/>
            <a:chOff x="771751" y="1600064"/>
            <a:chExt cx="3125491" cy="628520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B775EE95-F1BF-4B58-B227-7BF100BA8EE5}"/>
                </a:ext>
              </a:extLst>
            </p:cNvPr>
            <p:cNvSpPr txBox="1"/>
            <p:nvPr/>
          </p:nvSpPr>
          <p:spPr>
            <a:xfrm>
              <a:off x="771751" y="1600064"/>
              <a:ext cx="3125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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输出？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E525748C-6D8A-4CB4-BCFA-0351895C3E2D}"/>
                </a:ext>
              </a:extLst>
            </p:cNvPr>
            <p:cNvSpPr txBox="1"/>
            <p:nvPr/>
          </p:nvSpPr>
          <p:spPr>
            <a:xfrm>
              <a:off x="858783" y="1920807"/>
              <a:ext cx="294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2FFB251B-B527-4EA5-9555-29BFB98B3B9B}"/>
              </a:ext>
            </a:extLst>
          </p:cNvPr>
          <p:cNvGrpSpPr/>
          <p:nvPr/>
        </p:nvGrpSpPr>
        <p:grpSpPr>
          <a:xfrm>
            <a:off x="2707142" y="3988878"/>
            <a:ext cx="3038459" cy="628520"/>
            <a:chOff x="858783" y="1600064"/>
            <a:chExt cx="3038459" cy="6285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8C329948-E961-41E4-9EDC-72AC86D98E09}"/>
                </a:ext>
              </a:extLst>
            </p:cNvPr>
            <p:cNvSpPr txBox="1"/>
            <p:nvPr/>
          </p:nvSpPr>
          <p:spPr>
            <a:xfrm>
              <a:off x="858783" y="1600064"/>
              <a:ext cx="3038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组件间消息发送接收？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21684E54-D52E-4ADD-A673-2981EF20169A}"/>
                </a:ext>
              </a:extLst>
            </p:cNvPr>
            <p:cNvSpPr txBox="1"/>
            <p:nvPr/>
          </p:nvSpPr>
          <p:spPr>
            <a:xfrm>
              <a:off x="858783" y="1920807"/>
              <a:ext cx="294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6D75BD67-F9A3-4818-B7B3-E25B7DC41BA3}"/>
              </a:ext>
            </a:extLst>
          </p:cNvPr>
          <p:cNvGrpSpPr/>
          <p:nvPr/>
        </p:nvGrpSpPr>
        <p:grpSpPr>
          <a:xfrm>
            <a:off x="3940856" y="5339373"/>
            <a:ext cx="3038459" cy="628520"/>
            <a:chOff x="858783" y="1600064"/>
            <a:chExt cx="3038459" cy="62852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B65C2D39-FF33-4C4A-A4D6-48437E6C64BA}"/>
                </a:ext>
              </a:extLst>
            </p:cNvPr>
            <p:cNvSpPr txBox="1"/>
            <p:nvPr/>
          </p:nvSpPr>
          <p:spPr>
            <a:xfrm>
              <a:off x="858783" y="1600064"/>
              <a:ext cx="3038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中的数据变化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55716F8-FA8F-4991-8D9C-4899051099D8}"/>
                </a:ext>
              </a:extLst>
            </p:cNvPr>
            <p:cNvSpPr txBox="1"/>
            <p:nvPr/>
          </p:nvSpPr>
          <p:spPr>
            <a:xfrm>
              <a:off x="858783" y="1920807"/>
              <a:ext cx="294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11B246FC-E730-47D0-B5B3-F0BB718E7331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F77DC21E-158C-4AAE-B365-BA75893941FF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单元测试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xmlns="" id="{CEA5C3E3-4ADD-4A2F-AB60-F0E580868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E1EB47D9-00F0-4F73-B083-A40C210F6D8A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EAABF58A-B3DC-43D0-A095-F52FFE1051C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C17B7F50-C843-4FBD-92FA-6E74433AC0F4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单元测试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xmlns="" id="{A5170F39-F039-4030-B781-76298C12A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DF1DFE7B-C096-4AAC-8F4E-AEB9D13B4E99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/>
          <p:nvPr/>
        </p:nvPicPr>
        <p:blipFill rotWithShape="1">
          <a:blip r:embed="rId3"/>
          <a:srcRect b="15845"/>
          <a:stretch/>
        </p:blipFill>
        <p:spPr>
          <a:xfrm>
            <a:off x="3319863" y="1135741"/>
            <a:ext cx="5269230" cy="513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1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B4B3DBA5-C5EE-40F8-8092-FE22F1F6B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31"/>
            <a:ext cx="12192000" cy="68579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BC9E000-EA9C-4EF2-B38C-D38D7D1B3BDC}"/>
              </a:ext>
            </a:extLst>
          </p:cNvPr>
          <p:cNvSpPr txBox="1"/>
          <p:nvPr/>
        </p:nvSpPr>
        <p:spPr>
          <a:xfrm>
            <a:off x="6420388" y="2056784"/>
            <a:ext cx="285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ABDE6299-7831-4997-9208-E8A82F518EAB}"/>
              </a:ext>
            </a:extLst>
          </p:cNvPr>
          <p:cNvGrpSpPr/>
          <p:nvPr/>
        </p:nvGrpSpPr>
        <p:grpSpPr>
          <a:xfrm>
            <a:off x="1383973" y="1288360"/>
            <a:ext cx="3144650" cy="588273"/>
            <a:chOff x="561440" y="2960914"/>
            <a:chExt cx="3144650" cy="58827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391E1878-26FF-4114-A7B4-128E1A7762B0}"/>
                </a:ext>
              </a:extLst>
            </p:cNvPr>
            <p:cNvSpPr txBox="1"/>
            <p:nvPr/>
          </p:nvSpPr>
          <p:spPr>
            <a:xfrm>
              <a:off x="1079005" y="2960914"/>
              <a:ext cx="26270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本周工作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90199998-D3EE-4808-A325-13B8BC9D0AE1}"/>
                </a:ext>
              </a:extLst>
            </p:cNvPr>
            <p:cNvSpPr txBox="1"/>
            <p:nvPr/>
          </p:nvSpPr>
          <p:spPr>
            <a:xfrm>
              <a:off x="561440" y="3025967"/>
              <a:ext cx="488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B0A37368-FF09-4C5D-8580-FF7EC39EBD8D}"/>
              </a:ext>
            </a:extLst>
          </p:cNvPr>
          <p:cNvGrpSpPr/>
          <p:nvPr/>
        </p:nvGrpSpPr>
        <p:grpSpPr>
          <a:xfrm>
            <a:off x="1402896" y="3684208"/>
            <a:ext cx="3183410" cy="584775"/>
            <a:chOff x="5539675" y="2960914"/>
            <a:chExt cx="3183410" cy="58477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622B8970-EEE1-49F3-B329-BEC3D27C3140}"/>
                </a:ext>
              </a:extLst>
            </p:cNvPr>
            <p:cNvSpPr txBox="1"/>
            <p:nvPr/>
          </p:nvSpPr>
          <p:spPr>
            <a:xfrm>
              <a:off x="6096000" y="2960914"/>
              <a:ext cx="26270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集成测试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03A46A2F-CAF1-4BF3-BE7C-8F7B0EEDBFA3}"/>
                </a:ext>
              </a:extLst>
            </p:cNvPr>
            <p:cNvSpPr txBox="1"/>
            <p:nvPr/>
          </p:nvSpPr>
          <p:spPr>
            <a:xfrm>
              <a:off x="5539675" y="3022469"/>
              <a:ext cx="488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1085CFD6-EA28-44A2-9D80-2D710CC0031A}"/>
              </a:ext>
            </a:extLst>
          </p:cNvPr>
          <p:cNvGrpSpPr/>
          <p:nvPr/>
        </p:nvGrpSpPr>
        <p:grpSpPr>
          <a:xfrm>
            <a:off x="1400754" y="2457193"/>
            <a:ext cx="3147125" cy="584775"/>
            <a:chOff x="2900384" y="3927096"/>
            <a:chExt cx="3147125" cy="58477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4BC083CD-5BF7-4842-A1E4-64712872B9AD}"/>
                </a:ext>
              </a:extLst>
            </p:cNvPr>
            <p:cNvSpPr txBox="1"/>
            <p:nvPr/>
          </p:nvSpPr>
          <p:spPr>
            <a:xfrm>
              <a:off x="3420424" y="3927096"/>
              <a:ext cx="26270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持续集成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4BCED0AE-1622-43A4-AFEF-E4C1BB8036FF}"/>
                </a:ext>
              </a:extLst>
            </p:cNvPr>
            <p:cNvSpPr txBox="1"/>
            <p:nvPr/>
          </p:nvSpPr>
          <p:spPr>
            <a:xfrm>
              <a:off x="2900384" y="3988650"/>
              <a:ext cx="488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9CF3CDB8-ACAB-4E97-9BCF-FB24AE20F369}"/>
              </a:ext>
            </a:extLst>
          </p:cNvPr>
          <p:cNvGrpSpPr/>
          <p:nvPr/>
        </p:nvGrpSpPr>
        <p:grpSpPr>
          <a:xfrm>
            <a:off x="1400754" y="4919812"/>
            <a:ext cx="3185552" cy="584775"/>
            <a:chOff x="8043556" y="3927095"/>
            <a:chExt cx="3185552" cy="58477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98FEA28C-4877-4511-B95B-C283AED2CA9C}"/>
                </a:ext>
              </a:extLst>
            </p:cNvPr>
            <p:cNvSpPr txBox="1"/>
            <p:nvPr/>
          </p:nvSpPr>
          <p:spPr>
            <a:xfrm>
              <a:off x="8602023" y="3927095"/>
              <a:ext cx="26270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EF8DFE5A-252D-4D2B-8197-18722F24151E}"/>
                </a:ext>
              </a:extLst>
            </p:cNvPr>
            <p:cNvSpPr txBox="1"/>
            <p:nvPr/>
          </p:nvSpPr>
          <p:spPr>
            <a:xfrm>
              <a:off x="8043556" y="3988650"/>
              <a:ext cx="488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A361176E-86D2-4FBB-A447-9BD305DF56A0}"/>
              </a:ext>
            </a:extLst>
          </p:cNvPr>
          <p:cNvSpPr txBox="1"/>
          <p:nvPr/>
        </p:nvSpPr>
        <p:spPr>
          <a:xfrm>
            <a:off x="6536503" y="3443118"/>
            <a:ext cx="262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rPr>
              <a:t>CONTENTS</a:t>
            </a:r>
            <a:endParaRPr lang="zh-CN" altLang="en-US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405C463-21DF-439B-B9F3-2BB7E49BE65C}"/>
              </a:ext>
            </a:extLst>
          </p:cNvPr>
          <p:cNvSpPr txBox="1"/>
          <p:nvPr/>
        </p:nvSpPr>
        <p:spPr>
          <a:xfrm>
            <a:off x="2271651" y="1793225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This week’s jobs</a:t>
            </a:r>
            <a:r>
              <a:rPr lang="zh-CN" altLang="en-US" sz="1600" dirty="0" smtClean="0"/>
              <a:t>’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8DA3191-FB72-402B-B9C9-7AB1A1D25765}"/>
              </a:ext>
            </a:extLst>
          </p:cNvPr>
          <p:cNvSpPr txBox="1"/>
          <p:nvPr/>
        </p:nvSpPr>
        <p:spPr>
          <a:xfrm>
            <a:off x="1959221" y="3025307"/>
            <a:ext cx="2206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altLang="zh-CN" sz="1600" dirty="0" smtClean="0">
                <a:solidFill>
                  <a:schemeClr val="bg1"/>
                </a:solidFill>
              </a:rPr>
              <a:t>CI Pipelines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7BC22BF-349B-4812-AB1A-9F4842788E54}"/>
              </a:ext>
            </a:extLst>
          </p:cNvPr>
          <p:cNvSpPr txBox="1"/>
          <p:nvPr/>
        </p:nvSpPr>
        <p:spPr>
          <a:xfrm>
            <a:off x="1846984" y="4263660"/>
            <a:ext cx="246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CIT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D30A00F-EC9B-4F91-A668-757D900BC99E}"/>
              </a:ext>
            </a:extLst>
          </p:cNvPr>
          <p:cNvSpPr txBox="1"/>
          <p:nvPr/>
        </p:nvSpPr>
        <p:spPr>
          <a:xfrm>
            <a:off x="2271651" y="5475837"/>
            <a:ext cx="246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Plans for next week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EAABF58A-B3DC-43D0-A095-F52FFE1051C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C17B7F50-C843-4FBD-92FA-6E74433AC0F4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xmlns="" id="{A5170F39-F039-4030-B781-76298C12A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DF1DFE7B-C096-4AAC-8F4E-AEB9D13B4E99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20708" y="787883"/>
            <a:ext cx="5273675" cy="578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2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EAABF58A-B3DC-43D0-A095-F52FFE1051C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C17B7F50-C843-4FBD-92FA-6E74433AC0F4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xmlns="" id="{A5170F39-F039-4030-B781-76298C12A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DF1DFE7B-C096-4AAC-8F4E-AEB9D13B4E99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" y="1522946"/>
            <a:ext cx="4119402" cy="429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195" y="1522947"/>
            <a:ext cx="4361449" cy="422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628" y="1522947"/>
            <a:ext cx="4229528" cy="4174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3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EAABF58A-B3DC-43D0-A095-F52FFE1051C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C17B7F50-C843-4FBD-92FA-6E74433AC0F4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单元测试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xmlns="" id="{A5170F39-F039-4030-B781-76298C12A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DF1DFE7B-C096-4AAC-8F4E-AEB9D13B4E99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03167" y="2453055"/>
            <a:ext cx="8736587" cy="1894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3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EAABF58A-B3DC-43D0-A095-F52FFE1051C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C17B7F50-C843-4FBD-92FA-6E74433AC0F4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单元测试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xmlns="" id="{A5170F39-F039-4030-B781-76298C12A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DF1DFE7B-C096-4AAC-8F4E-AEB9D13B4E99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ell\Documents\Tencent Files\2488535755\Image\C2C\%N5K]L5OR(GU{}~C)BJ$TK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55" y="1389569"/>
            <a:ext cx="9725001" cy="47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4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EAABF58A-B3DC-43D0-A095-F52FFE1051C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C17B7F50-C843-4FBD-92FA-6E74433AC0F4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集成测试</a:t>
              </a: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xmlns="" id="{A5170F39-F039-4030-B781-76298C12A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DF1DFE7B-C096-4AAC-8F4E-AEB9D13B4E99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14" y="864745"/>
            <a:ext cx="6108949" cy="599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EAABF58A-B3DC-43D0-A095-F52FFE1051C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C17B7F50-C843-4FBD-92FA-6E74433AC0F4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集成测试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xmlns="" id="{A5170F39-F039-4030-B781-76298C12A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DF1DFE7B-C096-4AAC-8F4E-AEB9D13B4E99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25041" y="3111637"/>
            <a:ext cx="2326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</a:rPr>
              <a:t>Git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Hooks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54A61C3-86A9-4CD4-90FE-C6F172F44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0854CD7-08EE-4759-B96B-ECC2C4C0BE70}"/>
              </a:ext>
            </a:extLst>
          </p:cNvPr>
          <p:cNvGrpSpPr/>
          <p:nvPr/>
        </p:nvGrpSpPr>
        <p:grpSpPr>
          <a:xfrm>
            <a:off x="2552534" y="2363431"/>
            <a:ext cx="7273637" cy="1638696"/>
            <a:chOff x="2552534" y="2363431"/>
            <a:chExt cx="7273637" cy="163869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80E3129-6C5F-4BDE-A3B0-2C7AE9D530C5}"/>
                </a:ext>
              </a:extLst>
            </p:cNvPr>
            <p:cNvSpPr txBox="1"/>
            <p:nvPr/>
          </p:nvSpPr>
          <p:spPr>
            <a:xfrm>
              <a:off x="6096000" y="2363431"/>
              <a:ext cx="3730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DC835664-A32D-4BA5-9E85-4D1B89F62061}"/>
                </a:ext>
              </a:extLst>
            </p:cNvPr>
            <p:cNvSpPr txBox="1"/>
            <p:nvPr/>
          </p:nvSpPr>
          <p:spPr>
            <a:xfrm>
              <a:off x="6096000" y="3478907"/>
              <a:ext cx="3730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B33E8FF-0E7E-453F-AA03-0FD1DE1EF740}"/>
                </a:ext>
              </a:extLst>
            </p:cNvPr>
            <p:cNvSpPr txBox="1"/>
            <p:nvPr/>
          </p:nvSpPr>
          <p:spPr>
            <a:xfrm>
              <a:off x="2552534" y="2721114"/>
              <a:ext cx="2299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ａｒｔ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27F67471-38B7-4352-B902-6BAEDE69248C}"/>
                </a:ext>
              </a:extLst>
            </p:cNvPr>
            <p:cNvSpPr txBox="1"/>
            <p:nvPr/>
          </p:nvSpPr>
          <p:spPr>
            <a:xfrm>
              <a:off x="4481946" y="2493817"/>
              <a:ext cx="9698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B5D5E94-E49E-4066-914C-60333447F0F0}"/>
              </a:ext>
            </a:extLst>
          </p:cNvPr>
          <p:cNvSpPr/>
          <p:nvPr/>
        </p:nvSpPr>
        <p:spPr>
          <a:xfrm>
            <a:off x="6096000" y="3458476"/>
            <a:ext cx="3155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Plans </a:t>
            </a:r>
            <a:r>
              <a:rPr lang="en-US" altLang="zh-CN" sz="2800" dirty="0">
                <a:solidFill>
                  <a:schemeClr val="bg1"/>
                </a:solidFill>
              </a:rPr>
              <a:t>for next week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BD15260-4725-4A98-96DD-93E988E0C95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F304977B-B6EE-41C9-9767-5D3893299A72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33E272AF-2EFE-4645-B04D-5013AA159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AE73D9D5-CA06-4974-86F4-78C2C1D04ADF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D6E5ADD1-1B1B-44F7-966B-F8648A1FF9E7}"/>
              </a:ext>
            </a:extLst>
          </p:cNvPr>
          <p:cNvGrpSpPr/>
          <p:nvPr/>
        </p:nvGrpSpPr>
        <p:grpSpPr>
          <a:xfrm>
            <a:off x="6357257" y="3261920"/>
            <a:ext cx="4284190" cy="677109"/>
            <a:chOff x="6357257" y="1775636"/>
            <a:chExt cx="4284190" cy="677109"/>
          </a:xfrm>
        </p:grpSpPr>
        <p:sp>
          <p:nvSpPr>
            <p:cNvPr id="20" name="文本框 13">
              <a:extLst>
                <a:ext uri="{FF2B5EF4-FFF2-40B4-BE49-F238E27FC236}">
                  <a16:creationId xmlns:a16="http://schemas.microsoft.com/office/drawing/2014/main" xmlns="" id="{33760FB1-2687-48DD-B0E9-B6BCDC1E86DA}"/>
                </a:ext>
              </a:extLst>
            </p:cNvPr>
            <p:cNvSpPr txBox="1"/>
            <p:nvPr/>
          </p:nvSpPr>
          <p:spPr>
            <a:xfrm>
              <a:off x="6357257" y="1775636"/>
              <a:ext cx="1944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拆分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issue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14">
              <a:extLst>
                <a:ext uri="{FF2B5EF4-FFF2-40B4-BE49-F238E27FC236}">
                  <a16:creationId xmlns:a16="http://schemas.microsoft.com/office/drawing/2014/main" xmlns="" id="{933AFE0F-1531-4F08-96D9-1B7E441C3B4C}"/>
                </a:ext>
              </a:extLst>
            </p:cNvPr>
            <p:cNvSpPr txBox="1"/>
            <p:nvPr/>
          </p:nvSpPr>
          <p:spPr>
            <a:xfrm>
              <a:off x="6357257" y="2175746"/>
              <a:ext cx="4284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今天下午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68" y="1886527"/>
            <a:ext cx="4865446" cy="342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9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BD15260-4725-4A98-96DD-93E988E0C95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F304977B-B6EE-41C9-9767-5D3893299A72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33E272AF-2EFE-4645-B04D-5013AA159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AE73D9D5-CA06-4974-86F4-78C2C1D04ADF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D295639-C69C-49C2-AF7F-121BD1C26457}"/>
              </a:ext>
            </a:extLst>
          </p:cNvPr>
          <p:cNvGrpSpPr/>
          <p:nvPr/>
        </p:nvGrpSpPr>
        <p:grpSpPr>
          <a:xfrm>
            <a:off x="6238770" y="3236095"/>
            <a:ext cx="4284190" cy="677109"/>
            <a:chOff x="6357257" y="1775636"/>
            <a:chExt cx="4284190" cy="677109"/>
          </a:xfrm>
        </p:grpSpPr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xmlns="" id="{D217EB6D-18EB-4B31-9F1A-B9C1D7C3195F}"/>
                </a:ext>
              </a:extLst>
            </p:cNvPr>
            <p:cNvSpPr txBox="1"/>
            <p:nvPr/>
          </p:nvSpPr>
          <p:spPr>
            <a:xfrm>
              <a:off x="6357257" y="1775636"/>
              <a:ext cx="2821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完成并完善局域网端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0">
              <a:extLst>
                <a:ext uri="{FF2B5EF4-FFF2-40B4-BE49-F238E27FC236}">
                  <a16:creationId xmlns:a16="http://schemas.microsoft.com/office/drawing/2014/main" xmlns="" id="{8D47DBF3-F1A5-4B98-AF09-C865A7FD959E}"/>
                </a:ext>
              </a:extLst>
            </p:cNvPr>
            <p:cNvSpPr txBox="1"/>
            <p:nvPr/>
          </p:nvSpPr>
          <p:spPr>
            <a:xfrm>
              <a:off x="6357257" y="2175746"/>
              <a:ext cx="4284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群组管理、账号管理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FAB02CFA-3FD4-4D76-9FBC-D5CD919C54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t="1113" r="-1" b="-1110"/>
          <a:stretch/>
        </p:blipFill>
        <p:spPr>
          <a:xfrm>
            <a:off x="1129062" y="2268389"/>
            <a:ext cx="4296228" cy="261252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351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41F2F77-339B-4D79-97F1-ABB4DBA90C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25BD8B2D-C5B2-4806-B733-265E9FD96D9B}"/>
              </a:ext>
            </a:extLst>
          </p:cNvPr>
          <p:cNvGrpSpPr/>
          <p:nvPr/>
        </p:nvGrpSpPr>
        <p:grpSpPr>
          <a:xfrm>
            <a:off x="464457" y="391886"/>
            <a:ext cx="1030514" cy="954107"/>
            <a:chOff x="464457" y="391886"/>
            <a:chExt cx="1030514" cy="95410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57CB210C-B04E-483A-B90F-243EFFF46ED8}"/>
                </a:ext>
              </a:extLst>
            </p:cNvPr>
            <p:cNvSpPr/>
            <p:nvPr/>
          </p:nvSpPr>
          <p:spPr>
            <a:xfrm>
              <a:off x="464457" y="391886"/>
              <a:ext cx="1030514" cy="9144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A7B9318-897A-4EEB-9F35-11E806DD1846}"/>
                </a:ext>
              </a:extLst>
            </p:cNvPr>
            <p:cNvSpPr txBox="1"/>
            <p:nvPr/>
          </p:nvSpPr>
          <p:spPr>
            <a:xfrm>
              <a:off x="602342" y="391886"/>
              <a:ext cx="7547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FFB8761-1ED6-47E6-B3AB-E5C021539262}"/>
              </a:ext>
            </a:extLst>
          </p:cNvPr>
          <p:cNvSpPr txBox="1"/>
          <p:nvPr/>
        </p:nvSpPr>
        <p:spPr>
          <a:xfrm>
            <a:off x="2467428" y="2228671"/>
            <a:ext cx="608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D85396B-F97C-40A8-9ED2-DCD5D9EA6E3E}"/>
              </a:ext>
            </a:extLst>
          </p:cNvPr>
          <p:cNvSpPr txBox="1"/>
          <p:nvPr/>
        </p:nvSpPr>
        <p:spPr>
          <a:xfrm>
            <a:off x="3077029" y="3429000"/>
            <a:ext cx="442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EE0B059-8A44-47A3-8FEE-DE47959F2040}"/>
              </a:ext>
            </a:extLst>
          </p:cNvPr>
          <p:cNvSpPr/>
          <p:nvPr/>
        </p:nvSpPr>
        <p:spPr>
          <a:xfrm>
            <a:off x="4244033" y="497660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展示人：曹亮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F2E277-4F72-4211-A9C4-0DB2557A0BBC}"/>
              </a:ext>
            </a:extLst>
          </p:cNvPr>
          <p:cNvSpPr/>
          <p:nvPr/>
        </p:nvSpPr>
        <p:spPr>
          <a:xfrm>
            <a:off x="1915549" y="4259611"/>
            <a:ext cx="6226629" cy="30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想转专业队：阳铠行  申峻宇  贾鑫  陈爽  曹亮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623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2020.07.25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CB0282-D569-44EF-B8F1-E1461CD832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17F5F59-E51B-4EFD-BA4D-46D05AAF0411}"/>
              </a:ext>
            </a:extLst>
          </p:cNvPr>
          <p:cNvGrpSpPr/>
          <p:nvPr/>
        </p:nvGrpSpPr>
        <p:grpSpPr>
          <a:xfrm>
            <a:off x="2552534" y="2363431"/>
            <a:ext cx="7273637" cy="1662224"/>
            <a:chOff x="2552534" y="2363431"/>
            <a:chExt cx="7273637" cy="16622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4E3E7C72-C9A0-410F-A703-2CA0F65D605D}"/>
                </a:ext>
              </a:extLst>
            </p:cNvPr>
            <p:cNvSpPr txBox="1"/>
            <p:nvPr/>
          </p:nvSpPr>
          <p:spPr>
            <a:xfrm>
              <a:off x="6096000" y="2363431"/>
              <a:ext cx="3730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本周工作</a:t>
              </a:r>
              <a:endPara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0B3718ED-BCBF-4774-A791-C36AABD8DCE5}"/>
                </a:ext>
              </a:extLst>
            </p:cNvPr>
            <p:cNvSpPr txBox="1"/>
            <p:nvPr/>
          </p:nvSpPr>
          <p:spPr>
            <a:xfrm>
              <a:off x="6096000" y="3502435"/>
              <a:ext cx="3380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This </a:t>
              </a:r>
              <a:r>
                <a:rPr lang="en-US" altLang="zh-CN" sz="2800">
                  <a:solidFill>
                    <a:schemeClr val="bg1"/>
                  </a:solidFill>
                </a:rPr>
                <a:t>week’s </a:t>
              </a:r>
              <a:r>
                <a:rPr lang="en-US" altLang="zh-CN" sz="2800" smtClean="0">
                  <a:solidFill>
                    <a:schemeClr val="bg1"/>
                  </a:solidFill>
                </a:rPr>
                <a:t>jobs</a:t>
              </a:r>
              <a:r>
                <a:rPr lang="zh-CN" altLang="en-US" sz="2800" smtClean="0"/>
                <a:t>’</a:t>
              </a:r>
              <a:endParaRPr lang="zh-CN" altLang="en-US" sz="28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62E39264-D562-43CA-94B9-D38F0C16AD02}"/>
                </a:ext>
              </a:extLst>
            </p:cNvPr>
            <p:cNvSpPr txBox="1"/>
            <p:nvPr/>
          </p:nvSpPr>
          <p:spPr>
            <a:xfrm>
              <a:off x="2552534" y="2721114"/>
              <a:ext cx="2299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ａｒｔ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141CBE5B-BE70-4BCA-8A2E-390F743EF701}"/>
                </a:ext>
              </a:extLst>
            </p:cNvPr>
            <p:cNvSpPr txBox="1"/>
            <p:nvPr/>
          </p:nvSpPr>
          <p:spPr>
            <a:xfrm>
              <a:off x="4481946" y="2493817"/>
              <a:ext cx="9698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0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1">
            <a:extLst>
              <a:ext uri="{FF2B5EF4-FFF2-40B4-BE49-F238E27FC236}">
                <a16:creationId xmlns:a16="http://schemas.microsoft.com/office/drawing/2014/main" xmlns="" id="{7185A3CE-007D-45D9-924C-F0984BCB4471}"/>
              </a:ext>
            </a:extLst>
          </p:cNvPr>
          <p:cNvSpPr/>
          <p:nvPr/>
        </p:nvSpPr>
        <p:spPr>
          <a:xfrm>
            <a:off x="935707" y="2757189"/>
            <a:ext cx="2720842" cy="56658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Notched Right Arrow 2">
            <a:extLst>
              <a:ext uri="{FF2B5EF4-FFF2-40B4-BE49-F238E27FC236}">
                <a16:creationId xmlns:a16="http://schemas.microsoft.com/office/drawing/2014/main" xmlns="" id="{D458ED87-AE79-44FF-84FD-DE8DF52B08BC}"/>
              </a:ext>
            </a:extLst>
          </p:cNvPr>
          <p:cNvSpPr/>
          <p:nvPr/>
        </p:nvSpPr>
        <p:spPr>
          <a:xfrm>
            <a:off x="3543912" y="2757188"/>
            <a:ext cx="2720842" cy="566581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Notched Right Arrow 6">
            <a:extLst>
              <a:ext uri="{FF2B5EF4-FFF2-40B4-BE49-F238E27FC236}">
                <a16:creationId xmlns:a16="http://schemas.microsoft.com/office/drawing/2014/main" xmlns="" id="{B0EFB8EF-8709-42CF-B22C-6DF495B9E66B}"/>
              </a:ext>
            </a:extLst>
          </p:cNvPr>
          <p:cNvSpPr/>
          <p:nvPr/>
        </p:nvSpPr>
        <p:spPr>
          <a:xfrm>
            <a:off x="6152116" y="2757189"/>
            <a:ext cx="2720842" cy="566582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Notched Right Arrow 8">
            <a:extLst>
              <a:ext uri="{FF2B5EF4-FFF2-40B4-BE49-F238E27FC236}">
                <a16:creationId xmlns:a16="http://schemas.microsoft.com/office/drawing/2014/main" xmlns="" id="{8EABC1AB-FD4C-4DB6-97B9-3798F1DEA1D0}"/>
              </a:ext>
            </a:extLst>
          </p:cNvPr>
          <p:cNvSpPr/>
          <p:nvPr/>
        </p:nvSpPr>
        <p:spPr>
          <a:xfrm>
            <a:off x="8760321" y="2757189"/>
            <a:ext cx="2720842" cy="566582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7" name="Group 21">
            <a:extLst>
              <a:ext uri="{FF2B5EF4-FFF2-40B4-BE49-F238E27FC236}">
                <a16:creationId xmlns:a16="http://schemas.microsoft.com/office/drawing/2014/main" xmlns="" id="{A208AEC8-640E-4EF9-B04C-6D885F149CF3}"/>
              </a:ext>
            </a:extLst>
          </p:cNvPr>
          <p:cNvGrpSpPr/>
          <p:nvPr/>
        </p:nvGrpSpPr>
        <p:grpSpPr>
          <a:xfrm>
            <a:off x="7260254" y="2008427"/>
            <a:ext cx="477837" cy="398463"/>
            <a:chOff x="10987088" y="1993900"/>
            <a:chExt cx="477837" cy="398463"/>
          </a:xfrm>
          <a:solidFill>
            <a:schemeClr val="bg1"/>
          </a:solidFill>
        </p:grpSpPr>
        <p:sp>
          <p:nvSpPr>
            <p:cNvPr id="27" name="Freeform 107">
              <a:extLst>
                <a:ext uri="{FF2B5EF4-FFF2-40B4-BE49-F238E27FC236}">
                  <a16:creationId xmlns:a16="http://schemas.microsoft.com/office/drawing/2014/main" xmlns="" id="{B3128DC8-3153-4EDA-94DD-0FCAFB97F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7088" y="1993900"/>
              <a:ext cx="396875" cy="398463"/>
            </a:xfrm>
            <a:custGeom>
              <a:avLst/>
              <a:gdLst>
                <a:gd name="T0" fmla="*/ 0 w 2745"/>
                <a:gd name="T1" fmla="*/ 0 h 2770"/>
                <a:gd name="T2" fmla="*/ 371 w 2745"/>
                <a:gd name="T3" fmla="*/ 0 h 2770"/>
                <a:gd name="T4" fmla="*/ 371 w 2745"/>
                <a:gd name="T5" fmla="*/ 2398 h 2770"/>
                <a:gd name="T6" fmla="*/ 2745 w 2745"/>
                <a:gd name="T7" fmla="*/ 2398 h 2770"/>
                <a:gd name="T8" fmla="*/ 2745 w 2745"/>
                <a:gd name="T9" fmla="*/ 2770 h 2770"/>
                <a:gd name="T10" fmla="*/ 0 w 2745"/>
                <a:gd name="T11" fmla="*/ 2770 h 2770"/>
                <a:gd name="T12" fmla="*/ 0 w 2745"/>
                <a:gd name="T13" fmla="*/ 0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5" h="2770">
                  <a:moveTo>
                    <a:pt x="0" y="0"/>
                  </a:moveTo>
                  <a:lnTo>
                    <a:pt x="371" y="0"/>
                  </a:lnTo>
                  <a:lnTo>
                    <a:pt x="371" y="2398"/>
                  </a:lnTo>
                  <a:lnTo>
                    <a:pt x="2745" y="2398"/>
                  </a:lnTo>
                  <a:lnTo>
                    <a:pt x="2745" y="2770"/>
                  </a:lnTo>
                  <a:lnTo>
                    <a:pt x="0" y="27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108">
              <a:extLst>
                <a:ext uri="{FF2B5EF4-FFF2-40B4-BE49-F238E27FC236}">
                  <a16:creationId xmlns:a16="http://schemas.microsoft.com/office/drawing/2014/main" xmlns="" id="{FF6308D6-B9AE-4FBF-843B-60BDD1A13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6463" y="2047875"/>
              <a:ext cx="398462" cy="249238"/>
            </a:xfrm>
            <a:custGeom>
              <a:avLst/>
              <a:gdLst>
                <a:gd name="T0" fmla="*/ 2761 w 2761"/>
                <a:gd name="T1" fmla="*/ 0 h 1725"/>
                <a:gd name="T2" fmla="*/ 2559 w 2761"/>
                <a:gd name="T3" fmla="*/ 1146 h 1725"/>
                <a:gd name="T4" fmla="*/ 2274 w 2761"/>
                <a:gd name="T5" fmla="*/ 861 h 1725"/>
                <a:gd name="T6" fmla="*/ 1411 w 2761"/>
                <a:gd name="T7" fmla="*/ 1725 h 1725"/>
                <a:gd name="T8" fmla="*/ 864 w 2761"/>
                <a:gd name="T9" fmla="*/ 1177 h 1725"/>
                <a:gd name="T10" fmla="*/ 349 w 2761"/>
                <a:gd name="T11" fmla="*/ 1693 h 1725"/>
                <a:gd name="T12" fmla="*/ 0 w 2761"/>
                <a:gd name="T13" fmla="*/ 1341 h 1725"/>
                <a:gd name="T14" fmla="*/ 864 w 2761"/>
                <a:gd name="T15" fmla="*/ 476 h 1725"/>
                <a:gd name="T16" fmla="*/ 1411 w 2761"/>
                <a:gd name="T17" fmla="*/ 1025 h 1725"/>
                <a:gd name="T18" fmla="*/ 1924 w 2761"/>
                <a:gd name="T19" fmla="*/ 509 h 1725"/>
                <a:gd name="T20" fmla="*/ 1618 w 2761"/>
                <a:gd name="T21" fmla="*/ 202 h 1725"/>
                <a:gd name="T22" fmla="*/ 2761 w 2761"/>
                <a:gd name="T23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1" h="1725">
                  <a:moveTo>
                    <a:pt x="2761" y="0"/>
                  </a:moveTo>
                  <a:lnTo>
                    <a:pt x="2559" y="1146"/>
                  </a:lnTo>
                  <a:lnTo>
                    <a:pt x="2274" y="861"/>
                  </a:lnTo>
                  <a:lnTo>
                    <a:pt x="1411" y="1725"/>
                  </a:lnTo>
                  <a:lnTo>
                    <a:pt x="864" y="1177"/>
                  </a:lnTo>
                  <a:lnTo>
                    <a:pt x="349" y="1693"/>
                  </a:lnTo>
                  <a:lnTo>
                    <a:pt x="0" y="1341"/>
                  </a:lnTo>
                  <a:lnTo>
                    <a:pt x="864" y="476"/>
                  </a:lnTo>
                  <a:lnTo>
                    <a:pt x="1411" y="1025"/>
                  </a:lnTo>
                  <a:lnTo>
                    <a:pt x="1924" y="509"/>
                  </a:lnTo>
                  <a:lnTo>
                    <a:pt x="1618" y="202"/>
                  </a:lnTo>
                  <a:lnTo>
                    <a:pt x="2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xmlns="" id="{8292DA45-3EF2-4605-ADAA-5BFC5362F95B}"/>
              </a:ext>
            </a:extLst>
          </p:cNvPr>
          <p:cNvGrpSpPr/>
          <p:nvPr/>
        </p:nvGrpSpPr>
        <p:grpSpPr>
          <a:xfrm>
            <a:off x="4636304" y="2016119"/>
            <a:ext cx="463550" cy="407988"/>
            <a:chOff x="10059988" y="2759075"/>
            <a:chExt cx="463550" cy="407988"/>
          </a:xfrm>
          <a:solidFill>
            <a:schemeClr val="bg1"/>
          </a:solidFill>
        </p:grpSpPr>
        <p:sp>
          <p:nvSpPr>
            <p:cNvPr id="23" name="Freeform 182">
              <a:extLst>
                <a:ext uri="{FF2B5EF4-FFF2-40B4-BE49-F238E27FC236}">
                  <a16:creationId xmlns:a16="http://schemas.microsoft.com/office/drawing/2014/main" xmlns="" id="{69D6BA27-A08A-4D89-8567-77FD2E29C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2759075"/>
              <a:ext cx="463550" cy="168275"/>
            </a:xfrm>
            <a:custGeom>
              <a:avLst/>
              <a:gdLst>
                <a:gd name="T0" fmla="*/ 1606 w 3212"/>
                <a:gd name="T1" fmla="*/ 0 h 1164"/>
                <a:gd name="T2" fmla="*/ 1815 w 3212"/>
                <a:gd name="T3" fmla="*/ 5 h 1164"/>
                <a:gd name="T4" fmla="*/ 2016 w 3212"/>
                <a:gd name="T5" fmla="*/ 19 h 1164"/>
                <a:gd name="T6" fmla="*/ 2208 w 3212"/>
                <a:gd name="T7" fmla="*/ 43 h 1164"/>
                <a:gd name="T8" fmla="*/ 2388 w 3212"/>
                <a:gd name="T9" fmla="*/ 74 h 1164"/>
                <a:gd name="T10" fmla="*/ 2554 w 3212"/>
                <a:gd name="T11" fmla="*/ 112 h 1164"/>
                <a:gd name="T12" fmla="*/ 2706 w 3212"/>
                <a:gd name="T13" fmla="*/ 158 h 1164"/>
                <a:gd name="T14" fmla="*/ 2841 w 3212"/>
                <a:gd name="T15" fmla="*/ 210 h 1164"/>
                <a:gd name="T16" fmla="*/ 2958 w 3212"/>
                <a:gd name="T17" fmla="*/ 268 h 1164"/>
                <a:gd name="T18" fmla="*/ 3055 w 3212"/>
                <a:gd name="T19" fmla="*/ 331 h 1164"/>
                <a:gd name="T20" fmla="*/ 3130 w 3212"/>
                <a:gd name="T21" fmla="*/ 398 h 1164"/>
                <a:gd name="T22" fmla="*/ 3182 w 3212"/>
                <a:gd name="T23" fmla="*/ 469 h 1164"/>
                <a:gd name="T24" fmla="*/ 3209 w 3212"/>
                <a:gd name="T25" fmla="*/ 544 h 1164"/>
                <a:gd name="T26" fmla="*/ 3209 w 3212"/>
                <a:gd name="T27" fmla="*/ 620 h 1164"/>
                <a:gd name="T28" fmla="*/ 3182 w 3212"/>
                <a:gd name="T29" fmla="*/ 695 h 1164"/>
                <a:gd name="T30" fmla="*/ 3130 w 3212"/>
                <a:gd name="T31" fmla="*/ 766 h 1164"/>
                <a:gd name="T32" fmla="*/ 3055 w 3212"/>
                <a:gd name="T33" fmla="*/ 833 h 1164"/>
                <a:gd name="T34" fmla="*/ 2958 w 3212"/>
                <a:gd name="T35" fmla="*/ 896 h 1164"/>
                <a:gd name="T36" fmla="*/ 2841 w 3212"/>
                <a:gd name="T37" fmla="*/ 954 h 1164"/>
                <a:gd name="T38" fmla="*/ 2706 w 3212"/>
                <a:gd name="T39" fmla="*/ 1006 h 1164"/>
                <a:gd name="T40" fmla="*/ 2554 w 3212"/>
                <a:gd name="T41" fmla="*/ 1052 h 1164"/>
                <a:gd name="T42" fmla="*/ 2388 w 3212"/>
                <a:gd name="T43" fmla="*/ 1090 h 1164"/>
                <a:gd name="T44" fmla="*/ 2208 w 3212"/>
                <a:gd name="T45" fmla="*/ 1122 h 1164"/>
                <a:gd name="T46" fmla="*/ 2016 w 3212"/>
                <a:gd name="T47" fmla="*/ 1145 h 1164"/>
                <a:gd name="T48" fmla="*/ 1815 w 3212"/>
                <a:gd name="T49" fmla="*/ 1159 h 1164"/>
                <a:gd name="T50" fmla="*/ 1606 w 3212"/>
                <a:gd name="T51" fmla="*/ 1164 h 1164"/>
                <a:gd name="T52" fmla="*/ 1397 w 3212"/>
                <a:gd name="T53" fmla="*/ 1159 h 1164"/>
                <a:gd name="T54" fmla="*/ 1195 w 3212"/>
                <a:gd name="T55" fmla="*/ 1145 h 1164"/>
                <a:gd name="T56" fmla="*/ 1004 w 3212"/>
                <a:gd name="T57" fmla="*/ 1122 h 1164"/>
                <a:gd name="T58" fmla="*/ 824 w 3212"/>
                <a:gd name="T59" fmla="*/ 1090 h 1164"/>
                <a:gd name="T60" fmla="*/ 658 w 3212"/>
                <a:gd name="T61" fmla="*/ 1052 h 1164"/>
                <a:gd name="T62" fmla="*/ 506 w 3212"/>
                <a:gd name="T63" fmla="*/ 1006 h 1164"/>
                <a:gd name="T64" fmla="*/ 371 w 3212"/>
                <a:gd name="T65" fmla="*/ 954 h 1164"/>
                <a:gd name="T66" fmla="*/ 254 w 3212"/>
                <a:gd name="T67" fmla="*/ 896 h 1164"/>
                <a:gd name="T68" fmla="*/ 157 w 3212"/>
                <a:gd name="T69" fmla="*/ 833 h 1164"/>
                <a:gd name="T70" fmla="*/ 82 w 3212"/>
                <a:gd name="T71" fmla="*/ 766 h 1164"/>
                <a:gd name="T72" fmla="*/ 30 w 3212"/>
                <a:gd name="T73" fmla="*/ 695 h 1164"/>
                <a:gd name="T74" fmla="*/ 3 w 3212"/>
                <a:gd name="T75" fmla="*/ 620 h 1164"/>
                <a:gd name="T76" fmla="*/ 3 w 3212"/>
                <a:gd name="T77" fmla="*/ 544 h 1164"/>
                <a:gd name="T78" fmla="*/ 30 w 3212"/>
                <a:gd name="T79" fmla="*/ 469 h 1164"/>
                <a:gd name="T80" fmla="*/ 82 w 3212"/>
                <a:gd name="T81" fmla="*/ 398 h 1164"/>
                <a:gd name="T82" fmla="*/ 157 w 3212"/>
                <a:gd name="T83" fmla="*/ 331 h 1164"/>
                <a:gd name="T84" fmla="*/ 254 w 3212"/>
                <a:gd name="T85" fmla="*/ 268 h 1164"/>
                <a:gd name="T86" fmla="*/ 371 w 3212"/>
                <a:gd name="T87" fmla="*/ 210 h 1164"/>
                <a:gd name="T88" fmla="*/ 506 w 3212"/>
                <a:gd name="T89" fmla="*/ 158 h 1164"/>
                <a:gd name="T90" fmla="*/ 658 w 3212"/>
                <a:gd name="T91" fmla="*/ 112 h 1164"/>
                <a:gd name="T92" fmla="*/ 824 w 3212"/>
                <a:gd name="T93" fmla="*/ 74 h 1164"/>
                <a:gd name="T94" fmla="*/ 1004 w 3212"/>
                <a:gd name="T95" fmla="*/ 43 h 1164"/>
                <a:gd name="T96" fmla="*/ 1195 w 3212"/>
                <a:gd name="T97" fmla="*/ 19 h 1164"/>
                <a:gd name="T98" fmla="*/ 1397 w 3212"/>
                <a:gd name="T99" fmla="*/ 5 h 1164"/>
                <a:gd name="T100" fmla="*/ 1606 w 3212"/>
                <a:gd name="T101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12" h="1164">
                  <a:moveTo>
                    <a:pt x="1606" y="0"/>
                  </a:moveTo>
                  <a:lnTo>
                    <a:pt x="1606" y="0"/>
                  </a:lnTo>
                  <a:lnTo>
                    <a:pt x="1712" y="2"/>
                  </a:lnTo>
                  <a:lnTo>
                    <a:pt x="1815" y="5"/>
                  </a:lnTo>
                  <a:lnTo>
                    <a:pt x="1917" y="11"/>
                  </a:lnTo>
                  <a:lnTo>
                    <a:pt x="2016" y="19"/>
                  </a:lnTo>
                  <a:lnTo>
                    <a:pt x="2114" y="30"/>
                  </a:lnTo>
                  <a:lnTo>
                    <a:pt x="2208" y="43"/>
                  </a:lnTo>
                  <a:lnTo>
                    <a:pt x="2299" y="57"/>
                  </a:lnTo>
                  <a:lnTo>
                    <a:pt x="2388" y="74"/>
                  </a:lnTo>
                  <a:lnTo>
                    <a:pt x="2472" y="92"/>
                  </a:lnTo>
                  <a:lnTo>
                    <a:pt x="2554" y="112"/>
                  </a:lnTo>
                  <a:lnTo>
                    <a:pt x="2632" y="135"/>
                  </a:lnTo>
                  <a:lnTo>
                    <a:pt x="2706" y="158"/>
                  </a:lnTo>
                  <a:lnTo>
                    <a:pt x="2775" y="183"/>
                  </a:lnTo>
                  <a:lnTo>
                    <a:pt x="2841" y="210"/>
                  </a:lnTo>
                  <a:lnTo>
                    <a:pt x="2902" y="238"/>
                  </a:lnTo>
                  <a:lnTo>
                    <a:pt x="2958" y="268"/>
                  </a:lnTo>
                  <a:lnTo>
                    <a:pt x="3009" y="299"/>
                  </a:lnTo>
                  <a:lnTo>
                    <a:pt x="3055" y="331"/>
                  </a:lnTo>
                  <a:lnTo>
                    <a:pt x="3096" y="364"/>
                  </a:lnTo>
                  <a:lnTo>
                    <a:pt x="3130" y="398"/>
                  </a:lnTo>
                  <a:lnTo>
                    <a:pt x="3159" y="433"/>
                  </a:lnTo>
                  <a:lnTo>
                    <a:pt x="3182" y="469"/>
                  </a:lnTo>
                  <a:lnTo>
                    <a:pt x="3199" y="506"/>
                  </a:lnTo>
                  <a:lnTo>
                    <a:pt x="3209" y="544"/>
                  </a:lnTo>
                  <a:lnTo>
                    <a:pt x="3212" y="582"/>
                  </a:lnTo>
                  <a:lnTo>
                    <a:pt x="3209" y="620"/>
                  </a:lnTo>
                  <a:lnTo>
                    <a:pt x="3199" y="658"/>
                  </a:lnTo>
                  <a:lnTo>
                    <a:pt x="3182" y="695"/>
                  </a:lnTo>
                  <a:lnTo>
                    <a:pt x="3159" y="731"/>
                  </a:lnTo>
                  <a:lnTo>
                    <a:pt x="3130" y="766"/>
                  </a:lnTo>
                  <a:lnTo>
                    <a:pt x="3096" y="800"/>
                  </a:lnTo>
                  <a:lnTo>
                    <a:pt x="3055" y="833"/>
                  </a:lnTo>
                  <a:lnTo>
                    <a:pt x="3009" y="865"/>
                  </a:lnTo>
                  <a:lnTo>
                    <a:pt x="2958" y="896"/>
                  </a:lnTo>
                  <a:lnTo>
                    <a:pt x="2902" y="926"/>
                  </a:lnTo>
                  <a:lnTo>
                    <a:pt x="2841" y="954"/>
                  </a:lnTo>
                  <a:lnTo>
                    <a:pt x="2775" y="981"/>
                  </a:lnTo>
                  <a:lnTo>
                    <a:pt x="2706" y="1006"/>
                  </a:lnTo>
                  <a:lnTo>
                    <a:pt x="2632" y="1030"/>
                  </a:lnTo>
                  <a:lnTo>
                    <a:pt x="2554" y="1052"/>
                  </a:lnTo>
                  <a:lnTo>
                    <a:pt x="2472" y="1072"/>
                  </a:lnTo>
                  <a:lnTo>
                    <a:pt x="2388" y="1090"/>
                  </a:lnTo>
                  <a:lnTo>
                    <a:pt x="2299" y="1107"/>
                  </a:lnTo>
                  <a:lnTo>
                    <a:pt x="2208" y="1122"/>
                  </a:lnTo>
                  <a:lnTo>
                    <a:pt x="2114" y="1134"/>
                  </a:lnTo>
                  <a:lnTo>
                    <a:pt x="2016" y="1145"/>
                  </a:lnTo>
                  <a:lnTo>
                    <a:pt x="1917" y="1153"/>
                  </a:lnTo>
                  <a:lnTo>
                    <a:pt x="1815" y="1159"/>
                  </a:lnTo>
                  <a:lnTo>
                    <a:pt x="1712" y="1163"/>
                  </a:lnTo>
                  <a:lnTo>
                    <a:pt x="1606" y="1164"/>
                  </a:lnTo>
                  <a:lnTo>
                    <a:pt x="1500" y="1163"/>
                  </a:lnTo>
                  <a:lnTo>
                    <a:pt x="1397" y="1159"/>
                  </a:lnTo>
                  <a:lnTo>
                    <a:pt x="1295" y="1153"/>
                  </a:lnTo>
                  <a:lnTo>
                    <a:pt x="1195" y="1145"/>
                  </a:lnTo>
                  <a:lnTo>
                    <a:pt x="1098" y="1134"/>
                  </a:lnTo>
                  <a:lnTo>
                    <a:pt x="1004" y="1122"/>
                  </a:lnTo>
                  <a:lnTo>
                    <a:pt x="912" y="1107"/>
                  </a:lnTo>
                  <a:lnTo>
                    <a:pt x="824" y="1090"/>
                  </a:lnTo>
                  <a:lnTo>
                    <a:pt x="739" y="1072"/>
                  </a:lnTo>
                  <a:lnTo>
                    <a:pt x="658" y="1052"/>
                  </a:lnTo>
                  <a:lnTo>
                    <a:pt x="580" y="1030"/>
                  </a:lnTo>
                  <a:lnTo>
                    <a:pt x="506" y="1006"/>
                  </a:lnTo>
                  <a:lnTo>
                    <a:pt x="436" y="981"/>
                  </a:lnTo>
                  <a:lnTo>
                    <a:pt x="371" y="954"/>
                  </a:lnTo>
                  <a:lnTo>
                    <a:pt x="310" y="926"/>
                  </a:lnTo>
                  <a:lnTo>
                    <a:pt x="254" y="896"/>
                  </a:lnTo>
                  <a:lnTo>
                    <a:pt x="203" y="865"/>
                  </a:lnTo>
                  <a:lnTo>
                    <a:pt x="157" y="833"/>
                  </a:lnTo>
                  <a:lnTo>
                    <a:pt x="116" y="800"/>
                  </a:lnTo>
                  <a:lnTo>
                    <a:pt x="82" y="766"/>
                  </a:lnTo>
                  <a:lnTo>
                    <a:pt x="53" y="731"/>
                  </a:lnTo>
                  <a:lnTo>
                    <a:pt x="30" y="695"/>
                  </a:lnTo>
                  <a:lnTo>
                    <a:pt x="13" y="658"/>
                  </a:lnTo>
                  <a:lnTo>
                    <a:pt x="3" y="620"/>
                  </a:lnTo>
                  <a:lnTo>
                    <a:pt x="0" y="582"/>
                  </a:lnTo>
                  <a:lnTo>
                    <a:pt x="3" y="544"/>
                  </a:lnTo>
                  <a:lnTo>
                    <a:pt x="13" y="506"/>
                  </a:lnTo>
                  <a:lnTo>
                    <a:pt x="30" y="469"/>
                  </a:lnTo>
                  <a:lnTo>
                    <a:pt x="53" y="433"/>
                  </a:lnTo>
                  <a:lnTo>
                    <a:pt x="82" y="398"/>
                  </a:lnTo>
                  <a:lnTo>
                    <a:pt x="116" y="364"/>
                  </a:lnTo>
                  <a:lnTo>
                    <a:pt x="157" y="331"/>
                  </a:lnTo>
                  <a:lnTo>
                    <a:pt x="203" y="299"/>
                  </a:lnTo>
                  <a:lnTo>
                    <a:pt x="254" y="268"/>
                  </a:lnTo>
                  <a:lnTo>
                    <a:pt x="310" y="238"/>
                  </a:lnTo>
                  <a:lnTo>
                    <a:pt x="371" y="210"/>
                  </a:lnTo>
                  <a:lnTo>
                    <a:pt x="436" y="183"/>
                  </a:lnTo>
                  <a:lnTo>
                    <a:pt x="506" y="158"/>
                  </a:lnTo>
                  <a:lnTo>
                    <a:pt x="580" y="135"/>
                  </a:lnTo>
                  <a:lnTo>
                    <a:pt x="658" y="112"/>
                  </a:lnTo>
                  <a:lnTo>
                    <a:pt x="739" y="92"/>
                  </a:lnTo>
                  <a:lnTo>
                    <a:pt x="824" y="74"/>
                  </a:lnTo>
                  <a:lnTo>
                    <a:pt x="912" y="57"/>
                  </a:lnTo>
                  <a:lnTo>
                    <a:pt x="1004" y="43"/>
                  </a:lnTo>
                  <a:lnTo>
                    <a:pt x="1098" y="30"/>
                  </a:lnTo>
                  <a:lnTo>
                    <a:pt x="1195" y="19"/>
                  </a:lnTo>
                  <a:lnTo>
                    <a:pt x="1295" y="11"/>
                  </a:lnTo>
                  <a:lnTo>
                    <a:pt x="1397" y="5"/>
                  </a:lnTo>
                  <a:lnTo>
                    <a:pt x="1500" y="2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183">
              <a:extLst>
                <a:ext uri="{FF2B5EF4-FFF2-40B4-BE49-F238E27FC236}">
                  <a16:creationId xmlns:a16="http://schemas.microsoft.com/office/drawing/2014/main" xmlns="" id="{A3B04509-EADB-45C9-85DD-A94E3096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2917825"/>
              <a:ext cx="463550" cy="93663"/>
            </a:xfrm>
            <a:custGeom>
              <a:avLst/>
              <a:gdLst>
                <a:gd name="T0" fmla="*/ 87 w 3212"/>
                <a:gd name="T1" fmla="*/ 40 h 648"/>
                <a:gd name="T2" fmla="*/ 256 w 3212"/>
                <a:gd name="T3" fmla="*/ 114 h 648"/>
                <a:gd name="T4" fmla="*/ 442 w 3212"/>
                <a:gd name="T5" fmla="*/ 179 h 648"/>
                <a:gd name="T6" fmla="*/ 647 w 3212"/>
                <a:gd name="T7" fmla="*/ 233 h 648"/>
                <a:gd name="T8" fmla="*/ 869 w 3212"/>
                <a:gd name="T9" fmla="*/ 277 h 648"/>
                <a:gd name="T10" fmla="*/ 1103 w 3212"/>
                <a:gd name="T11" fmla="*/ 310 h 648"/>
                <a:gd name="T12" fmla="*/ 1349 w 3212"/>
                <a:gd name="T13" fmla="*/ 330 h 648"/>
                <a:gd name="T14" fmla="*/ 1606 w 3212"/>
                <a:gd name="T15" fmla="*/ 338 h 648"/>
                <a:gd name="T16" fmla="*/ 1862 w 3212"/>
                <a:gd name="T17" fmla="*/ 330 h 648"/>
                <a:gd name="T18" fmla="*/ 2109 w 3212"/>
                <a:gd name="T19" fmla="*/ 310 h 648"/>
                <a:gd name="T20" fmla="*/ 2343 w 3212"/>
                <a:gd name="T21" fmla="*/ 277 h 648"/>
                <a:gd name="T22" fmla="*/ 2564 w 3212"/>
                <a:gd name="T23" fmla="*/ 233 h 648"/>
                <a:gd name="T24" fmla="*/ 2769 w 3212"/>
                <a:gd name="T25" fmla="*/ 179 h 648"/>
                <a:gd name="T26" fmla="*/ 2957 w 3212"/>
                <a:gd name="T27" fmla="*/ 114 h 648"/>
                <a:gd name="T28" fmla="*/ 3125 w 3212"/>
                <a:gd name="T29" fmla="*/ 40 h 648"/>
                <a:gd name="T30" fmla="*/ 3209 w 3212"/>
                <a:gd name="T31" fmla="*/ 33 h 648"/>
                <a:gd name="T32" fmla="*/ 3209 w 3212"/>
                <a:gd name="T33" fmla="*/ 104 h 648"/>
                <a:gd name="T34" fmla="*/ 3182 w 3212"/>
                <a:gd name="T35" fmla="*/ 179 h 648"/>
                <a:gd name="T36" fmla="*/ 3130 w 3212"/>
                <a:gd name="T37" fmla="*/ 250 h 648"/>
                <a:gd name="T38" fmla="*/ 3055 w 3212"/>
                <a:gd name="T39" fmla="*/ 317 h 648"/>
                <a:gd name="T40" fmla="*/ 2958 w 3212"/>
                <a:gd name="T41" fmla="*/ 381 h 648"/>
                <a:gd name="T42" fmla="*/ 2841 w 3212"/>
                <a:gd name="T43" fmla="*/ 439 h 648"/>
                <a:gd name="T44" fmla="*/ 2706 w 3212"/>
                <a:gd name="T45" fmla="*/ 491 h 648"/>
                <a:gd name="T46" fmla="*/ 2554 w 3212"/>
                <a:gd name="T47" fmla="*/ 536 h 648"/>
                <a:gd name="T48" fmla="*/ 2388 w 3212"/>
                <a:gd name="T49" fmla="*/ 575 h 648"/>
                <a:gd name="T50" fmla="*/ 2208 w 3212"/>
                <a:gd name="T51" fmla="*/ 606 h 648"/>
                <a:gd name="T52" fmla="*/ 2016 w 3212"/>
                <a:gd name="T53" fmla="*/ 629 h 648"/>
                <a:gd name="T54" fmla="*/ 1815 w 3212"/>
                <a:gd name="T55" fmla="*/ 644 h 648"/>
                <a:gd name="T56" fmla="*/ 1606 w 3212"/>
                <a:gd name="T57" fmla="*/ 648 h 648"/>
                <a:gd name="T58" fmla="*/ 1397 w 3212"/>
                <a:gd name="T59" fmla="*/ 644 h 648"/>
                <a:gd name="T60" fmla="*/ 1195 w 3212"/>
                <a:gd name="T61" fmla="*/ 629 h 648"/>
                <a:gd name="T62" fmla="*/ 1004 w 3212"/>
                <a:gd name="T63" fmla="*/ 606 h 648"/>
                <a:gd name="T64" fmla="*/ 824 w 3212"/>
                <a:gd name="T65" fmla="*/ 575 h 648"/>
                <a:gd name="T66" fmla="*/ 658 w 3212"/>
                <a:gd name="T67" fmla="*/ 536 h 648"/>
                <a:gd name="T68" fmla="*/ 506 w 3212"/>
                <a:gd name="T69" fmla="*/ 491 h 648"/>
                <a:gd name="T70" fmla="*/ 371 w 3212"/>
                <a:gd name="T71" fmla="*/ 439 h 648"/>
                <a:gd name="T72" fmla="*/ 254 w 3212"/>
                <a:gd name="T73" fmla="*/ 381 h 648"/>
                <a:gd name="T74" fmla="*/ 157 w 3212"/>
                <a:gd name="T75" fmla="*/ 317 h 648"/>
                <a:gd name="T76" fmla="*/ 82 w 3212"/>
                <a:gd name="T77" fmla="*/ 250 h 648"/>
                <a:gd name="T78" fmla="*/ 30 w 3212"/>
                <a:gd name="T79" fmla="*/ 179 h 648"/>
                <a:gd name="T80" fmla="*/ 3 w 3212"/>
                <a:gd name="T81" fmla="*/ 104 h 648"/>
                <a:gd name="T82" fmla="*/ 3 w 3212"/>
                <a:gd name="T83" fmla="*/ 3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8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9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6"/>
                  </a:lnTo>
                  <a:lnTo>
                    <a:pt x="1606" y="338"/>
                  </a:lnTo>
                  <a:lnTo>
                    <a:pt x="1735" y="336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9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9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50"/>
                  </a:lnTo>
                  <a:lnTo>
                    <a:pt x="2958" y="381"/>
                  </a:lnTo>
                  <a:lnTo>
                    <a:pt x="2902" y="410"/>
                  </a:lnTo>
                  <a:lnTo>
                    <a:pt x="2841" y="439"/>
                  </a:lnTo>
                  <a:lnTo>
                    <a:pt x="2775" y="465"/>
                  </a:lnTo>
                  <a:lnTo>
                    <a:pt x="2706" y="491"/>
                  </a:lnTo>
                  <a:lnTo>
                    <a:pt x="2632" y="514"/>
                  </a:lnTo>
                  <a:lnTo>
                    <a:pt x="2554" y="536"/>
                  </a:lnTo>
                  <a:lnTo>
                    <a:pt x="2472" y="557"/>
                  </a:lnTo>
                  <a:lnTo>
                    <a:pt x="2388" y="575"/>
                  </a:lnTo>
                  <a:lnTo>
                    <a:pt x="2299" y="592"/>
                  </a:lnTo>
                  <a:lnTo>
                    <a:pt x="2208" y="606"/>
                  </a:lnTo>
                  <a:lnTo>
                    <a:pt x="2114" y="619"/>
                  </a:lnTo>
                  <a:lnTo>
                    <a:pt x="2016" y="629"/>
                  </a:lnTo>
                  <a:lnTo>
                    <a:pt x="1917" y="638"/>
                  </a:lnTo>
                  <a:lnTo>
                    <a:pt x="1815" y="644"/>
                  </a:lnTo>
                  <a:lnTo>
                    <a:pt x="1712" y="647"/>
                  </a:lnTo>
                  <a:lnTo>
                    <a:pt x="1606" y="648"/>
                  </a:lnTo>
                  <a:lnTo>
                    <a:pt x="1500" y="647"/>
                  </a:lnTo>
                  <a:lnTo>
                    <a:pt x="1397" y="644"/>
                  </a:lnTo>
                  <a:lnTo>
                    <a:pt x="1295" y="638"/>
                  </a:lnTo>
                  <a:lnTo>
                    <a:pt x="1195" y="629"/>
                  </a:lnTo>
                  <a:lnTo>
                    <a:pt x="1098" y="619"/>
                  </a:lnTo>
                  <a:lnTo>
                    <a:pt x="1004" y="606"/>
                  </a:lnTo>
                  <a:lnTo>
                    <a:pt x="912" y="592"/>
                  </a:lnTo>
                  <a:lnTo>
                    <a:pt x="824" y="575"/>
                  </a:lnTo>
                  <a:lnTo>
                    <a:pt x="739" y="557"/>
                  </a:lnTo>
                  <a:lnTo>
                    <a:pt x="658" y="536"/>
                  </a:lnTo>
                  <a:lnTo>
                    <a:pt x="580" y="514"/>
                  </a:lnTo>
                  <a:lnTo>
                    <a:pt x="506" y="491"/>
                  </a:lnTo>
                  <a:lnTo>
                    <a:pt x="436" y="465"/>
                  </a:lnTo>
                  <a:lnTo>
                    <a:pt x="371" y="439"/>
                  </a:lnTo>
                  <a:lnTo>
                    <a:pt x="310" y="410"/>
                  </a:lnTo>
                  <a:lnTo>
                    <a:pt x="254" y="381"/>
                  </a:lnTo>
                  <a:lnTo>
                    <a:pt x="203" y="350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9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184">
              <a:extLst>
                <a:ext uri="{FF2B5EF4-FFF2-40B4-BE49-F238E27FC236}">
                  <a16:creationId xmlns:a16="http://schemas.microsoft.com/office/drawing/2014/main" xmlns="" id="{E4DEAB2B-7270-4172-9632-A5410452F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2995613"/>
              <a:ext cx="463550" cy="93663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4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4 h 647"/>
                <a:gd name="T28" fmla="*/ 3125 w 3212"/>
                <a:gd name="T29" fmla="*/ 40 h 647"/>
                <a:gd name="T30" fmla="*/ 3209 w 3212"/>
                <a:gd name="T31" fmla="*/ 33 h 647"/>
                <a:gd name="T32" fmla="*/ 3209 w 3212"/>
                <a:gd name="T33" fmla="*/ 104 h 647"/>
                <a:gd name="T34" fmla="*/ 3182 w 3212"/>
                <a:gd name="T35" fmla="*/ 178 h 647"/>
                <a:gd name="T36" fmla="*/ 3130 w 3212"/>
                <a:gd name="T37" fmla="*/ 250 h 647"/>
                <a:gd name="T38" fmla="*/ 3055 w 3212"/>
                <a:gd name="T39" fmla="*/ 317 h 647"/>
                <a:gd name="T40" fmla="*/ 2958 w 3212"/>
                <a:gd name="T41" fmla="*/ 380 h 647"/>
                <a:gd name="T42" fmla="*/ 2841 w 3212"/>
                <a:gd name="T43" fmla="*/ 438 h 647"/>
                <a:gd name="T44" fmla="*/ 2706 w 3212"/>
                <a:gd name="T45" fmla="*/ 490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3 h 647"/>
                <a:gd name="T56" fmla="*/ 1606 w 3212"/>
                <a:gd name="T57" fmla="*/ 647 h 647"/>
                <a:gd name="T58" fmla="*/ 1397 w 3212"/>
                <a:gd name="T59" fmla="*/ 643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90 h 647"/>
                <a:gd name="T70" fmla="*/ 371 w 3212"/>
                <a:gd name="T71" fmla="*/ 438 h 647"/>
                <a:gd name="T72" fmla="*/ 254 w 3212"/>
                <a:gd name="T73" fmla="*/ 380 h 647"/>
                <a:gd name="T74" fmla="*/ 157 w 3212"/>
                <a:gd name="T75" fmla="*/ 317 h 647"/>
                <a:gd name="T76" fmla="*/ 82 w 3212"/>
                <a:gd name="T77" fmla="*/ 250 h 647"/>
                <a:gd name="T78" fmla="*/ 30 w 3212"/>
                <a:gd name="T79" fmla="*/ 178 h 647"/>
                <a:gd name="T80" fmla="*/ 3 w 3212"/>
                <a:gd name="T81" fmla="*/ 104 h 647"/>
                <a:gd name="T82" fmla="*/ 3 w 3212"/>
                <a:gd name="T83" fmla="*/ 33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8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49"/>
                  </a:lnTo>
                  <a:lnTo>
                    <a:pt x="2958" y="380"/>
                  </a:lnTo>
                  <a:lnTo>
                    <a:pt x="2902" y="409"/>
                  </a:lnTo>
                  <a:lnTo>
                    <a:pt x="2841" y="438"/>
                  </a:lnTo>
                  <a:lnTo>
                    <a:pt x="2775" y="464"/>
                  </a:lnTo>
                  <a:lnTo>
                    <a:pt x="2706" y="490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6"/>
                  </a:lnTo>
                  <a:lnTo>
                    <a:pt x="2388" y="574"/>
                  </a:lnTo>
                  <a:lnTo>
                    <a:pt x="2299" y="591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7"/>
                  </a:lnTo>
                  <a:lnTo>
                    <a:pt x="1815" y="643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3"/>
                  </a:lnTo>
                  <a:lnTo>
                    <a:pt x="1295" y="637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1"/>
                  </a:lnTo>
                  <a:lnTo>
                    <a:pt x="824" y="574"/>
                  </a:lnTo>
                  <a:lnTo>
                    <a:pt x="739" y="556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90"/>
                  </a:lnTo>
                  <a:lnTo>
                    <a:pt x="436" y="464"/>
                  </a:lnTo>
                  <a:lnTo>
                    <a:pt x="371" y="438"/>
                  </a:lnTo>
                  <a:lnTo>
                    <a:pt x="310" y="409"/>
                  </a:lnTo>
                  <a:lnTo>
                    <a:pt x="254" y="380"/>
                  </a:lnTo>
                  <a:lnTo>
                    <a:pt x="203" y="349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8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185">
              <a:extLst>
                <a:ext uri="{FF2B5EF4-FFF2-40B4-BE49-F238E27FC236}">
                  <a16:creationId xmlns:a16="http://schemas.microsoft.com/office/drawing/2014/main" xmlns="" id="{D5C3439C-5E16-4B63-B06A-C2DB2F68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3074988"/>
              <a:ext cx="463550" cy="92075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3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3 h 647"/>
                <a:gd name="T28" fmla="*/ 3125 w 3212"/>
                <a:gd name="T29" fmla="*/ 40 h 647"/>
                <a:gd name="T30" fmla="*/ 3209 w 3212"/>
                <a:gd name="T31" fmla="*/ 32 h 647"/>
                <a:gd name="T32" fmla="*/ 3209 w 3212"/>
                <a:gd name="T33" fmla="*/ 103 h 647"/>
                <a:gd name="T34" fmla="*/ 3182 w 3212"/>
                <a:gd name="T35" fmla="*/ 178 h 647"/>
                <a:gd name="T36" fmla="*/ 3130 w 3212"/>
                <a:gd name="T37" fmla="*/ 249 h 647"/>
                <a:gd name="T38" fmla="*/ 3055 w 3212"/>
                <a:gd name="T39" fmla="*/ 316 h 647"/>
                <a:gd name="T40" fmla="*/ 2958 w 3212"/>
                <a:gd name="T41" fmla="*/ 379 h 647"/>
                <a:gd name="T42" fmla="*/ 2841 w 3212"/>
                <a:gd name="T43" fmla="*/ 437 h 647"/>
                <a:gd name="T44" fmla="*/ 2706 w 3212"/>
                <a:gd name="T45" fmla="*/ 489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2 h 647"/>
                <a:gd name="T56" fmla="*/ 1606 w 3212"/>
                <a:gd name="T57" fmla="*/ 647 h 647"/>
                <a:gd name="T58" fmla="*/ 1397 w 3212"/>
                <a:gd name="T59" fmla="*/ 642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89 h 647"/>
                <a:gd name="T70" fmla="*/ 371 w 3212"/>
                <a:gd name="T71" fmla="*/ 437 h 647"/>
                <a:gd name="T72" fmla="*/ 254 w 3212"/>
                <a:gd name="T73" fmla="*/ 379 h 647"/>
                <a:gd name="T74" fmla="*/ 157 w 3212"/>
                <a:gd name="T75" fmla="*/ 316 h 647"/>
                <a:gd name="T76" fmla="*/ 82 w 3212"/>
                <a:gd name="T77" fmla="*/ 249 h 647"/>
                <a:gd name="T78" fmla="*/ 30 w 3212"/>
                <a:gd name="T79" fmla="*/ 178 h 647"/>
                <a:gd name="T80" fmla="*/ 3 w 3212"/>
                <a:gd name="T81" fmla="*/ 103 h 647"/>
                <a:gd name="T82" fmla="*/ 3 w 3212"/>
                <a:gd name="T83" fmla="*/ 3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3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3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2"/>
                  </a:lnTo>
                  <a:lnTo>
                    <a:pt x="3212" y="65"/>
                  </a:lnTo>
                  <a:lnTo>
                    <a:pt x="3209" y="103"/>
                  </a:lnTo>
                  <a:lnTo>
                    <a:pt x="3199" y="141"/>
                  </a:lnTo>
                  <a:lnTo>
                    <a:pt x="3182" y="178"/>
                  </a:lnTo>
                  <a:lnTo>
                    <a:pt x="3159" y="214"/>
                  </a:lnTo>
                  <a:lnTo>
                    <a:pt x="3130" y="249"/>
                  </a:lnTo>
                  <a:lnTo>
                    <a:pt x="3096" y="283"/>
                  </a:lnTo>
                  <a:lnTo>
                    <a:pt x="3055" y="316"/>
                  </a:lnTo>
                  <a:lnTo>
                    <a:pt x="3009" y="348"/>
                  </a:lnTo>
                  <a:lnTo>
                    <a:pt x="2958" y="379"/>
                  </a:lnTo>
                  <a:lnTo>
                    <a:pt x="2902" y="409"/>
                  </a:lnTo>
                  <a:lnTo>
                    <a:pt x="2841" y="437"/>
                  </a:lnTo>
                  <a:lnTo>
                    <a:pt x="2775" y="464"/>
                  </a:lnTo>
                  <a:lnTo>
                    <a:pt x="2706" y="489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5"/>
                  </a:lnTo>
                  <a:lnTo>
                    <a:pt x="2388" y="574"/>
                  </a:lnTo>
                  <a:lnTo>
                    <a:pt x="2299" y="590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6"/>
                  </a:lnTo>
                  <a:lnTo>
                    <a:pt x="1815" y="642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2"/>
                  </a:lnTo>
                  <a:lnTo>
                    <a:pt x="1295" y="636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0"/>
                  </a:lnTo>
                  <a:lnTo>
                    <a:pt x="824" y="574"/>
                  </a:lnTo>
                  <a:lnTo>
                    <a:pt x="739" y="555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89"/>
                  </a:lnTo>
                  <a:lnTo>
                    <a:pt x="436" y="464"/>
                  </a:lnTo>
                  <a:lnTo>
                    <a:pt x="371" y="437"/>
                  </a:lnTo>
                  <a:lnTo>
                    <a:pt x="310" y="409"/>
                  </a:lnTo>
                  <a:lnTo>
                    <a:pt x="254" y="379"/>
                  </a:lnTo>
                  <a:lnTo>
                    <a:pt x="203" y="348"/>
                  </a:lnTo>
                  <a:lnTo>
                    <a:pt x="157" y="316"/>
                  </a:lnTo>
                  <a:lnTo>
                    <a:pt x="116" y="283"/>
                  </a:lnTo>
                  <a:lnTo>
                    <a:pt x="82" y="249"/>
                  </a:lnTo>
                  <a:lnTo>
                    <a:pt x="53" y="214"/>
                  </a:lnTo>
                  <a:lnTo>
                    <a:pt x="30" y="178"/>
                  </a:lnTo>
                  <a:lnTo>
                    <a:pt x="13" y="141"/>
                  </a:lnTo>
                  <a:lnTo>
                    <a:pt x="3" y="103"/>
                  </a:lnTo>
                  <a:lnTo>
                    <a:pt x="0" y="65"/>
                  </a:lnTo>
                  <a:lnTo>
                    <a:pt x="3" y="3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xmlns="" id="{33142298-4A0F-42EE-BBFC-0794C9B39F82}"/>
              </a:ext>
            </a:extLst>
          </p:cNvPr>
          <p:cNvGrpSpPr/>
          <p:nvPr/>
        </p:nvGrpSpPr>
        <p:grpSpPr>
          <a:xfrm>
            <a:off x="9898492" y="1938331"/>
            <a:ext cx="444500" cy="439738"/>
            <a:chOff x="2587625" y="4291013"/>
            <a:chExt cx="444500" cy="439738"/>
          </a:xfrm>
          <a:solidFill>
            <a:schemeClr val="bg1"/>
          </a:solidFill>
        </p:grpSpPr>
        <p:sp>
          <p:nvSpPr>
            <p:cNvPr id="17" name="Freeform 290">
              <a:extLst>
                <a:ext uri="{FF2B5EF4-FFF2-40B4-BE49-F238E27FC236}">
                  <a16:creationId xmlns:a16="http://schemas.microsoft.com/office/drawing/2014/main" xmlns="" id="{EAD5DA8C-A31A-4836-948D-77F6EAEDF2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0825" y="4491038"/>
              <a:ext cx="241300" cy="239713"/>
            </a:xfrm>
            <a:custGeom>
              <a:avLst/>
              <a:gdLst>
                <a:gd name="T0" fmla="*/ 582 w 1676"/>
                <a:gd name="T1" fmla="*/ 282 h 1813"/>
                <a:gd name="T2" fmla="*/ 453 w 1676"/>
                <a:gd name="T3" fmla="*/ 343 h 1813"/>
                <a:gd name="T4" fmla="*/ 344 w 1676"/>
                <a:gd name="T5" fmla="*/ 449 h 1813"/>
                <a:gd name="T6" fmla="*/ 274 w 1676"/>
                <a:gd name="T7" fmla="*/ 582 h 1813"/>
                <a:gd name="T8" fmla="*/ 246 w 1676"/>
                <a:gd name="T9" fmla="*/ 729 h 1813"/>
                <a:gd name="T10" fmla="*/ 260 w 1676"/>
                <a:gd name="T11" fmla="*/ 878 h 1813"/>
                <a:gd name="T12" fmla="*/ 316 w 1676"/>
                <a:gd name="T13" fmla="*/ 1018 h 1813"/>
                <a:gd name="T14" fmla="*/ 414 w 1676"/>
                <a:gd name="T15" fmla="*/ 1136 h 1813"/>
                <a:gd name="T16" fmla="*/ 538 w 1676"/>
                <a:gd name="T17" fmla="*/ 1212 h 1813"/>
                <a:gd name="T18" fmla="*/ 673 w 1676"/>
                <a:gd name="T19" fmla="*/ 1242 h 1813"/>
                <a:gd name="T20" fmla="*/ 811 w 1676"/>
                <a:gd name="T21" fmla="*/ 1227 h 1813"/>
                <a:gd name="T22" fmla="*/ 941 w 1676"/>
                <a:gd name="T23" fmla="*/ 1166 h 1813"/>
                <a:gd name="T24" fmla="*/ 1049 w 1676"/>
                <a:gd name="T25" fmla="*/ 1061 h 1813"/>
                <a:gd name="T26" fmla="*/ 1119 w 1676"/>
                <a:gd name="T27" fmla="*/ 927 h 1813"/>
                <a:gd name="T28" fmla="*/ 1147 w 1676"/>
                <a:gd name="T29" fmla="*/ 779 h 1813"/>
                <a:gd name="T30" fmla="*/ 1133 w 1676"/>
                <a:gd name="T31" fmla="*/ 630 h 1813"/>
                <a:gd name="T32" fmla="*/ 1077 w 1676"/>
                <a:gd name="T33" fmla="*/ 491 h 1813"/>
                <a:gd name="T34" fmla="*/ 980 w 1676"/>
                <a:gd name="T35" fmla="*/ 374 h 1813"/>
                <a:gd name="T36" fmla="*/ 855 w 1676"/>
                <a:gd name="T37" fmla="*/ 298 h 1813"/>
                <a:gd name="T38" fmla="*/ 720 w 1676"/>
                <a:gd name="T39" fmla="*/ 267 h 1813"/>
                <a:gd name="T40" fmla="*/ 781 w 1676"/>
                <a:gd name="T41" fmla="*/ 5 h 1813"/>
                <a:gd name="T42" fmla="*/ 946 w 1676"/>
                <a:gd name="T43" fmla="*/ 49 h 1813"/>
                <a:gd name="T44" fmla="*/ 1099 w 1676"/>
                <a:gd name="T45" fmla="*/ 137 h 1813"/>
                <a:gd name="T46" fmla="*/ 1230 w 1676"/>
                <a:gd name="T47" fmla="*/ 267 h 1813"/>
                <a:gd name="T48" fmla="*/ 1324 w 1676"/>
                <a:gd name="T49" fmla="*/ 424 h 1813"/>
                <a:gd name="T50" fmla="*/ 1378 w 1676"/>
                <a:gd name="T51" fmla="*/ 596 h 1813"/>
                <a:gd name="T52" fmla="*/ 1393 w 1676"/>
                <a:gd name="T53" fmla="*/ 775 h 1813"/>
                <a:gd name="T54" fmla="*/ 1368 w 1676"/>
                <a:gd name="T55" fmla="*/ 953 h 1813"/>
                <a:gd name="T56" fmla="*/ 1603 w 1676"/>
                <a:gd name="T57" fmla="*/ 1363 h 1813"/>
                <a:gd name="T58" fmla="*/ 1656 w 1676"/>
                <a:gd name="T59" fmla="*/ 1449 h 1813"/>
                <a:gd name="T60" fmla="*/ 1676 w 1676"/>
                <a:gd name="T61" fmla="*/ 1550 h 1813"/>
                <a:gd name="T62" fmla="*/ 1656 w 1676"/>
                <a:gd name="T63" fmla="*/ 1651 h 1813"/>
                <a:gd name="T64" fmla="*/ 1603 w 1676"/>
                <a:gd name="T65" fmla="*/ 1737 h 1813"/>
                <a:gd name="T66" fmla="*/ 1515 w 1676"/>
                <a:gd name="T67" fmla="*/ 1798 h 1813"/>
                <a:gd name="T68" fmla="*/ 1414 w 1676"/>
                <a:gd name="T69" fmla="*/ 1813 h 1813"/>
                <a:gd name="T70" fmla="*/ 1316 w 1676"/>
                <a:gd name="T71" fmla="*/ 1783 h 1813"/>
                <a:gd name="T72" fmla="*/ 986 w 1676"/>
                <a:gd name="T73" fmla="*/ 1441 h 1813"/>
                <a:gd name="T74" fmla="*/ 826 w 1676"/>
                <a:gd name="T75" fmla="*/ 1496 h 1813"/>
                <a:gd name="T76" fmla="*/ 660 w 1676"/>
                <a:gd name="T77" fmla="*/ 1508 h 1813"/>
                <a:gd name="T78" fmla="*/ 496 w 1676"/>
                <a:gd name="T79" fmla="*/ 1477 h 1813"/>
                <a:gd name="T80" fmla="*/ 341 w 1676"/>
                <a:gd name="T81" fmla="*/ 1404 h 1813"/>
                <a:gd name="T82" fmla="*/ 204 w 1676"/>
                <a:gd name="T83" fmla="*/ 1289 h 1813"/>
                <a:gd name="T84" fmla="*/ 95 w 1676"/>
                <a:gd name="T85" fmla="*/ 1137 h 1813"/>
                <a:gd name="T86" fmla="*/ 27 w 1676"/>
                <a:gd name="T87" fmla="*/ 966 h 1813"/>
                <a:gd name="T88" fmla="*/ 0 w 1676"/>
                <a:gd name="T89" fmla="*/ 785 h 1813"/>
                <a:gd name="T90" fmla="*/ 13 w 1676"/>
                <a:gd name="T91" fmla="*/ 602 h 1813"/>
                <a:gd name="T92" fmla="*/ 67 w 1676"/>
                <a:gd name="T93" fmla="*/ 427 h 1813"/>
                <a:gd name="T94" fmla="*/ 162 w 1676"/>
                <a:gd name="T95" fmla="*/ 268 h 1813"/>
                <a:gd name="T96" fmla="*/ 294 w 1676"/>
                <a:gd name="T97" fmla="*/ 137 h 1813"/>
                <a:gd name="T98" fmla="*/ 447 w 1676"/>
                <a:gd name="T99" fmla="*/ 49 h 1813"/>
                <a:gd name="T100" fmla="*/ 612 w 1676"/>
                <a:gd name="T101" fmla="*/ 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1813">
                  <a:moveTo>
                    <a:pt x="673" y="267"/>
                  </a:moveTo>
                  <a:lnTo>
                    <a:pt x="627" y="272"/>
                  </a:lnTo>
                  <a:lnTo>
                    <a:pt x="582" y="282"/>
                  </a:lnTo>
                  <a:lnTo>
                    <a:pt x="538" y="298"/>
                  </a:lnTo>
                  <a:lnTo>
                    <a:pt x="495" y="317"/>
                  </a:lnTo>
                  <a:lnTo>
                    <a:pt x="453" y="343"/>
                  </a:lnTo>
                  <a:lnTo>
                    <a:pt x="414" y="374"/>
                  </a:lnTo>
                  <a:lnTo>
                    <a:pt x="377" y="409"/>
                  </a:lnTo>
                  <a:lnTo>
                    <a:pt x="344" y="449"/>
                  </a:lnTo>
                  <a:lnTo>
                    <a:pt x="316" y="491"/>
                  </a:lnTo>
                  <a:lnTo>
                    <a:pt x="293" y="536"/>
                  </a:lnTo>
                  <a:lnTo>
                    <a:pt x="274" y="582"/>
                  </a:lnTo>
                  <a:lnTo>
                    <a:pt x="260" y="630"/>
                  </a:lnTo>
                  <a:lnTo>
                    <a:pt x="251" y="679"/>
                  </a:lnTo>
                  <a:lnTo>
                    <a:pt x="246" y="729"/>
                  </a:lnTo>
                  <a:lnTo>
                    <a:pt x="246" y="779"/>
                  </a:lnTo>
                  <a:lnTo>
                    <a:pt x="251" y="829"/>
                  </a:lnTo>
                  <a:lnTo>
                    <a:pt x="260" y="878"/>
                  </a:lnTo>
                  <a:lnTo>
                    <a:pt x="274" y="927"/>
                  </a:lnTo>
                  <a:lnTo>
                    <a:pt x="293" y="974"/>
                  </a:lnTo>
                  <a:lnTo>
                    <a:pt x="316" y="1018"/>
                  </a:lnTo>
                  <a:lnTo>
                    <a:pt x="344" y="1061"/>
                  </a:lnTo>
                  <a:lnTo>
                    <a:pt x="377" y="1100"/>
                  </a:lnTo>
                  <a:lnTo>
                    <a:pt x="414" y="1136"/>
                  </a:lnTo>
                  <a:lnTo>
                    <a:pt x="453" y="1166"/>
                  </a:lnTo>
                  <a:lnTo>
                    <a:pt x="495" y="1191"/>
                  </a:lnTo>
                  <a:lnTo>
                    <a:pt x="538" y="1212"/>
                  </a:lnTo>
                  <a:lnTo>
                    <a:pt x="582" y="1227"/>
                  </a:lnTo>
                  <a:lnTo>
                    <a:pt x="627" y="1237"/>
                  </a:lnTo>
                  <a:lnTo>
                    <a:pt x="673" y="1242"/>
                  </a:lnTo>
                  <a:lnTo>
                    <a:pt x="720" y="1242"/>
                  </a:lnTo>
                  <a:lnTo>
                    <a:pt x="766" y="1237"/>
                  </a:lnTo>
                  <a:lnTo>
                    <a:pt x="811" y="1227"/>
                  </a:lnTo>
                  <a:lnTo>
                    <a:pt x="855" y="1212"/>
                  </a:lnTo>
                  <a:lnTo>
                    <a:pt x="898" y="1191"/>
                  </a:lnTo>
                  <a:lnTo>
                    <a:pt x="941" y="1166"/>
                  </a:lnTo>
                  <a:lnTo>
                    <a:pt x="980" y="1136"/>
                  </a:lnTo>
                  <a:lnTo>
                    <a:pt x="1016" y="1100"/>
                  </a:lnTo>
                  <a:lnTo>
                    <a:pt x="1049" y="1061"/>
                  </a:lnTo>
                  <a:lnTo>
                    <a:pt x="1077" y="1018"/>
                  </a:lnTo>
                  <a:lnTo>
                    <a:pt x="1100" y="974"/>
                  </a:lnTo>
                  <a:lnTo>
                    <a:pt x="1119" y="927"/>
                  </a:lnTo>
                  <a:lnTo>
                    <a:pt x="1133" y="878"/>
                  </a:lnTo>
                  <a:lnTo>
                    <a:pt x="1142" y="829"/>
                  </a:lnTo>
                  <a:lnTo>
                    <a:pt x="1147" y="779"/>
                  </a:lnTo>
                  <a:lnTo>
                    <a:pt x="1147" y="729"/>
                  </a:lnTo>
                  <a:lnTo>
                    <a:pt x="1142" y="679"/>
                  </a:lnTo>
                  <a:lnTo>
                    <a:pt x="1133" y="630"/>
                  </a:lnTo>
                  <a:lnTo>
                    <a:pt x="1119" y="582"/>
                  </a:lnTo>
                  <a:lnTo>
                    <a:pt x="1100" y="536"/>
                  </a:lnTo>
                  <a:lnTo>
                    <a:pt x="1077" y="491"/>
                  </a:lnTo>
                  <a:lnTo>
                    <a:pt x="1049" y="449"/>
                  </a:lnTo>
                  <a:lnTo>
                    <a:pt x="1016" y="409"/>
                  </a:lnTo>
                  <a:lnTo>
                    <a:pt x="980" y="374"/>
                  </a:lnTo>
                  <a:lnTo>
                    <a:pt x="941" y="343"/>
                  </a:lnTo>
                  <a:lnTo>
                    <a:pt x="898" y="317"/>
                  </a:lnTo>
                  <a:lnTo>
                    <a:pt x="855" y="298"/>
                  </a:lnTo>
                  <a:lnTo>
                    <a:pt x="811" y="282"/>
                  </a:lnTo>
                  <a:lnTo>
                    <a:pt x="766" y="272"/>
                  </a:lnTo>
                  <a:lnTo>
                    <a:pt x="720" y="267"/>
                  </a:lnTo>
                  <a:lnTo>
                    <a:pt x="673" y="267"/>
                  </a:lnTo>
                  <a:close/>
                  <a:moveTo>
                    <a:pt x="725" y="0"/>
                  </a:moveTo>
                  <a:lnTo>
                    <a:pt x="781" y="5"/>
                  </a:lnTo>
                  <a:lnTo>
                    <a:pt x="837" y="15"/>
                  </a:lnTo>
                  <a:lnTo>
                    <a:pt x="892" y="29"/>
                  </a:lnTo>
                  <a:lnTo>
                    <a:pt x="946" y="49"/>
                  </a:lnTo>
                  <a:lnTo>
                    <a:pt x="999" y="74"/>
                  </a:lnTo>
                  <a:lnTo>
                    <a:pt x="1050" y="103"/>
                  </a:lnTo>
                  <a:lnTo>
                    <a:pt x="1099" y="137"/>
                  </a:lnTo>
                  <a:lnTo>
                    <a:pt x="1145" y="176"/>
                  </a:lnTo>
                  <a:lnTo>
                    <a:pt x="1190" y="219"/>
                  </a:lnTo>
                  <a:lnTo>
                    <a:pt x="1230" y="267"/>
                  </a:lnTo>
                  <a:lnTo>
                    <a:pt x="1266" y="317"/>
                  </a:lnTo>
                  <a:lnTo>
                    <a:pt x="1297" y="369"/>
                  </a:lnTo>
                  <a:lnTo>
                    <a:pt x="1324" y="424"/>
                  </a:lnTo>
                  <a:lnTo>
                    <a:pt x="1346" y="479"/>
                  </a:lnTo>
                  <a:lnTo>
                    <a:pt x="1364" y="537"/>
                  </a:lnTo>
                  <a:lnTo>
                    <a:pt x="1378" y="596"/>
                  </a:lnTo>
                  <a:lnTo>
                    <a:pt x="1387" y="655"/>
                  </a:lnTo>
                  <a:lnTo>
                    <a:pt x="1392" y="715"/>
                  </a:lnTo>
                  <a:lnTo>
                    <a:pt x="1393" y="775"/>
                  </a:lnTo>
                  <a:lnTo>
                    <a:pt x="1389" y="835"/>
                  </a:lnTo>
                  <a:lnTo>
                    <a:pt x="1381" y="895"/>
                  </a:lnTo>
                  <a:lnTo>
                    <a:pt x="1368" y="953"/>
                  </a:lnTo>
                  <a:lnTo>
                    <a:pt x="1351" y="1011"/>
                  </a:lnTo>
                  <a:lnTo>
                    <a:pt x="1330" y="1067"/>
                  </a:lnTo>
                  <a:lnTo>
                    <a:pt x="1603" y="1363"/>
                  </a:lnTo>
                  <a:lnTo>
                    <a:pt x="1625" y="1389"/>
                  </a:lnTo>
                  <a:lnTo>
                    <a:pt x="1642" y="1419"/>
                  </a:lnTo>
                  <a:lnTo>
                    <a:pt x="1656" y="1449"/>
                  </a:lnTo>
                  <a:lnTo>
                    <a:pt x="1668" y="1482"/>
                  </a:lnTo>
                  <a:lnTo>
                    <a:pt x="1674" y="1515"/>
                  </a:lnTo>
                  <a:lnTo>
                    <a:pt x="1676" y="1550"/>
                  </a:lnTo>
                  <a:lnTo>
                    <a:pt x="1674" y="1585"/>
                  </a:lnTo>
                  <a:lnTo>
                    <a:pt x="1668" y="1619"/>
                  </a:lnTo>
                  <a:lnTo>
                    <a:pt x="1656" y="1651"/>
                  </a:lnTo>
                  <a:lnTo>
                    <a:pt x="1642" y="1682"/>
                  </a:lnTo>
                  <a:lnTo>
                    <a:pt x="1625" y="1711"/>
                  </a:lnTo>
                  <a:lnTo>
                    <a:pt x="1603" y="1737"/>
                  </a:lnTo>
                  <a:lnTo>
                    <a:pt x="1576" y="1762"/>
                  </a:lnTo>
                  <a:lnTo>
                    <a:pt x="1547" y="1783"/>
                  </a:lnTo>
                  <a:lnTo>
                    <a:pt x="1515" y="1798"/>
                  </a:lnTo>
                  <a:lnTo>
                    <a:pt x="1482" y="1809"/>
                  </a:lnTo>
                  <a:lnTo>
                    <a:pt x="1449" y="1813"/>
                  </a:lnTo>
                  <a:lnTo>
                    <a:pt x="1414" y="1813"/>
                  </a:lnTo>
                  <a:lnTo>
                    <a:pt x="1380" y="1809"/>
                  </a:lnTo>
                  <a:lnTo>
                    <a:pt x="1347" y="1798"/>
                  </a:lnTo>
                  <a:lnTo>
                    <a:pt x="1316" y="1783"/>
                  </a:lnTo>
                  <a:lnTo>
                    <a:pt x="1286" y="1762"/>
                  </a:lnTo>
                  <a:lnTo>
                    <a:pt x="1259" y="1737"/>
                  </a:lnTo>
                  <a:lnTo>
                    <a:pt x="986" y="1441"/>
                  </a:lnTo>
                  <a:lnTo>
                    <a:pt x="934" y="1464"/>
                  </a:lnTo>
                  <a:lnTo>
                    <a:pt x="880" y="1483"/>
                  </a:lnTo>
                  <a:lnTo>
                    <a:pt x="826" y="1496"/>
                  </a:lnTo>
                  <a:lnTo>
                    <a:pt x="771" y="1504"/>
                  </a:lnTo>
                  <a:lnTo>
                    <a:pt x="716" y="1509"/>
                  </a:lnTo>
                  <a:lnTo>
                    <a:pt x="660" y="1508"/>
                  </a:lnTo>
                  <a:lnTo>
                    <a:pt x="605" y="1503"/>
                  </a:lnTo>
                  <a:lnTo>
                    <a:pt x="550" y="1493"/>
                  </a:lnTo>
                  <a:lnTo>
                    <a:pt x="496" y="1477"/>
                  </a:lnTo>
                  <a:lnTo>
                    <a:pt x="443" y="1458"/>
                  </a:lnTo>
                  <a:lnTo>
                    <a:pt x="391" y="1434"/>
                  </a:lnTo>
                  <a:lnTo>
                    <a:pt x="341" y="1404"/>
                  </a:lnTo>
                  <a:lnTo>
                    <a:pt x="293" y="1371"/>
                  </a:lnTo>
                  <a:lnTo>
                    <a:pt x="247" y="1332"/>
                  </a:lnTo>
                  <a:lnTo>
                    <a:pt x="204" y="1289"/>
                  </a:lnTo>
                  <a:lnTo>
                    <a:pt x="162" y="1240"/>
                  </a:lnTo>
                  <a:lnTo>
                    <a:pt x="126" y="1190"/>
                  </a:lnTo>
                  <a:lnTo>
                    <a:pt x="95" y="1137"/>
                  </a:lnTo>
                  <a:lnTo>
                    <a:pt x="68" y="1082"/>
                  </a:lnTo>
                  <a:lnTo>
                    <a:pt x="45" y="1024"/>
                  </a:lnTo>
                  <a:lnTo>
                    <a:pt x="27" y="966"/>
                  </a:lnTo>
                  <a:lnTo>
                    <a:pt x="13" y="906"/>
                  </a:lnTo>
                  <a:lnTo>
                    <a:pt x="4" y="846"/>
                  </a:lnTo>
                  <a:lnTo>
                    <a:pt x="0" y="785"/>
                  </a:lnTo>
                  <a:lnTo>
                    <a:pt x="0" y="724"/>
                  </a:lnTo>
                  <a:lnTo>
                    <a:pt x="4" y="663"/>
                  </a:lnTo>
                  <a:lnTo>
                    <a:pt x="13" y="602"/>
                  </a:lnTo>
                  <a:lnTo>
                    <a:pt x="27" y="543"/>
                  </a:lnTo>
                  <a:lnTo>
                    <a:pt x="45" y="485"/>
                  </a:lnTo>
                  <a:lnTo>
                    <a:pt x="67" y="427"/>
                  </a:lnTo>
                  <a:lnTo>
                    <a:pt x="94" y="373"/>
                  </a:lnTo>
                  <a:lnTo>
                    <a:pt x="126" y="319"/>
                  </a:lnTo>
                  <a:lnTo>
                    <a:pt x="162" y="268"/>
                  </a:lnTo>
                  <a:lnTo>
                    <a:pt x="203" y="220"/>
                  </a:lnTo>
                  <a:lnTo>
                    <a:pt x="247" y="176"/>
                  </a:lnTo>
                  <a:lnTo>
                    <a:pt x="294" y="137"/>
                  </a:lnTo>
                  <a:lnTo>
                    <a:pt x="343" y="103"/>
                  </a:lnTo>
                  <a:lnTo>
                    <a:pt x="394" y="74"/>
                  </a:lnTo>
                  <a:lnTo>
                    <a:pt x="447" y="49"/>
                  </a:lnTo>
                  <a:lnTo>
                    <a:pt x="501" y="29"/>
                  </a:lnTo>
                  <a:lnTo>
                    <a:pt x="556" y="15"/>
                  </a:lnTo>
                  <a:lnTo>
                    <a:pt x="612" y="5"/>
                  </a:lnTo>
                  <a:lnTo>
                    <a:pt x="668" y="0"/>
                  </a:lnTo>
                  <a:lnTo>
                    <a:pt x="7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291">
              <a:extLst>
                <a:ext uri="{FF2B5EF4-FFF2-40B4-BE49-F238E27FC236}">
                  <a16:creationId xmlns:a16="http://schemas.microsoft.com/office/drawing/2014/main" xmlns="" id="{DB6AA168-6725-40FB-BC24-AD4AA1612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4335463"/>
              <a:ext cx="217488" cy="274638"/>
            </a:xfrm>
            <a:custGeom>
              <a:avLst/>
              <a:gdLst>
                <a:gd name="T0" fmla="*/ 459 w 1508"/>
                <a:gd name="T1" fmla="*/ 30 h 2083"/>
                <a:gd name="T2" fmla="*/ 619 w 1508"/>
                <a:gd name="T3" fmla="*/ 254 h 2083"/>
                <a:gd name="T4" fmla="*/ 841 w 1508"/>
                <a:gd name="T5" fmla="*/ 542 h 2083"/>
                <a:gd name="T6" fmla="*/ 960 w 1508"/>
                <a:gd name="T7" fmla="*/ 441 h 2083"/>
                <a:gd name="T8" fmla="*/ 1249 w 1508"/>
                <a:gd name="T9" fmla="*/ 400 h 2083"/>
                <a:gd name="T10" fmla="*/ 1340 w 1508"/>
                <a:gd name="T11" fmla="*/ 564 h 2083"/>
                <a:gd name="T12" fmla="*/ 1411 w 1508"/>
                <a:gd name="T13" fmla="*/ 741 h 2083"/>
                <a:gd name="T14" fmla="*/ 1464 w 1508"/>
                <a:gd name="T15" fmla="*/ 927 h 2083"/>
                <a:gd name="T16" fmla="*/ 1497 w 1508"/>
                <a:gd name="T17" fmla="*/ 1121 h 2083"/>
                <a:gd name="T18" fmla="*/ 1508 w 1508"/>
                <a:gd name="T19" fmla="*/ 1322 h 2083"/>
                <a:gd name="T20" fmla="*/ 1497 w 1508"/>
                <a:gd name="T21" fmla="*/ 1526 h 2083"/>
                <a:gd name="T22" fmla="*/ 1463 w 1508"/>
                <a:gd name="T23" fmla="*/ 1720 h 2083"/>
                <a:gd name="T24" fmla="*/ 1409 w 1508"/>
                <a:gd name="T25" fmla="*/ 1907 h 2083"/>
                <a:gd name="T26" fmla="*/ 1337 w 1508"/>
                <a:gd name="T27" fmla="*/ 2083 h 2083"/>
                <a:gd name="T28" fmla="*/ 1349 w 1508"/>
                <a:gd name="T29" fmla="*/ 1945 h 2083"/>
                <a:gd name="T30" fmla="*/ 1341 w 1508"/>
                <a:gd name="T31" fmla="*/ 1808 h 2083"/>
                <a:gd name="T32" fmla="*/ 1313 w 1508"/>
                <a:gd name="T33" fmla="*/ 1675 h 2083"/>
                <a:gd name="T34" fmla="*/ 1266 w 1508"/>
                <a:gd name="T35" fmla="*/ 1547 h 2083"/>
                <a:gd name="T36" fmla="*/ 1201 w 1508"/>
                <a:gd name="T37" fmla="*/ 1429 h 2083"/>
                <a:gd name="T38" fmla="*/ 1117 w 1508"/>
                <a:gd name="T39" fmla="*/ 1321 h 2083"/>
                <a:gd name="T40" fmla="*/ 1021 w 1508"/>
                <a:gd name="T41" fmla="*/ 1233 h 2083"/>
                <a:gd name="T42" fmla="*/ 915 w 1508"/>
                <a:gd name="T43" fmla="*/ 1162 h 2083"/>
                <a:gd name="T44" fmla="*/ 801 w 1508"/>
                <a:gd name="T45" fmla="*/ 1111 h 2083"/>
                <a:gd name="T46" fmla="*/ 680 w 1508"/>
                <a:gd name="T47" fmla="*/ 1080 h 2083"/>
                <a:gd name="T48" fmla="*/ 554 w 1508"/>
                <a:gd name="T49" fmla="*/ 1069 h 2083"/>
                <a:gd name="T50" fmla="*/ 416 w 1508"/>
                <a:gd name="T51" fmla="*/ 1082 h 2083"/>
                <a:gd name="T52" fmla="*/ 283 w 1508"/>
                <a:gd name="T53" fmla="*/ 1120 h 2083"/>
                <a:gd name="T54" fmla="*/ 160 w 1508"/>
                <a:gd name="T55" fmla="*/ 1182 h 2083"/>
                <a:gd name="T56" fmla="*/ 591 w 1508"/>
                <a:gd name="T57" fmla="*/ 812 h 2083"/>
                <a:gd name="T58" fmla="*/ 751 w 1508"/>
                <a:gd name="T59" fmla="*/ 755 h 2083"/>
                <a:gd name="T60" fmla="*/ 500 w 1508"/>
                <a:gd name="T61" fmla="*/ 407 h 2083"/>
                <a:gd name="T62" fmla="*/ 338 w 1508"/>
                <a:gd name="T63" fmla="*/ 367 h 2083"/>
                <a:gd name="T64" fmla="*/ 175 w 1508"/>
                <a:gd name="T65" fmla="*/ 519 h 2083"/>
                <a:gd name="T66" fmla="*/ 0 w 1508"/>
                <a:gd name="T67" fmla="*/ 375 h 2083"/>
                <a:gd name="T68" fmla="*/ 166 w 1508"/>
                <a:gd name="T69" fmla="*/ 151 h 2083"/>
                <a:gd name="T70" fmla="*/ 287 w 1508"/>
                <a:gd name="T71" fmla="*/ 289 h 2083"/>
                <a:gd name="T72" fmla="*/ 445 w 1508"/>
                <a:gd name="T73" fmla="*/ 351 h 2083"/>
                <a:gd name="T74" fmla="*/ 453 w 1508"/>
                <a:gd name="T75" fmla="*/ 220 h 2083"/>
                <a:gd name="T76" fmla="*/ 316 w 1508"/>
                <a:gd name="T7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8" h="2083">
                  <a:moveTo>
                    <a:pt x="316" y="0"/>
                  </a:moveTo>
                  <a:lnTo>
                    <a:pt x="459" y="30"/>
                  </a:lnTo>
                  <a:lnTo>
                    <a:pt x="582" y="149"/>
                  </a:lnTo>
                  <a:lnTo>
                    <a:pt x="619" y="254"/>
                  </a:lnTo>
                  <a:lnTo>
                    <a:pt x="647" y="352"/>
                  </a:lnTo>
                  <a:lnTo>
                    <a:pt x="841" y="542"/>
                  </a:lnTo>
                  <a:lnTo>
                    <a:pt x="891" y="559"/>
                  </a:lnTo>
                  <a:lnTo>
                    <a:pt x="960" y="441"/>
                  </a:lnTo>
                  <a:lnTo>
                    <a:pt x="1204" y="417"/>
                  </a:lnTo>
                  <a:lnTo>
                    <a:pt x="1249" y="400"/>
                  </a:lnTo>
                  <a:lnTo>
                    <a:pt x="1297" y="481"/>
                  </a:lnTo>
                  <a:lnTo>
                    <a:pt x="1340" y="564"/>
                  </a:lnTo>
                  <a:lnTo>
                    <a:pt x="1378" y="651"/>
                  </a:lnTo>
                  <a:lnTo>
                    <a:pt x="1411" y="741"/>
                  </a:lnTo>
                  <a:lnTo>
                    <a:pt x="1440" y="832"/>
                  </a:lnTo>
                  <a:lnTo>
                    <a:pt x="1464" y="927"/>
                  </a:lnTo>
                  <a:lnTo>
                    <a:pt x="1483" y="1022"/>
                  </a:lnTo>
                  <a:lnTo>
                    <a:pt x="1497" y="1121"/>
                  </a:lnTo>
                  <a:lnTo>
                    <a:pt x="1505" y="1221"/>
                  </a:lnTo>
                  <a:lnTo>
                    <a:pt x="1508" y="1322"/>
                  </a:lnTo>
                  <a:lnTo>
                    <a:pt x="1505" y="1425"/>
                  </a:lnTo>
                  <a:lnTo>
                    <a:pt x="1497" y="1526"/>
                  </a:lnTo>
                  <a:lnTo>
                    <a:pt x="1483" y="1623"/>
                  </a:lnTo>
                  <a:lnTo>
                    <a:pt x="1463" y="1720"/>
                  </a:lnTo>
                  <a:lnTo>
                    <a:pt x="1439" y="1815"/>
                  </a:lnTo>
                  <a:lnTo>
                    <a:pt x="1409" y="1907"/>
                  </a:lnTo>
                  <a:lnTo>
                    <a:pt x="1375" y="1996"/>
                  </a:lnTo>
                  <a:lnTo>
                    <a:pt x="1337" y="2083"/>
                  </a:lnTo>
                  <a:lnTo>
                    <a:pt x="1345" y="2015"/>
                  </a:lnTo>
                  <a:lnTo>
                    <a:pt x="1349" y="1945"/>
                  </a:lnTo>
                  <a:lnTo>
                    <a:pt x="1347" y="1877"/>
                  </a:lnTo>
                  <a:lnTo>
                    <a:pt x="1341" y="1808"/>
                  </a:lnTo>
                  <a:lnTo>
                    <a:pt x="1329" y="1741"/>
                  </a:lnTo>
                  <a:lnTo>
                    <a:pt x="1313" y="1675"/>
                  </a:lnTo>
                  <a:lnTo>
                    <a:pt x="1293" y="1610"/>
                  </a:lnTo>
                  <a:lnTo>
                    <a:pt x="1266" y="1547"/>
                  </a:lnTo>
                  <a:lnTo>
                    <a:pt x="1236" y="1486"/>
                  </a:lnTo>
                  <a:lnTo>
                    <a:pt x="1201" y="1429"/>
                  </a:lnTo>
                  <a:lnTo>
                    <a:pt x="1161" y="1373"/>
                  </a:lnTo>
                  <a:lnTo>
                    <a:pt x="1117" y="1321"/>
                  </a:lnTo>
                  <a:lnTo>
                    <a:pt x="1071" y="1276"/>
                  </a:lnTo>
                  <a:lnTo>
                    <a:pt x="1021" y="1233"/>
                  </a:lnTo>
                  <a:lnTo>
                    <a:pt x="969" y="1195"/>
                  </a:lnTo>
                  <a:lnTo>
                    <a:pt x="915" y="1162"/>
                  </a:lnTo>
                  <a:lnTo>
                    <a:pt x="859" y="1134"/>
                  </a:lnTo>
                  <a:lnTo>
                    <a:pt x="801" y="1111"/>
                  </a:lnTo>
                  <a:lnTo>
                    <a:pt x="741" y="1093"/>
                  </a:lnTo>
                  <a:lnTo>
                    <a:pt x="680" y="1080"/>
                  </a:lnTo>
                  <a:lnTo>
                    <a:pt x="617" y="1072"/>
                  </a:lnTo>
                  <a:lnTo>
                    <a:pt x="554" y="1069"/>
                  </a:lnTo>
                  <a:lnTo>
                    <a:pt x="484" y="1072"/>
                  </a:lnTo>
                  <a:lnTo>
                    <a:pt x="416" y="1082"/>
                  </a:lnTo>
                  <a:lnTo>
                    <a:pt x="349" y="1098"/>
                  </a:lnTo>
                  <a:lnTo>
                    <a:pt x="283" y="1120"/>
                  </a:lnTo>
                  <a:lnTo>
                    <a:pt x="220" y="1148"/>
                  </a:lnTo>
                  <a:lnTo>
                    <a:pt x="160" y="1182"/>
                  </a:lnTo>
                  <a:lnTo>
                    <a:pt x="338" y="952"/>
                  </a:lnTo>
                  <a:lnTo>
                    <a:pt x="591" y="812"/>
                  </a:lnTo>
                  <a:lnTo>
                    <a:pt x="738" y="833"/>
                  </a:lnTo>
                  <a:lnTo>
                    <a:pt x="751" y="755"/>
                  </a:lnTo>
                  <a:lnTo>
                    <a:pt x="570" y="556"/>
                  </a:lnTo>
                  <a:lnTo>
                    <a:pt x="500" y="407"/>
                  </a:lnTo>
                  <a:lnTo>
                    <a:pt x="400" y="407"/>
                  </a:lnTo>
                  <a:lnTo>
                    <a:pt x="338" y="367"/>
                  </a:lnTo>
                  <a:lnTo>
                    <a:pt x="203" y="345"/>
                  </a:lnTo>
                  <a:lnTo>
                    <a:pt x="175" y="519"/>
                  </a:lnTo>
                  <a:lnTo>
                    <a:pt x="12" y="484"/>
                  </a:lnTo>
                  <a:lnTo>
                    <a:pt x="0" y="375"/>
                  </a:lnTo>
                  <a:lnTo>
                    <a:pt x="125" y="345"/>
                  </a:lnTo>
                  <a:lnTo>
                    <a:pt x="166" y="151"/>
                  </a:lnTo>
                  <a:lnTo>
                    <a:pt x="291" y="207"/>
                  </a:lnTo>
                  <a:lnTo>
                    <a:pt x="287" y="289"/>
                  </a:lnTo>
                  <a:lnTo>
                    <a:pt x="382" y="332"/>
                  </a:lnTo>
                  <a:lnTo>
                    <a:pt x="445" y="351"/>
                  </a:lnTo>
                  <a:lnTo>
                    <a:pt x="522" y="308"/>
                  </a:lnTo>
                  <a:lnTo>
                    <a:pt x="453" y="220"/>
                  </a:lnTo>
                  <a:lnTo>
                    <a:pt x="313" y="71"/>
                  </a:lnTo>
                  <a:lnTo>
                    <a:pt x="3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292">
              <a:extLst>
                <a:ext uri="{FF2B5EF4-FFF2-40B4-BE49-F238E27FC236}">
                  <a16:creationId xmlns:a16="http://schemas.microsoft.com/office/drawing/2014/main" xmlns="" id="{07EF56B6-FAF2-4A65-A2A5-409049F17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063" y="4497388"/>
              <a:ext cx="30163" cy="26988"/>
            </a:xfrm>
            <a:custGeom>
              <a:avLst/>
              <a:gdLst>
                <a:gd name="T0" fmla="*/ 118 w 208"/>
                <a:gd name="T1" fmla="*/ 0 h 197"/>
                <a:gd name="T2" fmla="*/ 208 w 208"/>
                <a:gd name="T3" fmla="*/ 45 h 197"/>
                <a:gd name="T4" fmla="*/ 186 w 208"/>
                <a:gd name="T5" fmla="*/ 66 h 197"/>
                <a:gd name="T6" fmla="*/ 165 w 208"/>
                <a:gd name="T7" fmla="*/ 89 h 197"/>
                <a:gd name="T8" fmla="*/ 147 w 208"/>
                <a:gd name="T9" fmla="*/ 109 h 197"/>
                <a:gd name="T10" fmla="*/ 130 w 208"/>
                <a:gd name="T11" fmla="*/ 131 h 197"/>
                <a:gd name="T12" fmla="*/ 81 w 208"/>
                <a:gd name="T13" fmla="*/ 132 h 197"/>
                <a:gd name="T14" fmla="*/ 29 w 208"/>
                <a:gd name="T15" fmla="*/ 197 h 197"/>
                <a:gd name="T16" fmla="*/ 0 w 208"/>
                <a:gd name="T17" fmla="*/ 61 h 197"/>
                <a:gd name="T18" fmla="*/ 118 w 208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197">
                  <a:moveTo>
                    <a:pt x="118" y="0"/>
                  </a:moveTo>
                  <a:lnTo>
                    <a:pt x="208" y="45"/>
                  </a:lnTo>
                  <a:lnTo>
                    <a:pt x="186" y="66"/>
                  </a:lnTo>
                  <a:lnTo>
                    <a:pt x="165" y="89"/>
                  </a:lnTo>
                  <a:lnTo>
                    <a:pt x="147" y="109"/>
                  </a:lnTo>
                  <a:lnTo>
                    <a:pt x="130" y="131"/>
                  </a:lnTo>
                  <a:lnTo>
                    <a:pt x="81" y="132"/>
                  </a:lnTo>
                  <a:lnTo>
                    <a:pt x="29" y="197"/>
                  </a:lnTo>
                  <a:lnTo>
                    <a:pt x="0" y="6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293">
              <a:extLst>
                <a:ext uri="{FF2B5EF4-FFF2-40B4-BE49-F238E27FC236}">
                  <a16:creationId xmlns:a16="http://schemas.microsoft.com/office/drawing/2014/main" xmlns="" id="{8D5E0189-8FDF-4F9C-86F5-F38A3CFD5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4702175"/>
              <a:ext cx="52388" cy="20638"/>
            </a:xfrm>
            <a:custGeom>
              <a:avLst/>
              <a:gdLst>
                <a:gd name="T0" fmla="*/ 368 w 368"/>
                <a:gd name="T1" fmla="*/ 0 h 153"/>
                <a:gd name="T2" fmla="*/ 298 w 368"/>
                <a:gd name="T3" fmla="*/ 38 h 153"/>
                <a:gd name="T4" fmla="*/ 227 w 368"/>
                <a:gd name="T5" fmla="*/ 73 h 153"/>
                <a:gd name="T6" fmla="*/ 152 w 368"/>
                <a:gd name="T7" fmla="*/ 105 h 153"/>
                <a:gd name="T8" fmla="*/ 77 w 368"/>
                <a:gd name="T9" fmla="*/ 131 h 153"/>
                <a:gd name="T10" fmla="*/ 0 w 368"/>
                <a:gd name="T11" fmla="*/ 153 h 153"/>
                <a:gd name="T12" fmla="*/ 28 w 368"/>
                <a:gd name="T13" fmla="*/ 44 h 153"/>
                <a:gd name="T14" fmla="*/ 83 w 368"/>
                <a:gd name="T15" fmla="*/ 5 h 153"/>
                <a:gd name="T16" fmla="*/ 148 w 368"/>
                <a:gd name="T17" fmla="*/ 13 h 153"/>
                <a:gd name="T18" fmla="*/ 215 w 368"/>
                <a:gd name="T19" fmla="*/ 16 h 153"/>
                <a:gd name="T20" fmla="*/ 266 w 368"/>
                <a:gd name="T21" fmla="*/ 14 h 153"/>
                <a:gd name="T22" fmla="*/ 317 w 368"/>
                <a:gd name="T23" fmla="*/ 9 h 153"/>
                <a:gd name="T24" fmla="*/ 368 w 368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8" h="153">
                  <a:moveTo>
                    <a:pt x="368" y="0"/>
                  </a:moveTo>
                  <a:lnTo>
                    <a:pt x="298" y="38"/>
                  </a:lnTo>
                  <a:lnTo>
                    <a:pt x="227" y="73"/>
                  </a:lnTo>
                  <a:lnTo>
                    <a:pt x="152" y="105"/>
                  </a:lnTo>
                  <a:lnTo>
                    <a:pt x="77" y="131"/>
                  </a:lnTo>
                  <a:lnTo>
                    <a:pt x="0" y="153"/>
                  </a:lnTo>
                  <a:lnTo>
                    <a:pt x="28" y="44"/>
                  </a:lnTo>
                  <a:lnTo>
                    <a:pt x="83" y="5"/>
                  </a:lnTo>
                  <a:lnTo>
                    <a:pt x="148" y="13"/>
                  </a:lnTo>
                  <a:lnTo>
                    <a:pt x="215" y="16"/>
                  </a:lnTo>
                  <a:lnTo>
                    <a:pt x="266" y="14"/>
                  </a:lnTo>
                  <a:lnTo>
                    <a:pt x="317" y="9"/>
                  </a:lnTo>
                  <a:lnTo>
                    <a:pt x="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294">
              <a:extLst>
                <a:ext uri="{FF2B5EF4-FFF2-40B4-BE49-F238E27FC236}">
                  <a16:creationId xmlns:a16="http://schemas.microsoft.com/office/drawing/2014/main" xmlns="" id="{AF69EA66-CD36-40E1-9140-8FB18D0B0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4395788"/>
              <a:ext cx="249238" cy="333375"/>
            </a:xfrm>
            <a:custGeom>
              <a:avLst/>
              <a:gdLst>
                <a:gd name="T0" fmla="*/ 210 w 1723"/>
                <a:gd name="T1" fmla="*/ 95 h 2519"/>
                <a:gd name="T2" fmla="*/ 468 w 1723"/>
                <a:gd name="T3" fmla="*/ 157 h 2519"/>
                <a:gd name="T4" fmla="*/ 884 w 1723"/>
                <a:gd name="T5" fmla="*/ 389 h 2519"/>
                <a:gd name="T6" fmla="*/ 1103 w 1723"/>
                <a:gd name="T7" fmla="*/ 976 h 2519"/>
                <a:gd name="T8" fmla="*/ 1141 w 1723"/>
                <a:gd name="T9" fmla="*/ 862 h 2519"/>
                <a:gd name="T10" fmla="*/ 1389 w 1723"/>
                <a:gd name="T11" fmla="*/ 1094 h 2519"/>
                <a:gd name="T12" fmla="*/ 1344 w 1723"/>
                <a:gd name="T13" fmla="*/ 1213 h 2519"/>
                <a:gd name="T14" fmla="*/ 1316 w 1723"/>
                <a:gd name="T15" fmla="*/ 1341 h 2519"/>
                <a:gd name="T16" fmla="*/ 1307 w 1723"/>
                <a:gd name="T17" fmla="*/ 1472 h 2519"/>
                <a:gd name="T18" fmla="*/ 1317 w 1723"/>
                <a:gd name="T19" fmla="*/ 1609 h 2519"/>
                <a:gd name="T20" fmla="*/ 1346 w 1723"/>
                <a:gd name="T21" fmla="*/ 1741 h 2519"/>
                <a:gd name="T22" fmla="*/ 1394 w 1723"/>
                <a:gd name="T23" fmla="*/ 1865 h 2519"/>
                <a:gd name="T24" fmla="*/ 1459 w 1723"/>
                <a:gd name="T25" fmla="*/ 1979 h 2519"/>
                <a:gd name="T26" fmla="*/ 1541 w 1723"/>
                <a:gd name="T27" fmla="*/ 2083 h 2519"/>
                <a:gd name="T28" fmla="*/ 1628 w 1723"/>
                <a:gd name="T29" fmla="*/ 2165 h 2519"/>
                <a:gd name="T30" fmla="*/ 1723 w 1723"/>
                <a:gd name="T31" fmla="*/ 2230 h 2519"/>
                <a:gd name="T32" fmla="*/ 1714 w 1723"/>
                <a:gd name="T33" fmla="*/ 2268 h 2519"/>
                <a:gd name="T34" fmla="*/ 1708 w 1723"/>
                <a:gd name="T35" fmla="*/ 2294 h 2519"/>
                <a:gd name="T36" fmla="*/ 1706 w 1723"/>
                <a:gd name="T37" fmla="*/ 2304 h 2519"/>
                <a:gd name="T38" fmla="*/ 1659 w 1723"/>
                <a:gd name="T39" fmla="*/ 2513 h 2519"/>
                <a:gd name="T40" fmla="*/ 1530 w 1723"/>
                <a:gd name="T41" fmla="*/ 2519 h 2519"/>
                <a:gd name="T42" fmla="*/ 1338 w 1723"/>
                <a:gd name="T43" fmla="*/ 2506 h 2519"/>
                <a:gd name="T44" fmla="*/ 1154 w 1723"/>
                <a:gd name="T45" fmla="*/ 2468 h 2519"/>
                <a:gd name="T46" fmla="*/ 977 w 1723"/>
                <a:gd name="T47" fmla="*/ 2407 h 2519"/>
                <a:gd name="T48" fmla="*/ 810 w 1723"/>
                <a:gd name="T49" fmla="*/ 2325 h 2519"/>
                <a:gd name="T50" fmla="*/ 656 w 1723"/>
                <a:gd name="T51" fmla="*/ 2222 h 2519"/>
                <a:gd name="T52" fmla="*/ 514 w 1723"/>
                <a:gd name="T53" fmla="*/ 2101 h 2519"/>
                <a:gd name="T54" fmla="*/ 387 w 1723"/>
                <a:gd name="T55" fmla="*/ 1963 h 2519"/>
                <a:gd name="T56" fmla="*/ 274 w 1723"/>
                <a:gd name="T57" fmla="*/ 1809 h 2519"/>
                <a:gd name="T58" fmla="*/ 180 w 1723"/>
                <a:gd name="T59" fmla="*/ 1641 h 2519"/>
                <a:gd name="T60" fmla="*/ 103 w 1723"/>
                <a:gd name="T61" fmla="*/ 1461 h 2519"/>
                <a:gd name="T62" fmla="*/ 47 w 1723"/>
                <a:gd name="T63" fmla="*/ 1270 h 2519"/>
                <a:gd name="T64" fmla="*/ 12 w 1723"/>
                <a:gd name="T65" fmla="*/ 1070 h 2519"/>
                <a:gd name="T66" fmla="*/ 0 w 1723"/>
                <a:gd name="T67" fmla="*/ 862 h 2519"/>
                <a:gd name="T68" fmla="*/ 11 w 1723"/>
                <a:gd name="T69" fmla="*/ 662 h 2519"/>
                <a:gd name="T70" fmla="*/ 44 w 1723"/>
                <a:gd name="T71" fmla="*/ 470 h 2519"/>
                <a:gd name="T72" fmla="*/ 96 w 1723"/>
                <a:gd name="T73" fmla="*/ 285 h 2519"/>
                <a:gd name="T74" fmla="*/ 168 w 1723"/>
                <a:gd name="T75" fmla="*/ 111 h 2519"/>
                <a:gd name="T76" fmla="*/ 320 w 1723"/>
                <a:gd name="T77" fmla="*/ 0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23" h="2519">
                  <a:moveTo>
                    <a:pt x="320" y="0"/>
                  </a:moveTo>
                  <a:lnTo>
                    <a:pt x="210" y="95"/>
                  </a:lnTo>
                  <a:lnTo>
                    <a:pt x="296" y="157"/>
                  </a:lnTo>
                  <a:lnTo>
                    <a:pt x="468" y="157"/>
                  </a:lnTo>
                  <a:lnTo>
                    <a:pt x="724" y="107"/>
                  </a:lnTo>
                  <a:lnTo>
                    <a:pt x="884" y="389"/>
                  </a:lnTo>
                  <a:lnTo>
                    <a:pt x="884" y="655"/>
                  </a:lnTo>
                  <a:lnTo>
                    <a:pt x="1103" y="976"/>
                  </a:lnTo>
                  <a:lnTo>
                    <a:pt x="1141" y="976"/>
                  </a:lnTo>
                  <a:lnTo>
                    <a:pt x="1141" y="862"/>
                  </a:lnTo>
                  <a:lnTo>
                    <a:pt x="1225" y="1054"/>
                  </a:lnTo>
                  <a:lnTo>
                    <a:pt x="1389" y="1094"/>
                  </a:lnTo>
                  <a:lnTo>
                    <a:pt x="1365" y="1153"/>
                  </a:lnTo>
                  <a:lnTo>
                    <a:pt x="1344" y="1213"/>
                  </a:lnTo>
                  <a:lnTo>
                    <a:pt x="1328" y="1277"/>
                  </a:lnTo>
                  <a:lnTo>
                    <a:pt x="1316" y="1341"/>
                  </a:lnTo>
                  <a:lnTo>
                    <a:pt x="1309" y="1406"/>
                  </a:lnTo>
                  <a:lnTo>
                    <a:pt x="1307" y="1472"/>
                  </a:lnTo>
                  <a:lnTo>
                    <a:pt x="1309" y="1542"/>
                  </a:lnTo>
                  <a:lnTo>
                    <a:pt x="1317" y="1609"/>
                  </a:lnTo>
                  <a:lnTo>
                    <a:pt x="1329" y="1676"/>
                  </a:lnTo>
                  <a:lnTo>
                    <a:pt x="1346" y="1741"/>
                  </a:lnTo>
                  <a:lnTo>
                    <a:pt x="1368" y="1803"/>
                  </a:lnTo>
                  <a:lnTo>
                    <a:pt x="1394" y="1865"/>
                  </a:lnTo>
                  <a:lnTo>
                    <a:pt x="1424" y="1923"/>
                  </a:lnTo>
                  <a:lnTo>
                    <a:pt x="1459" y="1979"/>
                  </a:lnTo>
                  <a:lnTo>
                    <a:pt x="1498" y="2032"/>
                  </a:lnTo>
                  <a:lnTo>
                    <a:pt x="1541" y="2083"/>
                  </a:lnTo>
                  <a:lnTo>
                    <a:pt x="1583" y="2126"/>
                  </a:lnTo>
                  <a:lnTo>
                    <a:pt x="1628" y="2165"/>
                  </a:lnTo>
                  <a:lnTo>
                    <a:pt x="1675" y="2200"/>
                  </a:lnTo>
                  <a:lnTo>
                    <a:pt x="1723" y="2230"/>
                  </a:lnTo>
                  <a:lnTo>
                    <a:pt x="1718" y="2251"/>
                  </a:lnTo>
                  <a:lnTo>
                    <a:pt x="1714" y="2268"/>
                  </a:lnTo>
                  <a:lnTo>
                    <a:pt x="1711" y="2283"/>
                  </a:lnTo>
                  <a:lnTo>
                    <a:pt x="1708" y="2294"/>
                  </a:lnTo>
                  <a:lnTo>
                    <a:pt x="1706" y="2302"/>
                  </a:lnTo>
                  <a:lnTo>
                    <a:pt x="1706" y="2304"/>
                  </a:lnTo>
                  <a:lnTo>
                    <a:pt x="1722" y="2505"/>
                  </a:lnTo>
                  <a:lnTo>
                    <a:pt x="1659" y="2513"/>
                  </a:lnTo>
                  <a:lnTo>
                    <a:pt x="1594" y="2517"/>
                  </a:lnTo>
                  <a:lnTo>
                    <a:pt x="1530" y="2519"/>
                  </a:lnTo>
                  <a:lnTo>
                    <a:pt x="1433" y="2516"/>
                  </a:lnTo>
                  <a:lnTo>
                    <a:pt x="1338" y="2506"/>
                  </a:lnTo>
                  <a:lnTo>
                    <a:pt x="1245" y="2490"/>
                  </a:lnTo>
                  <a:lnTo>
                    <a:pt x="1154" y="2468"/>
                  </a:lnTo>
                  <a:lnTo>
                    <a:pt x="1064" y="2441"/>
                  </a:lnTo>
                  <a:lnTo>
                    <a:pt x="977" y="2407"/>
                  </a:lnTo>
                  <a:lnTo>
                    <a:pt x="893" y="2369"/>
                  </a:lnTo>
                  <a:lnTo>
                    <a:pt x="810" y="2325"/>
                  </a:lnTo>
                  <a:lnTo>
                    <a:pt x="732" y="2276"/>
                  </a:lnTo>
                  <a:lnTo>
                    <a:pt x="656" y="2222"/>
                  </a:lnTo>
                  <a:lnTo>
                    <a:pt x="583" y="2164"/>
                  </a:lnTo>
                  <a:lnTo>
                    <a:pt x="514" y="2101"/>
                  </a:lnTo>
                  <a:lnTo>
                    <a:pt x="448" y="2034"/>
                  </a:lnTo>
                  <a:lnTo>
                    <a:pt x="387" y="1963"/>
                  </a:lnTo>
                  <a:lnTo>
                    <a:pt x="328" y="1888"/>
                  </a:lnTo>
                  <a:lnTo>
                    <a:pt x="274" y="1809"/>
                  </a:lnTo>
                  <a:lnTo>
                    <a:pt x="225" y="1727"/>
                  </a:lnTo>
                  <a:lnTo>
                    <a:pt x="180" y="1641"/>
                  </a:lnTo>
                  <a:lnTo>
                    <a:pt x="139" y="1553"/>
                  </a:lnTo>
                  <a:lnTo>
                    <a:pt x="103" y="1461"/>
                  </a:lnTo>
                  <a:lnTo>
                    <a:pt x="72" y="1367"/>
                  </a:lnTo>
                  <a:lnTo>
                    <a:pt x="47" y="1270"/>
                  </a:lnTo>
                  <a:lnTo>
                    <a:pt x="27" y="1171"/>
                  </a:lnTo>
                  <a:lnTo>
                    <a:pt x="12" y="1070"/>
                  </a:lnTo>
                  <a:lnTo>
                    <a:pt x="3" y="968"/>
                  </a:lnTo>
                  <a:lnTo>
                    <a:pt x="0" y="862"/>
                  </a:lnTo>
                  <a:lnTo>
                    <a:pt x="3" y="761"/>
                  </a:lnTo>
                  <a:lnTo>
                    <a:pt x="11" y="662"/>
                  </a:lnTo>
                  <a:lnTo>
                    <a:pt x="25" y="565"/>
                  </a:lnTo>
                  <a:lnTo>
                    <a:pt x="44" y="470"/>
                  </a:lnTo>
                  <a:lnTo>
                    <a:pt x="68" y="376"/>
                  </a:lnTo>
                  <a:lnTo>
                    <a:pt x="96" y="285"/>
                  </a:lnTo>
                  <a:lnTo>
                    <a:pt x="131" y="197"/>
                  </a:lnTo>
                  <a:lnTo>
                    <a:pt x="168" y="111"/>
                  </a:lnTo>
                  <a:lnTo>
                    <a:pt x="210" y="27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295">
              <a:extLst>
                <a:ext uri="{FF2B5EF4-FFF2-40B4-BE49-F238E27FC236}">
                  <a16:creationId xmlns:a16="http://schemas.microsoft.com/office/drawing/2014/main" xmlns="" id="{16A0A0AD-BAF1-4B98-89BF-651BE708A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8425" y="4291013"/>
              <a:ext cx="263525" cy="79375"/>
            </a:xfrm>
            <a:custGeom>
              <a:avLst/>
              <a:gdLst>
                <a:gd name="T0" fmla="*/ 782 w 1831"/>
                <a:gd name="T1" fmla="*/ 179 h 603"/>
                <a:gd name="T2" fmla="*/ 779 w 1831"/>
                <a:gd name="T3" fmla="*/ 185 h 603"/>
                <a:gd name="T4" fmla="*/ 773 w 1831"/>
                <a:gd name="T5" fmla="*/ 194 h 603"/>
                <a:gd name="T6" fmla="*/ 763 w 1831"/>
                <a:gd name="T7" fmla="*/ 204 h 603"/>
                <a:gd name="T8" fmla="*/ 750 w 1831"/>
                <a:gd name="T9" fmla="*/ 214 h 603"/>
                <a:gd name="T10" fmla="*/ 737 w 1831"/>
                <a:gd name="T11" fmla="*/ 225 h 603"/>
                <a:gd name="T12" fmla="*/ 724 w 1831"/>
                <a:gd name="T13" fmla="*/ 235 h 603"/>
                <a:gd name="T14" fmla="*/ 711 w 1831"/>
                <a:gd name="T15" fmla="*/ 246 h 603"/>
                <a:gd name="T16" fmla="*/ 699 w 1831"/>
                <a:gd name="T17" fmla="*/ 254 h 603"/>
                <a:gd name="T18" fmla="*/ 690 w 1831"/>
                <a:gd name="T19" fmla="*/ 261 h 603"/>
                <a:gd name="T20" fmla="*/ 683 w 1831"/>
                <a:gd name="T21" fmla="*/ 266 h 603"/>
                <a:gd name="T22" fmla="*/ 681 w 1831"/>
                <a:gd name="T23" fmla="*/ 267 h 603"/>
                <a:gd name="T24" fmla="*/ 782 w 1831"/>
                <a:gd name="T25" fmla="*/ 331 h 603"/>
                <a:gd name="T26" fmla="*/ 990 w 1831"/>
                <a:gd name="T27" fmla="*/ 271 h 603"/>
                <a:gd name="T28" fmla="*/ 941 w 1831"/>
                <a:gd name="T29" fmla="*/ 179 h 603"/>
                <a:gd name="T30" fmla="*/ 851 w 1831"/>
                <a:gd name="T31" fmla="*/ 210 h 603"/>
                <a:gd name="T32" fmla="*/ 782 w 1831"/>
                <a:gd name="T33" fmla="*/ 179 h 603"/>
                <a:gd name="T34" fmla="*/ 1401 w 1831"/>
                <a:gd name="T35" fmla="*/ 72 h 603"/>
                <a:gd name="T36" fmla="*/ 1244 w 1831"/>
                <a:gd name="T37" fmla="*/ 166 h 603"/>
                <a:gd name="T38" fmla="*/ 1155 w 1831"/>
                <a:gd name="T39" fmla="*/ 226 h 603"/>
                <a:gd name="T40" fmla="*/ 1217 w 1831"/>
                <a:gd name="T41" fmla="*/ 270 h 603"/>
                <a:gd name="T42" fmla="*/ 1356 w 1831"/>
                <a:gd name="T43" fmla="*/ 255 h 603"/>
                <a:gd name="T44" fmla="*/ 1502 w 1831"/>
                <a:gd name="T45" fmla="*/ 135 h 603"/>
                <a:gd name="T46" fmla="*/ 1401 w 1831"/>
                <a:gd name="T47" fmla="*/ 72 h 603"/>
                <a:gd name="T48" fmla="*/ 1180 w 1831"/>
                <a:gd name="T49" fmla="*/ 0 h 603"/>
                <a:gd name="T50" fmla="*/ 1180 w 1831"/>
                <a:gd name="T51" fmla="*/ 0 h 603"/>
                <a:gd name="T52" fmla="*/ 1267 w 1831"/>
                <a:gd name="T53" fmla="*/ 4 h 603"/>
                <a:gd name="T54" fmla="*/ 1352 w 1831"/>
                <a:gd name="T55" fmla="*/ 11 h 603"/>
                <a:gd name="T56" fmla="*/ 1436 w 1831"/>
                <a:gd name="T57" fmla="*/ 24 h 603"/>
                <a:gd name="T58" fmla="*/ 1519 w 1831"/>
                <a:gd name="T59" fmla="*/ 43 h 603"/>
                <a:gd name="T60" fmla="*/ 1600 w 1831"/>
                <a:gd name="T61" fmla="*/ 66 h 603"/>
                <a:gd name="T62" fmla="*/ 1679 w 1831"/>
                <a:gd name="T63" fmla="*/ 93 h 603"/>
                <a:gd name="T64" fmla="*/ 1756 w 1831"/>
                <a:gd name="T65" fmla="*/ 124 h 603"/>
                <a:gd name="T66" fmla="*/ 1831 w 1831"/>
                <a:gd name="T67" fmla="*/ 160 h 603"/>
                <a:gd name="T68" fmla="*/ 1776 w 1831"/>
                <a:gd name="T69" fmla="*/ 169 h 603"/>
                <a:gd name="T70" fmla="*/ 1626 w 1831"/>
                <a:gd name="T71" fmla="*/ 145 h 603"/>
                <a:gd name="T72" fmla="*/ 1521 w 1831"/>
                <a:gd name="T73" fmla="*/ 221 h 603"/>
                <a:gd name="T74" fmla="*/ 1445 w 1831"/>
                <a:gd name="T75" fmla="*/ 311 h 603"/>
                <a:gd name="T76" fmla="*/ 1171 w 1831"/>
                <a:gd name="T77" fmla="*/ 338 h 603"/>
                <a:gd name="T78" fmla="*/ 1059 w 1831"/>
                <a:gd name="T79" fmla="*/ 319 h 603"/>
                <a:gd name="T80" fmla="*/ 981 w 1831"/>
                <a:gd name="T81" fmla="*/ 449 h 603"/>
                <a:gd name="T82" fmla="*/ 757 w 1831"/>
                <a:gd name="T83" fmla="*/ 463 h 603"/>
                <a:gd name="T84" fmla="*/ 616 w 1831"/>
                <a:gd name="T85" fmla="*/ 420 h 603"/>
                <a:gd name="T86" fmla="*/ 490 w 1831"/>
                <a:gd name="T87" fmla="*/ 494 h 603"/>
                <a:gd name="T88" fmla="*/ 218 w 1831"/>
                <a:gd name="T89" fmla="*/ 535 h 603"/>
                <a:gd name="T90" fmla="*/ 0 w 1831"/>
                <a:gd name="T91" fmla="*/ 603 h 603"/>
                <a:gd name="T92" fmla="*/ 0 w 1831"/>
                <a:gd name="T93" fmla="*/ 603 h 603"/>
                <a:gd name="T94" fmla="*/ 58 w 1831"/>
                <a:gd name="T95" fmla="*/ 531 h 603"/>
                <a:gd name="T96" fmla="*/ 120 w 1831"/>
                <a:gd name="T97" fmla="*/ 463 h 603"/>
                <a:gd name="T98" fmla="*/ 185 w 1831"/>
                <a:gd name="T99" fmla="*/ 399 h 603"/>
                <a:gd name="T100" fmla="*/ 253 w 1831"/>
                <a:gd name="T101" fmla="*/ 338 h 603"/>
                <a:gd name="T102" fmla="*/ 325 w 1831"/>
                <a:gd name="T103" fmla="*/ 283 h 603"/>
                <a:gd name="T104" fmla="*/ 400 w 1831"/>
                <a:gd name="T105" fmla="*/ 232 h 603"/>
                <a:gd name="T106" fmla="*/ 477 w 1831"/>
                <a:gd name="T107" fmla="*/ 185 h 603"/>
                <a:gd name="T108" fmla="*/ 558 w 1831"/>
                <a:gd name="T109" fmla="*/ 144 h 603"/>
                <a:gd name="T110" fmla="*/ 640 w 1831"/>
                <a:gd name="T111" fmla="*/ 107 h 603"/>
                <a:gd name="T112" fmla="*/ 725 w 1831"/>
                <a:gd name="T113" fmla="*/ 75 h 603"/>
                <a:gd name="T114" fmla="*/ 813 w 1831"/>
                <a:gd name="T115" fmla="*/ 49 h 603"/>
                <a:gd name="T116" fmla="*/ 902 w 1831"/>
                <a:gd name="T117" fmla="*/ 27 h 603"/>
                <a:gd name="T118" fmla="*/ 992 w 1831"/>
                <a:gd name="T119" fmla="*/ 13 h 603"/>
                <a:gd name="T120" fmla="*/ 1086 w 1831"/>
                <a:gd name="T121" fmla="*/ 4 h 603"/>
                <a:gd name="T122" fmla="*/ 1180 w 1831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31" h="603">
                  <a:moveTo>
                    <a:pt x="782" y="179"/>
                  </a:moveTo>
                  <a:lnTo>
                    <a:pt x="779" y="185"/>
                  </a:lnTo>
                  <a:lnTo>
                    <a:pt x="773" y="194"/>
                  </a:lnTo>
                  <a:lnTo>
                    <a:pt x="763" y="204"/>
                  </a:lnTo>
                  <a:lnTo>
                    <a:pt x="750" y="214"/>
                  </a:lnTo>
                  <a:lnTo>
                    <a:pt x="737" y="225"/>
                  </a:lnTo>
                  <a:lnTo>
                    <a:pt x="724" y="235"/>
                  </a:lnTo>
                  <a:lnTo>
                    <a:pt x="711" y="246"/>
                  </a:lnTo>
                  <a:lnTo>
                    <a:pt x="699" y="254"/>
                  </a:lnTo>
                  <a:lnTo>
                    <a:pt x="690" y="261"/>
                  </a:lnTo>
                  <a:lnTo>
                    <a:pt x="683" y="266"/>
                  </a:lnTo>
                  <a:lnTo>
                    <a:pt x="681" y="267"/>
                  </a:lnTo>
                  <a:lnTo>
                    <a:pt x="782" y="331"/>
                  </a:lnTo>
                  <a:lnTo>
                    <a:pt x="990" y="271"/>
                  </a:lnTo>
                  <a:lnTo>
                    <a:pt x="941" y="179"/>
                  </a:lnTo>
                  <a:lnTo>
                    <a:pt x="851" y="210"/>
                  </a:lnTo>
                  <a:lnTo>
                    <a:pt x="782" y="179"/>
                  </a:lnTo>
                  <a:close/>
                  <a:moveTo>
                    <a:pt x="1401" y="72"/>
                  </a:moveTo>
                  <a:lnTo>
                    <a:pt x="1244" y="166"/>
                  </a:lnTo>
                  <a:lnTo>
                    <a:pt x="1155" y="226"/>
                  </a:lnTo>
                  <a:lnTo>
                    <a:pt x="1217" y="270"/>
                  </a:lnTo>
                  <a:lnTo>
                    <a:pt x="1356" y="255"/>
                  </a:lnTo>
                  <a:lnTo>
                    <a:pt x="1502" y="135"/>
                  </a:lnTo>
                  <a:lnTo>
                    <a:pt x="1401" y="72"/>
                  </a:lnTo>
                  <a:close/>
                  <a:moveTo>
                    <a:pt x="1180" y="0"/>
                  </a:moveTo>
                  <a:lnTo>
                    <a:pt x="1180" y="0"/>
                  </a:lnTo>
                  <a:lnTo>
                    <a:pt x="1267" y="4"/>
                  </a:lnTo>
                  <a:lnTo>
                    <a:pt x="1352" y="11"/>
                  </a:lnTo>
                  <a:lnTo>
                    <a:pt x="1436" y="24"/>
                  </a:lnTo>
                  <a:lnTo>
                    <a:pt x="1519" y="43"/>
                  </a:lnTo>
                  <a:lnTo>
                    <a:pt x="1600" y="66"/>
                  </a:lnTo>
                  <a:lnTo>
                    <a:pt x="1679" y="93"/>
                  </a:lnTo>
                  <a:lnTo>
                    <a:pt x="1756" y="124"/>
                  </a:lnTo>
                  <a:lnTo>
                    <a:pt x="1831" y="160"/>
                  </a:lnTo>
                  <a:lnTo>
                    <a:pt x="1776" y="169"/>
                  </a:lnTo>
                  <a:lnTo>
                    <a:pt x="1626" y="145"/>
                  </a:lnTo>
                  <a:lnTo>
                    <a:pt x="1521" y="221"/>
                  </a:lnTo>
                  <a:lnTo>
                    <a:pt x="1445" y="311"/>
                  </a:lnTo>
                  <a:lnTo>
                    <a:pt x="1171" y="338"/>
                  </a:lnTo>
                  <a:lnTo>
                    <a:pt x="1059" y="319"/>
                  </a:lnTo>
                  <a:lnTo>
                    <a:pt x="981" y="449"/>
                  </a:lnTo>
                  <a:lnTo>
                    <a:pt x="757" y="463"/>
                  </a:lnTo>
                  <a:lnTo>
                    <a:pt x="616" y="420"/>
                  </a:lnTo>
                  <a:lnTo>
                    <a:pt x="490" y="494"/>
                  </a:lnTo>
                  <a:lnTo>
                    <a:pt x="218" y="535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58" y="531"/>
                  </a:lnTo>
                  <a:lnTo>
                    <a:pt x="120" y="463"/>
                  </a:lnTo>
                  <a:lnTo>
                    <a:pt x="185" y="399"/>
                  </a:lnTo>
                  <a:lnTo>
                    <a:pt x="253" y="338"/>
                  </a:lnTo>
                  <a:lnTo>
                    <a:pt x="325" y="283"/>
                  </a:lnTo>
                  <a:lnTo>
                    <a:pt x="400" y="232"/>
                  </a:lnTo>
                  <a:lnTo>
                    <a:pt x="477" y="185"/>
                  </a:lnTo>
                  <a:lnTo>
                    <a:pt x="558" y="144"/>
                  </a:lnTo>
                  <a:lnTo>
                    <a:pt x="640" y="107"/>
                  </a:lnTo>
                  <a:lnTo>
                    <a:pt x="725" y="75"/>
                  </a:lnTo>
                  <a:lnTo>
                    <a:pt x="813" y="49"/>
                  </a:lnTo>
                  <a:lnTo>
                    <a:pt x="902" y="27"/>
                  </a:lnTo>
                  <a:lnTo>
                    <a:pt x="992" y="13"/>
                  </a:lnTo>
                  <a:lnTo>
                    <a:pt x="1086" y="4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xmlns="" id="{8B22DCBA-A79A-4563-BC5B-6FDF02A361AE}"/>
              </a:ext>
            </a:extLst>
          </p:cNvPr>
          <p:cNvGrpSpPr/>
          <p:nvPr/>
        </p:nvGrpSpPr>
        <p:grpSpPr>
          <a:xfrm>
            <a:off x="2116352" y="1917195"/>
            <a:ext cx="359552" cy="528864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11" name="Freeform 412">
              <a:extLst>
                <a:ext uri="{FF2B5EF4-FFF2-40B4-BE49-F238E27FC236}">
                  <a16:creationId xmlns:a16="http://schemas.microsoft.com/office/drawing/2014/main" xmlns="" id="{F5AA62D9-A491-4C85-B70F-9B13D63DC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Freeform 413">
              <a:extLst>
                <a:ext uri="{FF2B5EF4-FFF2-40B4-BE49-F238E27FC236}">
                  <a16:creationId xmlns:a16="http://schemas.microsoft.com/office/drawing/2014/main" xmlns="" id="{A8200922-6D63-4F92-9C8F-898D14FAE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Freeform 414">
              <a:extLst>
                <a:ext uri="{FF2B5EF4-FFF2-40B4-BE49-F238E27FC236}">
                  <a16:creationId xmlns:a16="http://schemas.microsoft.com/office/drawing/2014/main" xmlns="" id="{FFF298DB-37CC-42AF-845F-2D3DA0C55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 415">
              <a:extLst>
                <a:ext uri="{FF2B5EF4-FFF2-40B4-BE49-F238E27FC236}">
                  <a16:creationId xmlns:a16="http://schemas.microsoft.com/office/drawing/2014/main" xmlns="" id="{BC309A0D-5ED4-4F21-8A11-A0FB31072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 416">
              <a:extLst>
                <a:ext uri="{FF2B5EF4-FFF2-40B4-BE49-F238E27FC236}">
                  <a16:creationId xmlns:a16="http://schemas.microsoft.com/office/drawing/2014/main" xmlns="" id="{E20F9767-A321-4C40-A544-A0BD94781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 417">
              <a:extLst>
                <a:ext uri="{FF2B5EF4-FFF2-40B4-BE49-F238E27FC236}">
                  <a16:creationId xmlns:a16="http://schemas.microsoft.com/office/drawing/2014/main" xmlns="" id="{59A32F15-E742-48A3-BA76-18143D651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DD3AA311-7337-4EA9-9A5E-BC2266B855EE}"/>
              </a:ext>
            </a:extLst>
          </p:cNvPr>
          <p:cNvSpPr txBox="1"/>
          <p:nvPr/>
        </p:nvSpPr>
        <p:spPr>
          <a:xfrm>
            <a:off x="1063869" y="2830858"/>
            <a:ext cx="2361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51E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公网端前端后端搭建</a:t>
            </a:r>
            <a:endParaRPr lang="zh-CN" altLang="en-US" sz="1600" dirty="0">
              <a:solidFill>
                <a:srgbClr val="051E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4EC548F9-EA27-4AAF-AC59-6E90611D0E16}"/>
              </a:ext>
            </a:extLst>
          </p:cNvPr>
          <p:cNvSpPr txBox="1"/>
          <p:nvPr/>
        </p:nvSpPr>
        <p:spPr>
          <a:xfrm>
            <a:off x="3736731" y="2809645"/>
            <a:ext cx="2611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51E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公网端前后端数据交互</a:t>
            </a:r>
            <a:endParaRPr lang="zh-CN" altLang="en-US" sz="1600" dirty="0">
              <a:solidFill>
                <a:srgbClr val="051E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595033E0-9D07-473A-A4E4-3DDD5449E2CF}"/>
              </a:ext>
            </a:extLst>
          </p:cNvPr>
          <p:cNvSpPr txBox="1"/>
          <p:nvPr/>
        </p:nvSpPr>
        <p:spPr>
          <a:xfrm>
            <a:off x="6348046" y="2809645"/>
            <a:ext cx="279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51E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局域网端完善与功能补充</a:t>
            </a:r>
            <a:endParaRPr lang="zh-CN" altLang="en-US" sz="1600" dirty="0">
              <a:solidFill>
                <a:srgbClr val="051E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FBCFCAF6-642D-439E-A1E1-5FFD63192BD7}"/>
              </a:ext>
            </a:extLst>
          </p:cNvPr>
          <p:cNvSpPr txBox="1"/>
          <p:nvPr/>
        </p:nvSpPr>
        <p:spPr>
          <a:xfrm>
            <a:off x="9603160" y="2805799"/>
            <a:ext cx="1248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51E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验收与测试</a:t>
            </a:r>
            <a:endParaRPr lang="zh-CN" altLang="en-US" sz="1600" dirty="0">
              <a:solidFill>
                <a:srgbClr val="051E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FE2516E3-7C6B-4912-AFA2-4D283090F7B6}"/>
              </a:ext>
            </a:extLst>
          </p:cNvPr>
          <p:cNvSpPr txBox="1"/>
          <p:nvPr/>
        </p:nvSpPr>
        <p:spPr>
          <a:xfrm>
            <a:off x="1426855" y="3788228"/>
            <a:ext cx="161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7.13~7.20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612B6683-457D-430A-A266-EF0BADBC26A5}"/>
              </a:ext>
            </a:extLst>
          </p:cNvPr>
          <p:cNvSpPr txBox="1"/>
          <p:nvPr/>
        </p:nvSpPr>
        <p:spPr>
          <a:xfrm>
            <a:off x="3980038" y="3788226"/>
            <a:ext cx="161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7.21~7.23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0A3C1794-C69C-4E5F-BE50-5A21E8556FCC}"/>
              </a:ext>
            </a:extLst>
          </p:cNvPr>
          <p:cNvSpPr txBox="1"/>
          <p:nvPr/>
        </p:nvSpPr>
        <p:spPr>
          <a:xfrm>
            <a:off x="6665181" y="3788227"/>
            <a:ext cx="161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7.24~7.27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6378BC0B-A028-48CC-932E-3DECD3144632}"/>
              </a:ext>
            </a:extLst>
          </p:cNvPr>
          <p:cNvSpPr txBox="1"/>
          <p:nvPr/>
        </p:nvSpPr>
        <p:spPr>
          <a:xfrm>
            <a:off x="9306468" y="3788227"/>
            <a:ext cx="161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7.28~8.1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9EC740AC-3FCE-4333-B224-551BE1AD45D8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D1DA41E1-BF00-48EC-A10D-799D5C6C74F2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里程碑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xmlns="" id="{4D584C9D-53A9-4443-9045-70921D3FF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5A1A4EA6-FA24-46CB-8CD0-9E7E36A5C936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4660DFFD-A171-4554-85FC-429FD70E8F82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F335ABF2-5041-4132-BA58-06956871E48F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里程碑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D588413D-C8E1-41BF-997F-155818EFC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91E2910D-DD41-4848-8B1A-D886219FDB56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352550"/>
            <a:ext cx="119189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9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4660DFFD-A171-4554-85FC-429FD70E8F82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F335ABF2-5041-4132-BA58-06956871E48F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D588413D-C8E1-41BF-997F-155818EFC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91E2910D-DD41-4848-8B1A-D886219FDB56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1069" y="2171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/spend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5123" y="4677508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</a:rPr>
              <a:t>ommit message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887" y="4214071"/>
            <a:ext cx="4900613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30" y="1645682"/>
            <a:ext cx="2506663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2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1077D18-E95A-479D-A2C9-A2B4DF579C4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A2F44975-96DE-4138-9D4B-5A91171ED6D3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本周工作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A2DA8B5D-F10D-4D0F-A48F-E3390CC0C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2A987B86-617B-419E-BF59-CE7577F3A6E2}"/>
              </a:ext>
            </a:extLst>
          </p:cNvPr>
          <p:cNvGrpSpPr/>
          <p:nvPr/>
        </p:nvGrpSpPr>
        <p:grpSpPr>
          <a:xfrm>
            <a:off x="3889829" y="2007479"/>
            <a:ext cx="4412342" cy="3336528"/>
            <a:chOff x="3889829" y="1760736"/>
            <a:chExt cx="4412342" cy="333652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CAAE607D-163A-4D0A-9361-95A16651D35E}"/>
                </a:ext>
              </a:extLst>
            </p:cNvPr>
            <p:cNvGrpSpPr/>
            <p:nvPr/>
          </p:nvGrpSpPr>
          <p:grpSpPr>
            <a:xfrm>
              <a:off x="3889829" y="1760736"/>
              <a:ext cx="4412342" cy="3336528"/>
              <a:chOff x="3622073" y="1557009"/>
              <a:chExt cx="4937370" cy="3733544"/>
            </a:xfrm>
          </p:grpSpPr>
          <p:sp>
            <p:nvSpPr>
              <p:cNvPr id="6" name="ís1iḋe">
                <a:extLst>
                  <a:ext uri="{FF2B5EF4-FFF2-40B4-BE49-F238E27FC236}">
                    <a16:creationId xmlns:a16="http://schemas.microsoft.com/office/drawing/2014/main" xmlns="" id="{40E06BA4-FF86-4F2F-8154-3FE9199CFDF4}"/>
                  </a:ext>
                </a:extLst>
              </p:cNvPr>
              <p:cNvSpPr/>
              <p:nvPr/>
            </p:nvSpPr>
            <p:spPr bwMode="auto">
              <a:xfrm>
                <a:off x="4801181" y="2133141"/>
                <a:ext cx="2589100" cy="2588226"/>
              </a:xfrm>
              <a:custGeom>
                <a:avLst/>
                <a:gdLst>
                  <a:gd name="T0" fmla="*/ 3254 w 6508"/>
                  <a:gd name="T1" fmla="*/ 137 h 6508"/>
                  <a:gd name="T2" fmla="*/ 5458 w 6508"/>
                  <a:gd name="T3" fmla="*/ 1050 h 6508"/>
                  <a:gd name="T4" fmla="*/ 6371 w 6508"/>
                  <a:gd name="T5" fmla="*/ 3254 h 6508"/>
                  <a:gd name="T6" fmla="*/ 5458 w 6508"/>
                  <a:gd name="T7" fmla="*/ 5458 h 6508"/>
                  <a:gd name="T8" fmla="*/ 3254 w 6508"/>
                  <a:gd name="T9" fmla="*/ 6371 h 6508"/>
                  <a:gd name="T10" fmla="*/ 1050 w 6508"/>
                  <a:gd name="T11" fmla="*/ 5458 h 6508"/>
                  <a:gd name="T12" fmla="*/ 137 w 6508"/>
                  <a:gd name="T13" fmla="*/ 3254 h 6508"/>
                  <a:gd name="T14" fmla="*/ 1050 w 6508"/>
                  <a:gd name="T15" fmla="*/ 1050 h 6508"/>
                  <a:gd name="T16" fmla="*/ 3254 w 6508"/>
                  <a:gd name="T17" fmla="*/ 137 h 6508"/>
                  <a:gd name="T18" fmla="*/ 3254 w 6508"/>
                  <a:gd name="T19" fmla="*/ 0 h 6508"/>
                  <a:gd name="T20" fmla="*/ 0 w 6508"/>
                  <a:gd name="T21" fmla="*/ 3254 h 6508"/>
                  <a:gd name="T22" fmla="*/ 3254 w 6508"/>
                  <a:gd name="T23" fmla="*/ 6508 h 6508"/>
                  <a:gd name="T24" fmla="*/ 6508 w 6508"/>
                  <a:gd name="T25" fmla="*/ 3254 h 6508"/>
                  <a:gd name="T26" fmla="*/ 3254 w 6508"/>
                  <a:gd name="T27" fmla="*/ 0 h 6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08" h="6508">
                    <a:moveTo>
                      <a:pt x="3254" y="137"/>
                    </a:moveTo>
                    <a:cubicBezTo>
                      <a:pt x="4086" y="137"/>
                      <a:pt x="4869" y="461"/>
                      <a:pt x="5458" y="1050"/>
                    </a:cubicBezTo>
                    <a:cubicBezTo>
                      <a:pt x="6047" y="1639"/>
                      <a:pt x="6371" y="2421"/>
                      <a:pt x="6371" y="3254"/>
                    </a:cubicBezTo>
                    <a:cubicBezTo>
                      <a:pt x="6371" y="4087"/>
                      <a:pt x="6047" y="4869"/>
                      <a:pt x="5458" y="5458"/>
                    </a:cubicBezTo>
                    <a:cubicBezTo>
                      <a:pt x="4869" y="6047"/>
                      <a:pt x="4086" y="6371"/>
                      <a:pt x="3254" y="6371"/>
                    </a:cubicBezTo>
                    <a:cubicBezTo>
                      <a:pt x="2421" y="6371"/>
                      <a:pt x="1638" y="6047"/>
                      <a:pt x="1050" y="5458"/>
                    </a:cubicBezTo>
                    <a:cubicBezTo>
                      <a:pt x="461" y="4869"/>
                      <a:pt x="137" y="4087"/>
                      <a:pt x="137" y="3254"/>
                    </a:cubicBezTo>
                    <a:cubicBezTo>
                      <a:pt x="137" y="2421"/>
                      <a:pt x="461" y="1639"/>
                      <a:pt x="1050" y="1050"/>
                    </a:cubicBezTo>
                    <a:cubicBezTo>
                      <a:pt x="1638" y="461"/>
                      <a:pt x="2421" y="137"/>
                      <a:pt x="3254" y="137"/>
                    </a:cubicBezTo>
                    <a:moveTo>
                      <a:pt x="3254" y="0"/>
                    </a:moveTo>
                    <a:cubicBezTo>
                      <a:pt x="1457" y="0"/>
                      <a:pt x="0" y="1457"/>
                      <a:pt x="0" y="3254"/>
                    </a:cubicBezTo>
                    <a:cubicBezTo>
                      <a:pt x="0" y="5051"/>
                      <a:pt x="1457" y="6508"/>
                      <a:pt x="3254" y="6508"/>
                    </a:cubicBezTo>
                    <a:cubicBezTo>
                      <a:pt x="5051" y="6508"/>
                      <a:pt x="6508" y="5051"/>
                      <a:pt x="6508" y="3254"/>
                    </a:cubicBezTo>
                    <a:cubicBezTo>
                      <a:pt x="6508" y="1457"/>
                      <a:pt x="5051" y="0"/>
                      <a:pt x="3254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7" name="îṡľïḋè">
                <a:extLst>
                  <a:ext uri="{FF2B5EF4-FFF2-40B4-BE49-F238E27FC236}">
                    <a16:creationId xmlns:a16="http://schemas.microsoft.com/office/drawing/2014/main" xmlns="" id="{D04CB6AC-C6EA-4B70-9ECD-C4141964C8A9}"/>
                  </a:ext>
                </a:extLst>
              </p:cNvPr>
              <p:cNvSpPr/>
              <p:nvPr/>
            </p:nvSpPr>
            <p:spPr bwMode="auto">
              <a:xfrm>
                <a:off x="4955845" y="2290426"/>
                <a:ext cx="343408" cy="342533"/>
              </a:xfrm>
              <a:custGeom>
                <a:avLst/>
                <a:gdLst>
                  <a:gd name="T0" fmla="*/ 777 w 863"/>
                  <a:gd name="T1" fmla="*/ 460 h 861"/>
                  <a:gd name="T2" fmla="*/ 505 w 863"/>
                  <a:gd name="T3" fmla="*/ 427 h 861"/>
                  <a:gd name="T4" fmla="*/ 75 w 863"/>
                  <a:gd name="T5" fmla="*/ 0 h 861"/>
                  <a:gd name="T6" fmla="*/ 0 w 863"/>
                  <a:gd name="T7" fmla="*/ 75 h 861"/>
                  <a:gd name="T8" fmla="*/ 430 w 863"/>
                  <a:gd name="T9" fmla="*/ 503 h 861"/>
                  <a:gd name="T10" fmla="*/ 463 w 863"/>
                  <a:gd name="T11" fmla="*/ 774 h 861"/>
                  <a:gd name="T12" fmla="*/ 777 w 863"/>
                  <a:gd name="T13" fmla="*/ 774 h 861"/>
                  <a:gd name="T14" fmla="*/ 777 w 863"/>
                  <a:gd name="T15" fmla="*/ 46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3" h="861">
                    <a:moveTo>
                      <a:pt x="777" y="460"/>
                    </a:moveTo>
                    <a:cubicBezTo>
                      <a:pt x="703" y="386"/>
                      <a:pt x="590" y="376"/>
                      <a:pt x="505" y="427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430" y="503"/>
                      <a:pt x="430" y="503"/>
                      <a:pt x="430" y="503"/>
                    </a:cubicBezTo>
                    <a:cubicBezTo>
                      <a:pt x="378" y="588"/>
                      <a:pt x="389" y="700"/>
                      <a:pt x="463" y="774"/>
                    </a:cubicBezTo>
                    <a:cubicBezTo>
                      <a:pt x="549" y="861"/>
                      <a:pt x="690" y="861"/>
                      <a:pt x="777" y="774"/>
                    </a:cubicBezTo>
                    <a:cubicBezTo>
                      <a:pt x="863" y="687"/>
                      <a:pt x="863" y="547"/>
                      <a:pt x="777" y="4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ïśḷîďé">
                <a:extLst>
                  <a:ext uri="{FF2B5EF4-FFF2-40B4-BE49-F238E27FC236}">
                    <a16:creationId xmlns:a16="http://schemas.microsoft.com/office/drawing/2014/main" xmlns="" id="{C4679EA2-C144-4A75-A3BE-9E031C75F4A0}"/>
                  </a:ext>
                </a:extLst>
              </p:cNvPr>
              <p:cNvSpPr/>
              <p:nvPr/>
            </p:nvSpPr>
            <p:spPr bwMode="auto">
              <a:xfrm>
                <a:off x="4523309" y="3361717"/>
                <a:ext cx="394089" cy="176509"/>
              </a:xfrm>
              <a:custGeom>
                <a:avLst/>
                <a:gdLst>
                  <a:gd name="T0" fmla="*/ 770 w 992"/>
                  <a:gd name="T1" fmla="*/ 0 h 444"/>
                  <a:gd name="T2" fmla="*/ 555 w 992"/>
                  <a:gd name="T3" fmla="*/ 169 h 444"/>
                  <a:gd name="T4" fmla="*/ 0 w 992"/>
                  <a:gd name="T5" fmla="*/ 169 h 444"/>
                  <a:gd name="T6" fmla="*/ 0 w 992"/>
                  <a:gd name="T7" fmla="*/ 275 h 444"/>
                  <a:gd name="T8" fmla="*/ 555 w 992"/>
                  <a:gd name="T9" fmla="*/ 275 h 444"/>
                  <a:gd name="T10" fmla="*/ 770 w 992"/>
                  <a:gd name="T11" fmla="*/ 444 h 444"/>
                  <a:gd name="T12" fmla="*/ 992 w 992"/>
                  <a:gd name="T13" fmla="*/ 222 h 444"/>
                  <a:gd name="T14" fmla="*/ 770 w 992"/>
                  <a:gd name="T15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44">
                    <a:moveTo>
                      <a:pt x="770" y="0"/>
                    </a:moveTo>
                    <a:cubicBezTo>
                      <a:pt x="666" y="0"/>
                      <a:pt x="578" y="72"/>
                      <a:pt x="555" y="169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555" y="275"/>
                      <a:pt x="555" y="275"/>
                      <a:pt x="555" y="275"/>
                    </a:cubicBezTo>
                    <a:cubicBezTo>
                      <a:pt x="578" y="372"/>
                      <a:pt x="666" y="444"/>
                      <a:pt x="770" y="444"/>
                    </a:cubicBezTo>
                    <a:cubicBezTo>
                      <a:pt x="892" y="444"/>
                      <a:pt x="992" y="344"/>
                      <a:pt x="992" y="222"/>
                    </a:cubicBezTo>
                    <a:cubicBezTo>
                      <a:pt x="992" y="99"/>
                      <a:pt x="892" y="0"/>
                      <a:pt x="77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ïṥ1íḍè">
                <a:extLst>
                  <a:ext uri="{FF2B5EF4-FFF2-40B4-BE49-F238E27FC236}">
                    <a16:creationId xmlns:a16="http://schemas.microsoft.com/office/drawing/2014/main" xmlns="" id="{FE7A9700-3F8D-41F3-BFD0-21E8143A24D1}"/>
                  </a:ext>
                </a:extLst>
              </p:cNvPr>
              <p:cNvSpPr/>
              <p:nvPr/>
            </p:nvSpPr>
            <p:spPr bwMode="auto">
              <a:xfrm>
                <a:off x="4225048" y="1557009"/>
                <a:ext cx="846430" cy="8464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íSḻidè">
                <a:extLst>
                  <a:ext uri="{FF2B5EF4-FFF2-40B4-BE49-F238E27FC236}">
                    <a16:creationId xmlns:a16="http://schemas.microsoft.com/office/drawing/2014/main" xmlns="" id="{B7245281-95D2-4ABE-BDAA-3E70BEB3943B}"/>
                  </a:ext>
                </a:extLst>
              </p:cNvPr>
              <p:cNvSpPr/>
              <p:nvPr/>
            </p:nvSpPr>
            <p:spPr bwMode="auto">
              <a:xfrm>
                <a:off x="3622073" y="2998796"/>
                <a:ext cx="847397" cy="8464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ïSļîḍé">
                <a:extLst>
                  <a:ext uri="{FF2B5EF4-FFF2-40B4-BE49-F238E27FC236}">
                    <a16:creationId xmlns:a16="http://schemas.microsoft.com/office/drawing/2014/main" xmlns="" id="{BA5E0950-F081-49BE-A533-AF42A501B914}"/>
                  </a:ext>
                </a:extLst>
              </p:cNvPr>
              <p:cNvSpPr/>
              <p:nvPr/>
            </p:nvSpPr>
            <p:spPr bwMode="auto">
              <a:xfrm>
                <a:off x="4945359" y="4227664"/>
                <a:ext cx="352146" cy="352146"/>
              </a:xfrm>
              <a:custGeom>
                <a:avLst/>
                <a:gdLst>
                  <a:gd name="T0" fmla="*/ 797 w 884"/>
                  <a:gd name="T1" fmla="*/ 87 h 886"/>
                  <a:gd name="T2" fmla="*/ 483 w 884"/>
                  <a:gd name="T3" fmla="*/ 87 h 886"/>
                  <a:gd name="T4" fmla="*/ 450 w 884"/>
                  <a:gd name="T5" fmla="*/ 358 h 886"/>
                  <a:gd name="T6" fmla="*/ 0 w 884"/>
                  <a:gd name="T7" fmla="*/ 811 h 886"/>
                  <a:gd name="T8" fmla="*/ 75 w 884"/>
                  <a:gd name="T9" fmla="*/ 886 h 886"/>
                  <a:gd name="T10" fmla="*/ 525 w 884"/>
                  <a:gd name="T11" fmla="*/ 434 h 886"/>
                  <a:gd name="T12" fmla="*/ 797 w 884"/>
                  <a:gd name="T13" fmla="*/ 401 h 886"/>
                  <a:gd name="T14" fmla="*/ 797 w 884"/>
                  <a:gd name="T15" fmla="*/ 8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4" h="886">
                    <a:moveTo>
                      <a:pt x="797" y="87"/>
                    </a:moveTo>
                    <a:cubicBezTo>
                      <a:pt x="710" y="0"/>
                      <a:pt x="570" y="0"/>
                      <a:pt x="483" y="87"/>
                    </a:cubicBezTo>
                    <a:cubicBezTo>
                      <a:pt x="409" y="161"/>
                      <a:pt x="399" y="273"/>
                      <a:pt x="450" y="358"/>
                    </a:cubicBezTo>
                    <a:cubicBezTo>
                      <a:pt x="0" y="811"/>
                      <a:pt x="0" y="811"/>
                      <a:pt x="0" y="811"/>
                    </a:cubicBezTo>
                    <a:cubicBezTo>
                      <a:pt x="75" y="886"/>
                      <a:pt x="75" y="886"/>
                      <a:pt x="75" y="886"/>
                    </a:cubicBezTo>
                    <a:cubicBezTo>
                      <a:pt x="525" y="434"/>
                      <a:pt x="525" y="434"/>
                      <a:pt x="525" y="434"/>
                    </a:cubicBezTo>
                    <a:cubicBezTo>
                      <a:pt x="611" y="485"/>
                      <a:pt x="723" y="475"/>
                      <a:pt x="797" y="401"/>
                    </a:cubicBezTo>
                    <a:cubicBezTo>
                      <a:pt x="884" y="314"/>
                      <a:pt x="884" y="174"/>
                      <a:pt x="797" y="8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î$ľíḋé">
                <a:extLst>
                  <a:ext uri="{FF2B5EF4-FFF2-40B4-BE49-F238E27FC236}">
                    <a16:creationId xmlns:a16="http://schemas.microsoft.com/office/drawing/2014/main" xmlns="" id="{2D5C6DF7-E148-4B68-8F7D-67A006B4D3A2}"/>
                  </a:ext>
                </a:extLst>
              </p:cNvPr>
              <p:cNvSpPr/>
              <p:nvPr/>
            </p:nvSpPr>
            <p:spPr bwMode="auto">
              <a:xfrm flipH="1">
                <a:off x="6892749" y="2290426"/>
                <a:ext cx="343408" cy="342533"/>
              </a:xfrm>
              <a:custGeom>
                <a:avLst/>
                <a:gdLst>
                  <a:gd name="T0" fmla="*/ 777 w 863"/>
                  <a:gd name="T1" fmla="*/ 460 h 861"/>
                  <a:gd name="T2" fmla="*/ 505 w 863"/>
                  <a:gd name="T3" fmla="*/ 427 h 861"/>
                  <a:gd name="T4" fmla="*/ 75 w 863"/>
                  <a:gd name="T5" fmla="*/ 0 h 861"/>
                  <a:gd name="T6" fmla="*/ 0 w 863"/>
                  <a:gd name="T7" fmla="*/ 75 h 861"/>
                  <a:gd name="T8" fmla="*/ 430 w 863"/>
                  <a:gd name="T9" fmla="*/ 503 h 861"/>
                  <a:gd name="T10" fmla="*/ 463 w 863"/>
                  <a:gd name="T11" fmla="*/ 774 h 861"/>
                  <a:gd name="T12" fmla="*/ 777 w 863"/>
                  <a:gd name="T13" fmla="*/ 774 h 861"/>
                  <a:gd name="T14" fmla="*/ 777 w 863"/>
                  <a:gd name="T15" fmla="*/ 46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3" h="861">
                    <a:moveTo>
                      <a:pt x="777" y="460"/>
                    </a:moveTo>
                    <a:cubicBezTo>
                      <a:pt x="703" y="386"/>
                      <a:pt x="590" y="376"/>
                      <a:pt x="505" y="427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430" y="503"/>
                      <a:pt x="430" y="503"/>
                      <a:pt x="430" y="503"/>
                    </a:cubicBezTo>
                    <a:cubicBezTo>
                      <a:pt x="378" y="588"/>
                      <a:pt x="389" y="700"/>
                      <a:pt x="463" y="774"/>
                    </a:cubicBezTo>
                    <a:cubicBezTo>
                      <a:pt x="549" y="861"/>
                      <a:pt x="690" y="861"/>
                      <a:pt x="777" y="774"/>
                    </a:cubicBezTo>
                    <a:cubicBezTo>
                      <a:pt x="863" y="687"/>
                      <a:pt x="863" y="547"/>
                      <a:pt x="777" y="4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ïṥļïdê">
                <a:extLst>
                  <a:ext uri="{FF2B5EF4-FFF2-40B4-BE49-F238E27FC236}">
                    <a16:creationId xmlns:a16="http://schemas.microsoft.com/office/drawing/2014/main" xmlns="" id="{B6466D4F-558E-4370-B37A-13B52BC0CFE9}"/>
                  </a:ext>
                </a:extLst>
              </p:cNvPr>
              <p:cNvSpPr/>
              <p:nvPr/>
            </p:nvSpPr>
            <p:spPr bwMode="auto">
              <a:xfrm flipH="1">
                <a:off x="7274604" y="3361717"/>
                <a:ext cx="394089" cy="176509"/>
              </a:xfrm>
              <a:custGeom>
                <a:avLst/>
                <a:gdLst>
                  <a:gd name="T0" fmla="*/ 770 w 992"/>
                  <a:gd name="T1" fmla="*/ 0 h 444"/>
                  <a:gd name="T2" fmla="*/ 555 w 992"/>
                  <a:gd name="T3" fmla="*/ 169 h 444"/>
                  <a:gd name="T4" fmla="*/ 0 w 992"/>
                  <a:gd name="T5" fmla="*/ 169 h 444"/>
                  <a:gd name="T6" fmla="*/ 0 w 992"/>
                  <a:gd name="T7" fmla="*/ 275 h 444"/>
                  <a:gd name="T8" fmla="*/ 555 w 992"/>
                  <a:gd name="T9" fmla="*/ 275 h 444"/>
                  <a:gd name="T10" fmla="*/ 770 w 992"/>
                  <a:gd name="T11" fmla="*/ 444 h 444"/>
                  <a:gd name="T12" fmla="*/ 992 w 992"/>
                  <a:gd name="T13" fmla="*/ 222 h 444"/>
                  <a:gd name="T14" fmla="*/ 770 w 992"/>
                  <a:gd name="T15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44">
                    <a:moveTo>
                      <a:pt x="770" y="0"/>
                    </a:moveTo>
                    <a:cubicBezTo>
                      <a:pt x="666" y="0"/>
                      <a:pt x="578" y="72"/>
                      <a:pt x="555" y="169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555" y="275"/>
                      <a:pt x="555" y="275"/>
                      <a:pt x="555" y="275"/>
                    </a:cubicBezTo>
                    <a:cubicBezTo>
                      <a:pt x="578" y="372"/>
                      <a:pt x="666" y="444"/>
                      <a:pt x="770" y="444"/>
                    </a:cubicBezTo>
                    <a:cubicBezTo>
                      <a:pt x="892" y="444"/>
                      <a:pt x="992" y="344"/>
                      <a:pt x="992" y="222"/>
                    </a:cubicBezTo>
                    <a:cubicBezTo>
                      <a:pt x="992" y="99"/>
                      <a:pt x="892" y="0"/>
                      <a:pt x="7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iṣľiḓê">
                <a:extLst>
                  <a:ext uri="{FF2B5EF4-FFF2-40B4-BE49-F238E27FC236}">
                    <a16:creationId xmlns:a16="http://schemas.microsoft.com/office/drawing/2014/main" xmlns="" id="{AE35DE5F-AE18-42F7-B586-24CAB964ED43}"/>
                  </a:ext>
                </a:extLst>
              </p:cNvPr>
              <p:cNvSpPr/>
              <p:nvPr/>
            </p:nvSpPr>
            <p:spPr bwMode="auto">
              <a:xfrm>
                <a:off x="7109163" y="1557009"/>
                <a:ext cx="846430" cy="8464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íşḷîḑe">
                <a:extLst>
                  <a:ext uri="{FF2B5EF4-FFF2-40B4-BE49-F238E27FC236}">
                    <a16:creationId xmlns:a16="http://schemas.microsoft.com/office/drawing/2014/main" xmlns="" id="{70F4F971-19FE-4B87-86AC-134E03D4B292}"/>
                  </a:ext>
                </a:extLst>
              </p:cNvPr>
              <p:cNvSpPr/>
              <p:nvPr/>
            </p:nvSpPr>
            <p:spPr bwMode="auto">
              <a:xfrm>
                <a:off x="7712046" y="2998796"/>
                <a:ext cx="847397" cy="8464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iṩlïḓe">
                <a:extLst>
                  <a:ext uri="{FF2B5EF4-FFF2-40B4-BE49-F238E27FC236}">
                    <a16:creationId xmlns:a16="http://schemas.microsoft.com/office/drawing/2014/main" xmlns="" id="{1D33CB2A-8B38-4DE0-B550-50B74F27F9E0}"/>
                  </a:ext>
                </a:extLst>
              </p:cNvPr>
              <p:cNvSpPr/>
              <p:nvPr/>
            </p:nvSpPr>
            <p:spPr bwMode="auto">
              <a:xfrm flipH="1">
                <a:off x="6894497" y="4227664"/>
                <a:ext cx="352146" cy="352146"/>
              </a:xfrm>
              <a:custGeom>
                <a:avLst/>
                <a:gdLst>
                  <a:gd name="T0" fmla="*/ 797 w 884"/>
                  <a:gd name="T1" fmla="*/ 87 h 886"/>
                  <a:gd name="T2" fmla="*/ 483 w 884"/>
                  <a:gd name="T3" fmla="*/ 87 h 886"/>
                  <a:gd name="T4" fmla="*/ 450 w 884"/>
                  <a:gd name="T5" fmla="*/ 358 h 886"/>
                  <a:gd name="T6" fmla="*/ 0 w 884"/>
                  <a:gd name="T7" fmla="*/ 811 h 886"/>
                  <a:gd name="T8" fmla="*/ 75 w 884"/>
                  <a:gd name="T9" fmla="*/ 886 h 886"/>
                  <a:gd name="T10" fmla="*/ 525 w 884"/>
                  <a:gd name="T11" fmla="*/ 434 h 886"/>
                  <a:gd name="T12" fmla="*/ 797 w 884"/>
                  <a:gd name="T13" fmla="*/ 401 h 886"/>
                  <a:gd name="T14" fmla="*/ 797 w 884"/>
                  <a:gd name="T15" fmla="*/ 8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4" h="886">
                    <a:moveTo>
                      <a:pt x="797" y="87"/>
                    </a:moveTo>
                    <a:cubicBezTo>
                      <a:pt x="710" y="0"/>
                      <a:pt x="570" y="0"/>
                      <a:pt x="483" y="87"/>
                    </a:cubicBezTo>
                    <a:cubicBezTo>
                      <a:pt x="409" y="161"/>
                      <a:pt x="399" y="273"/>
                      <a:pt x="450" y="358"/>
                    </a:cubicBezTo>
                    <a:cubicBezTo>
                      <a:pt x="0" y="811"/>
                      <a:pt x="0" y="811"/>
                      <a:pt x="0" y="811"/>
                    </a:cubicBezTo>
                    <a:cubicBezTo>
                      <a:pt x="75" y="886"/>
                      <a:pt x="75" y="886"/>
                      <a:pt x="75" y="886"/>
                    </a:cubicBezTo>
                    <a:cubicBezTo>
                      <a:pt x="525" y="434"/>
                      <a:pt x="525" y="434"/>
                      <a:pt x="525" y="434"/>
                    </a:cubicBezTo>
                    <a:cubicBezTo>
                      <a:pt x="611" y="485"/>
                      <a:pt x="723" y="475"/>
                      <a:pt x="797" y="401"/>
                    </a:cubicBezTo>
                    <a:cubicBezTo>
                      <a:pt x="884" y="314"/>
                      <a:pt x="884" y="174"/>
                      <a:pt x="797" y="8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ïSḷidé">
                <a:extLst>
                  <a:ext uri="{FF2B5EF4-FFF2-40B4-BE49-F238E27FC236}">
                    <a16:creationId xmlns:a16="http://schemas.microsoft.com/office/drawing/2014/main" xmlns="" id="{4939A07F-21D9-4BE1-8C73-253DD69E0811}"/>
                  </a:ext>
                </a:extLst>
              </p:cNvPr>
              <p:cNvSpPr/>
              <p:nvPr/>
            </p:nvSpPr>
            <p:spPr bwMode="auto">
              <a:xfrm>
                <a:off x="4220680" y="4443157"/>
                <a:ext cx="846430" cy="847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iṥľîḍê">
                <a:extLst>
                  <a:ext uri="{FF2B5EF4-FFF2-40B4-BE49-F238E27FC236}">
                    <a16:creationId xmlns:a16="http://schemas.microsoft.com/office/drawing/2014/main" xmlns="" id="{C7B17700-13D0-4F5A-8E77-A4084858C0A8}"/>
                  </a:ext>
                </a:extLst>
              </p:cNvPr>
              <p:cNvSpPr/>
              <p:nvPr/>
            </p:nvSpPr>
            <p:spPr bwMode="auto">
              <a:xfrm>
                <a:off x="7115280" y="4443157"/>
                <a:ext cx="846430" cy="847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îŝḻïdé">
                <a:extLst>
                  <a:ext uri="{FF2B5EF4-FFF2-40B4-BE49-F238E27FC236}">
                    <a16:creationId xmlns:a16="http://schemas.microsoft.com/office/drawing/2014/main" xmlns="" id="{7352043E-4AE5-4749-93EA-5FFD124535A7}"/>
                  </a:ext>
                </a:extLst>
              </p:cNvPr>
              <p:cNvSpPr/>
              <p:nvPr/>
            </p:nvSpPr>
            <p:spPr bwMode="auto">
              <a:xfrm>
                <a:off x="7963389" y="3249916"/>
                <a:ext cx="344710" cy="344189"/>
              </a:xfrm>
              <a:custGeom>
                <a:avLst/>
                <a:gdLst>
                  <a:gd name="connsiteX0" fmla="*/ 106370 w 607639"/>
                  <a:gd name="connsiteY0" fmla="*/ 436610 h 606722"/>
                  <a:gd name="connsiteX1" fmla="*/ 61329 w 607639"/>
                  <a:gd name="connsiteY1" fmla="*/ 480515 h 606722"/>
                  <a:gd name="connsiteX2" fmla="*/ 126397 w 607639"/>
                  <a:gd name="connsiteY2" fmla="*/ 545485 h 606722"/>
                  <a:gd name="connsiteX3" fmla="*/ 170369 w 607639"/>
                  <a:gd name="connsiteY3" fmla="*/ 500513 h 606722"/>
                  <a:gd name="connsiteX4" fmla="*/ 455714 w 607639"/>
                  <a:gd name="connsiteY4" fmla="*/ 404481 h 606722"/>
                  <a:gd name="connsiteX5" fmla="*/ 531614 w 607639"/>
                  <a:gd name="connsiteY5" fmla="*/ 404481 h 606722"/>
                  <a:gd name="connsiteX6" fmla="*/ 531703 w 607639"/>
                  <a:gd name="connsiteY6" fmla="*/ 404481 h 606722"/>
                  <a:gd name="connsiteX7" fmla="*/ 531792 w 607639"/>
                  <a:gd name="connsiteY7" fmla="*/ 404481 h 606722"/>
                  <a:gd name="connsiteX8" fmla="*/ 548075 w 607639"/>
                  <a:gd name="connsiteY8" fmla="*/ 410525 h 606722"/>
                  <a:gd name="connsiteX9" fmla="*/ 551456 w 607639"/>
                  <a:gd name="connsiteY9" fmla="*/ 413991 h 606722"/>
                  <a:gd name="connsiteX10" fmla="*/ 556973 w 607639"/>
                  <a:gd name="connsiteY10" fmla="*/ 429012 h 606722"/>
                  <a:gd name="connsiteX11" fmla="*/ 556973 w 607639"/>
                  <a:gd name="connsiteY11" fmla="*/ 429811 h 606722"/>
                  <a:gd name="connsiteX12" fmla="*/ 556973 w 607639"/>
                  <a:gd name="connsiteY12" fmla="*/ 505625 h 606722"/>
                  <a:gd name="connsiteX13" fmla="*/ 531614 w 607639"/>
                  <a:gd name="connsiteY13" fmla="*/ 530867 h 606722"/>
                  <a:gd name="connsiteX14" fmla="*/ 506343 w 607639"/>
                  <a:gd name="connsiteY14" fmla="*/ 505625 h 606722"/>
                  <a:gd name="connsiteX15" fmla="*/ 476001 w 607639"/>
                  <a:gd name="connsiteY15" fmla="*/ 546065 h 606722"/>
                  <a:gd name="connsiteX16" fmla="*/ 455714 w 607639"/>
                  <a:gd name="connsiteY16" fmla="*/ 556197 h 606722"/>
                  <a:gd name="connsiteX17" fmla="*/ 440498 w 607639"/>
                  <a:gd name="connsiteY17" fmla="*/ 551131 h 606722"/>
                  <a:gd name="connsiteX18" fmla="*/ 435515 w 607639"/>
                  <a:gd name="connsiteY18" fmla="*/ 515757 h 606722"/>
                  <a:gd name="connsiteX19" fmla="*/ 481073 w 607639"/>
                  <a:gd name="connsiteY19" fmla="*/ 455053 h 606722"/>
                  <a:gd name="connsiteX20" fmla="*/ 455714 w 607639"/>
                  <a:gd name="connsiteY20" fmla="*/ 455053 h 606722"/>
                  <a:gd name="connsiteX21" fmla="*/ 430443 w 607639"/>
                  <a:gd name="connsiteY21" fmla="*/ 429811 h 606722"/>
                  <a:gd name="connsiteX22" fmla="*/ 455714 w 607639"/>
                  <a:gd name="connsiteY22" fmla="*/ 404481 h 606722"/>
                  <a:gd name="connsiteX23" fmla="*/ 157786 w 607639"/>
                  <a:gd name="connsiteY23" fmla="*/ 282117 h 606722"/>
                  <a:gd name="connsiteX24" fmla="*/ 175710 w 607639"/>
                  <a:gd name="connsiteY24" fmla="*/ 289516 h 606722"/>
                  <a:gd name="connsiteX25" fmla="*/ 317685 w 607639"/>
                  <a:gd name="connsiteY25" fmla="*/ 431277 h 606722"/>
                  <a:gd name="connsiteX26" fmla="*/ 317685 w 607639"/>
                  <a:gd name="connsiteY26" fmla="*/ 467006 h 606722"/>
                  <a:gd name="connsiteX27" fmla="*/ 245229 w 607639"/>
                  <a:gd name="connsiteY27" fmla="*/ 539441 h 606722"/>
                  <a:gd name="connsiteX28" fmla="*/ 227248 w 607639"/>
                  <a:gd name="connsiteY28" fmla="*/ 546818 h 606722"/>
                  <a:gd name="connsiteX29" fmla="*/ 209357 w 607639"/>
                  <a:gd name="connsiteY29" fmla="*/ 539441 h 606722"/>
                  <a:gd name="connsiteX30" fmla="*/ 206241 w 607639"/>
                  <a:gd name="connsiteY30" fmla="*/ 536242 h 606722"/>
                  <a:gd name="connsiteX31" fmla="*/ 144734 w 607639"/>
                  <a:gd name="connsiteY31" fmla="*/ 599079 h 606722"/>
                  <a:gd name="connsiteX32" fmla="*/ 126753 w 607639"/>
                  <a:gd name="connsiteY32" fmla="*/ 606722 h 606722"/>
                  <a:gd name="connsiteX33" fmla="*/ 126575 w 607639"/>
                  <a:gd name="connsiteY33" fmla="*/ 606722 h 606722"/>
                  <a:gd name="connsiteX34" fmla="*/ 108684 w 607639"/>
                  <a:gd name="connsiteY34" fmla="*/ 599256 h 606722"/>
                  <a:gd name="connsiteX35" fmla="*/ 7388 w 607639"/>
                  <a:gd name="connsiteY35" fmla="*/ 498113 h 606722"/>
                  <a:gd name="connsiteX36" fmla="*/ 0 w 607639"/>
                  <a:gd name="connsiteY36" fmla="*/ 480160 h 606722"/>
                  <a:gd name="connsiteX37" fmla="*/ 7655 w 607639"/>
                  <a:gd name="connsiteY37" fmla="*/ 462206 h 606722"/>
                  <a:gd name="connsiteX38" fmla="*/ 70587 w 607639"/>
                  <a:gd name="connsiteY38" fmla="*/ 400792 h 606722"/>
                  <a:gd name="connsiteX39" fmla="*/ 67382 w 607639"/>
                  <a:gd name="connsiteY39" fmla="*/ 397681 h 606722"/>
                  <a:gd name="connsiteX40" fmla="*/ 59994 w 607639"/>
                  <a:gd name="connsiteY40" fmla="*/ 379728 h 606722"/>
                  <a:gd name="connsiteX41" fmla="*/ 67382 w 607639"/>
                  <a:gd name="connsiteY41" fmla="*/ 361863 h 606722"/>
                  <a:gd name="connsiteX42" fmla="*/ 139927 w 607639"/>
                  <a:gd name="connsiteY42" fmla="*/ 289516 h 606722"/>
                  <a:gd name="connsiteX43" fmla="*/ 157786 w 607639"/>
                  <a:gd name="connsiteY43" fmla="*/ 282117 h 606722"/>
                  <a:gd name="connsiteX44" fmla="*/ 363724 w 607639"/>
                  <a:gd name="connsiteY44" fmla="*/ 101159 h 606722"/>
                  <a:gd name="connsiteX45" fmla="*/ 353254 w 607639"/>
                  <a:gd name="connsiteY45" fmla="*/ 105492 h 606722"/>
                  <a:gd name="connsiteX46" fmla="*/ 320945 w 607639"/>
                  <a:gd name="connsiteY46" fmla="*/ 137752 h 606722"/>
                  <a:gd name="connsiteX47" fmla="*/ 323793 w 607639"/>
                  <a:gd name="connsiteY47" fmla="*/ 139974 h 606722"/>
                  <a:gd name="connsiteX48" fmla="*/ 335898 w 607639"/>
                  <a:gd name="connsiteY48" fmla="*/ 148417 h 606722"/>
                  <a:gd name="connsiteX49" fmla="*/ 341149 w 607639"/>
                  <a:gd name="connsiteY49" fmla="*/ 151794 h 606722"/>
                  <a:gd name="connsiteX50" fmla="*/ 359930 w 607639"/>
                  <a:gd name="connsiteY50" fmla="*/ 162459 h 606722"/>
                  <a:gd name="connsiteX51" fmla="*/ 408439 w 607639"/>
                  <a:gd name="connsiteY51" fmla="*/ 198897 h 606722"/>
                  <a:gd name="connsiteX52" fmla="*/ 444933 w 607639"/>
                  <a:gd name="connsiteY52" fmla="*/ 247243 h 606722"/>
                  <a:gd name="connsiteX53" fmla="*/ 455614 w 607639"/>
                  <a:gd name="connsiteY53" fmla="*/ 266084 h 606722"/>
                  <a:gd name="connsiteX54" fmla="*/ 458907 w 607639"/>
                  <a:gd name="connsiteY54" fmla="*/ 271239 h 606722"/>
                  <a:gd name="connsiteX55" fmla="*/ 467452 w 607639"/>
                  <a:gd name="connsiteY55" fmla="*/ 283326 h 606722"/>
                  <a:gd name="connsiteX56" fmla="*/ 469677 w 607639"/>
                  <a:gd name="connsiteY56" fmla="*/ 286258 h 606722"/>
                  <a:gd name="connsiteX57" fmla="*/ 501987 w 607639"/>
                  <a:gd name="connsiteY57" fmla="*/ 253998 h 606722"/>
                  <a:gd name="connsiteX58" fmla="*/ 501987 w 607639"/>
                  <a:gd name="connsiteY58" fmla="*/ 233024 h 606722"/>
                  <a:gd name="connsiteX59" fmla="*/ 374260 w 607639"/>
                  <a:gd name="connsiteY59" fmla="*/ 105492 h 606722"/>
                  <a:gd name="connsiteX60" fmla="*/ 363724 w 607639"/>
                  <a:gd name="connsiteY60" fmla="*/ 101159 h 606722"/>
                  <a:gd name="connsiteX61" fmla="*/ 177209 w 607639"/>
                  <a:gd name="connsiteY61" fmla="*/ 50521 h 606722"/>
                  <a:gd name="connsiteX62" fmla="*/ 195096 w 607639"/>
                  <a:gd name="connsiteY62" fmla="*/ 57919 h 606722"/>
                  <a:gd name="connsiteX63" fmla="*/ 195096 w 607639"/>
                  <a:gd name="connsiteY63" fmla="*/ 93644 h 606722"/>
                  <a:gd name="connsiteX64" fmla="*/ 137075 w 607639"/>
                  <a:gd name="connsiteY64" fmla="*/ 151675 h 606722"/>
                  <a:gd name="connsiteX65" fmla="*/ 151936 w 607639"/>
                  <a:gd name="connsiteY65" fmla="*/ 151675 h 606722"/>
                  <a:gd name="connsiteX66" fmla="*/ 177209 w 607639"/>
                  <a:gd name="connsiteY66" fmla="*/ 176914 h 606722"/>
                  <a:gd name="connsiteX67" fmla="*/ 151936 w 607639"/>
                  <a:gd name="connsiteY67" fmla="*/ 202241 h 606722"/>
                  <a:gd name="connsiteX68" fmla="*/ 75939 w 607639"/>
                  <a:gd name="connsiteY68" fmla="*/ 202241 h 606722"/>
                  <a:gd name="connsiteX69" fmla="*/ 59387 w 607639"/>
                  <a:gd name="connsiteY69" fmla="*/ 196020 h 606722"/>
                  <a:gd name="connsiteX70" fmla="*/ 55916 w 607639"/>
                  <a:gd name="connsiteY70" fmla="*/ 192288 h 606722"/>
                  <a:gd name="connsiteX71" fmla="*/ 50755 w 607639"/>
                  <a:gd name="connsiteY71" fmla="*/ 178691 h 606722"/>
                  <a:gd name="connsiteX72" fmla="*/ 50666 w 607639"/>
                  <a:gd name="connsiteY72" fmla="*/ 176736 h 606722"/>
                  <a:gd name="connsiteX73" fmla="*/ 50666 w 607639"/>
                  <a:gd name="connsiteY73" fmla="*/ 101109 h 606722"/>
                  <a:gd name="connsiteX74" fmla="*/ 75939 w 607639"/>
                  <a:gd name="connsiteY74" fmla="*/ 75782 h 606722"/>
                  <a:gd name="connsiteX75" fmla="*/ 101301 w 607639"/>
                  <a:gd name="connsiteY75" fmla="*/ 101109 h 606722"/>
                  <a:gd name="connsiteX76" fmla="*/ 101301 w 607639"/>
                  <a:gd name="connsiteY76" fmla="*/ 115861 h 606722"/>
                  <a:gd name="connsiteX77" fmla="*/ 159322 w 607639"/>
                  <a:gd name="connsiteY77" fmla="*/ 57919 h 606722"/>
                  <a:gd name="connsiteX78" fmla="*/ 177209 w 607639"/>
                  <a:gd name="connsiteY78" fmla="*/ 50521 h 606722"/>
                  <a:gd name="connsiteX79" fmla="*/ 480892 w 607639"/>
                  <a:gd name="connsiteY79" fmla="*/ 0 h 606722"/>
                  <a:gd name="connsiteX80" fmla="*/ 498960 w 607639"/>
                  <a:gd name="connsiteY80" fmla="*/ 7376 h 606722"/>
                  <a:gd name="connsiteX81" fmla="*/ 600162 w 607639"/>
                  <a:gd name="connsiteY81" fmla="*/ 108513 h 606722"/>
                  <a:gd name="connsiteX82" fmla="*/ 607639 w 607639"/>
                  <a:gd name="connsiteY82" fmla="*/ 126554 h 606722"/>
                  <a:gd name="connsiteX83" fmla="*/ 599984 w 607639"/>
                  <a:gd name="connsiteY83" fmla="*/ 144507 h 606722"/>
                  <a:gd name="connsiteX84" fmla="*/ 541417 w 607639"/>
                  <a:gd name="connsiteY84" fmla="*/ 201741 h 606722"/>
                  <a:gd name="connsiteX85" fmla="*/ 537768 w 607639"/>
                  <a:gd name="connsiteY85" fmla="*/ 289724 h 606722"/>
                  <a:gd name="connsiteX86" fmla="*/ 486499 w 607639"/>
                  <a:gd name="connsiteY86" fmla="*/ 340915 h 606722"/>
                  <a:gd name="connsiteX87" fmla="*/ 484719 w 607639"/>
                  <a:gd name="connsiteY87" fmla="*/ 342159 h 606722"/>
                  <a:gd name="connsiteX88" fmla="*/ 480002 w 607639"/>
                  <a:gd name="connsiteY88" fmla="*/ 345270 h 606722"/>
                  <a:gd name="connsiteX89" fmla="*/ 476530 w 607639"/>
                  <a:gd name="connsiteY89" fmla="*/ 346869 h 606722"/>
                  <a:gd name="connsiteX90" fmla="*/ 471190 w 607639"/>
                  <a:gd name="connsiteY90" fmla="*/ 347847 h 606722"/>
                  <a:gd name="connsiteX91" fmla="*/ 468609 w 607639"/>
                  <a:gd name="connsiteY91" fmla="*/ 348380 h 606722"/>
                  <a:gd name="connsiteX92" fmla="*/ 467452 w 607639"/>
                  <a:gd name="connsiteY92" fmla="*/ 348114 h 606722"/>
                  <a:gd name="connsiteX93" fmla="*/ 462111 w 607639"/>
                  <a:gd name="connsiteY93" fmla="*/ 347047 h 606722"/>
                  <a:gd name="connsiteX94" fmla="*/ 458373 w 607639"/>
                  <a:gd name="connsiteY94" fmla="*/ 345981 h 606722"/>
                  <a:gd name="connsiteX95" fmla="*/ 457305 w 607639"/>
                  <a:gd name="connsiteY95" fmla="*/ 345714 h 606722"/>
                  <a:gd name="connsiteX96" fmla="*/ 428911 w 607639"/>
                  <a:gd name="connsiteY96" fmla="*/ 331494 h 606722"/>
                  <a:gd name="connsiteX97" fmla="*/ 407282 w 607639"/>
                  <a:gd name="connsiteY97" fmla="*/ 335049 h 606722"/>
                  <a:gd name="connsiteX98" fmla="*/ 376308 w 607639"/>
                  <a:gd name="connsiteY98" fmla="*/ 365888 h 606722"/>
                  <a:gd name="connsiteX99" fmla="*/ 344265 w 607639"/>
                  <a:gd name="connsiteY99" fmla="*/ 379219 h 606722"/>
                  <a:gd name="connsiteX100" fmla="*/ 312133 w 607639"/>
                  <a:gd name="connsiteY100" fmla="*/ 365888 h 606722"/>
                  <a:gd name="connsiteX101" fmla="*/ 241194 w 607639"/>
                  <a:gd name="connsiteY101" fmla="*/ 295057 h 606722"/>
                  <a:gd name="connsiteX102" fmla="*/ 241194 w 607639"/>
                  <a:gd name="connsiteY102" fmla="*/ 230891 h 606722"/>
                  <a:gd name="connsiteX103" fmla="*/ 272079 w 607639"/>
                  <a:gd name="connsiteY103" fmla="*/ 200052 h 606722"/>
                  <a:gd name="connsiteX104" fmla="*/ 275551 w 607639"/>
                  <a:gd name="connsiteY104" fmla="*/ 178456 h 606722"/>
                  <a:gd name="connsiteX105" fmla="*/ 261398 w 607639"/>
                  <a:gd name="connsiteY105" fmla="*/ 150106 h 606722"/>
                  <a:gd name="connsiteX106" fmla="*/ 261131 w 607639"/>
                  <a:gd name="connsiteY106" fmla="*/ 149039 h 606722"/>
                  <a:gd name="connsiteX107" fmla="*/ 260063 w 607639"/>
                  <a:gd name="connsiteY107" fmla="*/ 145307 h 606722"/>
                  <a:gd name="connsiteX108" fmla="*/ 258995 w 607639"/>
                  <a:gd name="connsiteY108" fmla="*/ 139974 h 606722"/>
                  <a:gd name="connsiteX109" fmla="*/ 259262 w 607639"/>
                  <a:gd name="connsiteY109" fmla="*/ 136242 h 606722"/>
                  <a:gd name="connsiteX110" fmla="*/ 260241 w 607639"/>
                  <a:gd name="connsiteY110" fmla="*/ 130909 h 606722"/>
                  <a:gd name="connsiteX111" fmla="*/ 261754 w 607639"/>
                  <a:gd name="connsiteY111" fmla="*/ 127443 h 606722"/>
                  <a:gd name="connsiteX112" fmla="*/ 264959 w 607639"/>
                  <a:gd name="connsiteY112" fmla="*/ 122733 h 606722"/>
                  <a:gd name="connsiteX113" fmla="*/ 266116 w 607639"/>
                  <a:gd name="connsiteY113" fmla="*/ 120955 h 606722"/>
                  <a:gd name="connsiteX114" fmla="*/ 317384 w 607639"/>
                  <a:gd name="connsiteY114" fmla="*/ 69676 h 606722"/>
                  <a:gd name="connsiteX115" fmla="*/ 405591 w 607639"/>
                  <a:gd name="connsiteY115" fmla="*/ 66121 h 606722"/>
                  <a:gd name="connsiteX116" fmla="*/ 462912 w 607639"/>
                  <a:gd name="connsiteY116" fmla="*/ 7554 h 606722"/>
                  <a:gd name="connsiteX117" fmla="*/ 480892 w 607639"/>
                  <a:gd name="connsiteY11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607639" h="606722">
                    <a:moveTo>
                      <a:pt x="106370" y="436610"/>
                    </a:moveTo>
                    <a:lnTo>
                      <a:pt x="61329" y="480515"/>
                    </a:lnTo>
                    <a:lnTo>
                      <a:pt x="126397" y="545485"/>
                    </a:lnTo>
                    <a:lnTo>
                      <a:pt x="170369" y="500513"/>
                    </a:lnTo>
                    <a:close/>
                    <a:moveTo>
                      <a:pt x="455714" y="404481"/>
                    </a:moveTo>
                    <a:lnTo>
                      <a:pt x="531614" y="404481"/>
                    </a:lnTo>
                    <a:lnTo>
                      <a:pt x="531703" y="404481"/>
                    </a:lnTo>
                    <a:lnTo>
                      <a:pt x="531792" y="404481"/>
                    </a:lnTo>
                    <a:cubicBezTo>
                      <a:pt x="538020" y="404481"/>
                      <a:pt x="543715" y="406792"/>
                      <a:pt x="548075" y="410525"/>
                    </a:cubicBezTo>
                    <a:cubicBezTo>
                      <a:pt x="549321" y="411591"/>
                      <a:pt x="550388" y="412747"/>
                      <a:pt x="551456" y="413991"/>
                    </a:cubicBezTo>
                    <a:cubicBezTo>
                      <a:pt x="554748" y="418079"/>
                      <a:pt x="556795" y="423323"/>
                      <a:pt x="556973" y="429012"/>
                    </a:cubicBezTo>
                    <a:cubicBezTo>
                      <a:pt x="556973" y="429278"/>
                      <a:pt x="556973" y="429545"/>
                      <a:pt x="556973" y="429811"/>
                    </a:cubicBezTo>
                    <a:lnTo>
                      <a:pt x="556973" y="505625"/>
                    </a:lnTo>
                    <a:cubicBezTo>
                      <a:pt x="556973" y="519579"/>
                      <a:pt x="545673" y="530867"/>
                      <a:pt x="531614" y="530867"/>
                    </a:cubicBezTo>
                    <a:cubicBezTo>
                      <a:pt x="517644" y="530867"/>
                      <a:pt x="506343" y="519579"/>
                      <a:pt x="506343" y="505625"/>
                    </a:cubicBezTo>
                    <a:lnTo>
                      <a:pt x="476001" y="546065"/>
                    </a:lnTo>
                    <a:cubicBezTo>
                      <a:pt x="471018" y="552731"/>
                      <a:pt x="463366" y="556197"/>
                      <a:pt x="455714" y="556197"/>
                    </a:cubicBezTo>
                    <a:cubicBezTo>
                      <a:pt x="450375" y="556197"/>
                      <a:pt x="445125" y="554508"/>
                      <a:pt x="440498" y="551131"/>
                    </a:cubicBezTo>
                    <a:cubicBezTo>
                      <a:pt x="429375" y="542776"/>
                      <a:pt x="427062" y="526867"/>
                      <a:pt x="435515" y="515757"/>
                    </a:cubicBezTo>
                    <a:lnTo>
                      <a:pt x="481073" y="455053"/>
                    </a:lnTo>
                    <a:lnTo>
                      <a:pt x="455714" y="455053"/>
                    </a:lnTo>
                    <a:cubicBezTo>
                      <a:pt x="441744" y="455053"/>
                      <a:pt x="430443" y="443765"/>
                      <a:pt x="430443" y="429811"/>
                    </a:cubicBezTo>
                    <a:cubicBezTo>
                      <a:pt x="430443" y="415857"/>
                      <a:pt x="441744" y="404481"/>
                      <a:pt x="455714" y="404481"/>
                    </a:cubicBezTo>
                    <a:close/>
                    <a:moveTo>
                      <a:pt x="157786" y="282117"/>
                    </a:moveTo>
                    <a:cubicBezTo>
                      <a:pt x="164272" y="282117"/>
                      <a:pt x="170770" y="284584"/>
                      <a:pt x="175710" y="289516"/>
                    </a:cubicBezTo>
                    <a:lnTo>
                      <a:pt x="317685" y="431277"/>
                    </a:lnTo>
                    <a:cubicBezTo>
                      <a:pt x="327565" y="441142"/>
                      <a:pt x="327565" y="457140"/>
                      <a:pt x="317685" y="467006"/>
                    </a:cubicBezTo>
                    <a:lnTo>
                      <a:pt x="245229" y="539441"/>
                    </a:lnTo>
                    <a:cubicBezTo>
                      <a:pt x="240422" y="544152"/>
                      <a:pt x="234013" y="546818"/>
                      <a:pt x="227248" y="546818"/>
                    </a:cubicBezTo>
                    <a:cubicBezTo>
                      <a:pt x="220572" y="546818"/>
                      <a:pt x="214163" y="544152"/>
                      <a:pt x="209357" y="539441"/>
                    </a:cubicBezTo>
                    <a:lnTo>
                      <a:pt x="206241" y="536242"/>
                    </a:lnTo>
                    <a:lnTo>
                      <a:pt x="144734" y="599079"/>
                    </a:lnTo>
                    <a:cubicBezTo>
                      <a:pt x="140016" y="603967"/>
                      <a:pt x="133518" y="606633"/>
                      <a:pt x="126753" y="606722"/>
                    </a:cubicBezTo>
                    <a:lnTo>
                      <a:pt x="126575" y="606722"/>
                    </a:lnTo>
                    <a:cubicBezTo>
                      <a:pt x="119899" y="606722"/>
                      <a:pt x="113491" y="604056"/>
                      <a:pt x="108684" y="599256"/>
                    </a:cubicBezTo>
                    <a:lnTo>
                      <a:pt x="7388" y="498113"/>
                    </a:lnTo>
                    <a:cubicBezTo>
                      <a:pt x="2670" y="493403"/>
                      <a:pt x="0" y="486914"/>
                      <a:pt x="0" y="480160"/>
                    </a:cubicBezTo>
                    <a:cubicBezTo>
                      <a:pt x="89" y="473405"/>
                      <a:pt x="2759" y="466917"/>
                      <a:pt x="7655" y="462206"/>
                    </a:cubicBezTo>
                    <a:lnTo>
                      <a:pt x="70587" y="400792"/>
                    </a:lnTo>
                    <a:lnTo>
                      <a:pt x="67382" y="397681"/>
                    </a:lnTo>
                    <a:cubicBezTo>
                      <a:pt x="62665" y="392882"/>
                      <a:pt x="59994" y="386482"/>
                      <a:pt x="59994" y="379728"/>
                    </a:cubicBezTo>
                    <a:cubicBezTo>
                      <a:pt x="59994" y="373062"/>
                      <a:pt x="62665" y="366663"/>
                      <a:pt x="67382" y="361863"/>
                    </a:cubicBezTo>
                    <a:lnTo>
                      <a:pt x="139927" y="289516"/>
                    </a:lnTo>
                    <a:cubicBezTo>
                      <a:pt x="144823" y="284584"/>
                      <a:pt x="151299" y="282117"/>
                      <a:pt x="157786" y="282117"/>
                    </a:cubicBezTo>
                    <a:close/>
                    <a:moveTo>
                      <a:pt x="363724" y="101159"/>
                    </a:moveTo>
                    <a:cubicBezTo>
                      <a:pt x="359930" y="101159"/>
                      <a:pt x="356147" y="102604"/>
                      <a:pt x="353254" y="105492"/>
                    </a:cubicBezTo>
                    <a:lnTo>
                      <a:pt x="320945" y="137752"/>
                    </a:lnTo>
                    <a:cubicBezTo>
                      <a:pt x="321835" y="138463"/>
                      <a:pt x="322814" y="139174"/>
                      <a:pt x="323793" y="139974"/>
                    </a:cubicBezTo>
                    <a:cubicBezTo>
                      <a:pt x="327709" y="142818"/>
                      <a:pt x="331715" y="145662"/>
                      <a:pt x="335898" y="148417"/>
                    </a:cubicBezTo>
                    <a:cubicBezTo>
                      <a:pt x="337678" y="149572"/>
                      <a:pt x="339369" y="150728"/>
                      <a:pt x="341149" y="151794"/>
                    </a:cubicBezTo>
                    <a:cubicBezTo>
                      <a:pt x="347113" y="155527"/>
                      <a:pt x="353254" y="159082"/>
                      <a:pt x="359930" y="162459"/>
                    </a:cubicBezTo>
                    <a:cubicBezTo>
                      <a:pt x="376040" y="170724"/>
                      <a:pt x="392863" y="183344"/>
                      <a:pt x="408439" y="198897"/>
                    </a:cubicBezTo>
                    <a:cubicBezTo>
                      <a:pt x="424016" y="214449"/>
                      <a:pt x="436655" y="231246"/>
                      <a:pt x="444933" y="247243"/>
                    </a:cubicBezTo>
                    <a:cubicBezTo>
                      <a:pt x="448315" y="253998"/>
                      <a:pt x="451875" y="260130"/>
                      <a:pt x="455614" y="266084"/>
                    </a:cubicBezTo>
                    <a:cubicBezTo>
                      <a:pt x="456682" y="267862"/>
                      <a:pt x="457839" y="269550"/>
                      <a:pt x="458907" y="271239"/>
                    </a:cubicBezTo>
                    <a:cubicBezTo>
                      <a:pt x="461666" y="275416"/>
                      <a:pt x="464514" y="279504"/>
                      <a:pt x="467452" y="283326"/>
                    </a:cubicBezTo>
                    <a:cubicBezTo>
                      <a:pt x="468164" y="284303"/>
                      <a:pt x="468876" y="285281"/>
                      <a:pt x="469677" y="286258"/>
                    </a:cubicBezTo>
                    <a:lnTo>
                      <a:pt x="501987" y="253998"/>
                    </a:lnTo>
                    <a:cubicBezTo>
                      <a:pt x="507772" y="248221"/>
                      <a:pt x="507772" y="238800"/>
                      <a:pt x="501987" y="233024"/>
                    </a:cubicBezTo>
                    <a:lnTo>
                      <a:pt x="374260" y="105492"/>
                    </a:lnTo>
                    <a:cubicBezTo>
                      <a:pt x="371323" y="102604"/>
                      <a:pt x="367518" y="101159"/>
                      <a:pt x="363724" y="101159"/>
                    </a:cubicBezTo>
                    <a:close/>
                    <a:moveTo>
                      <a:pt x="177209" y="50521"/>
                    </a:moveTo>
                    <a:cubicBezTo>
                      <a:pt x="183683" y="50521"/>
                      <a:pt x="190157" y="52987"/>
                      <a:pt x="195096" y="57919"/>
                    </a:cubicBezTo>
                    <a:cubicBezTo>
                      <a:pt x="205063" y="67784"/>
                      <a:pt x="205063" y="83869"/>
                      <a:pt x="195096" y="93644"/>
                    </a:cubicBezTo>
                    <a:lnTo>
                      <a:pt x="137075" y="151675"/>
                    </a:lnTo>
                    <a:lnTo>
                      <a:pt x="151936" y="151675"/>
                    </a:lnTo>
                    <a:cubicBezTo>
                      <a:pt x="165908" y="151675"/>
                      <a:pt x="177209" y="162961"/>
                      <a:pt x="177209" y="176914"/>
                    </a:cubicBezTo>
                    <a:cubicBezTo>
                      <a:pt x="177209" y="190866"/>
                      <a:pt x="165908" y="202241"/>
                      <a:pt x="151936" y="202241"/>
                    </a:cubicBezTo>
                    <a:lnTo>
                      <a:pt x="75939" y="202241"/>
                    </a:lnTo>
                    <a:cubicBezTo>
                      <a:pt x="69621" y="202241"/>
                      <a:pt x="63836" y="199842"/>
                      <a:pt x="59387" y="196020"/>
                    </a:cubicBezTo>
                    <a:cubicBezTo>
                      <a:pt x="58141" y="194954"/>
                      <a:pt x="56984" y="193710"/>
                      <a:pt x="55916" y="192288"/>
                    </a:cubicBezTo>
                    <a:cubicBezTo>
                      <a:pt x="52980" y="188466"/>
                      <a:pt x="51111" y="183845"/>
                      <a:pt x="50755" y="178691"/>
                    </a:cubicBezTo>
                    <a:cubicBezTo>
                      <a:pt x="50666" y="178069"/>
                      <a:pt x="50666" y="177447"/>
                      <a:pt x="50666" y="176736"/>
                    </a:cubicBezTo>
                    <a:lnTo>
                      <a:pt x="50666" y="101109"/>
                    </a:lnTo>
                    <a:cubicBezTo>
                      <a:pt x="50666" y="87157"/>
                      <a:pt x="61968" y="75782"/>
                      <a:pt x="75939" y="75782"/>
                    </a:cubicBezTo>
                    <a:cubicBezTo>
                      <a:pt x="89910" y="75782"/>
                      <a:pt x="101301" y="87157"/>
                      <a:pt x="101301" y="101109"/>
                    </a:cubicBezTo>
                    <a:lnTo>
                      <a:pt x="101301" y="115861"/>
                    </a:lnTo>
                    <a:lnTo>
                      <a:pt x="159322" y="57919"/>
                    </a:lnTo>
                    <a:cubicBezTo>
                      <a:pt x="164261" y="52987"/>
                      <a:pt x="170735" y="50521"/>
                      <a:pt x="177209" y="50521"/>
                    </a:cubicBezTo>
                    <a:close/>
                    <a:moveTo>
                      <a:pt x="480892" y="0"/>
                    </a:moveTo>
                    <a:cubicBezTo>
                      <a:pt x="487122" y="0"/>
                      <a:pt x="494154" y="2666"/>
                      <a:pt x="498960" y="7376"/>
                    </a:cubicBezTo>
                    <a:lnTo>
                      <a:pt x="600162" y="108513"/>
                    </a:lnTo>
                    <a:cubicBezTo>
                      <a:pt x="604969" y="113312"/>
                      <a:pt x="607639" y="119800"/>
                      <a:pt x="607639" y="126554"/>
                    </a:cubicBezTo>
                    <a:cubicBezTo>
                      <a:pt x="607550" y="133309"/>
                      <a:pt x="604880" y="139708"/>
                      <a:pt x="599984" y="144507"/>
                    </a:cubicBezTo>
                    <a:lnTo>
                      <a:pt x="541417" y="201741"/>
                    </a:lnTo>
                    <a:cubicBezTo>
                      <a:pt x="562957" y="227425"/>
                      <a:pt x="561978" y="265640"/>
                      <a:pt x="537768" y="289724"/>
                    </a:cubicBezTo>
                    <a:lnTo>
                      <a:pt x="486499" y="340915"/>
                    </a:lnTo>
                    <a:cubicBezTo>
                      <a:pt x="485965" y="341537"/>
                      <a:pt x="485342" y="341715"/>
                      <a:pt x="484719" y="342159"/>
                    </a:cubicBezTo>
                    <a:cubicBezTo>
                      <a:pt x="483206" y="343403"/>
                      <a:pt x="481693" y="344470"/>
                      <a:pt x="480002" y="345270"/>
                    </a:cubicBezTo>
                    <a:cubicBezTo>
                      <a:pt x="478845" y="345892"/>
                      <a:pt x="477688" y="346425"/>
                      <a:pt x="476530" y="346869"/>
                    </a:cubicBezTo>
                    <a:cubicBezTo>
                      <a:pt x="474750" y="347403"/>
                      <a:pt x="472970" y="347669"/>
                      <a:pt x="471190" y="347847"/>
                    </a:cubicBezTo>
                    <a:cubicBezTo>
                      <a:pt x="470300" y="347936"/>
                      <a:pt x="469499" y="348380"/>
                      <a:pt x="468609" y="348380"/>
                    </a:cubicBezTo>
                    <a:cubicBezTo>
                      <a:pt x="468253" y="348380"/>
                      <a:pt x="467808" y="348114"/>
                      <a:pt x="467452" y="348114"/>
                    </a:cubicBezTo>
                    <a:cubicBezTo>
                      <a:pt x="465582" y="348025"/>
                      <a:pt x="463891" y="347580"/>
                      <a:pt x="462111" y="347047"/>
                    </a:cubicBezTo>
                    <a:cubicBezTo>
                      <a:pt x="460776" y="346692"/>
                      <a:pt x="459530" y="346514"/>
                      <a:pt x="458373" y="345981"/>
                    </a:cubicBezTo>
                    <a:cubicBezTo>
                      <a:pt x="458017" y="345892"/>
                      <a:pt x="457661" y="345892"/>
                      <a:pt x="457305" y="345714"/>
                    </a:cubicBezTo>
                    <a:lnTo>
                      <a:pt x="428911" y="331494"/>
                    </a:lnTo>
                    <a:cubicBezTo>
                      <a:pt x="421702" y="327940"/>
                      <a:pt x="412979" y="329273"/>
                      <a:pt x="407282" y="335049"/>
                    </a:cubicBezTo>
                    <a:lnTo>
                      <a:pt x="376308" y="365888"/>
                    </a:lnTo>
                    <a:cubicBezTo>
                      <a:pt x="367763" y="374509"/>
                      <a:pt x="356370" y="379219"/>
                      <a:pt x="344265" y="379219"/>
                    </a:cubicBezTo>
                    <a:cubicBezTo>
                      <a:pt x="332160" y="379219"/>
                      <a:pt x="320678" y="374509"/>
                      <a:pt x="312133" y="365888"/>
                    </a:cubicBezTo>
                    <a:lnTo>
                      <a:pt x="241194" y="295057"/>
                    </a:lnTo>
                    <a:cubicBezTo>
                      <a:pt x="223481" y="277371"/>
                      <a:pt x="223481" y="248576"/>
                      <a:pt x="241194" y="230891"/>
                    </a:cubicBezTo>
                    <a:lnTo>
                      <a:pt x="272079" y="200052"/>
                    </a:lnTo>
                    <a:cubicBezTo>
                      <a:pt x="277776" y="194364"/>
                      <a:pt x="279200" y="185655"/>
                      <a:pt x="275551" y="178456"/>
                    </a:cubicBezTo>
                    <a:lnTo>
                      <a:pt x="261398" y="150106"/>
                    </a:lnTo>
                    <a:cubicBezTo>
                      <a:pt x="261220" y="149750"/>
                      <a:pt x="261220" y="149395"/>
                      <a:pt x="261131" y="149039"/>
                    </a:cubicBezTo>
                    <a:cubicBezTo>
                      <a:pt x="260508" y="147884"/>
                      <a:pt x="260330" y="146640"/>
                      <a:pt x="260063" y="145307"/>
                    </a:cubicBezTo>
                    <a:cubicBezTo>
                      <a:pt x="259529" y="143529"/>
                      <a:pt x="259084" y="141841"/>
                      <a:pt x="258995" y="139974"/>
                    </a:cubicBezTo>
                    <a:cubicBezTo>
                      <a:pt x="258906" y="138730"/>
                      <a:pt x="259084" y="137486"/>
                      <a:pt x="259262" y="136242"/>
                    </a:cubicBezTo>
                    <a:cubicBezTo>
                      <a:pt x="259440" y="134375"/>
                      <a:pt x="259707" y="132687"/>
                      <a:pt x="260241" y="130909"/>
                    </a:cubicBezTo>
                    <a:cubicBezTo>
                      <a:pt x="260686" y="129754"/>
                      <a:pt x="261220" y="128599"/>
                      <a:pt x="261754" y="127443"/>
                    </a:cubicBezTo>
                    <a:cubicBezTo>
                      <a:pt x="262644" y="125755"/>
                      <a:pt x="263713" y="124155"/>
                      <a:pt x="264959" y="122733"/>
                    </a:cubicBezTo>
                    <a:cubicBezTo>
                      <a:pt x="265404" y="122111"/>
                      <a:pt x="265582" y="121400"/>
                      <a:pt x="266116" y="120955"/>
                    </a:cubicBezTo>
                    <a:lnTo>
                      <a:pt x="317384" y="69676"/>
                    </a:lnTo>
                    <a:cubicBezTo>
                      <a:pt x="341505" y="45592"/>
                      <a:pt x="379868" y="44525"/>
                      <a:pt x="405591" y="66121"/>
                    </a:cubicBezTo>
                    <a:lnTo>
                      <a:pt x="462912" y="7554"/>
                    </a:lnTo>
                    <a:cubicBezTo>
                      <a:pt x="467719" y="2755"/>
                      <a:pt x="474127" y="89"/>
                      <a:pt x="480892" y="0"/>
                    </a:cubicBezTo>
                    <a:close/>
                  </a:path>
                </a:pathLst>
              </a:custGeom>
              <a:solidFill>
                <a:srgbClr val="051E3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iŝlîḋé">
                <a:extLst>
                  <a:ext uri="{FF2B5EF4-FFF2-40B4-BE49-F238E27FC236}">
                    <a16:creationId xmlns:a16="http://schemas.microsoft.com/office/drawing/2014/main" xmlns="" id="{2FAE0A82-BA95-44FB-A4D7-979C990B4BD6}"/>
                  </a:ext>
                </a:extLst>
              </p:cNvPr>
              <p:cNvSpPr/>
              <p:nvPr/>
            </p:nvSpPr>
            <p:spPr bwMode="auto">
              <a:xfrm>
                <a:off x="7366140" y="4694761"/>
                <a:ext cx="344710" cy="344189"/>
              </a:xfrm>
              <a:custGeom>
                <a:avLst/>
                <a:gdLst>
                  <a:gd name="connsiteX0" fmla="*/ 257564 w 607639"/>
                  <a:gd name="connsiteY0" fmla="*/ 92370 h 606722"/>
                  <a:gd name="connsiteX1" fmla="*/ 277411 w 607639"/>
                  <a:gd name="connsiteY1" fmla="*/ 112098 h 606722"/>
                  <a:gd name="connsiteX2" fmla="*/ 277411 w 607639"/>
                  <a:gd name="connsiteY2" fmla="*/ 329729 h 606722"/>
                  <a:gd name="connsiteX3" fmla="*/ 495281 w 607639"/>
                  <a:gd name="connsiteY3" fmla="*/ 329729 h 606722"/>
                  <a:gd name="connsiteX4" fmla="*/ 515128 w 607639"/>
                  <a:gd name="connsiteY4" fmla="*/ 349546 h 606722"/>
                  <a:gd name="connsiteX5" fmla="*/ 257564 w 607639"/>
                  <a:gd name="connsiteY5" fmla="*/ 606722 h 606722"/>
                  <a:gd name="connsiteX6" fmla="*/ 0 w 607639"/>
                  <a:gd name="connsiteY6" fmla="*/ 349546 h 606722"/>
                  <a:gd name="connsiteX7" fmla="*/ 257564 w 607639"/>
                  <a:gd name="connsiteY7" fmla="*/ 92370 h 606722"/>
                  <a:gd name="connsiteX8" fmla="*/ 350027 w 607639"/>
                  <a:gd name="connsiteY8" fmla="*/ 0 h 606722"/>
                  <a:gd name="connsiteX9" fmla="*/ 607639 w 607639"/>
                  <a:gd name="connsiteY9" fmla="*/ 257220 h 606722"/>
                  <a:gd name="connsiteX10" fmla="*/ 587788 w 607639"/>
                  <a:gd name="connsiteY10" fmla="*/ 277040 h 606722"/>
                  <a:gd name="connsiteX11" fmla="*/ 350027 w 607639"/>
                  <a:gd name="connsiteY11" fmla="*/ 277040 h 606722"/>
                  <a:gd name="connsiteX12" fmla="*/ 330176 w 607639"/>
                  <a:gd name="connsiteY12" fmla="*/ 257220 h 606722"/>
                  <a:gd name="connsiteX13" fmla="*/ 330176 w 607639"/>
                  <a:gd name="connsiteY13" fmla="*/ 19820 h 606722"/>
                  <a:gd name="connsiteX14" fmla="*/ 350027 w 607639"/>
                  <a:gd name="connsiteY14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07639" h="606722">
                    <a:moveTo>
                      <a:pt x="257564" y="92370"/>
                    </a:moveTo>
                    <a:cubicBezTo>
                      <a:pt x="268511" y="92370"/>
                      <a:pt x="277411" y="101168"/>
                      <a:pt x="277411" y="112098"/>
                    </a:cubicBezTo>
                    <a:lnTo>
                      <a:pt x="277411" y="329729"/>
                    </a:lnTo>
                    <a:lnTo>
                      <a:pt x="495281" y="329729"/>
                    </a:lnTo>
                    <a:cubicBezTo>
                      <a:pt x="506228" y="329729"/>
                      <a:pt x="515128" y="338616"/>
                      <a:pt x="515128" y="349546"/>
                    </a:cubicBezTo>
                    <a:cubicBezTo>
                      <a:pt x="515128" y="491286"/>
                      <a:pt x="399607" y="606722"/>
                      <a:pt x="257564" y="606722"/>
                    </a:cubicBezTo>
                    <a:cubicBezTo>
                      <a:pt x="115521" y="606722"/>
                      <a:pt x="0" y="491286"/>
                      <a:pt x="0" y="349546"/>
                    </a:cubicBezTo>
                    <a:cubicBezTo>
                      <a:pt x="0" y="207717"/>
                      <a:pt x="115521" y="92370"/>
                      <a:pt x="257564" y="92370"/>
                    </a:cubicBezTo>
                    <a:close/>
                    <a:moveTo>
                      <a:pt x="350027" y="0"/>
                    </a:moveTo>
                    <a:cubicBezTo>
                      <a:pt x="492007" y="0"/>
                      <a:pt x="607639" y="115367"/>
                      <a:pt x="607639" y="257220"/>
                    </a:cubicBezTo>
                    <a:cubicBezTo>
                      <a:pt x="607639" y="268152"/>
                      <a:pt x="598737" y="277040"/>
                      <a:pt x="587788" y="277040"/>
                    </a:cubicBezTo>
                    <a:lnTo>
                      <a:pt x="350027" y="277040"/>
                    </a:lnTo>
                    <a:cubicBezTo>
                      <a:pt x="339078" y="277040"/>
                      <a:pt x="330176" y="268152"/>
                      <a:pt x="330176" y="257220"/>
                    </a:cubicBezTo>
                    <a:lnTo>
                      <a:pt x="330176" y="19820"/>
                    </a:lnTo>
                    <a:cubicBezTo>
                      <a:pt x="330176" y="8888"/>
                      <a:pt x="339078" y="0"/>
                      <a:pt x="350027" y="0"/>
                    </a:cubicBezTo>
                    <a:close/>
                  </a:path>
                </a:pathLst>
              </a:custGeom>
              <a:solidFill>
                <a:srgbClr val="051E3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ïšļiḋé">
                <a:extLst>
                  <a:ext uri="{FF2B5EF4-FFF2-40B4-BE49-F238E27FC236}">
                    <a16:creationId xmlns:a16="http://schemas.microsoft.com/office/drawing/2014/main" xmlns="" id="{C12B13F8-ACD2-406D-B8CA-41C14656C3CB}"/>
                  </a:ext>
                </a:extLst>
              </p:cNvPr>
              <p:cNvSpPr/>
              <p:nvPr/>
            </p:nvSpPr>
            <p:spPr bwMode="auto">
              <a:xfrm>
                <a:off x="4471521" y="1860106"/>
                <a:ext cx="353485" cy="240234"/>
              </a:xfrm>
              <a:custGeom>
                <a:avLst/>
                <a:gdLst>
                  <a:gd name="connsiteX0" fmla="*/ 437011 w 604816"/>
                  <a:gd name="connsiteY0" fmla="*/ 83550 h 411044"/>
                  <a:gd name="connsiteX1" fmla="*/ 604816 w 604816"/>
                  <a:gd name="connsiteY1" fmla="*/ 214450 h 411044"/>
                  <a:gd name="connsiteX2" fmla="*/ 539177 w 604816"/>
                  <a:gd name="connsiteY2" fmla="*/ 317799 h 411044"/>
                  <a:gd name="connsiteX3" fmla="*/ 523523 w 604816"/>
                  <a:gd name="connsiteY3" fmla="*/ 340690 h 411044"/>
                  <a:gd name="connsiteX4" fmla="*/ 528878 w 604816"/>
                  <a:gd name="connsiteY4" fmla="*/ 400177 h 411044"/>
                  <a:gd name="connsiteX5" fmla="*/ 462004 w 604816"/>
                  <a:gd name="connsiteY5" fmla="*/ 353300 h 411044"/>
                  <a:gd name="connsiteX6" fmla="*/ 440033 w 604816"/>
                  <a:gd name="connsiteY6" fmla="*/ 345213 h 411044"/>
                  <a:gd name="connsiteX7" fmla="*/ 437011 w 604816"/>
                  <a:gd name="connsiteY7" fmla="*/ 345350 h 411044"/>
                  <a:gd name="connsiteX8" fmla="*/ 338279 w 604816"/>
                  <a:gd name="connsiteY8" fmla="*/ 319992 h 411044"/>
                  <a:gd name="connsiteX9" fmla="*/ 269207 w 604816"/>
                  <a:gd name="connsiteY9" fmla="*/ 214450 h 411044"/>
                  <a:gd name="connsiteX10" fmla="*/ 272091 w 604816"/>
                  <a:gd name="connsiteY10" fmla="*/ 190189 h 411044"/>
                  <a:gd name="connsiteX11" fmla="*/ 280467 w 604816"/>
                  <a:gd name="connsiteY11" fmla="*/ 167299 h 411044"/>
                  <a:gd name="connsiteX12" fmla="*/ 342948 w 604816"/>
                  <a:gd name="connsiteY12" fmla="*/ 106166 h 411044"/>
                  <a:gd name="connsiteX13" fmla="*/ 355581 w 604816"/>
                  <a:gd name="connsiteY13" fmla="*/ 100135 h 411044"/>
                  <a:gd name="connsiteX14" fmla="*/ 358602 w 604816"/>
                  <a:gd name="connsiteY14" fmla="*/ 98765 h 411044"/>
                  <a:gd name="connsiteX15" fmla="*/ 417375 w 604816"/>
                  <a:gd name="connsiteY15" fmla="*/ 84509 h 411044"/>
                  <a:gd name="connsiteX16" fmla="*/ 437011 w 604816"/>
                  <a:gd name="connsiteY16" fmla="*/ 83550 h 411044"/>
                  <a:gd name="connsiteX17" fmla="*/ 213353 w 604816"/>
                  <a:gd name="connsiteY17" fmla="*/ 0 h 411044"/>
                  <a:gd name="connsiteX18" fmla="*/ 340760 w 604816"/>
                  <a:gd name="connsiteY18" fmla="*/ 33580 h 411044"/>
                  <a:gd name="connsiteX19" fmla="*/ 331973 w 604816"/>
                  <a:gd name="connsiteY19" fmla="*/ 37143 h 411044"/>
                  <a:gd name="connsiteX20" fmla="*/ 327031 w 604816"/>
                  <a:gd name="connsiteY20" fmla="*/ 39336 h 411044"/>
                  <a:gd name="connsiteX21" fmla="*/ 310418 w 604816"/>
                  <a:gd name="connsiteY21" fmla="*/ 47423 h 411044"/>
                  <a:gd name="connsiteX22" fmla="*/ 306849 w 604816"/>
                  <a:gd name="connsiteY22" fmla="*/ 49479 h 411044"/>
                  <a:gd name="connsiteX23" fmla="*/ 294630 w 604816"/>
                  <a:gd name="connsiteY23" fmla="*/ 56743 h 411044"/>
                  <a:gd name="connsiteX24" fmla="*/ 289413 w 604816"/>
                  <a:gd name="connsiteY24" fmla="*/ 60307 h 411044"/>
                  <a:gd name="connsiteX25" fmla="*/ 279528 w 604816"/>
                  <a:gd name="connsiteY25" fmla="*/ 67297 h 411044"/>
                  <a:gd name="connsiteX26" fmla="*/ 274585 w 604816"/>
                  <a:gd name="connsiteY26" fmla="*/ 71134 h 411044"/>
                  <a:gd name="connsiteX27" fmla="*/ 264425 w 604816"/>
                  <a:gd name="connsiteY27" fmla="*/ 79906 h 411044"/>
                  <a:gd name="connsiteX28" fmla="*/ 261130 w 604816"/>
                  <a:gd name="connsiteY28" fmla="*/ 82784 h 411044"/>
                  <a:gd name="connsiteX29" fmla="*/ 249186 w 604816"/>
                  <a:gd name="connsiteY29" fmla="*/ 95120 h 411044"/>
                  <a:gd name="connsiteX30" fmla="*/ 246165 w 604816"/>
                  <a:gd name="connsiteY30" fmla="*/ 98683 h 411044"/>
                  <a:gd name="connsiteX31" fmla="*/ 238203 w 604816"/>
                  <a:gd name="connsiteY31" fmla="*/ 108552 h 411044"/>
                  <a:gd name="connsiteX32" fmla="*/ 234770 w 604816"/>
                  <a:gd name="connsiteY32" fmla="*/ 113349 h 411044"/>
                  <a:gd name="connsiteX33" fmla="*/ 228317 w 604816"/>
                  <a:gd name="connsiteY33" fmla="*/ 123080 h 411044"/>
                  <a:gd name="connsiteX34" fmla="*/ 225434 w 604816"/>
                  <a:gd name="connsiteY34" fmla="*/ 127877 h 411044"/>
                  <a:gd name="connsiteX35" fmla="*/ 218844 w 604816"/>
                  <a:gd name="connsiteY35" fmla="*/ 140487 h 411044"/>
                  <a:gd name="connsiteX36" fmla="*/ 217609 w 604816"/>
                  <a:gd name="connsiteY36" fmla="*/ 142954 h 411044"/>
                  <a:gd name="connsiteX37" fmla="*/ 211430 w 604816"/>
                  <a:gd name="connsiteY37" fmla="*/ 158442 h 411044"/>
                  <a:gd name="connsiteX38" fmla="*/ 209920 w 604816"/>
                  <a:gd name="connsiteY38" fmla="*/ 163102 h 411044"/>
                  <a:gd name="connsiteX39" fmla="*/ 206763 w 604816"/>
                  <a:gd name="connsiteY39" fmla="*/ 174752 h 411044"/>
                  <a:gd name="connsiteX40" fmla="*/ 205527 w 604816"/>
                  <a:gd name="connsiteY40" fmla="*/ 180371 h 411044"/>
                  <a:gd name="connsiteX41" fmla="*/ 203467 w 604816"/>
                  <a:gd name="connsiteY41" fmla="*/ 192159 h 411044"/>
                  <a:gd name="connsiteX42" fmla="*/ 202781 w 604816"/>
                  <a:gd name="connsiteY42" fmla="*/ 197367 h 411044"/>
                  <a:gd name="connsiteX43" fmla="*/ 201820 w 604816"/>
                  <a:gd name="connsiteY43" fmla="*/ 214499 h 411044"/>
                  <a:gd name="connsiteX44" fmla="*/ 203467 w 604816"/>
                  <a:gd name="connsiteY44" fmla="*/ 236155 h 411044"/>
                  <a:gd name="connsiteX45" fmla="*/ 204154 w 604816"/>
                  <a:gd name="connsiteY45" fmla="*/ 241637 h 411044"/>
                  <a:gd name="connsiteX46" fmla="*/ 208822 w 604816"/>
                  <a:gd name="connsiteY46" fmla="*/ 262608 h 411044"/>
                  <a:gd name="connsiteX47" fmla="*/ 208959 w 604816"/>
                  <a:gd name="connsiteY47" fmla="*/ 263019 h 411044"/>
                  <a:gd name="connsiteX48" fmla="*/ 216373 w 604816"/>
                  <a:gd name="connsiteY48" fmla="*/ 282893 h 411044"/>
                  <a:gd name="connsiteX49" fmla="*/ 218707 w 604816"/>
                  <a:gd name="connsiteY49" fmla="*/ 287827 h 411044"/>
                  <a:gd name="connsiteX50" fmla="*/ 229004 w 604816"/>
                  <a:gd name="connsiteY50" fmla="*/ 307152 h 411044"/>
                  <a:gd name="connsiteX51" fmla="*/ 229416 w 604816"/>
                  <a:gd name="connsiteY51" fmla="*/ 307700 h 411044"/>
                  <a:gd name="connsiteX52" fmla="*/ 242321 w 604816"/>
                  <a:gd name="connsiteY52" fmla="*/ 325381 h 411044"/>
                  <a:gd name="connsiteX53" fmla="*/ 245616 w 604816"/>
                  <a:gd name="connsiteY53" fmla="*/ 329630 h 411044"/>
                  <a:gd name="connsiteX54" fmla="*/ 249186 w 604816"/>
                  <a:gd name="connsiteY54" fmla="*/ 333742 h 411044"/>
                  <a:gd name="connsiteX55" fmla="*/ 213490 w 604816"/>
                  <a:gd name="connsiteY55" fmla="*/ 336209 h 411044"/>
                  <a:gd name="connsiteX56" fmla="*/ 213353 w 604816"/>
                  <a:gd name="connsiteY56" fmla="*/ 336209 h 411044"/>
                  <a:gd name="connsiteX57" fmla="*/ 187679 w 604816"/>
                  <a:gd name="connsiteY57" fmla="*/ 344159 h 411044"/>
                  <a:gd name="connsiteX58" fmla="*/ 87318 w 604816"/>
                  <a:gd name="connsiteY58" fmla="*/ 411044 h 411044"/>
                  <a:gd name="connsiteX59" fmla="*/ 99674 w 604816"/>
                  <a:gd name="connsiteY59" fmla="*/ 324148 h 411044"/>
                  <a:gd name="connsiteX60" fmla="*/ 84023 w 604816"/>
                  <a:gd name="connsiteY60" fmla="*/ 301259 h 411044"/>
                  <a:gd name="connsiteX61" fmla="*/ 0 w 604816"/>
                  <a:gd name="connsiteY61" fmla="*/ 168036 h 411044"/>
                  <a:gd name="connsiteX62" fmla="*/ 213353 w 604816"/>
                  <a:gd name="connsiteY62" fmla="*/ 0 h 41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4816" h="411044">
                    <a:moveTo>
                      <a:pt x="437011" y="83550"/>
                    </a:moveTo>
                    <a:cubicBezTo>
                      <a:pt x="529565" y="83550"/>
                      <a:pt x="604816" y="142215"/>
                      <a:pt x="604816" y="214450"/>
                    </a:cubicBezTo>
                    <a:cubicBezTo>
                      <a:pt x="604816" y="254885"/>
                      <a:pt x="580922" y="292579"/>
                      <a:pt x="539177" y="317799"/>
                    </a:cubicBezTo>
                    <a:cubicBezTo>
                      <a:pt x="530938" y="322871"/>
                      <a:pt x="525308" y="331095"/>
                      <a:pt x="523523" y="340690"/>
                    </a:cubicBezTo>
                    <a:cubicBezTo>
                      <a:pt x="519953" y="360564"/>
                      <a:pt x="522974" y="381125"/>
                      <a:pt x="528878" y="400177"/>
                    </a:cubicBezTo>
                    <a:cubicBezTo>
                      <a:pt x="505122" y="387156"/>
                      <a:pt x="481366" y="370022"/>
                      <a:pt x="462004" y="353300"/>
                    </a:cubicBezTo>
                    <a:cubicBezTo>
                      <a:pt x="455824" y="348091"/>
                      <a:pt x="448134" y="345213"/>
                      <a:pt x="440033" y="345213"/>
                    </a:cubicBezTo>
                    <a:cubicBezTo>
                      <a:pt x="438934" y="345213"/>
                      <a:pt x="437835" y="345350"/>
                      <a:pt x="437011" y="345350"/>
                    </a:cubicBezTo>
                    <a:cubicBezTo>
                      <a:pt x="401308" y="345350"/>
                      <a:pt x="367253" y="336577"/>
                      <a:pt x="338279" y="319992"/>
                    </a:cubicBezTo>
                    <a:cubicBezTo>
                      <a:pt x="295023" y="295183"/>
                      <a:pt x="269207" y="255844"/>
                      <a:pt x="269207" y="214450"/>
                    </a:cubicBezTo>
                    <a:cubicBezTo>
                      <a:pt x="269207" y="206089"/>
                      <a:pt x="270168" y="198002"/>
                      <a:pt x="272091" y="190189"/>
                    </a:cubicBezTo>
                    <a:cubicBezTo>
                      <a:pt x="274013" y="182239"/>
                      <a:pt x="276760" y="174563"/>
                      <a:pt x="280467" y="167299"/>
                    </a:cubicBezTo>
                    <a:cubicBezTo>
                      <a:pt x="292826" y="142352"/>
                      <a:pt x="314797" y="121107"/>
                      <a:pt x="342948" y="106166"/>
                    </a:cubicBezTo>
                    <a:cubicBezTo>
                      <a:pt x="347067" y="103973"/>
                      <a:pt x="351187" y="102054"/>
                      <a:pt x="355581" y="100135"/>
                    </a:cubicBezTo>
                    <a:cubicBezTo>
                      <a:pt x="356542" y="99724"/>
                      <a:pt x="357503" y="99176"/>
                      <a:pt x="358602" y="98765"/>
                    </a:cubicBezTo>
                    <a:cubicBezTo>
                      <a:pt x="376454" y="91363"/>
                      <a:pt x="396228" y="86428"/>
                      <a:pt x="417375" y="84509"/>
                    </a:cubicBezTo>
                    <a:cubicBezTo>
                      <a:pt x="423829" y="83824"/>
                      <a:pt x="430283" y="83550"/>
                      <a:pt x="437011" y="83550"/>
                    </a:cubicBezTo>
                    <a:close/>
                    <a:moveTo>
                      <a:pt x="213353" y="0"/>
                    </a:moveTo>
                    <a:cubicBezTo>
                      <a:pt x="259757" y="0"/>
                      <a:pt x="304377" y="12061"/>
                      <a:pt x="340760" y="33580"/>
                    </a:cubicBezTo>
                    <a:cubicBezTo>
                      <a:pt x="337740" y="34676"/>
                      <a:pt x="334856" y="36047"/>
                      <a:pt x="331973" y="37143"/>
                    </a:cubicBezTo>
                    <a:cubicBezTo>
                      <a:pt x="330326" y="37966"/>
                      <a:pt x="328678" y="38514"/>
                      <a:pt x="327031" y="39336"/>
                    </a:cubicBezTo>
                    <a:cubicBezTo>
                      <a:pt x="321264" y="41803"/>
                      <a:pt x="315773" y="44545"/>
                      <a:pt x="310418" y="47423"/>
                    </a:cubicBezTo>
                    <a:cubicBezTo>
                      <a:pt x="309183" y="48108"/>
                      <a:pt x="308084" y="48793"/>
                      <a:pt x="306849" y="49479"/>
                    </a:cubicBezTo>
                    <a:cubicBezTo>
                      <a:pt x="302730" y="51809"/>
                      <a:pt x="298611" y="54139"/>
                      <a:pt x="294630" y="56743"/>
                    </a:cubicBezTo>
                    <a:cubicBezTo>
                      <a:pt x="292845" y="57839"/>
                      <a:pt x="291060" y="59073"/>
                      <a:pt x="289413" y="60307"/>
                    </a:cubicBezTo>
                    <a:cubicBezTo>
                      <a:pt x="285980" y="62500"/>
                      <a:pt x="282685" y="64830"/>
                      <a:pt x="279528" y="67297"/>
                    </a:cubicBezTo>
                    <a:cubicBezTo>
                      <a:pt x="277880" y="68530"/>
                      <a:pt x="276233" y="69901"/>
                      <a:pt x="274585" y="71134"/>
                    </a:cubicBezTo>
                    <a:cubicBezTo>
                      <a:pt x="271015" y="74013"/>
                      <a:pt x="267720" y="76891"/>
                      <a:pt x="264425" y="79906"/>
                    </a:cubicBezTo>
                    <a:cubicBezTo>
                      <a:pt x="263327" y="80866"/>
                      <a:pt x="262229" y="81825"/>
                      <a:pt x="261130" y="82784"/>
                    </a:cubicBezTo>
                    <a:cubicBezTo>
                      <a:pt x="257012" y="86759"/>
                      <a:pt x="253030" y="90871"/>
                      <a:pt x="249186" y="95120"/>
                    </a:cubicBezTo>
                    <a:cubicBezTo>
                      <a:pt x="248088" y="96216"/>
                      <a:pt x="247264" y="97450"/>
                      <a:pt x="246165" y="98683"/>
                    </a:cubicBezTo>
                    <a:cubicBezTo>
                      <a:pt x="243420" y="101836"/>
                      <a:pt x="240811" y="105125"/>
                      <a:pt x="238203" y="108552"/>
                    </a:cubicBezTo>
                    <a:cubicBezTo>
                      <a:pt x="237104" y="110197"/>
                      <a:pt x="235869" y="111704"/>
                      <a:pt x="234770" y="113349"/>
                    </a:cubicBezTo>
                    <a:cubicBezTo>
                      <a:pt x="232573" y="116501"/>
                      <a:pt x="230377" y="119791"/>
                      <a:pt x="228317" y="123080"/>
                    </a:cubicBezTo>
                    <a:cubicBezTo>
                      <a:pt x="227356" y="124725"/>
                      <a:pt x="226395" y="126233"/>
                      <a:pt x="225434" y="127877"/>
                    </a:cubicBezTo>
                    <a:cubicBezTo>
                      <a:pt x="223100" y="132126"/>
                      <a:pt x="220904" y="136238"/>
                      <a:pt x="218844" y="140487"/>
                    </a:cubicBezTo>
                    <a:cubicBezTo>
                      <a:pt x="218432" y="141309"/>
                      <a:pt x="218021" y="142132"/>
                      <a:pt x="217609" y="142954"/>
                    </a:cubicBezTo>
                    <a:cubicBezTo>
                      <a:pt x="215275" y="148025"/>
                      <a:pt x="213215" y="153233"/>
                      <a:pt x="211430" y="158442"/>
                    </a:cubicBezTo>
                    <a:cubicBezTo>
                      <a:pt x="210881" y="159949"/>
                      <a:pt x="210469" y="161457"/>
                      <a:pt x="209920" y="163102"/>
                    </a:cubicBezTo>
                    <a:cubicBezTo>
                      <a:pt x="208685" y="166940"/>
                      <a:pt x="207724" y="170777"/>
                      <a:pt x="206763" y="174752"/>
                    </a:cubicBezTo>
                    <a:cubicBezTo>
                      <a:pt x="206213" y="176671"/>
                      <a:pt x="205801" y="178453"/>
                      <a:pt x="205527" y="180371"/>
                    </a:cubicBezTo>
                    <a:cubicBezTo>
                      <a:pt x="204703" y="184209"/>
                      <a:pt x="204017" y="188184"/>
                      <a:pt x="203467" y="192159"/>
                    </a:cubicBezTo>
                    <a:cubicBezTo>
                      <a:pt x="203193" y="193940"/>
                      <a:pt x="202918" y="195585"/>
                      <a:pt x="202781" y="197367"/>
                    </a:cubicBezTo>
                    <a:cubicBezTo>
                      <a:pt x="202232" y="203123"/>
                      <a:pt x="201820" y="208743"/>
                      <a:pt x="201820" y="214499"/>
                    </a:cubicBezTo>
                    <a:cubicBezTo>
                      <a:pt x="201820" y="221901"/>
                      <a:pt x="202506" y="229028"/>
                      <a:pt x="203467" y="236155"/>
                    </a:cubicBezTo>
                    <a:cubicBezTo>
                      <a:pt x="203605" y="238074"/>
                      <a:pt x="203879" y="239719"/>
                      <a:pt x="204154" y="241637"/>
                    </a:cubicBezTo>
                    <a:cubicBezTo>
                      <a:pt x="205390" y="248627"/>
                      <a:pt x="206763" y="255755"/>
                      <a:pt x="208822" y="262608"/>
                    </a:cubicBezTo>
                    <a:cubicBezTo>
                      <a:pt x="208822" y="262745"/>
                      <a:pt x="208959" y="262882"/>
                      <a:pt x="208959" y="263019"/>
                    </a:cubicBezTo>
                    <a:cubicBezTo>
                      <a:pt x="211019" y="269735"/>
                      <a:pt x="213627" y="276451"/>
                      <a:pt x="216373" y="282893"/>
                    </a:cubicBezTo>
                    <a:cubicBezTo>
                      <a:pt x="217197" y="284537"/>
                      <a:pt x="217883" y="286182"/>
                      <a:pt x="218707" y="287827"/>
                    </a:cubicBezTo>
                    <a:cubicBezTo>
                      <a:pt x="221727" y="294406"/>
                      <a:pt x="225160" y="300847"/>
                      <a:pt x="229004" y="307152"/>
                    </a:cubicBezTo>
                    <a:cubicBezTo>
                      <a:pt x="229141" y="307289"/>
                      <a:pt x="229278" y="307563"/>
                      <a:pt x="229416" y="307700"/>
                    </a:cubicBezTo>
                    <a:cubicBezTo>
                      <a:pt x="233260" y="313731"/>
                      <a:pt x="237653" y="319625"/>
                      <a:pt x="242321" y="325381"/>
                    </a:cubicBezTo>
                    <a:cubicBezTo>
                      <a:pt x="243420" y="326752"/>
                      <a:pt x="244518" y="328122"/>
                      <a:pt x="245616" y="329630"/>
                    </a:cubicBezTo>
                    <a:cubicBezTo>
                      <a:pt x="246852" y="331001"/>
                      <a:pt x="247950" y="332371"/>
                      <a:pt x="249186" y="333742"/>
                    </a:cubicBezTo>
                    <a:cubicBezTo>
                      <a:pt x="237379" y="335387"/>
                      <a:pt x="225572" y="336209"/>
                      <a:pt x="213490" y="336209"/>
                    </a:cubicBezTo>
                    <a:lnTo>
                      <a:pt x="213353" y="336209"/>
                    </a:lnTo>
                    <a:cubicBezTo>
                      <a:pt x="204154" y="335661"/>
                      <a:pt x="194681" y="337991"/>
                      <a:pt x="187679" y="344159"/>
                    </a:cubicBezTo>
                    <a:cubicBezTo>
                      <a:pt x="158847" y="368692"/>
                      <a:pt x="122602" y="394323"/>
                      <a:pt x="87318" y="411044"/>
                    </a:cubicBezTo>
                    <a:cubicBezTo>
                      <a:pt x="97890" y="384317"/>
                      <a:pt x="105029" y="353479"/>
                      <a:pt x="99674" y="324148"/>
                    </a:cubicBezTo>
                    <a:cubicBezTo>
                      <a:pt x="98027" y="314691"/>
                      <a:pt x="92261" y="306330"/>
                      <a:pt x="84023" y="301259"/>
                    </a:cubicBezTo>
                    <a:cubicBezTo>
                      <a:pt x="30616" y="268912"/>
                      <a:pt x="0" y="220393"/>
                      <a:pt x="0" y="168036"/>
                    </a:cubicBezTo>
                    <a:cubicBezTo>
                      <a:pt x="0" y="75383"/>
                      <a:pt x="95693" y="0"/>
                      <a:pt x="213353" y="0"/>
                    </a:cubicBezTo>
                    <a:close/>
                  </a:path>
                </a:pathLst>
              </a:custGeom>
              <a:solidFill>
                <a:srgbClr val="051E3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iSḷíďe">
                <a:extLst>
                  <a:ext uri="{FF2B5EF4-FFF2-40B4-BE49-F238E27FC236}">
                    <a16:creationId xmlns:a16="http://schemas.microsoft.com/office/drawing/2014/main" xmlns="" id="{0622451C-0914-4D9C-B713-CD5C257D2989}"/>
                  </a:ext>
                </a:extLst>
              </p:cNvPr>
              <p:cNvSpPr/>
              <p:nvPr/>
            </p:nvSpPr>
            <p:spPr bwMode="auto">
              <a:xfrm>
                <a:off x="3875298" y="3251795"/>
                <a:ext cx="340948" cy="340433"/>
              </a:xfrm>
              <a:custGeom>
                <a:avLst/>
                <a:gdLst>
                  <a:gd name="T0" fmla="*/ 3413 w 6827"/>
                  <a:gd name="T1" fmla="*/ 0 h 6827"/>
                  <a:gd name="T2" fmla="*/ 0 w 6827"/>
                  <a:gd name="T3" fmla="*/ 3413 h 6827"/>
                  <a:gd name="T4" fmla="*/ 3413 w 6827"/>
                  <a:gd name="T5" fmla="*/ 6827 h 6827"/>
                  <a:gd name="T6" fmla="*/ 6827 w 6827"/>
                  <a:gd name="T7" fmla="*/ 3413 h 6827"/>
                  <a:gd name="T8" fmla="*/ 3413 w 6827"/>
                  <a:gd name="T9" fmla="*/ 0 h 6827"/>
                  <a:gd name="T10" fmla="*/ 5017 w 6827"/>
                  <a:gd name="T11" fmla="*/ 3033 h 6827"/>
                  <a:gd name="T12" fmla="*/ 3431 w 6827"/>
                  <a:gd name="T13" fmla="*/ 4619 h 6827"/>
                  <a:gd name="T14" fmla="*/ 2802 w 6827"/>
                  <a:gd name="T15" fmla="*/ 4619 h 6827"/>
                  <a:gd name="T16" fmla="*/ 1884 w 6827"/>
                  <a:gd name="T17" fmla="*/ 3701 h 6827"/>
                  <a:gd name="T18" fmla="*/ 1884 w 6827"/>
                  <a:gd name="T19" fmla="*/ 3072 h 6827"/>
                  <a:gd name="T20" fmla="*/ 2514 w 6827"/>
                  <a:gd name="T21" fmla="*/ 3072 h 6827"/>
                  <a:gd name="T22" fmla="*/ 3117 w 6827"/>
                  <a:gd name="T23" fmla="*/ 3674 h 6827"/>
                  <a:gd name="T24" fmla="*/ 4387 w 6827"/>
                  <a:gd name="T25" fmla="*/ 2404 h 6827"/>
                  <a:gd name="T26" fmla="*/ 5017 w 6827"/>
                  <a:gd name="T27" fmla="*/ 2404 h 6827"/>
                  <a:gd name="T28" fmla="*/ 5017 w 6827"/>
                  <a:gd name="T29" fmla="*/ 3033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27" h="6827">
                    <a:moveTo>
                      <a:pt x="3413" y="0"/>
                    </a:moveTo>
                    <a:cubicBezTo>
                      <a:pt x="1531" y="0"/>
                      <a:pt x="0" y="1531"/>
                      <a:pt x="0" y="3413"/>
                    </a:cubicBezTo>
                    <a:cubicBezTo>
                      <a:pt x="0" y="5295"/>
                      <a:pt x="1531" y="6827"/>
                      <a:pt x="3413" y="6827"/>
                    </a:cubicBezTo>
                    <a:cubicBezTo>
                      <a:pt x="5296" y="6827"/>
                      <a:pt x="6827" y="5295"/>
                      <a:pt x="6827" y="3413"/>
                    </a:cubicBezTo>
                    <a:cubicBezTo>
                      <a:pt x="6827" y="1531"/>
                      <a:pt x="5296" y="0"/>
                      <a:pt x="3413" y="0"/>
                    </a:cubicBezTo>
                    <a:close/>
                    <a:moveTo>
                      <a:pt x="5017" y="3033"/>
                    </a:moveTo>
                    <a:lnTo>
                      <a:pt x="3431" y="4619"/>
                    </a:lnTo>
                    <a:cubicBezTo>
                      <a:pt x="3257" y="4792"/>
                      <a:pt x="2976" y="4792"/>
                      <a:pt x="2802" y="4619"/>
                    </a:cubicBezTo>
                    <a:lnTo>
                      <a:pt x="1884" y="3701"/>
                    </a:lnTo>
                    <a:cubicBezTo>
                      <a:pt x="1710" y="3527"/>
                      <a:pt x="1710" y="3245"/>
                      <a:pt x="1884" y="3072"/>
                    </a:cubicBezTo>
                    <a:cubicBezTo>
                      <a:pt x="2058" y="2898"/>
                      <a:pt x="2340" y="2898"/>
                      <a:pt x="2514" y="3072"/>
                    </a:cubicBezTo>
                    <a:lnTo>
                      <a:pt x="3117" y="3674"/>
                    </a:lnTo>
                    <a:lnTo>
                      <a:pt x="4387" y="2404"/>
                    </a:lnTo>
                    <a:cubicBezTo>
                      <a:pt x="4561" y="2230"/>
                      <a:pt x="4843" y="2230"/>
                      <a:pt x="5017" y="2404"/>
                    </a:cubicBezTo>
                    <a:cubicBezTo>
                      <a:pt x="5190" y="2578"/>
                      <a:pt x="5190" y="2859"/>
                      <a:pt x="5017" y="3033"/>
                    </a:cubicBezTo>
                    <a:close/>
                  </a:path>
                </a:pathLst>
              </a:custGeom>
              <a:solidFill>
                <a:srgbClr val="051E3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işľîde">
                <a:extLst>
                  <a:ext uri="{FF2B5EF4-FFF2-40B4-BE49-F238E27FC236}">
                    <a16:creationId xmlns:a16="http://schemas.microsoft.com/office/drawing/2014/main" xmlns="" id="{B706DC69-4DAA-46C5-A734-9A8E96075B40}"/>
                  </a:ext>
                </a:extLst>
              </p:cNvPr>
              <p:cNvSpPr/>
              <p:nvPr/>
            </p:nvSpPr>
            <p:spPr bwMode="auto">
              <a:xfrm>
                <a:off x="7360651" y="1810393"/>
                <a:ext cx="343455" cy="339662"/>
              </a:xfrm>
              <a:custGeom>
                <a:avLst/>
                <a:gdLst>
                  <a:gd name="connsiteX0" fmla="*/ 466437 w 600511"/>
                  <a:gd name="connsiteY0" fmla="*/ 421770 h 593879"/>
                  <a:gd name="connsiteX1" fmla="*/ 504684 w 600511"/>
                  <a:gd name="connsiteY1" fmla="*/ 459981 h 593879"/>
                  <a:gd name="connsiteX2" fmla="*/ 466437 w 600511"/>
                  <a:gd name="connsiteY2" fmla="*/ 498192 h 593879"/>
                  <a:gd name="connsiteX3" fmla="*/ 428190 w 600511"/>
                  <a:gd name="connsiteY3" fmla="*/ 459981 h 593879"/>
                  <a:gd name="connsiteX4" fmla="*/ 466437 w 600511"/>
                  <a:gd name="connsiteY4" fmla="*/ 421770 h 593879"/>
                  <a:gd name="connsiteX5" fmla="*/ 453390 w 600511"/>
                  <a:gd name="connsiteY5" fmla="*/ 375066 h 593879"/>
                  <a:gd name="connsiteX6" fmla="*/ 421127 w 600511"/>
                  <a:gd name="connsiteY6" fmla="*/ 386990 h 593879"/>
                  <a:gd name="connsiteX7" fmla="*/ 418868 w 600511"/>
                  <a:gd name="connsiteY7" fmla="*/ 392146 h 593879"/>
                  <a:gd name="connsiteX8" fmla="*/ 424031 w 600511"/>
                  <a:gd name="connsiteY8" fmla="*/ 406325 h 593879"/>
                  <a:gd name="connsiteX9" fmla="*/ 423385 w 600511"/>
                  <a:gd name="connsiteY9" fmla="*/ 411481 h 593879"/>
                  <a:gd name="connsiteX10" fmla="*/ 416287 w 600511"/>
                  <a:gd name="connsiteY10" fmla="*/ 413737 h 593879"/>
                  <a:gd name="connsiteX11" fmla="*/ 402414 w 600511"/>
                  <a:gd name="connsiteY11" fmla="*/ 407292 h 593879"/>
                  <a:gd name="connsiteX12" fmla="*/ 397252 w 600511"/>
                  <a:gd name="connsiteY12" fmla="*/ 409226 h 593879"/>
                  <a:gd name="connsiteX13" fmla="*/ 383056 w 600511"/>
                  <a:gd name="connsiteY13" fmla="*/ 440485 h 593879"/>
                  <a:gd name="connsiteX14" fmla="*/ 384669 w 600511"/>
                  <a:gd name="connsiteY14" fmla="*/ 445318 h 593879"/>
                  <a:gd name="connsiteX15" fmla="*/ 398542 w 600511"/>
                  <a:gd name="connsiteY15" fmla="*/ 451764 h 593879"/>
                  <a:gd name="connsiteX16" fmla="*/ 401769 w 600511"/>
                  <a:gd name="connsiteY16" fmla="*/ 455953 h 593879"/>
                  <a:gd name="connsiteX17" fmla="*/ 398220 w 600511"/>
                  <a:gd name="connsiteY17" fmla="*/ 462720 h 593879"/>
                  <a:gd name="connsiteX18" fmla="*/ 384024 w 600511"/>
                  <a:gd name="connsiteY18" fmla="*/ 467876 h 593879"/>
                  <a:gd name="connsiteX19" fmla="*/ 381766 w 600511"/>
                  <a:gd name="connsiteY19" fmla="*/ 472710 h 593879"/>
                  <a:gd name="connsiteX20" fmla="*/ 393380 w 600511"/>
                  <a:gd name="connsiteY20" fmla="*/ 504936 h 593879"/>
                  <a:gd name="connsiteX21" fmla="*/ 398542 w 600511"/>
                  <a:gd name="connsiteY21" fmla="*/ 507192 h 593879"/>
                  <a:gd name="connsiteX22" fmla="*/ 412738 w 600511"/>
                  <a:gd name="connsiteY22" fmla="*/ 502036 h 593879"/>
                  <a:gd name="connsiteX23" fmla="*/ 417900 w 600511"/>
                  <a:gd name="connsiteY23" fmla="*/ 502680 h 593879"/>
                  <a:gd name="connsiteX24" fmla="*/ 420159 w 600511"/>
                  <a:gd name="connsiteY24" fmla="*/ 510092 h 593879"/>
                  <a:gd name="connsiteX25" fmla="*/ 413706 w 600511"/>
                  <a:gd name="connsiteY25" fmla="*/ 523949 h 593879"/>
                  <a:gd name="connsiteX26" fmla="*/ 415642 w 600511"/>
                  <a:gd name="connsiteY26" fmla="*/ 528783 h 593879"/>
                  <a:gd name="connsiteX27" fmla="*/ 446937 w 600511"/>
                  <a:gd name="connsiteY27" fmla="*/ 543285 h 593879"/>
                  <a:gd name="connsiteX28" fmla="*/ 451777 w 600511"/>
                  <a:gd name="connsiteY28" fmla="*/ 541351 h 593879"/>
                  <a:gd name="connsiteX29" fmla="*/ 458230 w 600511"/>
                  <a:gd name="connsiteY29" fmla="*/ 527494 h 593879"/>
                  <a:gd name="connsiteX30" fmla="*/ 462424 w 600511"/>
                  <a:gd name="connsiteY30" fmla="*/ 524272 h 593879"/>
                  <a:gd name="connsiteX31" fmla="*/ 469199 w 600511"/>
                  <a:gd name="connsiteY31" fmla="*/ 528139 h 593879"/>
                  <a:gd name="connsiteX32" fmla="*/ 474361 w 600511"/>
                  <a:gd name="connsiteY32" fmla="*/ 542318 h 593879"/>
                  <a:gd name="connsiteX33" fmla="*/ 479201 w 600511"/>
                  <a:gd name="connsiteY33" fmla="*/ 544574 h 593879"/>
                  <a:gd name="connsiteX34" fmla="*/ 511464 w 600511"/>
                  <a:gd name="connsiteY34" fmla="*/ 532650 h 593879"/>
                  <a:gd name="connsiteX35" fmla="*/ 513723 w 600511"/>
                  <a:gd name="connsiteY35" fmla="*/ 527816 h 593879"/>
                  <a:gd name="connsiteX36" fmla="*/ 508560 w 600511"/>
                  <a:gd name="connsiteY36" fmla="*/ 513315 h 593879"/>
                  <a:gd name="connsiteX37" fmla="*/ 509206 w 600511"/>
                  <a:gd name="connsiteY37" fmla="*/ 508159 h 593879"/>
                  <a:gd name="connsiteX38" fmla="*/ 516626 w 600511"/>
                  <a:gd name="connsiteY38" fmla="*/ 506225 h 593879"/>
                  <a:gd name="connsiteX39" fmla="*/ 530500 w 600511"/>
                  <a:gd name="connsiteY39" fmla="*/ 512348 h 593879"/>
                  <a:gd name="connsiteX40" fmla="*/ 535339 w 600511"/>
                  <a:gd name="connsiteY40" fmla="*/ 510737 h 593879"/>
                  <a:gd name="connsiteX41" fmla="*/ 549858 w 600511"/>
                  <a:gd name="connsiteY41" fmla="*/ 479478 h 593879"/>
                  <a:gd name="connsiteX42" fmla="*/ 547922 w 600511"/>
                  <a:gd name="connsiteY42" fmla="*/ 474322 h 593879"/>
                  <a:gd name="connsiteX43" fmla="*/ 534049 w 600511"/>
                  <a:gd name="connsiteY43" fmla="*/ 467876 h 593879"/>
                  <a:gd name="connsiteX44" fmla="*/ 531145 w 600511"/>
                  <a:gd name="connsiteY44" fmla="*/ 461109 h 593879"/>
                  <a:gd name="connsiteX45" fmla="*/ 534694 w 600511"/>
                  <a:gd name="connsiteY45" fmla="*/ 457242 h 593879"/>
                  <a:gd name="connsiteX46" fmla="*/ 548890 w 600511"/>
                  <a:gd name="connsiteY46" fmla="*/ 451764 h 593879"/>
                  <a:gd name="connsiteX47" fmla="*/ 551148 w 600511"/>
                  <a:gd name="connsiteY47" fmla="*/ 446930 h 593879"/>
                  <a:gd name="connsiteX48" fmla="*/ 539211 w 600511"/>
                  <a:gd name="connsiteY48" fmla="*/ 414704 h 593879"/>
                  <a:gd name="connsiteX49" fmla="*/ 534371 w 600511"/>
                  <a:gd name="connsiteY49" fmla="*/ 412448 h 593879"/>
                  <a:gd name="connsiteX50" fmla="*/ 520175 w 600511"/>
                  <a:gd name="connsiteY50" fmla="*/ 417604 h 593879"/>
                  <a:gd name="connsiteX51" fmla="*/ 514691 w 600511"/>
                  <a:gd name="connsiteY51" fmla="*/ 416960 h 593879"/>
                  <a:gd name="connsiteX52" fmla="*/ 512755 w 600511"/>
                  <a:gd name="connsiteY52" fmla="*/ 409548 h 593879"/>
                  <a:gd name="connsiteX53" fmla="*/ 518885 w 600511"/>
                  <a:gd name="connsiteY53" fmla="*/ 396013 h 593879"/>
                  <a:gd name="connsiteX54" fmla="*/ 516949 w 600511"/>
                  <a:gd name="connsiteY54" fmla="*/ 390857 h 593879"/>
                  <a:gd name="connsiteX55" fmla="*/ 485976 w 600511"/>
                  <a:gd name="connsiteY55" fmla="*/ 376355 h 593879"/>
                  <a:gd name="connsiteX56" fmla="*/ 480814 w 600511"/>
                  <a:gd name="connsiteY56" fmla="*/ 378289 h 593879"/>
                  <a:gd name="connsiteX57" fmla="*/ 474361 w 600511"/>
                  <a:gd name="connsiteY57" fmla="*/ 392146 h 593879"/>
                  <a:gd name="connsiteX58" fmla="*/ 470167 w 600511"/>
                  <a:gd name="connsiteY58" fmla="*/ 395368 h 593879"/>
                  <a:gd name="connsiteX59" fmla="*/ 463714 w 600511"/>
                  <a:gd name="connsiteY59" fmla="*/ 391824 h 593879"/>
                  <a:gd name="connsiteX60" fmla="*/ 458230 w 600511"/>
                  <a:gd name="connsiteY60" fmla="*/ 377322 h 593879"/>
                  <a:gd name="connsiteX61" fmla="*/ 453390 w 600511"/>
                  <a:gd name="connsiteY61" fmla="*/ 375066 h 593879"/>
                  <a:gd name="connsiteX62" fmla="*/ 0 w 600511"/>
                  <a:gd name="connsiteY62" fmla="*/ 372515 h 593879"/>
                  <a:gd name="connsiteX63" fmla="*/ 233292 w 600511"/>
                  <a:gd name="connsiteY63" fmla="*/ 465626 h 593879"/>
                  <a:gd name="connsiteX64" fmla="*/ 305248 w 600511"/>
                  <a:gd name="connsiteY64" fmla="*/ 461116 h 593879"/>
                  <a:gd name="connsiteX65" fmla="*/ 332998 w 600511"/>
                  <a:gd name="connsiteY65" fmla="*/ 549716 h 593879"/>
                  <a:gd name="connsiteX66" fmla="*/ 233292 w 600511"/>
                  <a:gd name="connsiteY66" fmla="*/ 558737 h 593879"/>
                  <a:gd name="connsiteX67" fmla="*/ 0 w 600511"/>
                  <a:gd name="connsiteY67" fmla="*/ 465626 h 593879"/>
                  <a:gd name="connsiteX68" fmla="*/ 466295 w 600511"/>
                  <a:gd name="connsiteY68" fmla="*/ 326083 h 593879"/>
                  <a:gd name="connsiteX69" fmla="*/ 600511 w 600511"/>
                  <a:gd name="connsiteY69" fmla="*/ 459820 h 593879"/>
                  <a:gd name="connsiteX70" fmla="*/ 466295 w 600511"/>
                  <a:gd name="connsiteY70" fmla="*/ 593879 h 593879"/>
                  <a:gd name="connsiteX71" fmla="*/ 332080 w 600511"/>
                  <a:gd name="connsiteY71" fmla="*/ 459820 h 593879"/>
                  <a:gd name="connsiteX72" fmla="*/ 466295 w 600511"/>
                  <a:gd name="connsiteY72" fmla="*/ 326083 h 593879"/>
                  <a:gd name="connsiteX73" fmla="*/ 0 w 600511"/>
                  <a:gd name="connsiteY73" fmla="*/ 232654 h 593879"/>
                  <a:gd name="connsiteX74" fmla="*/ 233309 w 600511"/>
                  <a:gd name="connsiteY74" fmla="*/ 326103 h 593879"/>
                  <a:gd name="connsiteX75" fmla="*/ 466296 w 600511"/>
                  <a:gd name="connsiteY75" fmla="*/ 232654 h 593879"/>
                  <a:gd name="connsiteX76" fmla="*/ 466296 w 600511"/>
                  <a:gd name="connsiteY76" fmla="*/ 299035 h 593879"/>
                  <a:gd name="connsiteX77" fmla="*/ 312370 w 600511"/>
                  <a:gd name="connsiteY77" fmla="*/ 413429 h 593879"/>
                  <a:gd name="connsiteX78" fmla="*/ 233309 w 600511"/>
                  <a:gd name="connsiteY78" fmla="*/ 419229 h 593879"/>
                  <a:gd name="connsiteX79" fmla="*/ 0 w 600511"/>
                  <a:gd name="connsiteY79" fmla="*/ 326103 h 593879"/>
                  <a:gd name="connsiteX80" fmla="*/ 233309 w 600511"/>
                  <a:gd name="connsiteY80" fmla="*/ 23200 h 593879"/>
                  <a:gd name="connsiteX81" fmla="*/ 23234 w 600511"/>
                  <a:gd name="connsiteY81" fmla="*/ 93123 h 593879"/>
                  <a:gd name="connsiteX82" fmla="*/ 233309 w 600511"/>
                  <a:gd name="connsiteY82" fmla="*/ 163046 h 593879"/>
                  <a:gd name="connsiteX83" fmla="*/ 443062 w 600511"/>
                  <a:gd name="connsiteY83" fmla="*/ 93123 h 593879"/>
                  <a:gd name="connsiteX84" fmla="*/ 233309 w 600511"/>
                  <a:gd name="connsiteY84" fmla="*/ 23200 h 593879"/>
                  <a:gd name="connsiteX85" fmla="*/ 233309 w 600511"/>
                  <a:gd name="connsiteY85" fmla="*/ 0 h 593879"/>
                  <a:gd name="connsiteX86" fmla="*/ 466296 w 600511"/>
                  <a:gd name="connsiteY86" fmla="*/ 93123 h 593879"/>
                  <a:gd name="connsiteX87" fmla="*/ 466296 w 600511"/>
                  <a:gd name="connsiteY87" fmla="*/ 186246 h 593879"/>
                  <a:gd name="connsiteX88" fmla="*/ 233309 w 600511"/>
                  <a:gd name="connsiteY88" fmla="*/ 279369 h 593879"/>
                  <a:gd name="connsiteX89" fmla="*/ 0 w 600511"/>
                  <a:gd name="connsiteY89" fmla="*/ 186246 h 593879"/>
                  <a:gd name="connsiteX90" fmla="*/ 0 w 600511"/>
                  <a:gd name="connsiteY90" fmla="*/ 93123 h 593879"/>
                  <a:gd name="connsiteX91" fmla="*/ 233309 w 600511"/>
                  <a:gd name="connsiteY91" fmla="*/ 0 h 593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600511" h="593879">
                    <a:moveTo>
                      <a:pt x="466437" y="421770"/>
                    </a:moveTo>
                    <a:cubicBezTo>
                      <a:pt x="487560" y="421770"/>
                      <a:pt x="504684" y="438878"/>
                      <a:pt x="504684" y="459981"/>
                    </a:cubicBezTo>
                    <a:cubicBezTo>
                      <a:pt x="504684" y="481084"/>
                      <a:pt x="487560" y="498192"/>
                      <a:pt x="466437" y="498192"/>
                    </a:cubicBezTo>
                    <a:cubicBezTo>
                      <a:pt x="445314" y="498192"/>
                      <a:pt x="428190" y="481084"/>
                      <a:pt x="428190" y="459981"/>
                    </a:cubicBezTo>
                    <a:cubicBezTo>
                      <a:pt x="428190" y="438878"/>
                      <a:pt x="445314" y="421770"/>
                      <a:pt x="466437" y="421770"/>
                    </a:cubicBezTo>
                    <a:close/>
                    <a:moveTo>
                      <a:pt x="453390" y="375066"/>
                    </a:moveTo>
                    <a:lnTo>
                      <a:pt x="421127" y="386990"/>
                    </a:lnTo>
                    <a:cubicBezTo>
                      <a:pt x="419191" y="387957"/>
                      <a:pt x="418223" y="389890"/>
                      <a:pt x="418868" y="392146"/>
                    </a:cubicBezTo>
                    <a:lnTo>
                      <a:pt x="424031" y="406325"/>
                    </a:lnTo>
                    <a:cubicBezTo>
                      <a:pt x="424998" y="408259"/>
                      <a:pt x="424676" y="410515"/>
                      <a:pt x="423385" y="411481"/>
                    </a:cubicBezTo>
                    <a:cubicBezTo>
                      <a:pt x="422417" y="412448"/>
                      <a:pt x="418223" y="414382"/>
                      <a:pt x="416287" y="413737"/>
                    </a:cubicBezTo>
                    <a:lnTo>
                      <a:pt x="402414" y="407292"/>
                    </a:lnTo>
                    <a:cubicBezTo>
                      <a:pt x="400478" y="406325"/>
                      <a:pt x="398220" y="407292"/>
                      <a:pt x="397252" y="409226"/>
                    </a:cubicBezTo>
                    <a:lnTo>
                      <a:pt x="383056" y="440485"/>
                    </a:lnTo>
                    <a:cubicBezTo>
                      <a:pt x="382088" y="442096"/>
                      <a:pt x="383056" y="444674"/>
                      <a:pt x="384669" y="445318"/>
                    </a:cubicBezTo>
                    <a:lnTo>
                      <a:pt x="398542" y="451764"/>
                    </a:lnTo>
                    <a:cubicBezTo>
                      <a:pt x="400478" y="452730"/>
                      <a:pt x="402091" y="454664"/>
                      <a:pt x="401769" y="455953"/>
                    </a:cubicBezTo>
                    <a:cubicBezTo>
                      <a:pt x="401769" y="457564"/>
                      <a:pt x="400156" y="462076"/>
                      <a:pt x="398220" y="462720"/>
                    </a:cubicBezTo>
                    <a:lnTo>
                      <a:pt x="384024" y="467876"/>
                    </a:lnTo>
                    <a:cubicBezTo>
                      <a:pt x="382088" y="468521"/>
                      <a:pt x="381120" y="470777"/>
                      <a:pt x="381766" y="472710"/>
                    </a:cubicBezTo>
                    <a:lnTo>
                      <a:pt x="393380" y="504936"/>
                    </a:lnTo>
                    <a:cubicBezTo>
                      <a:pt x="394348" y="506870"/>
                      <a:pt x="396607" y="507836"/>
                      <a:pt x="398542" y="507192"/>
                    </a:cubicBezTo>
                    <a:lnTo>
                      <a:pt x="412738" y="502036"/>
                    </a:lnTo>
                    <a:cubicBezTo>
                      <a:pt x="414674" y="501391"/>
                      <a:pt x="417255" y="501713"/>
                      <a:pt x="417900" y="502680"/>
                    </a:cubicBezTo>
                    <a:cubicBezTo>
                      <a:pt x="418868" y="503969"/>
                      <a:pt x="421127" y="508159"/>
                      <a:pt x="420159" y="510092"/>
                    </a:cubicBezTo>
                    <a:lnTo>
                      <a:pt x="413706" y="523949"/>
                    </a:lnTo>
                    <a:cubicBezTo>
                      <a:pt x="412738" y="525561"/>
                      <a:pt x="413706" y="527816"/>
                      <a:pt x="415642" y="528783"/>
                    </a:cubicBezTo>
                    <a:lnTo>
                      <a:pt x="446937" y="543285"/>
                    </a:lnTo>
                    <a:cubicBezTo>
                      <a:pt x="448873" y="544251"/>
                      <a:pt x="451132" y="543285"/>
                      <a:pt x="451777" y="541351"/>
                    </a:cubicBezTo>
                    <a:lnTo>
                      <a:pt x="458230" y="527494"/>
                    </a:lnTo>
                    <a:cubicBezTo>
                      <a:pt x="459198" y="525561"/>
                      <a:pt x="461133" y="524272"/>
                      <a:pt x="462424" y="524272"/>
                    </a:cubicBezTo>
                    <a:cubicBezTo>
                      <a:pt x="464037" y="524272"/>
                      <a:pt x="468554" y="525883"/>
                      <a:pt x="469199" y="528139"/>
                    </a:cubicBezTo>
                    <a:lnTo>
                      <a:pt x="474361" y="542318"/>
                    </a:lnTo>
                    <a:cubicBezTo>
                      <a:pt x="475007" y="544251"/>
                      <a:pt x="477265" y="545218"/>
                      <a:pt x="479201" y="544574"/>
                    </a:cubicBezTo>
                    <a:lnTo>
                      <a:pt x="511464" y="532650"/>
                    </a:lnTo>
                    <a:cubicBezTo>
                      <a:pt x="513400" y="532006"/>
                      <a:pt x="514368" y="529750"/>
                      <a:pt x="513723" y="527816"/>
                    </a:cubicBezTo>
                    <a:lnTo>
                      <a:pt x="508560" y="513315"/>
                    </a:lnTo>
                    <a:cubicBezTo>
                      <a:pt x="507915" y="511381"/>
                      <a:pt x="508238" y="509125"/>
                      <a:pt x="509206" y="508159"/>
                    </a:cubicBezTo>
                    <a:cubicBezTo>
                      <a:pt x="510496" y="507192"/>
                      <a:pt x="514691" y="505258"/>
                      <a:pt x="516626" y="506225"/>
                    </a:cubicBezTo>
                    <a:lnTo>
                      <a:pt x="530500" y="512348"/>
                    </a:lnTo>
                    <a:cubicBezTo>
                      <a:pt x="532435" y="513315"/>
                      <a:pt x="534694" y="512348"/>
                      <a:pt x="535339" y="510737"/>
                    </a:cubicBezTo>
                    <a:lnTo>
                      <a:pt x="549858" y="479478"/>
                    </a:lnTo>
                    <a:cubicBezTo>
                      <a:pt x="550825" y="477544"/>
                      <a:pt x="549858" y="475288"/>
                      <a:pt x="547922" y="474322"/>
                    </a:cubicBezTo>
                    <a:lnTo>
                      <a:pt x="534049" y="467876"/>
                    </a:lnTo>
                    <a:cubicBezTo>
                      <a:pt x="532113" y="467232"/>
                      <a:pt x="531145" y="462398"/>
                      <a:pt x="531145" y="461109"/>
                    </a:cubicBezTo>
                    <a:cubicBezTo>
                      <a:pt x="531145" y="459498"/>
                      <a:pt x="532435" y="457886"/>
                      <a:pt x="534694" y="457242"/>
                    </a:cubicBezTo>
                    <a:lnTo>
                      <a:pt x="548890" y="451764"/>
                    </a:lnTo>
                    <a:cubicBezTo>
                      <a:pt x="550825" y="451119"/>
                      <a:pt x="551793" y="448863"/>
                      <a:pt x="551148" y="446930"/>
                    </a:cubicBezTo>
                    <a:lnTo>
                      <a:pt x="539211" y="414704"/>
                    </a:lnTo>
                    <a:cubicBezTo>
                      <a:pt x="538565" y="412770"/>
                      <a:pt x="536307" y="411804"/>
                      <a:pt x="534371" y="412448"/>
                    </a:cubicBezTo>
                    <a:lnTo>
                      <a:pt x="520175" y="417604"/>
                    </a:lnTo>
                    <a:cubicBezTo>
                      <a:pt x="517917" y="418571"/>
                      <a:pt x="515658" y="418249"/>
                      <a:pt x="514691" y="416960"/>
                    </a:cubicBezTo>
                    <a:cubicBezTo>
                      <a:pt x="513723" y="415993"/>
                      <a:pt x="511787" y="411481"/>
                      <a:pt x="512755" y="409548"/>
                    </a:cubicBezTo>
                    <a:lnTo>
                      <a:pt x="518885" y="396013"/>
                    </a:lnTo>
                    <a:cubicBezTo>
                      <a:pt x="519853" y="394079"/>
                      <a:pt x="518885" y="391824"/>
                      <a:pt x="516949" y="390857"/>
                    </a:cubicBezTo>
                    <a:lnTo>
                      <a:pt x="485976" y="376355"/>
                    </a:lnTo>
                    <a:cubicBezTo>
                      <a:pt x="484040" y="375711"/>
                      <a:pt x="481782" y="376355"/>
                      <a:pt x="480814" y="378289"/>
                    </a:cubicBezTo>
                    <a:lnTo>
                      <a:pt x="474361" y="392146"/>
                    </a:lnTo>
                    <a:cubicBezTo>
                      <a:pt x="473716" y="394079"/>
                      <a:pt x="471780" y="395691"/>
                      <a:pt x="470167" y="395368"/>
                    </a:cubicBezTo>
                    <a:cubicBezTo>
                      <a:pt x="468877" y="395368"/>
                      <a:pt x="464360" y="393757"/>
                      <a:pt x="463714" y="391824"/>
                    </a:cubicBezTo>
                    <a:lnTo>
                      <a:pt x="458230" y="377322"/>
                    </a:lnTo>
                    <a:cubicBezTo>
                      <a:pt x="457584" y="375389"/>
                      <a:pt x="455326" y="374422"/>
                      <a:pt x="453390" y="375066"/>
                    </a:cubicBezTo>
                    <a:close/>
                    <a:moveTo>
                      <a:pt x="0" y="372515"/>
                    </a:moveTo>
                    <a:cubicBezTo>
                      <a:pt x="0" y="424064"/>
                      <a:pt x="104223" y="465626"/>
                      <a:pt x="233292" y="465626"/>
                    </a:cubicBezTo>
                    <a:cubicBezTo>
                      <a:pt x="258461" y="465626"/>
                      <a:pt x="282661" y="464015"/>
                      <a:pt x="305248" y="461116"/>
                    </a:cubicBezTo>
                    <a:cubicBezTo>
                      <a:pt x="305571" y="493978"/>
                      <a:pt x="315574" y="524264"/>
                      <a:pt x="332998" y="549716"/>
                    </a:cubicBezTo>
                    <a:cubicBezTo>
                      <a:pt x="302667" y="555515"/>
                      <a:pt x="268786" y="558737"/>
                      <a:pt x="233292" y="558737"/>
                    </a:cubicBezTo>
                    <a:cubicBezTo>
                      <a:pt x="104546" y="558737"/>
                      <a:pt x="0" y="517175"/>
                      <a:pt x="0" y="465626"/>
                    </a:cubicBezTo>
                    <a:close/>
                    <a:moveTo>
                      <a:pt x="466295" y="326083"/>
                    </a:moveTo>
                    <a:cubicBezTo>
                      <a:pt x="540501" y="326083"/>
                      <a:pt x="600511" y="386023"/>
                      <a:pt x="600511" y="459820"/>
                    </a:cubicBezTo>
                    <a:cubicBezTo>
                      <a:pt x="600511" y="533939"/>
                      <a:pt x="540501" y="593879"/>
                      <a:pt x="466295" y="593879"/>
                    </a:cubicBezTo>
                    <a:cubicBezTo>
                      <a:pt x="392412" y="593879"/>
                      <a:pt x="332080" y="533939"/>
                      <a:pt x="332080" y="459820"/>
                    </a:cubicBezTo>
                    <a:cubicBezTo>
                      <a:pt x="332080" y="386023"/>
                      <a:pt x="392412" y="326083"/>
                      <a:pt x="466295" y="326083"/>
                    </a:cubicBezTo>
                    <a:close/>
                    <a:moveTo>
                      <a:pt x="0" y="232654"/>
                    </a:moveTo>
                    <a:cubicBezTo>
                      <a:pt x="0" y="284212"/>
                      <a:pt x="104554" y="326103"/>
                      <a:pt x="233309" y="326103"/>
                    </a:cubicBezTo>
                    <a:cubicBezTo>
                      <a:pt x="362065" y="326103"/>
                      <a:pt x="466296" y="284212"/>
                      <a:pt x="466296" y="232654"/>
                    </a:cubicBezTo>
                    <a:lnTo>
                      <a:pt x="466296" y="299035"/>
                    </a:lnTo>
                    <a:cubicBezTo>
                      <a:pt x="393689" y="299035"/>
                      <a:pt x="332377" y="347370"/>
                      <a:pt x="312370" y="413429"/>
                    </a:cubicBezTo>
                    <a:cubicBezTo>
                      <a:pt x="287522" y="416973"/>
                      <a:pt x="261061" y="419229"/>
                      <a:pt x="233309" y="419229"/>
                    </a:cubicBezTo>
                    <a:cubicBezTo>
                      <a:pt x="104231" y="419229"/>
                      <a:pt x="0" y="377338"/>
                      <a:pt x="0" y="326103"/>
                    </a:cubicBezTo>
                    <a:close/>
                    <a:moveTo>
                      <a:pt x="233309" y="23200"/>
                    </a:moveTo>
                    <a:cubicBezTo>
                      <a:pt x="105199" y="23200"/>
                      <a:pt x="23234" y="64445"/>
                      <a:pt x="23234" y="93123"/>
                    </a:cubicBezTo>
                    <a:cubicBezTo>
                      <a:pt x="23234" y="121479"/>
                      <a:pt x="105199" y="163046"/>
                      <a:pt x="233309" y="163046"/>
                    </a:cubicBezTo>
                    <a:cubicBezTo>
                      <a:pt x="361420" y="163046"/>
                      <a:pt x="443062" y="121479"/>
                      <a:pt x="443062" y="93123"/>
                    </a:cubicBezTo>
                    <a:cubicBezTo>
                      <a:pt x="443062" y="64445"/>
                      <a:pt x="361420" y="23200"/>
                      <a:pt x="233309" y="23200"/>
                    </a:cubicBezTo>
                    <a:close/>
                    <a:moveTo>
                      <a:pt x="233309" y="0"/>
                    </a:moveTo>
                    <a:cubicBezTo>
                      <a:pt x="362065" y="0"/>
                      <a:pt x="466296" y="41567"/>
                      <a:pt x="466296" y="93123"/>
                    </a:cubicBezTo>
                    <a:lnTo>
                      <a:pt x="466296" y="186246"/>
                    </a:lnTo>
                    <a:cubicBezTo>
                      <a:pt x="466296" y="237802"/>
                      <a:pt x="362065" y="279369"/>
                      <a:pt x="233309" y="279369"/>
                    </a:cubicBezTo>
                    <a:cubicBezTo>
                      <a:pt x="104231" y="279369"/>
                      <a:pt x="0" y="237802"/>
                      <a:pt x="0" y="186246"/>
                    </a:cubicBezTo>
                    <a:lnTo>
                      <a:pt x="0" y="93123"/>
                    </a:lnTo>
                    <a:cubicBezTo>
                      <a:pt x="0" y="41567"/>
                      <a:pt x="104554" y="0"/>
                      <a:pt x="233309" y="0"/>
                    </a:cubicBezTo>
                    <a:close/>
                  </a:path>
                </a:pathLst>
              </a:custGeom>
              <a:solidFill>
                <a:srgbClr val="051E3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îṧļïďê">
                <a:extLst>
                  <a:ext uri="{FF2B5EF4-FFF2-40B4-BE49-F238E27FC236}">
                    <a16:creationId xmlns:a16="http://schemas.microsoft.com/office/drawing/2014/main" xmlns="" id="{617A6F6B-2109-4C01-9D6D-D2C15F0080C8}"/>
                  </a:ext>
                </a:extLst>
              </p:cNvPr>
              <p:cNvSpPr/>
              <p:nvPr/>
            </p:nvSpPr>
            <p:spPr bwMode="auto">
              <a:xfrm>
                <a:off x="4472794" y="4737435"/>
                <a:ext cx="342202" cy="258842"/>
              </a:xfrm>
              <a:custGeom>
                <a:avLst/>
                <a:gdLst>
                  <a:gd name="connsiteX0" fmla="*/ 303150 w 606298"/>
                  <a:gd name="connsiteY0" fmla="*/ 172180 h 458605"/>
                  <a:gd name="connsiteX1" fmla="*/ 409775 w 606298"/>
                  <a:gd name="connsiteY1" fmla="*/ 278664 h 458605"/>
                  <a:gd name="connsiteX2" fmla="*/ 303150 w 606298"/>
                  <a:gd name="connsiteY2" fmla="*/ 385148 h 458605"/>
                  <a:gd name="connsiteX3" fmla="*/ 196525 w 606298"/>
                  <a:gd name="connsiteY3" fmla="*/ 278664 h 458605"/>
                  <a:gd name="connsiteX4" fmla="*/ 303150 w 606298"/>
                  <a:gd name="connsiteY4" fmla="*/ 172180 h 458605"/>
                  <a:gd name="connsiteX5" fmla="*/ 303149 w 606298"/>
                  <a:gd name="connsiteY5" fmla="*/ 131787 h 458605"/>
                  <a:gd name="connsiteX6" fmla="*/ 156060 w 606298"/>
                  <a:gd name="connsiteY6" fmla="*/ 278654 h 458605"/>
                  <a:gd name="connsiteX7" fmla="*/ 303149 w 606298"/>
                  <a:gd name="connsiteY7" fmla="*/ 425430 h 458605"/>
                  <a:gd name="connsiteX8" fmla="*/ 450147 w 606298"/>
                  <a:gd name="connsiteY8" fmla="*/ 278654 h 458605"/>
                  <a:gd name="connsiteX9" fmla="*/ 303149 w 606298"/>
                  <a:gd name="connsiteY9" fmla="*/ 131787 h 458605"/>
                  <a:gd name="connsiteX10" fmla="*/ 72767 w 606298"/>
                  <a:gd name="connsiteY10" fmla="*/ 60502 h 458605"/>
                  <a:gd name="connsiteX11" fmla="*/ 60593 w 606298"/>
                  <a:gd name="connsiteY11" fmla="*/ 72657 h 458605"/>
                  <a:gd name="connsiteX12" fmla="*/ 60593 w 606298"/>
                  <a:gd name="connsiteY12" fmla="*/ 98155 h 458605"/>
                  <a:gd name="connsiteX13" fmla="*/ 165762 w 606298"/>
                  <a:gd name="connsiteY13" fmla="*/ 98155 h 458605"/>
                  <a:gd name="connsiteX14" fmla="*/ 165762 w 606298"/>
                  <a:gd name="connsiteY14" fmla="*/ 72657 h 458605"/>
                  <a:gd name="connsiteX15" fmla="*/ 153588 w 606298"/>
                  <a:gd name="connsiteY15" fmla="*/ 60502 h 458605"/>
                  <a:gd name="connsiteX16" fmla="*/ 72767 w 606298"/>
                  <a:gd name="connsiteY16" fmla="*/ 0 h 458605"/>
                  <a:gd name="connsiteX17" fmla="*/ 153588 w 606298"/>
                  <a:gd name="connsiteY17" fmla="*/ 0 h 458605"/>
                  <a:gd name="connsiteX18" fmla="*/ 226355 w 606298"/>
                  <a:gd name="connsiteY18" fmla="*/ 72657 h 458605"/>
                  <a:gd name="connsiteX19" fmla="*/ 226355 w 606298"/>
                  <a:gd name="connsiteY19" fmla="*/ 98612 h 458605"/>
                  <a:gd name="connsiteX20" fmla="*/ 417654 w 606298"/>
                  <a:gd name="connsiteY20" fmla="*/ 98612 h 458605"/>
                  <a:gd name="connsiteX21" fmla="*/ 417654 w 606298"/>
                  <a:gd name="connsiteY21" fmla="*/ 74119 h 458605"/>
                  <a:gd name="connsiteX22" fmla="*/ 449781 w 606298"/>
                  <a:gd name="connsiteY22" fmla="*/ 42041 h 458605"/>
                  <a:gd name="connsiteX23" fmla="*/ 506713 w 606298"/>
                  <a:gd name="connsiteY23" fmla="*/ 42041 h 458605"/>
                  <a:gd name="connsiteX24" fmla="*/ 538932 w 606298"/>
                  <a:gd name="connsiteY24" fmla="*/ 74119 h 458605"/>
                  <a:gd name="connsiteX25" fmla="*/ 538932 w 606298"/>
                  <a:gd name="connsiteY25" fmla="*/ 98612 h 458605"/>
                  <a:gd name="connsiteX26" fmla="*/ 546712 w 606298"/>
                  <a:gd name="connsiteY26" fmla="*/ 98612 h 458605"/>
                  <a:gd name="connsiteX27" fmla="*/ 606298 w 606298"/>
                  <a:gd name="connsiteY27" fmla="*/ 158108 h 458605"/>
                  <a:gd name="connsiteX28" fmla="*/ 606298 w 606298"/>
                  <a:gd name="connsiteY28" fmla="*/ 399109 h 458605"/>
                  <a:gd name="connsiteX29" fmla="*/ 546712 w 606298"/>
                  <a:gd name="connsiteY29" fmla="*/ 458605 h 458605"/>
                  <a:gd name="connsiteX30" fmla="*/ 59495 w 606298"/>
                  <a:gd name="connsiteY30" fmla="*/ 458605 h 458605"/>
                  <a:gd name="connsiteX31" fmla="*/ 0 w 606298"/>
                  <a:gd name="connsiteY31" fmla="*/ 399109 h 458605"/>
                  <a:gd name="connsiteX32" fmla="*/ 0 w 606298"/>
                  <a:gd name="connsiteY32" fmla="*/ 72657 h 458605"/>
                  <a:gd name="connsiteX33" fmla="*/ 72767 w 606298"/>
                  <a:gd name="connsiteY33" fmla="*/ 0 h 45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6298" h="458605">
                    <a:moveTo>
                      <a:pt x="303150" y="172180"/>
                    </a:moveTo>
                    <a:cubicBezTo>
                      <a:pt x="362037" y="172180"/>
                      <a:pt x="409775" y="219855"/>
                      <a:pt x="409775" y="278664"/>
                    </a:cubicBezTo>
                    <a:cubicBezTo>
                      <a:pt x="409775" y="337473"/>
                      <a:pt x="362037" y="385148"/>
                      <a:pt x="303150" y="385148"/>
                    </a:cubicBezTo>
                    <a:cubicBezTo>
                      <a:pt x="244263" y="385148"/>
                      <a:pt x="196525" y="337473"/>
                      <a:pt x="196525" y="278664"/>
                    </a:cubicBezTo>
                    <a:cubicBezTo>
                      <a:pt x="196525" y="219855"/>
                      <a:pt x="244263" y="172180"/>
                      <a:pt x="303150" y="172180"/>
                    </a:cubicBezTo>
                    <a:close/>
                    <a:moveTo>
                      <a:pt x="303149" y="131787"/>
                    </a:moveTo>
                    <a:cubicBezTo>
                      <a:pt x="222053" y="131787"/>
                      <a:pt x="156060" y="197681"/>
                      <a:pt x="156060" y="278654"/>
                    </a:cubicBezTo>
                    <a:cubicBezTo>
                      <a:pt x="156060" y="359536"/>
                      <a:pt x="222053" y="425430"/>
                      <a:pt x="303149" y="425430"/>
                    </a:cubicBezTo>
                    <a:cubicBezTo>
                      <a:pt x="384245" y="425430"/>
                      <a:pt x="450147" y="359536"/>
                      <a:pt x="450147" y="278654"/>
                    </a:cubicBezTo>
                    <a:cubicBezTo>
                      <a:pt x="450147" y="197681"/>
                      <a:pt x="384245" y="131787"/>
                      <a:pt x="303149" y="131787"/>
                    </a:cubicBezTo>
                    <a:close/>
                    <a:moveTo>
                      <a:pt x="72767" y="60502"/>
                    </a:moveTo>
                    <a:cubicBezTo>
                      <a:pt x="66085" y="60502"/>
                      <a:pt x="60593" y="65985"/>
                      <a:pt x="60593" y="72657"/>
                    </a:cubicBezTo>
                    <a:lnTo>
                      <a:pt x="60593" y="98155"/>
                    </a:lnTo>
                    <a:lnTo>
                      <a:pt x="165762" y="98155"/>
                    </a:lnTo>
                    <a:lnTo>
                      <a:pt x="165762" y="72657"/>
                    </a:lnTo>
                    <a:cubicBezTo>
                      <a:pt x="165762" y="65985"/>
                      <a:pt x="160270" y="60502"/>
                      <a:pt x="153588" y="60502"/>
                    </a:cubicBezTo>
                    <a:close/>
                    <a:moveTo>
                      <a:pt x="72767" y="0"/>
                    </a:moveTo>
                    <a:lnTo>
                      <a:pt x="153588" y="0"/>
                    </a:lnTo>
                    <a:cubicBezTo>
                      <a:pt x="193770" y="0"/>
                      <a:pt x="226355" y="32536"/>
                      <a:pt x="226355" y="72657"/>
                    </a:cubicBezTo>
                    <a:lnTo>
                      <a:pt x="226355" y="98612"/>
                    </a:lnTo>
                    <a:lnTo>
                      <a:pt x="417654" y="98612"/>
                    </a:lnTo>
                    <a:lnTo>
                      <a:pt x="417654" y="74119"/>
                    </a:lnTo>
                    <a:cubicBezTo>
                      <a:pt x="417654" y="56389"/>
                      <a:pt x="432024" y="42041"/>
                      <a:pt x="449781" y="42041"/>
                    </a:cubicBezTo>
                    <a:lnTo>
                      <a:pt x="506713" y="42041"/>
                    </a:lnTo>
                    <a:cubicBezTo>
                      <a:pt x="524561" y="42041"/>
                      <a:pt x="538932" y="56389"/>
                      <a:pt x="538932" y="74119"/>
                    </a:cubicBezTo>
                    <a:lnTo>
                      <a:pt x="538932" y="98612"/>
                    </a:lnTo>
                    <a:lnTo>
                      <a:pt x="546712" y="98612"/>
                    </a:lnTo>
                    <a:cubicBezTo>
                      <a:pt x="579571" y="98612"/>
                      <a:pt x="606298" y="125299"/>
                      <a:pt x="606298" y="158108"/>
                    </a:cubicBezTo>
                    <a:lnTo>
                      <a:pt x="606298" y="399109"/>
                    </a:lnTo>
                    <a:cubicBezTo>
                      <a:pt x="606298" y="431919"/>
                      <a:pt x="579571" y="458605"/>
                      <a:pt x="546712" y="458605"/>
                    </a:cubicBezTo>
                    <a:lnTo>
                      <a:pt x="59495" y="458605"/>
                    </a:lnTo>
                    <a:cubicBezTo>
                      <a:pt x="26635" y="458605"/>
                      <a:pt x="0" y="431919"/>
                      <a:pt x="0" y="399109"/>
                    </a:cubicBezTo>
                    <a:lnTo>
                      <a:pt x="0" y="72657"/>
                    </a:lnTo>
                    <a:cubicBezTo>
                      <a:pt x="0" y="32536"/>
                      <a:pt x="32585" y="0"/>
                      <a:pt x="72767" y="0"/>
                    </a:cubicBezTo>
                    <a:close/>
                  </a:path>
                </a:pathLst>
              </a:custGeom>
              <a:solidFill>
                <a:srgbClr val="051E3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FDFE28F0-3081-45F3-8913-2ECC84B19BA7}"/>
                </a:ext>
              </a:extLst>
            </p:cNvPr>
            <p:cNvGrpSpPr/>
            <p:nvPr/>
          </p:nvGrpSpPr>
          <p:grpSpPr>
            <a:xfrm>
              <a:off x="5614616" y="2879969"/>
              <a:ext cx="1028678" cy="987133"/>
              <a:chOff x="1493143" y="2064419"/>
              <a:chExt cx="1028678" cy="987133"/>
            </a:xfrm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xmlns="" id="{738C9096-E437-4B6B-9010-7037AA597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060" y="2482356"/>
                <a:ext cx="796843" cy="569196"/>
              </a:xfrm>
              <a:custGeom>
                <a:avLst/>
                <a:gdLst>
                  <a:gd name="T0" fmla="*/ 0 w 129"/>
                  <a:gd name="T1" fmla="*/ 0 h 93"/>
                  <a:gd name="T2" fmla="*/ 0 w 129"/>
                  <a:gd name="T3" fmla="*/ 93 h 93"/>
                  <a:gd name="T4" fmla="*/ 44 w 129"/>
                  <a:gd name="T5" fmla="*/ 93 h 93"/>
                  <a:gd name="T6" fmla="*/ 44 w 129"/>
                  <a:gd name="T7" fmla="*/ 26 h 93"/>
                  <a:gd name="T8" fmla="*/ 86 w 129"/>
                  <a:gd name="T9" fmla="*/ 26 h 93"/>
                  <a:gd name="T10" fmla="*/ 86 w 129"/>
                  <a:gd name="T11" fmla="*/ 93 h 93"/>
                  <a:gd name="T12" fmla="*/ 129 w 129"/>
                  <a:gd name="T13" fmla="*/ 93 h 93"/>
                  <a:gd name="T14" fmla="*/ 129 w 129"/>
                  <a:gd name="T15" fmla="*/ 0 h 93"/>
                  <a:gd name="T16" fmla="*/ 0 w 129"/>
                  <a:gd name="T1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93">
                    <a:moveTo>
                      <a:pt x="0" y="0"/>
                    </a:moveTo>
                    <a:lnTo>
                      <a:pt x="0" y="93"/>
                    </a:lnTo>
                    <a:lnTo>
                      <a:pt x="44" y="93"/>
                    </a:lnTo>
                    <a:lnTo>
                      <a:pt x="44" y="26"/>
                    </a:lnTo>
                    <a:lnTo>
                      <a:pt x="86" y="26"/>
                    </a:lnTo>
                    <a:lnTo>
                      <a:pt x="86" y="93"/>
                    </a:lnTo>
                    <a:lnTo>
                      <a:pt x="129" y="93"/>
                    </a:lnTo>
                    <a:lnTo>
                      <a:pt x="1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丫丫体-D版" panose="02010601030101010101" pitchFamily="2" charset="-122"/>
                  <a:ea typeface="印品丫丫体-D版" panose="02010601030101010101" pitchFamily="2" charset="-122"/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xmlns="" id="{4C289586-77C9-4C5A-B3B1-5D0DA223F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143" y="2064419"/>
                <a:ext cx="1028678" cy="401056"/>
              </a:xfrm>
              <a:custGeom>
                <a:avLst/>
                <a:gdLst>
                  <a:gd name="T0" fmla="*/ 95 w 189"/>
                  <a:gd name="T1" fmla="*/ 0 h 81"/>
                  <a:gd name="T2" fmla="*/ 0 w 189"/>
                  <a:gd name="T3" fmla="*/ 81 h 81"/>
                  <a:gd name="T4" fmla="*/ 189 w 189"/>
                  <a:gd name="T5" fmla="*/ 81 h 81"/>
                  <a:gd name="T6" fmla="*/ 95 w 189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9" h="81">
                    <a:moveTo>
                      <a:pt x="95" y="0"/>
                    </a:moveTo>
                    <a:lnTo>
                      <a:pt x="0" y="81"/>
                    </a:lnTo>
                    <a:lnTo>
                      <a:pt x="189" y="81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丫丫体-D版" panose="02010601030101010101" pitchFamily="2" charset="-122"/>
                  <a:ea typeface="印品丫丫体-D版" panose="02010601030101010101" pitchFamily="2" charset="-122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4A891DF0-3FD3-4F39-8964-EDC241D1BA9A}"/>
              </a:ext>
            </a:extLst>
          </p:cNvPr>
          <p:cNvGrpSpPr/>
          <p:nvPr/>
        </p:nvGrpSpPr>
        <p:grpSpPr>
          <a:xfrm>
            <a:off x="2086994" y="1886430"/>
            <a:ext cx="2181478" cy="659729"/>
            <a:chOff x="2162900" y="1617861"/>
            <a:chExt cx="2181478" cy="65972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1654B767-E30E-4624-962F-8D109D3C19D4}"/>
                </a:ext>
              </a:extLst>
            </p:cNvPr>
            <p:cNvSpPr txBox="1"/>
            <p:nvPr/>
          </p:nvSpPr>
          <p:spPr>
            <a:xfrm>
              <a:off x="3110664" y="1617861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界面美化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2F3CC421-98AA-46F1-93B5-5113271C56E4}"/>
                </a:ext>
              </a:extLst>
            </p:cNvPr>
            <p:cNvSpPr txBox="1"/>
            <p:nvPr/>
          </p:nvSpPr>
          <p:spPr>
            <a:xfrm>
              <a:off x="2162900" y="1969813"/>
              <a:ext cx="2053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0A161214-A9B1-450F-A64F-C5BAE0234F70}"/>
              </a:ext>
            </a:extLst>
          </p:cNvPr>
          <p:cNvGrpSpPr/>
          <p:nvPr/>
        </p:nvGrpSpPr>
        <p:grpSpPr>
          <a:xfrm>
            <a:off x="1584189" y="3238673"/>
            <a:ext cx="2181478" cy="659729"/>
            <a:chOff x="2162900" y="1617861"/>
            <a:chExt cx="2181478" cy="65972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9F76759A-11E6-4E9A-AF79-46309C6A9291}"/>
                </a:ext>
              </a:extLst>
            </p:cNvPr>
            <p:cNvSpPr txBox="1"/>
            <p:nvPr/>
          </p:nvSpPr>
          <p:spPr>
            <a:xfrm>
              <a:off x="3110664" y="1617861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功能完善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5DBB0F6F-CE76-45A7-89BE-16B24167351A}"/>
                </a:ext>
              </a:extLst>
            </p:cNvPr>
            <p:cNvSpPr txBox="1"/>
            <p:nvPr/>
          </p:nvSpPr>
          <p:spPr>
            <a:xfrm>
              <a:off x="2162900" y="1969813"/>
              <a:ext cx="2053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78ED8A8C-7B53-467F-A559-E4BCA7EC26F0}"/>
              </a:ext>
            </a:extLst>
          </p:cNvPr>
          <p:cNvGrpSpPr/>
          <p:nvPr/>
        </p:nvGrpSpPr>
        <p:grpSpPr>
          <a:xfrm>
            <a:off x="2161587" y="4594332"/>
            <a:ext cx="2181478" cy="659729"/>
            <a:chOff x="2162900" y="1617861"/>
            <a:chExt cx="2181478" cy="65972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011E0484-7B71-4F93-94C7-8B39D7E05C87}"/>
                </a:ext>
              </a:extLst>
            </p:cNvPr>
            <p:cNvSpPr txBox="1"/>
            <p:nvPr/>
          </p:nvSpPr>
          <p:spPr>
            <a:xfrm>
              <a:off x="3110664" y="1617861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局域网端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479B4A5A-2C7F-4E1B-8CCF-BEFDD4C0AF76}"/>
                </a:ext>
              </a:extLst>
            </p:cNvPr>
            <p:cNvSpPr txBox="1"/>
            <p:nvPr/>
          </p:nvSpPr>
          <p:spPr>
            <a:xfrm>
              <a:off x="2162900" y="1969813"/>
              <a:ext cx="2053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697E4C4A-AE77-4EFE-8A75-37A7372E4BAF}"/>
              </a:ext>
            </a:extLst>
          </p:cNvPr>
          <p:cNvGrpSpPr/>
          <p:nvPr/>
        </p:nvGrpSpPr>
        <p:grpSpPr>
          <a:xfrm>
            <a:off x="8077554" y="1882074"/>
            <a:ext cx="2053629" cy="633249"/>
            <a:chOff x="2162900" y="1644341"/>
            <a:chExt cx="2053629" cy="63324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3463AE09-7ACB-45D6-8C0A-05F4055DA81B}"/>
                </a:ext>
              </a:extLst>
            </p:cNvPr>
            <p:cNvSpPr txBox="1"/>
            <p:nvPr/>
          </p:nvSpPr>
          <p:spPr>
            <a:xfrm>
              <a:off x="2162900" y="1644341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文档撰写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78057D2A-87B0-44A8-AFEC-6031BE8572BA}"/>
                </a:ext>
              </a:extLst>
            </p:cNvPr>
            <p:cNvSpPr txBox="1"/>
            <p:nvPr/>
          </p:nvSpPr>
          <p:spPr>
            <a:xfrm>
              <a:off x="2162900" y="1969813"/>
              <a:ext cx="2053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C372D04F-CD6C-485A-8B49-9C94CACC801A}"/>
              </a:ext>
            </a:extLst>
          </p:cNvPr>
          <p:cNvGrpSpPr/>
          <p:nvPr/>
        </p:nvGrpSpPr>
        <p:grpSpPr>
          <a:xfrm>
            <a:off x="8589720" y="3238673"/>
            <a:ext cx="2321534" cy="633249"/>
            <a:chOff x="2162900" y="1644341"/>
            <a:chExt cx="2053629" cy="633249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26E914C2-4FF3-435F-9B3B-C2B0B0A3AB4F}"/>
                </a:ext>
              </a:extLst>
            </p:cNvPr>
            <p:cNvSpPr txBox="1"/>
            <p:nvPr/>
          </p:nvSpPr>
          <p:spPr>
            <a:xfrm>
              <a:off x="2162900" y="1644341"/>
              <a:ext cx="1742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 Pipelines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86D83902-553C-4315-990F-064902480951}"/>
                </a:ext>
              </a:extLst>
            </p:cNvPr>
            <p:cNvSpPr txBox="1"/>
            <p:nvPr/>
          </p:nvSpPr>
          <p:spPr>
            <a:xfrm>
              <a:off x="2162900" y="1969813"/>
              <a:ext cx="2053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250CCEEC-B187-41CC-83E0-9C7DC7F651BE}"/>
              </a:ext>
            </a:extLst>
          </p:cNvPr>
          <p:cNvGrpSpPr/>
          <p:nvPr/>
        </p:nvGrpSpPr>
        <p:grpSpPr>
          <a:xfrm>
            <a:off x="8077554" y="4551493"/>
            <a:ext cx="2053629" cy="633249"/>
            <a:chOff x="2162900" y="1644341"/>
            <a:chExt cx="2053629" cy="633249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C5492C1B-FE48-467D-8A8B-239585B1C5EF}"/>
                </a:ext>
              </a:extLst>
            </p:cNvPr>
            <p:cNvSpPr txBox="1"/>
            <p:nvPr/>
          </p:nvSpPr>
          <p:spPr>
            <a:xfrm>
              <a:off x="2162900" y="1644341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1B5FB6BD-1065-49D8-B892-B1A926943649}"/>
                </a:ext>
              </a:extLst>
            </p:cNvPr>
            <p:cNvSpPr txBox="1"/>
            <p:nvPr/>
          </p:nvSpPr>
          <p:spPr>
            <a:xfrm>
              <a:off x="2162900" y="1969813"/>
              <a:ext cx="2053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AA582837-6C5F-4332-9B9C-AC039255E6C2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BD15260-4725-4A98-96DD-93E988E0C95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F304977B-B6EE-41C9-9767-5D3893299A72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本周工作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33E272AF-2EFE-4645-B04D-5013AA159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AE73D9D5-CA06-4974-86F4-78C2C1D04ADF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29200" y="3068515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video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BD15260-4725-4A98-96DD-93E988E0C95E}"/>
              </a:ext>
            </a:extLst>
          </p:cNvPr>
          <p:cNvGrpSpPr/>
          <p:nvPr/>
        </p:nvGrpSpPr>
        <p:grpSpPr>
          <a:xfrm>
            <a:off x="574467" y="39915"/>
            <a:ext cx="2850904" cy="1095826"/>
            <a:chOff x="574467" y="39915"/>
            <a:chExt cx="2850904" cy="10958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F304977B-B6EE-41C9-9767-5D3893299A72}"/>
                </a:ext>
              </a:extLst>
            </p:cNvPr>
            <p:cNvSpPr txBox="1"/>
            <p:nvPr/>
          </p:nvSpPr>
          <p:spPr>
            <a:xfrm>
              <a:off x="1683657" y="387773"/>
              <a:ext cx="174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本周工作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33E272AF-2EFE-4645-B04D-5013AA159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67" y="39915"/>
              <a:ext cx="1109190" cy="1095826"/>
            </a:xfrm>
            <a:prstGeom prst="rect">
              <a:avLst/>
            </a:prstGeom>
            <a:noFill/>
          </p:spPr>
        </p:pic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AE73D9D5-CA06-4974-86F4-78C2C1D04ADF}"/>
              </a:ext>
            </a:extLst>
          </p:cNvPr>
          <p:cNvCxnSpPr>
            <a:cxnSpLocks/>
          </p:cNvCxnSpPr>
          <p:nvPr/>
        </p:nvCxnSpPr>
        <p:spPr>
          <a:xfrm>
            <a:off x="3817257" y="587828"/>
            <a:ext cx="8374743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46485" y="35502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文档撰写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dell\Documents\Tencent Files\2488535755\Image\C2C\7S5231G2[KV47V4`}WM[M(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34" y="1615941"/>
            <a:ext cx="65913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240</Words>
  <Application>Microsoft Office PowerPoint</Application>
  <PresentationFormat>自定义</PresentationFormat>
  <Paragraphs>96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dell</cp:lastModifiedBy>
  <cp:revision>96</cp:revision>
  <dcterms:created xsi:type="dcterms:W3CDTF">2019-03-15T01:22:50Z</dcterms:created>
  <dcterms:modified xsi:type="dcterms:W3CDTF">2020-07-25T02:21:15Z</dcterms:modified>
</cp:coreProperties>
</file>