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9" r:id="rId7"/>
    <p:sldId id="266" r:id="rId8"/>
    <p:sldId id="267" r:id="rId9"/>
    <p:sldId id="268" r:id="rId10"/>
    <p:sldId id="263" r:id="rId11"/>
    <p:sldId id="270" r:id="rId12"/>
    <p:sldId id="265" r:id="rId13"/>
    <p:sldId id="264" r:id="rId14"/>
    <p:sldId id="271" r:id="rId15"/>
    <p:sldId id="273" r:id="rId16"/>
    <p:sldId id="274" r:id="rId17"/>
    <p:sldId id="272" r:id="rId18"/>
    <p:sldId id="260" r:id="rId19"/>
    <p:sldId id="261" r:id="rId20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C730132-0845-4B3C-AA97-A76272BCA322}">
          <p14:sldIdLst>
            <p14:sldId id="256"/>
            <p14:sldId id="257"/>
            <p14:sldId id="258"/>
            <p14:sldId id="259"/>
            <p14:sldId id="262"/>
            <p14:sldId id="269"/>
            <p14:sldId id="266"/>
            <p14:sldId id="267"/>
            <p14:sldId id="268"/>
            <p14:sldId id="263"/>
            <p14:sldId id="270"/>
          </p14:sldIdLst>
        </p14:section>
        <p14:section name="제목 없는 구역" id="{07EBEA0A-A28D-478A-9841-8EEBDBBBB568}">
          <p14:sldIdLst>
            <p14:sldId id="265"/>
            <p14:sldId id="264"/>
            <p14:sldId id="271"/>
            <p14:sldId id="273"/>
            <p14:sldId id="274"/>
            <p14:sldId id="27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A2E"/>
    <a:srgbClr val="65C7C5"/>
    <a:srgbClr val="9946EC"/>
    <a:srgbClr val="EE5854"/>
    <a:srgbClr val="E86B5E"/>
    <a:srgbClr val="FF5F3F"/>
    <a:srgbClr val="FC8CB7"/>
    <a:srgbClr val="F8E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102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24644"/>
            <a:ext cx="8640960" cy="6408712"/>
          </a:xfrm>
          <a:prstGeom prst="rect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903040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각종 자기소개 </a:t>
            </a:r>
            <a:endParaRPr lang="en-US" altLang="ko-KR" sz="36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600" spc="-15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피피티</a:t>
            </a:r>
            <a:r>
              <a:rPr lang="ko-KR" altLang="en-US" sz="36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템플릿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611560" y="2103369"/>
            <a:ext cx="3960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60506" y="764704"/>
            <a:ext cx="0" cy="20162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91880" y="21438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By </a:t>
            </a:r>
            <a:r>
              <a:rPr lang="ko-KR" altLang="en-US" sz="1200" spc="-15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지노</a:t>
            </a:r>
            <a:endParaRPr lang="ko-KR" altLang="en-US" sz="12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77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84666104-25B1-44BB-B9F1-747C630F3863}"/>
              </a:ext>
            </a:extLst>
          </p:cNvPr>
          <p:cNvSpPr/>
          <p:nvPr/>
        </p:nvSpPr>
        <p:spPr>
          <a:xfrm>
            <a:off x="2475418" y="393826"/>
            <a:ext cx="2773761" cy="4619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각 삼각형 2"/>
          <p:cNvSpPr/>
          <p:nvPr/>
        </p:nvSpPr>
        <p:spPr>
          <a:xfrm rot="5400000">
            <a:off x="0" y="0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>
            <a:off x="8163272" y="5877272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40152" y="1025864"/>
            <a:ext cx="720080" cy="720080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Client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C8E9FD0-7206-4BC9-8EBD-61277C622161}"/>
              </a:ext>
            </a:extLst>
          </p:cNvPr>
          <p:cNvSpPr/>
          <p:nvPr/>
        </p:nvSpPr>
        <p:spPr>
          <a:xfrm>
            <a:off x="848634" y="2714353"/>
            <a:ext cx="864096" cy="864096"/>
          </a:xfrm>
          <a:prstGeom prst="ellipse">
            <a:avLst/>
          </a:prstGeom>
          <a:solidFill>
            <a:srgbClr val="FA5A2E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Server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62F52DC-9C90-46D6-B15B-049735D51DD1}"/>
              </a:ext>
            </a:extLst>
          </p:cNvPr>
          <p:cNvSpPr/>
          <p:nvPr/>
        </p:nvSpPr>
        <p:spPr>
          <a:xfrm>
            <a:off x="1586662" y="2986114"/>
            <a:ext cx="864096" cy="43204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socket</a:t>
            </a:r>
            <a:endParaRPr lang="ko-KR" altLang="en-US" sz="11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45913AD-33C5-46B5-A442-835D07155E93}"/>
              </a:ext>
            </a:extLst>
          </p:cNvPr>
          <p:cNvSpPr/>
          <p:nvPr/>
        </p:nvSpPr>
        <p:spPr>
          <a:xfrm>
            <a:off x="5289213" y="1180718"/>
            <a:ext cx="864096" cy="43204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socket</a:t>
            </a:r>
            <a:endParaRPr lang="ko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334FAF5-DD4F-474D-ADFA-50776B09FD91}"/>
              </a:ext>
            </a:extLst>
          </p:cNvPr>
          <p:cNvSpPr/>
          <p:nvPr/>
        </p:nvSpPr>
        <p:spPr>
          <a:xfrm>
            <a:off x="5940152" y="2060848"/>
            <a:ext cx="720080" cy="720080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Client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4120A1F-8C3D-4219-9A56-1D5123B5FC3D}"/>
              </a:ext>
            </a:extLst>
          </p:cNvPr>
          <p:cNvSpPr/>
          <p:nvPr/>
        </p:nvSpPr>
        <p:spPr>
          <a:xfrm>
            <a:off x="5289213" y="2215702"/>
            <a:ext cx="864096" cy="43204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socket</a:t>
            </a:r>
            <a:endParaRPr lang="ko-KR" altLang="en-US" sz="11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DDB591-F0B2-420D-840E-081B517B2E12}"/>
              </a:ext>
            </a:extLst>
          </p:cNvPr>
          <p:cNvSpPr/>
          <p:nvPr/>
        </p:nvSpPr>
        <p:spPr>
          <a:xfrm>
            <a:off x="5973164" y="3117508"/>
            <a:ext cx="720080" cy="720080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Client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D9ADE9-08F9-4E4A-B6FF-91439F3E02F7}"/>
              </a:ext>
            </a:extLst>
          </p:cNvPr>
          <p:cNvSpPr/>
          <p:nvPr/>
        </p:nvSpPr>
        <p:spPr>
          <a:xfrm>
            <a:off x="5322225" y="3272362"/>
            <a:ext cx="864096" cy="43204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socket</a:t>
            </a:r>
            <a:endParaRPr lang="ko-KR" altLang="en-US" sz="11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88FD15-09A9-4C81-8317-A3FABAAC8965}"/>
              </a:ext>
            </a:extLst>
          </p:cNvPr>
          <p:cNvSpPr/>
          <p:nvPr/>
        </p:nvSpPr>
        <p:spPr>
          <a:xfrm>
            <a:off x="5940152" y="4183794"/>
            <a:ext cx="720080" cy="720080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Client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9C5154F-2BDB-41C9-8C33-8C9B5285AE13}"/>
              </a:ext>
            </a:extLst>
          </p:cNvPr>
          <p:cNvSpPr/>
          <p:nvPr/>
        </p:nvSpPr>
        <p:spPr>
          <a:xfrm>
            <a:off x="5289213" y="4338648"/>
            <a:ext cx="864096" cy="43204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socket</a:t>
            </a:r>
            <a:endParaRPr lang="ko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85B1A12-1BA5-47F4-818F-03E774D685EF}"/>
              </a:ext>
            </a:extLst>
          </p:cNvPr>
          <p:cNvCxnSpPr>
            <a:cxnSpLocks/>
          </p:cNvCxnSpPr>
          <p:nvPr/>
        </p:nvCxnSpPr>
        <p:spPr>
          <a:xfrm flipH="1">
            <a:off x="2437182" y="1429224"/>
            <a:ext cx="2478553" cy="161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F95BBC3-089E-4AF8-89C1-1931EE0D8C92}"/>
              </a:ext>
            </a:extLst>
          </p:cNvPr>
          <p:cNvCxnSpPr>
            <a:cxnSpLocks/>
          </p:cNvCxnSpPr>
          <p:nvPr/>
        </p:nvCxnSpPr>
        <p:spPr>
          <a:xfrm flipV="1">
            <a:off x="2581197" y="1745944"/>
            <a:ext cx="2564001" cy="152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F2C785C-C6AF-4EF9-A575-C7D775DC0F39}"/>
              </a:ext>
            </a:extLst>
          </p:cNvPr>
          <p:cNvCxnSpPr>
            <a:cxnSpLocks/>
          </p:cNvCxnSpPr>
          <p:nvPr/>
        </p:nvCxnSpPr>
        <p:spPr>
          <a:xfrm flipV="1">
            <a:off x="2555776" y="2475331"/>
            <a:ext cx="2520280" cy="80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2B3D243-0816-412F-B350-929BDEDD1422}"/>
              </a:ext>
            </a:extLst>
          </p:cNvPr>
          <p:cNvCxnSpPr>
            <a:cxnSpLocks/>
          </p:cNvCxnSpPr>
          <p:nvPr/>
        </p:nvCxnSpPr>
        <p:spPr>
          <a:xfrm>
            <a:off x="2558075" y="3291843"/>
            <a:ext cx="2477677" cy="18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199652C-97DF-409D-8D7D-308DB20C6E2F}"/>
              </a:ext>
            </a:extLst>
          </p:cNvPr>
          <p:cNvCxnSpPr>
            <a:cxnSpLocks/>
          </p:cNvCxnSpPr>
          <p:nvPr/>
        </p:nvCxnSpPr>
        <p:spPr>
          <a:xfrm>
            <a:off x="2581197" y="3340701"/>
            <a:ext cx="2454555" cy="112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BBD47641-0315-41F3-BBFF-73EBA9E53D77}"/>
              </a:ext>
            </a:extLst>
          </p:cNvPr>
          <p:cNvSpPr/>
          <p:nvPr/>
        </p:nvSpPr>
        <p:spPr>
          <a:xfrm>
            <a:off x="-44749" y="2703501"/>
            <a:ext cx="1024078" cy="864096"/>
          </a:xfrm>
          <a:prstGeom prst="ellipse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Thread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4562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84666104-25B1-44BB-B9F1-747C630F3863}"/>
              </a:ext>
            </a:extLst>
          </p:cNvPr>
          <p:cNvSpPr/>
          <p:nvPr/>
        </p:nvSpPr>
        <p:spPr>
          <a:xfrm>
            <a:off x="2475418" y="393826"/>
            <a:ext cx="2773761" cy="4619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각 삼각형 2"/>
          <p:cNvSpPr/>
          <p:nvPr/>
        </p:nvSpPr>
        <p:spPr>
          <a:xfrm rot="5400000">
            <a:off x="0" y="0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>
            <a:off x="8163272" y="5877272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40152" y="1025864"/>
            <a:ext cx="720080" cy="720080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Client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C8E9FD0-7206-4BC9-8EBD-61277C622161}"/>
              </a:ext>
            </a:extLst>
          </p:cNvPr>
          <p:cNvSpPr/>
          <p:nvPr/>
        </p:nvSpPr>
        <p:spPr>
          <a:xfrm>
            <a:off x="848634" y="2714353"/>
            <a:ext cx="864096" cy="864096"/>
          </a:xfrm>
          <a:prstGeom prst="ellipse">
            <a:avLst/>
          </a:prstGeom>
          <a:solidFill>
            <a:srgbClr val="FA5A2E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Server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62F52DC-9C90-46D6-B15B-049735D51DD1}"/>
              </a:ext>
            </a:extLst>
          </p:cNvPr>
          <p:cNvSpPr/>
          <p:nvPr/>
        </p:nvSpPr>
        <p:spPr>
          <a:xfrm>
            <a:off x="1586662" y="2986114"/>
            <a:ext cx="864096" cy="43204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socket</a:t>
            </a:r>
            <a:endParaRPr lang="ko-KR" altLang="en-US" sz="11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45913AD-33C5-46B5-A442-835D07155E93}"/>
              </a:ext>
            </a:extLst>
          </p:cNvPr>
          <p:cNvSpPr/>
          <p:nvPr/>
        </p:nvSpPr>
        <p:spPr>
          <a:xfrm>
            <a:off x="5289213" y="1180718"/>
            <a:ext cx="864096" cy="43204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socket</a:t>
            </a:r>
            <a:endParaRPr lang="ko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334FAF5-DD4F-474D-ADFA-50776B09FD91}"/>
              </a:ext>
            </a:extLst>
          </p:cNvPr>
          <p:cNvSpPr/>
          <p:nvPr/>
        </p:nvSpPr>
        <p:spPr>
          <a:xfrm>
            <a:off x="5940152" y="2060848"/>
            <a:ext cx="720080" cy="720080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Client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4120A1F-8C3D-4219-9A56-1D5123B5FC3D}"/>
              </a:ext>
            </a:extLst>
          </p:cNvPr>
          <p:cNvSpPr/>
          <p:nvPr/>
        </p:nvSpPr>
        <p:spPr>
          <a:xfrm>
            <a:off x="5289213" y="2215702"/>
            <a:ext cx="864096" cy="43204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socket</a:t>
            </a:r>
            <a:endParaRPr lang="ko-KR" altLang="en-US" sz="11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DDB591-F0B2-420D-840E-081B517B2E12}"/>
              </a:ext>
            </a:extLst>
          </p:cNvPr>
          <p:cNvSpPr/>
          <p:nvPr/>
        </p:nvSpPr>
        <p:spPr>
          <a:xfrm>
            <a:off x="5973164" y="3117508"/>
            <a:ext cx="720080" cy="720080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Client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D9ADE9-08F9-4E4A-B6FF-91439F3E02F7}"/>
              </a:ext>
            </a:extLst>
          </p:cNvPr>
          <p:cNvSpPr/>
          <p:nvPr/>
        </p:nvSpPr>
        <p:spPr>
          <a:xfrm>
            <a:off x="5322225" y="3272362"/>
            <a:ext cx="864096" cy="43204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socket</a:t>
            </a:r>
            <a:endParaRPr lang="ko-KR" altLang="en-US" sz="11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88FD15-09A9-4C81-8317-A3FABAAC8965}"/>
              </a:ext>
            </a:extLst>
          </p:cNvPr>
          <p:cNvSpPr/>
          <p:nvPr/>
        </p:nvSpPr>
        <p:spPr>
          <a:xfrm>
            <a:off x="5940152" y="4183794"/>
            <a:ext cx="720080" cy="720080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Client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9C5154F-2BDB-41C9-8C33-8C9B5285AE13}"/>
              </a:ext>
            </a:extLst>
          </p:cNvPr>
          <p:cNvSpPr/>
          <p:nvPr/>
        </p:nvSpPr>
        <p:spPr>
          <a:xfrm>
            <a:off x="5289213" y="4338648"/>
            <a:ext cx="864096" cy="43204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socket</a:t>
            </a:r>
            <a:endParaRPr lang="ko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85B1A12-1BA5-47F4-818F-03E774D685EF}"/>
              </a:ext>
            </a:extLst>
          </p:cNvPr>
          <p:cNvCxnSpPr>
            <a:cxnSpLocks/>
          </p:cNvCxnSpPr>
          <p:nvPr/>
        </p:nvCxnSpPr>
        <p:spPr>
          <a:xfrm flipH="1">
            <a:off x="2437182" y="1429224"/>
            <a:ext cx="2478553" cy="161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F95BBC3-089E-4AF8-89C1-1931EE0D8C92}"/>
              </a:ext>
            </a:extLst>
          </p:cNvPr>
          <p:cNvCxnSpPr>
            <a:cxnSpLocks/>
          </p:cNvCxnSpPr>
          <p:nvPr/>
        </p:nvCxnSpPr>
        <p:spPr>
          <a:xfrm flipV="1">
            <a:off x="2581197" y="1745944"/>
            <a:ext cx="2564001" cy="152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F2C785C-C6AF-4EF9-A575-C7D775DC0F39}"/>
              </a:ext>
            </a:extLst>
          </p:cNvPr>
          <p:cNvCxnSpPr>
            <a:cxnSpLocks/>
          </p:cNvCxnSpPr>
          <p:nvPr/>
        </p:nvCxnSpPr>
        <p:spPr>
          <a:xfrm flipV="1">
            <a:off x="2555776" y="2475331"/>
            <a:ext cx="2520280" cy="80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2B3D243-0816-412F-B350-929BDEDD1422}"/>
              </a:ext>
            </a:extLst>
          </p:cNvPr>
          <p:cNvCxnSpPr>
            <a:cxnSpLocks/>
          </p:cNvCxnSpPr>
          <p:nvPr/>
        </p:nvCxnSpPr>
        <p:spPr>
          <a:xfrm>
            <a:off x="2558075" y="3291843"/>
            <a:ext cx="2477677" cy="18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199652C-97DF-409D-8D7D-308DB20C6E2F}"/>
              </a:ext>
            </a:extLst>
          </p:cNvPr>
          <p:cNvCxnSpPr>
            <a:cxnSpLocks/>
          </p:cNvCxnSpPr>
          <p:nvPr/>
        </p:nvCxnSpPr>
        <p:spPr>
          <a:xfrm>
            <a:off x="2581197" y="3340701"/>
            <a:ext cx="2454555" cy="112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BBD47641-0315-41F3-BBFF-73EBA9E53D77}"/>
              </a:ext>
            </a:extLst>
          </p:cNvPr>
          <p:cNvSpPr/>
          <p:nvPr/>
        </p:nvSpPr>
        <p:spPr>
          <a:xfrm>
            <a:off x="3213451" y="495126"/>
            <a:ext cx="1297694" cy="864096"/>
          </a:xfrm>
          <a:prstGeom prst="ellipse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Thread</a:t>
            </a:r>
            <a:endParaRPr lang="ko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570D67-DC90-49B9-BD68-AA9F3F9B9C92}"/>
              </a:ext>
            </a:extLst>
          </p:cNvPr>
          <p:cNvSpPr txBox="1"/>
          <p:nvPr/>
        </p:nvSpPr>
        <p:spPr>
          <a:xfrm>
            <a:off x="3260954" y="4251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전방향출력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79A5A5-C890-4D73-8ABB-B0BC1953192E}"/>
              </a:ext>
            </a:extLst>
          </p:cNvPr>
          <p:cNvSpPr txBox="1"/>
          <p:nvPr/>
        </p:nvSpPr>
        <p:spPr>
          <a:xfrm>
            <a:off x="1447780" y="37714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벡터만큼</a:t>
            </a:r>
          </a:p>
        </p:txBody>
      </p:sp>
    </p:spTree>
    <p:extLst>
      <p:ext uri="{BB962C8B-B14F-4D97-AF65-F5344CB8AC3E}">
        <p14:creationId xmlns:p14="http://schemas.microsoft.com/office/powerpoint/2010/main" val="416875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86600F-CF14-478D-B295-59DDEBC15F3C}"/>
              </a:ext>
            </a:extLst>
          </p:cNvPr>
          <p:cNvSpPr/>
          <p:nvPr/>
        </p:nvSpPr>
        <p:spPr>
          <a:xfrm>
            <a:off x="5634839" y="-243408"/>
            <a:ext cx="2249529" cy="923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1AC75A7-288B-4D7B-8022-E52D2BFAB0C3}"/>
              </a:ext>
            </a:extLst>
          </p:cNvPr>
          <p:cNvSpPr/>
          <p:nvPr/>
        </p:nvSpPr>
        <p:spPr>
          <a:xfrm>
            <a:off x="5311674" y="5877272"/>
            <a:ext cx="813243" cy="432465"/>
          </a:xfrm>
          <a:prstGeom prst="rect">
            <a:avLst/>
          </a:prstGeom>
          <a:solidFill>
            <a:schemeClr val="bg1"/>
          </a:solidFill>
          <a:ln>
            <a:solidFill>
              <a:srgbClr val="FA5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4666104-25B1-44BB-B9F1-747C630F3863}"/>
              </a:ext>
            </a:extLst>
          </p:cNvPr>
          <p:cNvSpPr/>
          <p:nvPr/>
        </p:nvSpPr>
        <p:spPr>
          <a:xfrm>
            <a:off x="2195736" y="813252"/>
            <a:ext cx="1872208" cy="1775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각 삼각형 2"/>
          <p:cNvSpPr/>
          <p:nvPr/>
        </p:nvSpPr>
        <p:spPr>
          <a:xfrm rot="5400000">
            <a:off x="0" y="0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>
            <a:off x="8163272" y="5877272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423420" y="1025864"/>
            <a:ext cx="720080" cy="720080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Client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C8E9FD0-7206-4BC9-8EBD-61277C622161}"/>
              </a:ext>
            </a:extLst>
          </p:cNvPr>
          <p:cNvSpPr/>
          <p:nvPr/>
        </p:nvSpPr>
        <p:spPr>
          <a:xfrm>
            <a:off x="389760" y="2714353"/>
            <a:ext cx="864096" cy="864096"/>
          </a:xfrm>
          <a:prstGeom prst="ellipse">
            <a:avLst/>
          </a:prstGeom>
          <a:solidFill>
            <a:srgbClr val="FA5A2E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Server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62F52DC-9C90-46D6-B15B-049735D51DD1}"/>
              </a:ext>
            </a:extLst>
          </p:cNvPr>
          <p:cNvSpPr/>
          <p:nvPr/>
        </p:nvSpPr>
        <p:spPr>
          <a:xfrm>
            <a:off x="1127788" y="2986114"/>
            <a:ext cx="864096" cy="43204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socket</a:t>
            </a:r>
            <a:endParaRPr lang="ko-KR" altLang="en-US" sz="11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45913AD-33C5-46B5-A442-835D07155E93}"/>
              </a:ext>
            </a:extLst>
          </p:cNvPr>
          <p:cNvSpPr/>
          <p:nvPr/>
        </p:nvSpPr>
        <p:spPr>
          <a:xfrm>
            <a:off x="6772481" y="1180718"/>
            <a:ext cx="864096" cy="43204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socket</a:t>
            </a:r>
            <a:endParaRPr lang="ko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334FAF5-DD4F-474D-ADFA-50776B09FD91}"/>
              </a:ext>
            </a:extLst>
          </p:cNvPr>
          <p:cNvSpPr/>
          <p:nvPr/>
        </p:nvSpPr>
        <p:spPr>
          <a:xfrm>
            <a:off x="7423420" y="2060848"/>
            <a:ext cx="720080" cy="720080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Client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4120A1F-8C3D-4219-9A56-1D5123B5FC3D}"/>
              </a:ext>
            </a:extLst>
          </p:cNvPr>
          <p:cNvSpPr/>
          <p:nvPr/>
        </p:nvSpPr>
        <p:spPr>
          <a:xfrm>
            <a:off x="6772481" y="2215702"/>
            <a:ext cx="864096" cy="43204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socket</a:t>
            </a:r>
            <a:endParaRPr lang="ko-KR" altLang="en-US" sz="11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DDB591-F0B2-420D-840E-081B517B2E12}"/>
              </a:ext>
            </a:extLst>
          </p:cNvPr>
          <p:cNvSpPr/>
          <p:nvPr/>
        </p:nvSpPr>
        <p:spPr>
          <a:xfrm>
            <a:off x="7456432" y="3117508"/>
            <a:ext cx="720080" cy="720080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Client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D9ADE9-08F9-4E4A-B6FF-91439F3E02F7}"/>
              </a:ext>
            </a:extLst>
          </p:cNvPr>
          <p:cNvSpPr/>
          <p:nvPr/>
        </p:nvSpPr>
        <p:spPr>
          <a:xfrm>
            <a:off x="6805493" y="3272362"/>
            <a:ext cx="864096" cy="43204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socket</a:t>
            </a:r>
            <a:endParaRPr lang="ko-KR" altLang="en-US" sz="11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88FD15-09A9-4C81-8317-A3FABAAC8965}"/>
              </a:ext>
            </a:extLst>
          </p:cNvPr>
          <p:cNvSpPr/>
          <p:nvPr/>
        </p:nvSpPr>
        <p:spPr>
          <a:xfrm>
            <a:off x="7423420" y="4183794"/>
            <a:ext cx="720080" cy="720080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Client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9C5154F-2BDB-41C9-8C33-8C9B5285AE13}"/>
              </a:ext>
            </a:extLst>
          </p:cNvPr>
          <p:cNvSpPr/>
          <p:nvPr/>
        </p:nvSpPr>
        <p:spPr>
          <a:xfrm>
            <a:off x="6772481" y="4338648"/>
            <a:ext cx="864096" cy="43204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socket</a:t>
            </a:r>
            <a:endParaRPr lang="ko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85B1A12-1BA5-47F4-818F-03E774D685EF}"/>
              </a:ext>
            </a:extLst>
          </p:cNvPr>
          <p:cNvCxnSpPr>
            <a:cxnSpLocks/>
          </p:cNvCxnSpPr>
          <p:nvPr/>
        </p:nvCxnSpPr>
        <p:spPr>
          <a:xfrm flipH="1">
            <a:off x="3923929" y="1287013"/>
            <a:ext cx="2698612" cy="9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F95BBC3-089E-4AF8-89C1-1931EE0D8C92}"/>
              </a:ext>
            </a:extLst>
          </p:cNvPr>
          <p:cNvCxnSpPr>
            <a:cxnSpLocks/>
          </p:cNvCxnSpPr>
          <p:nvPr/>
        </p:nvCxnSpPr>
        <p:spPr>
          <a:xfrm>
            <a:off x="3923929" y="1488887"/>
            <a:ext cx="2670220" cy="6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BBD47641-0315-41F3-BBFF-73EBA9E53D77}"/>
              </a:ext>
            </a:extLst>
          </p:cNvPr>
          <p:cNvSpPr/>
          <p:nvPr/>
        </p:nvSpPr>
        <p:spPr>
          <a:xfrm>
            <a:off x="2428458" y="997256"/>
            <a:ext cx="1351454" cy="899893"/>
          </a:xfrm>
          <a:prstGeom prst="ellipse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Thread</a:t>
            </a:r>
            <a:endParaRPr lang="ko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570D67-DC90-49B9-BD68-AA9F3F9B9C92}"/>
              </a:ext>
            </a:extLst>
          </p:cNvPr>
          <p:cNvSpPr txBox="1"/>
          <p:nvPr/>
        </p:nvSpPr>
        <p:spPr>
          <a:xfrm>
            <a:off x="2183327" y="917681"/>
            <a:ext cx="203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일부 전방향출력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D89CE92-4722-4CCB-8EA4-D3B7702F70FC}"/>
              </a:ext>
            </a:extLst>
          </p:cNvPr>
          <p:cNvCxnSpPr>
            <a:cxnSpLocks/>
          </p:cNvCxnSpPr>
          <p:nvPr/>
        </p:nvCxnSpPr>
        <p:spPr>
          <a:xfrm>
            <a:off x="3922064" y="1649040"/>
            <a:ext cx="2700477" cy="56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C2B43D7-4481-46D5-A64E-5CEFD125E305}"/>
              </a:ext>
            </a:extLst>
          </p:cNvPr>
          <p:cNvSpPr/>
          <p:nvPr/>
        </p:nvSpPr>
        <p:spPr>
          <a:xfrm>
            <a:off x="2207442" y="3001818"/>
            <a:ext cx="1872208" cy="1775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83CFD1C-8FFB-4D8F-A3CA-3E6D020B7DEE}"/>
              </a:ext>
            </a:extLst>
          </p:cNvPr>
          <p:cNvCxnSpPr>
            <a:cxnSpLocks/>
          </p:cNvCxnSpPr>
          <p:nvPr/>
        </p:nvCxnSpPr>
        <p:spPr>
          <a:xfrm flipH="1">
            <a:off x="3935635" y="3475579"/>
            <a:ext cx="2698612" cy="9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C5F63EC-7AE9-4845-B255-1A18B8AB5977}"/>
              </a:ext>
            </a:extLst>
          </p:cNvPr>
          <p:cNvCxnSpPr>
            <a:cxnSpLocks/>
          </p:cNvCxnSpPr>
          <p:nvPr/>
        </p:nvCxnSpPr>
        <p:spPr>
          <a:xfrm>
            <a:off x="3935635" y="3677453"/>
            <a:ext cx="2670220" cy="6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46C20B1-F278-4F92-A3AF-C546BE10651B}"/>
              </a:ext>
            </a:extLst>
          </p:cNvPr>
          <p:cNvSpPr/>
          <p:nvPr/>
        </p:nvSpPr>
        <p:spPr>
          <a:xfrm>
            <a:off x="2440164" y="3185822"/>
            <a:ext cx="1351454" cy="899893"/>
          </a:xfrm>
          <a:prstGeom prst="ellipse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Thread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4A5816-89B4-4B26-B967-83037275B070}"/>
              </a:ext>
            </a:extLst>
          </p:cNvPr>
          <p:cNvSpPr txBox="1"/>
          <p:nvPr/>
        </p:nvSpPr>
        <p:spPr>
          <a:xfrm>
            <a:off x="2195033" y="3106247"/>
            <a:ext cx="203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일부 전방향출력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AF724E1-6C83-4EA8-90D2-A8AB2AE29DAA}"/>
              </a:ext>
            </a:extLst>
          </p:cNvPr>
          <p:cNvCxnSpPr>
            <a:cxnSpLocks/>
          </p:cNvCxnSpPr>
          <p:nvPr/>
        </p:nvCxnSpPr>
        <p:spPr>
          <a:xfrm>
            <a:off x="3933770" y="3837606"/>
            <a:ext cx="2700477" cy="56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1FA80F-809E-4F52-81B6-22954EA5A2BF}"/>
              </a:ext>
            </a:extLst>
          </p:cNvPr>
          <p:cNvCxnSpPr>
            <a:cxnSpLocks/>
          </p:cNvCxnSpPr>
          <p:nvPr/>
        </p:nvCxnSpPr>
        <p:spPr>
          <a:xfrm>
            <a:off x="3888552" y="1847940"/>
            <a:ext cx="2846244" cy="139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E64025-023C-49C0-AF79-F589FC3AA9EB}"/>
              </a:ext>
            </a:extLst>
          </p:cNvPr>
          <p:cNvSpPr txBox="1"/>
          <p:nvPr/>
        </p:nvSpPr>
        <p:spPr>
          <a:xfrm>
            <a:off x="5408675" y="59149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벡터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9E00CD-81BA-4EDA-ACC9-752B2FD4C056}"/>
              </a:ext>
            </a:extLst>
          </p:cNvPr>
          <p:cNvCxnSpPr/>
          <p:nvPr/>
        </p:nvCxnSpPr>
        <p:spPr>
          <a:xfrm flipH="1" flipV="1">
            <a:off x="4141722" y="4975518"/>
            <a:ext cx="1142286" cy="90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EF27827-80B9-4997-B843-96B09579F133}"/>
              </a:ext>
            </a:extLst>
          </p:cNvPr>
          <p:cNvSpPr/>
          <p:nvPr/>
        </p:nvSpPr>
        <p:spPr>
          <a:xfrm>
            <a:off x="5634839" y="107486"/>
            <a:ext cx="813243" cy="432465"/>
          </a:xfrm>
          <a:prstGeom prst="rect">
            <a:avLst/>
          </a:prstGeom>
          <a:solidFill>
            <a:schemeClr val="bg1"/>
          </a:solidFill>
          <a:ln>
            <a:solidFill>
              <a:srgbClr val="FA5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A775B7-1531-4453-A358-C7C034637440}"/>
              </a:ext>
            </a:extLst>
          </p:cNvPr>
          <p:cNvSpPr txBox="1"/>
          <p:nvPr/>
        </p:nvSpPr>
        <p:spPr>
          <a:xfrm>
            <a:off x="5731840" y="1451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벡터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A22BF2C-2AF7-4E22-A68A-578AD4D858A1}"/>
              </a:ext>
            </a:extLst>
          </p:cNvPr>
          <p:cNvCxnSpPr>
            <a:cxnSpLocks/>
          </p:cNvCxnSpPr>
          <p:nvPr/>
        </p:nvCxnSpPr>
        <p:spPr>
          <a:xfrm flipH="1">
            <a:off x="3933770" y="391571"/>
            <a:ext cx="1673403" cy="46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5364F7A-D83A-4EB7-B99E-8F6E095F00D2}"/>
              </a:ext>
            </a:extLst>
          </p:cNvPr>
          <p:cNvCxnSpPr/>
          <p:nvPr/>
        </p:nvCxnSpPr>
        <p:spPr>
          <a:xfrm flipH="1" flipV="1">
            <a:off x="7020272" y="679658"/>
            <a:ext cx="403148" cy="44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1CBF3DE-C371-48BB-B5E4-0468BA09EC30}"/>
              </a:ext>
            </a:extLst>
          </p:cNvPr>
          <p:cNvSpPr txBox="1"/>
          <p:nvPr/>
        </p:nvSpPr>
        <p:spPr>
          <a:xfrm>
            <a:off x="5530144" y="-172051"/>
            <a:ext cx="2550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Status</a:t>
            </a:r>
            <a:r>
              <a:rPr lang="ko-KR" altLang="en-US" sz="900" dirty="0"/>
              <a:t>창에서 채팅 누를 시 대화상대를 고르게</a:t>
            </a:r>
          </a:p>
        </p:txBody>
      </p:sp>
    </p:spTree>
    <p:extLst>
      <p:ext uri="{BB962C8B-B14F-4D97-AF65-F5344CB8AC3E}">
        <p14:creationId xmlns:p14="http://schemas.microsoft.com/office/powerpoint/2010/main" val="415330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rot="5400000">
            <a:off x="0" y="0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>
            <a:off x="8163272" y="5877272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43608" y="1412776"/>
            <a:ext cx="864096" cy="864096"/>
          </a:xfrm>
          <a:prstGeom prst="ellipse">
            <a:avLst/>
          </a:prstGeom>
          <a:solidFill>
            <a:srgbClr val="FA5A2E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Server</a:t>
            </a:r>
            <a:endParaRPr lang="ko-KR" altLang="en-US" sz="11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1A1C37A-E352-4FE0-AFC2-7EBE24349BD4}"/>
              </a:ext>
            </a:extLst>
          </p:cNvPr>
          <p:cNvSpPr/>
          <p:nvPr/>
        </p:nvSpPr>
        <p:spPr>
          <a:xfrm>
            <a:off x="2267744" y="1196752"/>
            <a:ext cx="864096" cy="43204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socket</a:t>
            </a:r>
            <a:endParaRPr lang="ko-KR" altLang="en-US" sz="11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601D7B-AB26-40DB-9448-AE765FE8B300}"/>
              </a:ext>
            </a:extLst>
          </p:cNvPr>
          <p:cNvSpPr/>
          <p:nvPr/>
        </p:nvSpPr>
        <p:spPr>
          <a:xfrm>
            <a:off x="2291413" y="1708702"/>
            <a:ext cx="864096" cy="43204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thread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F0854B-6D04-43A1-B433-A4A945653504}"/>
              </a:ext>
            </a:extLst>
          </p:cNvPr>
          <p:cNvSpPr/>
          <p:nvPr/>
        </p:nvSpPr>
        <p:spPr>
          <a:xfrm>
            <a:off x="4067944" y="620688"/>
            <a:ext cx="2304256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500697-E6F1-4188-80AE-2073300064D1}"/>
              </a:ext>
            </a:extLst>
          </p:cNvPr>
          <p:cNvSpPr txBox="1"/>
          <p:nvPr/>
        </p:nvSpPr>
        <p:spPr>
          <a:xfrm>
            <a:off x="4783611" y="305697"/>
            <a:ext cx="82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15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F0854B-6D04-43A1-B433-A4A945653504}"/>
              </a:ext>
            </a:extLst>
          </p:cNvPr>
          <p:cNvSpPr/>
          <p:nvPr/>
        </p:nvSpPr>
        <p:spPr>
          <a:xfrm>
            <a:off x="2771800" y="1268760"/>
            <a:ext cx="2400267" cy="3636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/>
        </p:nvSpPr>
        <p:spPr>
          <a:xfrm rot="5400000">
            <a:off x="0" y="0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>
            <a:off x="8163272" y="5877272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837807" y="1556792"/>
            <a:ext cx="2268252" cy="2268252"/>
          </a:xfrm>
          <a:prstGeom prst="ellipse">
            <a:avLst/>
          </a:prstGeom>
          <a:solidFill>
            <a:srgbClr val="FA5A2E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Server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500697-E6F1-4188-80AE-2073300064D1}"/>
              </a:ext>
            </a:extLst>
          </p:cNvPr>
          <p:cNvSpPr txBox="1"/>
          <p:nvPr/>
        </p:nvSpPr>
        <p:spPr>
          <a:xfrm>
            <a:off x="3406431" y="411307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Accept..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243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/>
          <p:cNvSpPr/>
          <p:nvPr/>
        </p:nvSpPr>
        <p:spPr>
          <a:xfrm rot="16200000">
            <a:off x="8163272" y="5877272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A3A4859-ABD5-477B-AF1F-6591DEC4C8B5}"/>
              </a:ext>
            </a:extLst>
          </p:cNvPr>
          <p:cNvSpPr/>
          <p:nvPr/>
        </p:nvSpPr>
        <p:spPr>
          <a:xfrm>
            <a:off x="455624" y="1918617"/>
            <a:ext cx="2322361" cy="2322361"/>
          </a:xfrm>
          <a:prstGeom prst="ellipse">
            <a:avLst/>
          </a:prstGeom>
          <a:solidFill>
            <a:srgbClr val="FA5A2E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Server</a:t>
            </a:r>
            <a:endParaRPr lang="ko-KR" altLang="en-US" sz="3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E0717FC-FE53-403C-B2B5-B1A0F5D436C5}"/>
              </a:ext>
            </a:extLst>
          </p:cNvPr>
          <p:cNvSpPr/>
          <p:nvPr/>
        </p:nvSpPr>
        <p:spPr>
          <a:xfrm>
            <a:off x="7524328" y="2264106"/>
            <a:ext cx="1728192" cy="1728192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Client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119B0E-956A-40F6-9BA2-7AC6B9A16A0D}"/>
              </a:ext>
            </a:extLst>
          </p:cNvPr>
          <p:cNvSpPr/>
          <p:nvPr/>
        </p:nvSpPr>
        <p:spPr>
          <a:xfrm>
            <a:off x="6792253" y="2863774"/>
            <a:ext cx="864096" cy="43204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socket</a:t>
            </a:r>
            <a:endParaRPr lang="ko-KR" altLang="en-US" sz="11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E719CB6-C719-489E-81DF-D24395500C6E}"/>
              </a:ext>
            </a:extLst>
          </p:cNvPr>
          <p:cNvSpPr/>
          <p:nvPr/>
        </p:nvSpPr>
        <p:spPr>
          <a:xfrm>
            <a:off x="0" y="3933056"/>
            <a:ext cx="1351454" cy="899893"/>
          </a:xfrm>
          <a:prstGeom prst="ellipse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Thread</a:t>
            </a:r>
            <a:endParaRPr lang="ko-KR" altLang="en-US" sz="11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339DCF5-4376-48D3-9697-477F157B0C77}"/>
              </a:ext>
            </a:extLst>
          </p:cNvPr>
          <p:cNvSpPr/>
          <p:nvPr/>
        </p:nvSpPr>
        <p:spPr>
          <a:xfrm>
            <a:off x="2371404" y="2863774"/>
            <a:ext cx="864096" cy="43204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socket</a:t>
            </a:r>
            <a:endParaRPr lang="ko-KR" altLang="en-US" sz="11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971DAAE-9CFC-455F-A9B1-19B5FC8766B4}"/>
              </a:ext>
            </a:extLst>
          </p:cNvPr>
          <p:cNvCxnSpPr>
            <a:cxnSpLocks/>
          </p:cNvCxnSpPr>
          <p:nvPr/>
        </p:nvCxnSpPr>
        <p:spPr>
          <a:xfrm flipH="1" flipV="1">
            <a:off x="3286434" y="3128202"/>
            <a:ext cx="3454886" cy="7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5BA0600-510C-4166-8F44-7FA99E31BA3F}"/>
              </a:ext>
            </a:extLst>
          </p:cNvPr>
          <p:cNvCxnSpPr>
            <a:cxnSpLocks/>
          </p:cNvCxnSpPr>
          <p:nvPr/>
        </p:nvCxnSpPr>
        <p:spPr>
          <a:xfrm>
            <a:off x="3347864" y="2924944"/>
            <a:ext cx="3393455" cy="9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354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/>
          <p:cNvSpPr/>
          <p:nvPr/>
        </p:nvSpPr>
        <p:spPr>
          <a:xfrm rot="16200000">
            <a:off x="8163272" y="5877272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A3A4859-ABD5-477B-AF1F-6591DEC4C8B5}"/>
              </a:ext>
            </a:extLst>
          </p:cNvPr>
          <p:cNvSpPr/>
          <p:nvPr/>
        </p:nvSpPr>
        <p:spPr>
          <a:xfrm>
            <a:off x="455624" y="1918617"/>
            <a:ext cx="2322361" cy="2322361"/>
          </a:xfrm>
          <a:prstGeom prst="ellipse">
            <a:avLst/>
          </a:prstGeom>
          <a:solidFill>
            <a:srgbClr val="FA5A2E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Server</a:t>
            </a:r>
            <a:endParaRPr lang="ko-KR" altLang="en-US" sz="3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E0717FC-FE53-403C-B2B5-B1A0F5D436C5}"/>
              </a:ext>
            </a:extLst>
          </p:cNvPr>
          <p:cNvSpPr/>
          <p:nvPr/>
        </p:nvSpPr>
        <p:spPr>
          <a:xfrm>
            <a:off x="7013497" y="332656"/>
            <a:ext cx="1728192" cy="1728192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Client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119B0E-956A-40F6-9BA2-7AC6B9A16A0D}"/>
              </a:ext>
            </a:extLst>
          </p:cNvPr>
          <p:cNvSpPr/>
          <p:nvPr/>
        </p:nvSpPr>
        <p:spPr>
          <a:xfrm>
            <a:off x="6281422" y="932324"/>
            <a:ext cx="864096" cy="43204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socket</a:t>
            </a:r>
            <a:endParaRPr lang="ko-KR" altLang="en-US" sz="11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E719CB6-C719-489E-81DF-D24395500C6E}"/>
              </a:ext>
            </a:extLst>
          </p:cNvPr>
          <p:cNvSpPr/>
          <p:nvPr/>
        </p:nvSpPr>
        <p:spPr>
          <a:xfrm>
            <a:off x="2551421" y="3197494"/>
            <a:ext cx="1351454" cy="899893"/>
          </a:xfrm>
          <a:prstGeom prst="ellipse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Thread</a:t>
            </a:r>
            <a:endParaRPr lang="ko-KR" altLang="en-US" sz="11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339DCF5-4376-48D3-9697-477F157B0C77}"/>
              </a:ext>
            </a:extLst>
          </p:cNvPr>
          <p:cNvSpPr/>
          <p:nvPr/>
        </p:nvSpPr>
        <p:spPr>
          <a:xfrm>
            <a:off x="2371404" y="2863774"/>
            <a:ext cx="864096" cy="43204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socket</a:t>
            </a:r>
            <a:endParaRPr lang="ko-KR" altLang="en-US" sz="11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971DAAE-9CFC-455F-A9B1-19B5FC8766B4}"/>
              </a:ext>
            </a:extLst>
          </p:cNvPr>
          <p:cNvCxnSpPr>
            <a:cxnSpLocks/>
          </p:cNvCxnSpPr>
          <p:nvPr/>
        </p:nvCxnSpPr>
        <p:spPr>
          <a:xfrm flipH="1">
            <a:off x="3258584" y="1268760"/>
            <a:ext cx="2897592" cy="174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5BA0600-510C-4166-8F44-7FA99E31BA3F}"/>
              </a:ext>
            </a:extLst>
          </p:cNvPr>
          <p:cNvCxnSpPr>
            <a:cxnSpLocks/>
          </p:cNvCxnSpPr>
          <p:nvPr/>
        </p:nvCxnSpPr>
        <p:spPr>
          <a:xfrm flipV="1">
            <a:off x="3131840" y="1052738"/>
            <a:ext cx="3024336" cy="181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98FA12EC-1D9F-4E8C-8F05-28015FA67AFD}"/>
              </a:ext>
            </a:extLst>
          </p:cNvPr>
          <p:cNvSpPr/>
          <p:nvPr/>
        </p:nvSpPr>
        <p:spPr>
          <a:xfrm>
            <a:off x="6522213" y="1253513"/>
            <a:ext cx="864096" cy="575376"/>
          </a:xfrm>
          <a:prstGeom prst="ellipse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Thread</a:t>
            </a:r>
            <a:endParaRPr lang="ko-KR" altLang="en-US" sz="105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2717E50-807E-410D-84DC-5E133BB6F9FA}"/>
              </a:ext>
            </a:extLst>
          </p:cNvPr>
          <p:cNvSpPr/>
          <p:nvPr/>
        </p:nvSpPr>
        <p:spPr>
          <a:xfrm>
            <a:off x="7041901" y="2512786"/>
            <a:ext cx="1728192" cy="1728192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Client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FF5036C-A8ED-43F8-A8BB-611676E8503C}"/>
              </a:ext>
            </a:extLst>
          </p:cNvPr>
          <p:cNvSpPr/>
          <p:nvPr/>
        </p:nvSpPr>
        <p:spPr>
          <a:xfrm>
            <a:off x="6309826" y="3112454"/>
            <a:ext cx="864096" cy="43204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socket</a:t>
            </a:r>
            <a:endParaRPr lang="ko-KR" altLang="en-US" sz="11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6F00049-E4D9-465A-AD02-BA57DD1DE1D1}"/>
              </a:ext>
            </a:extLst>
          </p:cNvPr>
          <p:cNvSpPr/>
          <p:nvPr/>
        </p:nvSpPr>
        <p:spPr>
          <a:xfrm>
            <a:off x="6550617" y="3433643"/>
            <a:ext cx="864096" cy="575376"/>
          </a:xfrm>
          <a:prstGeom prst="ellipse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Thread</a:t>
            </a:r>
            <a:endParaRPr lang="ko-KR" altLang="en-US" sz="105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A82603B-077C-4DC7-8112-B4C65D770A4C}"/>
              </a:ext>
            </a:extLst>
          </p:cNvPr>
          <p:cNvCxnSpPr>
            <a:cxnSpLocks/>
          </p:cNvCxnSpPr>
          <p:nvPr/>
        </p:nvCxnSpPr>
        <p:spPr>
          <a:xfrm flipH="1">
            <a:off x="3992570" y="3629542"/>
            <a:ext cx="216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52A30A8-5D90-4715-AE1B-B725440CCDDA}"/>
              </a:ext>
            </a:extLst>
          </p:cNvPr>
          <p:cNvCxnSpPr>
            <a:cxnSpLocks/>
          </p:cNvCxnSpPr>
          <p:nvPr/>
        </p:nvCxnSpPr>
        <p:spPr>
          <a:xfrm flipV="1">
            <a:off x="3992570" y="3429000"/>
            <a:ext cx="2163606" cy="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46C5C575-E70F-4D63-8FDB-DA29A63FF0E1}"/>
              </a:ext>
            </a:extLst>
          </p:cNvPr>
          <p:cNvSpPr/>
          <p:nvPr/>
        </p:nvSpPr>
        <p:spPr>
          <a:xfrm>
            <a:off x="7145518" y="4562167"/>
            <a:ext cx="1728192" cy="1728192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Client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86C052A-9932-4BC5-8258-FA2AE52F7F9A}"/>
              </a:ext>
            </a:extLst>
          </p:cNvPr>
          <p:cNvSpPr/>
          <p:nvPr/>
        </p:nvSpPr>
        <p:spPr>
          <a:xfrm>
            <a:off x="6413443" y="5161835"/>
            <a:ext cx="864096" cy="43204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socket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9A20DE-E60A-412F-99C5-401FD52A75B5}"/>
              </a:ext>
            </a:extLst>
          </p:cNvPr>
          <p:cNvSpPr/>
          <p:nvPr/>
        </p:nvSpPr>
        <p:spPr>
          <a:xfrm>
            <a:off x="6654234" y="5483024"/>
            <a:ext cx="864096" cy="575376"/>
          </a:xfrm>
          <a:prstGeom prst="ellipse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Thread</a:t>
            </a:r>
            <a:endParaRPr lang="ko-KR" altLang="en-US" sz="105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912A89-F885-40DB-B274-6279A7CD38D2}"/>
              </a:ext>
            </a:extLst>
          </p:cNvPr>
          <p:cNvCxnSpPr>
            <a:cxnSpLocks/>
          </p:cNvCxnSpPr>
          <p:nvPr/>
        </p:nvCxnSpPr>
        <p:spPr>
          <a:xfrm flipH="1" flipV="1">
            <a:off x="3851920" y="4097387"/>
            <a:ext cx="2304257" cy="138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700E000-111F-487A-8819-72D506F6DEB3}"/>
              </a:ext>
            </a:extLst>
          </p:cNvPr>
          <p:cNvCxnSpPr>
            <a:cxnSpLocks/>
          </p:cNvCxnSpPr>
          <p:nvPr/>
        </p:nvCxnSpPr>
        <p:spPr>
          <a:xfrm>
            <a:off x="3989401" y="3994227"/>
            <a:ext cx="2183251" cy="130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A3BD3481-A74C-4A5A-931C-A31D98F5AC3A}"/>
              </a:ext>
            </a:extLst>
          </p:cNvPr>
          <p:cNvSpPr/>
          <p:nvPr/>
        </p:nvSpPr>
        <p:spPr>
          <a:xfrm>
            <a:off x="2057604" y="3562179"/>
            <a:ext cx="1351454" cy="899893"/>
          </a:xfrm>
          <a:prstGeom prst="ellipse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Thread</a:t>
            </a:r>
            <a:endParaRPr lang="ko-KR" altLang="en-US" sz="11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43714F8-D074-4D23-95E1-64B829A27280}"/>
              </a:ext>
            </a:extLst>
          </p:cNvPr>
          <p:cNvSpPr/>
          <p:nvPr/>
        </p:nvSpPr>
        <p:spPr>
          <a:xfrm>
            <a:off x="1601132" y="3974053"/>
            <a:ext cx="1351454" cy="899893"/>
          </a:xfrm>
          <a:prstGeom prst="ellipse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Thread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83773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/>
          <p:cNvSpPr/>
          <p:nvPr/>
        </p:nvSpPr>
        <p:spPr>
          <a:xfrm rot="16200000">
            <a:off x="8163272" y="5877272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A3A4859-ABD5-477B-AF1F-6591DEC4C8B5}"/>
              </a:ext>
            </a:extLst>
          </p:cNvPr>
          <p:cNvSpPr/>
          <p:nvPr/>
        </p:nvSpPr>
        <p:spPr>
          <a:xfrm>
            <a:off x="1403648" y="2564904"/>
            <a:ext cx="864096" cy="864096"/>
          </a:xfrm>
          <a:prstGeom prst="ellipse">
            <a:avLst/>
          </a:prstGeom>
          <a:solidFill>
            <a:srgbClr val="FA5A2E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Server</a:t>
            </a:r>
            <a:endParaRPr lang="ko-KR" altLang="en-US" sz="11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E0717FC-FE53-403C-B2B5-B1A0F5D436C5}"/>
              </a:ext>
            </a:extLst>
          </p:cNvPr>
          <p:cNvSpPr/>
          <p:nvPr/>
        </p:nvSpPr>
        <p:spPr>
          <a:xfrm>
            <a:off x="7443192" y="2708920"/>
            <a:ext cx="720080" cy="720080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Client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119B0E-956A-40F6-9BA2-7AC6B9A16A0D}"/>
              </a:ext>
            </a:extLst>
          </p:cNvPr>
          <p:cNvSpPr/>
          <p:nvPr/>
        </p:nvSpPr>
        <p:spPr>
          <a:xfrm>
            <a:off x="6792253" y="2863774"/>
            <a:ext cx="864096" cy="43204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socket</a:t>
            </a:r>
            <a:endParaRPr lang="ko-KR" altLang="en-US" sz="11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E719CB6-C719-489E-81DF-D24395500C6E}"/>
              </a:ext>
            </a:extLst>
          </p:cNvPr>
          <p:cNvSpPr/>
          <p:nvPr/>
        </p:nvSpPr>
        <p:spPr>
          <a:xfrm>
            <a:off x="107578" y="2619013"/>
            <a:ext cx="1351454" cy="899893"/>
          </a:xfrm>
          <a:prstGeom prst="ellipse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Thread</a:t>
            </a:r>
            <a:endParaRPr lang="ko-KR" altLang="en-US" sz="11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339DCF5-4376-48D3-9697-477F157B0C77}"/>
              </a:ext>
            </a:extLst>
          </p:cNvPr>
          <p:cNvSpPr/>
          <p:nvPr/>
        </p:nvSpPr>
        <p:spPr>
          <a:xfrm>
            <a:off x="2123728" y="2780928"/>
            <a:ext cx="864096" cy="43204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socket</a:t>
            </a:r>
            <a:endParaRPr lang="ko-KR" altLang="en-US" sz="11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971DAAE-9CFC-455F-A9B1-19B5FC8766B4}"/>
              </a:ext>
            </a:extLst>
          </p:cNvPr>
          <p:cNvCxnSpPr>
            <a:cxnSpLocks/>
          </p:cNvCxnSpPr>
          <p:nvPr/>
        </p:nvCxnSpPr>
        <p:spPr>
          <a:xfrm flipH="1" flipV="1">
            <a:off x="3006032" y="3153161"/>
            <a:ext cx="3735287" cy="5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5BA0600-510C-4166-8F44-7FA99E31BA3F}"/>
              </a:ext>
            </a:extLst>
          </p:cNvPr>
          <p:cNvCxnSpPr>
            <a:cxnSpLocks/>
          </p:cNvCxnSpPr>
          <p:nvPr/>
        </p:nvCxnSpPr>
        <p:spPr>
          <a:xfrm>
            <a:off x="3027882" y="2971993"/>
            <a:ext cx="3713437" cy="4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97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rot="5400000">
            <a:off x="0" y="0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>
            <a:off x="8163272" y="5877272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22" y="1556792"/>
            <a:ext cx="683835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23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rot="5400000">
            <a:off x="0" y="0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>
            <a:off x="8163272" y="5877272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50" y="2636912"/>
            <a:ext cx="2882099" cy="126986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275856" y="2731785"/>
            <a:ext cx="288032" cy="1080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35896" y="2731785"/>
            <a:ext cx="288032" cy="1080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95936" y="2731785"/>
            <a:ext cx="288032" cy="1080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55976" y="2731785"/>
            <a:ext cx="288032" cy="1080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24644"/>
            <a:ext cx="8640960" cy="6408712"/>
          </a:xfrm>
          <a:prstGeom prst="rect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7544" y="838453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628800"/>
            <a:ext cx="74888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195736" y="620688"/>
            <a:ext cx="0" cy="56166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83768" y="2924944"/>
            <a:ext cx="3096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001 </a:t>
            </a:r>
            <a:r>
              <a:rPr lang="ko-KR" altLang="en-US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자기소개</a:t>
            </a:r>
            <a:endParaRPr lang="en-US" altLang="ko-KR" sz="20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002 </a:t>
            </a:r>
            <a:r>
              <a:rPr lang="ko-KR" altLang="en-US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나의 장점과 단점</a:t>
            </a:r>
            <a:endParaRPr lang="en-US" altLang="ko-KR" sz="20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003 </a:t>
            </a:r>
            <a:r>
              <a:rPr lang="ko-KR" altLang="en-US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소개 및 </a:t>
            </a:r>
            <a:r>
              <a:rPr lang="ko-KR" altLang="en-US" sz="2000" spc="-15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피피티</a:t>
            </a:r>
            <a:endParaRPr lang="en-US" altLang="ko-KR" sz="20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004 </a:t>
            </a:r>
            <a:r>
              <a:rPr lang="ko-KR" altLang="en-US" sz="2000" spc="-15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피피티</a:t>
            </a:r>
            <a:r>
              <a:rPr lang="ko-KR" altLang="en-US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spc="-15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컨셉</a:t>
            </a:r>
            <a:endParaRPr lang="en-US" altLang="ko-KR" sz="20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005 </a:t>
            </a:r>
            <a:r>
              <a:rPr lang="ko-KR" altLang="en-US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앞으로의 각오</a:t>
            </a:r>
          </a:p>
        </p:txBody>
      </p:sp>
    </p:spTree>
    <p:extLst>
      <p:ext uri="{BB962C8B-B14F-4D97-AF65-F5344CB8AC3E}">
        <p14:creationId xmlns:p14="http://schemas.microsoft.com/office/powerpoint/2010/main" val="375029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rot="5400000">
            <a:off x="0" y="0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>
            <a:off x="8163272" y="5877272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82" y="1988840"/>
            <a:ext cx="173443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1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442777-084A-4FDF-BAFC-533AE117D85F}"/>
              </a:ext>
            </a:extLst>
          </p:cNvPr>
          <p:cNvSpPr/>
          <p:nvPr/>
        </p:nvSpPr>
        <p:spPr>
          <a:xfrm>
            <a:off x="4303842" y="907036"/>
            <a:ext cx="1636310" cy="1151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0D18E2-E15A-4FEA-9049-E12AF43D7DE8}"/>
              </a:ext>
            </a:extLst>
          </p:cNvPr>
          <p:cNvSpPr/>
          <p:nvPr/>
        </p:nvSpPr>
        <p:spPr>
          <a:xfrm>
            <a:off x="947044" y="733299"/>
            <a:ext cx="1944216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/>
        </p:nvSpPr>
        <p:spPr>
          <a:xfrm rot="5400000">
            <a:off x="0" y="0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>
            <a:off x="8163272" y="5877272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082894" y="1045249"/>
            <a:ext cx="744253" cy="744253"/>
          </a:xfrm>
          <a:prstGeom prst="ellipse">
            <a:avLst/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858599" y="1057335"/>
            <a:ext cx="864096" cy="864096"/>
          </a:xfrm>
          <a:prstGeom prst="ellipse">
            <a:avLst/>
          </a:prstGeom>
          <a:solidFill>
            <a:srgbClr val="FA5A2E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Server</a:t>
            </a:r>
            <a:endParaRPr lang="ko-KR" altLang="en-US" sz="1100" dirty="0"/>
          </a:p>
        </p:txBody>
      </p:sp>
      <p:sp>
        <p:nvSpPr>
          <p:cNvPr id="6" name="타원 5"/>
          <p:cNvSpPr/>
          <p:nvPr/>
        </p:nvSpPr>
        <p:spPr>
          <a:xfrm>
            <a:off x="3274210" y="1124744"/>
            <a:ext cx="720080" cy="720080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Client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093BFA0-4D00-4679-9036-892D761A3BD7}"/>
              </a:ext>
            </a:extLst>
          </p:cNvPr>
          <p:cNvSpPr/>
          <p:nvPr/>
        </p:nvSpPr>
        <p:spPr>
          <a:xfrm>
            <a:off x="4466284" y="1124744"/>
            <a:ext cx="681780" cy="681780"/>
          </a:xfrm>
          <a:prstGeom prst="ellipse">
            <a:avLst/>
          </a:prstGeom>
          <a:solidFill>
            <a:srgbClr val="00B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Login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64FEB81-BCA4-4B49-A673-67CDBE6BCDBB}"/>
              </a:ext>
            </a:extLst>
          </p:cNvPr>
          <p:cNvSpPr/>
          <p:nvPr/>
        </p:nvSpPr>
        <p:spPr>
          <a:xfrm>
            <a:off x="5186364" y="1124744"/>
            <a:ext cx="681780" cy="681780"/>
          </a:xfrm>
          <a:prstGeom prst="ellipse">
            <a:avLst/>
          </a:prstGeom>
          <a:solidFill>
            <a:srgbClr val="00B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Join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455C21-A29A-4B77-AD2A-0974D3CE46CF}"/>
              </a:ext>
            </a:extLst>
          </p:cNvPr>
          <p:cNvSpPr/>
          <p:nvPr/>
        </p:nvSpPr>
        <p:spPr>
          <a:xfrm>
            <a:off x="4303842" y="2277522"/>
            <a:ext cx="1636310" cy="1151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00F6999-5E81-4B4C-BACD-79BB22CAE7F1}"/>
              </a:ext>
            </a:extLst>
          </p:cNvPr>
          <p:cNvSpPr/>
          <p:nvPr/>
        </p:nvSpPr>
        <p:spPr>
          <a:xfrm>
            <a:off x="4655112" y="2386376"/>
            <a:ext cx="933770" cy="933770"/>
          </a:xfrm>
          <a:prstGeom prst="ellipse">
            <a:avLst/>
          </a:prstGeom>
          <a:solidFill>
            <a:srgbClr val="00B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Status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DD4921-25FF-4C64-8144-B5C00B1E3B00}"/>
              </a:ext>
            </a:extLst>
          </p:cNvPr>
          <p:cNvSpPr/>
          <p:nvPr/>
        </p:nvSpPr>
        <p:spPr>
          <a:xfrm>
            <a:off x="4303842" y="3585412"/>
            <a:ext cx="1636310" cy="1151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4A7AEFC-1E9A-4649-8F22-EA9349BA2C83}"/>
              </a:ext>
            </a:extLst>
          </p:cNvPr>
          <p:cNvSpPr/>
          <p:nvPr/>
        </p:nvSpPr>
        <p:spPr>
          <a:xfrm>
            <a:off x="4655112" y="3694266"/>
            <a:ext cx="933770" cy="933770"/>
          </a:xfrm>
          <a:prstGeom prst="ellipse">
            <a:avLst/>
          </a:prstGeom>
          <a:solidFill>
            <a:srgbClr val="00B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Msg</a:t>
            </a:r>
          </a:p>
        </p:txBody>
      </p:sp>
    </p:spTree>
    <p:extLst>
      <p:ext uri="{BB962C8B-B14F-4D97-AF65-F5344CB8AC3E}">
        <p14:creationId xmlns:p14="http://schemas.microsoft.com/office/powerpoint/2010/main" val="176084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442777-084A-4FDF-BAFC-533AE117D85F}"/>
              </a:ext>
            </a:extLst>
          </p:cNvPr>
          <p:cNvSpPr/>
          <p:nvPr/>
        </p:nvSpPr>
        <p:spPr>
          <a:xfrm>
            <a:off x="4427984" y="692696"/>
            <a:ext cx="1636310" cy="1151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0D18E2-E15A-4FEA-9049-E12AF43D7DE8}"/>
              </a:ext>
            </a:extLst>
          </p:cNvPr>
          <p:cNvSpPr/>
          <p:nvPr/>
        </p:nvSpPr>
        <p:spPr>
          <a:xfrm>
            <a:off x="1724982" y="907035"/>
            <a:ext cx="1166278" cy="216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/>
        </p:nvSpPr>
        <p:spPr>
          <a:xfrm rot="5400000">
            <a:off x="0" y="0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>
            <a:off x="8163272" y="5877272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465262" y="1177178"/>
            <a:ext cx="744253" cy="744253"/>
          </a:xfrm>
          <a:prstGeom prst="ellipse">
            <a:avLst/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858599" y="1057335"/>
            <a:ext cx="864096" cy="864096"/>
          </a:xfrm>
          <a:prstGeom prst="ellipse">
            <a:avLst/>
          </a:prstGeom>
          <a:solidFill>
            <a:srgbClr val="FA5A2E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Server</a:t>
            </a:r>
            <a:endParaRPr lang="ko-KR" altLang="en-US" sz="1100" dirty="0"/>
          </a:p>
        </p:txBody>
      </p:sp>
      <p:sp>
        <p:nvSpPr>
          <p:cNvPr id="6" name="타원 5"/>
          <p:cNvSpPr/>
          <p:nvPr/>
        </p:nvSpPr>
        <p:spPr>
          <a:xfrm>
            <a:off x="3562628" y="1086444"/>
            <a:ext cx="720080" cy="720080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Client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093BFA0-4D00-4679-9036-892D761A3BD7}"/>
              </a:ext>
            </a:extLst>
          </p:cNvPr>
          <p:cNvSpPr/>
          <p:nvPr/>
        </p:nvSpPr>
        <p:spPr>
          <a:xfrm>
            <a:off x="4526059" y="910405"/>
            <a:ext cx="681780" cy="681780"/>
          </a:xfrm>
          <a:prstGeom prst="ellipse">
            <a:avLst/>
          </a:prstGeom>
          <a:solidFill>
            <a:srgbClr val="00B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Login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64FEB81-BCA4-4B49-A673-67CDBE6BCDBB}"/>
              </a:ext>
            </a:extLst>
          </p:cNvPr>
          <p:cNvSpPr/>
          <p:nvPr/>
        </p:nvSpPr>
        <p:spPr>
          <a:xfrm>
            <a:off x="5246139" y="910405"/>
            <a:ext cx="681780" cy="681780"/>
          </a:xfrm>
          <a:prstGeom prst="ellipse">
            <a:avLst/>
          </a:prstGeom>
          <a:solidFill>
            <a:srgbClr val="00B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Join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455C21-A29A-4B77-AD2A-0974D3CE46CF}"/>
              </a:ext>
            </a:extLst>
          </p:cNvPr>
          <p:cNvSpPr/>
          <p:nvPr/>
        </p:nvSpPr>
        <p:spPr>
          <a:xfrm>
            <a:off x="3753845" y="3101023"/>
            <a:ext cx="1636310" cy="1151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00F6999-5E81-4B4C-BACD-79BB22CAE7F1}"/>
              </a:ext>
            </a:extLst>
          </p:cNvPr>
          <p:cNvSpPr/>
          <p:nvPr/>
        </p:nvSpPr>
        <p:spPr>
          <a:xfrm>
            <a:off x="4105115" y="3209877"/>
            <a:ext cx="933770" cy="933770"/>
          </a:xfrm>
          <a:prstGeom prst="ellipse">
            <a:avLst/>
          </a:prstGeom>
          <a:solidFill>
            <a:srgbClr val="00B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Status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DD4921-25FF-4C64-8144-B5C00B1E3B00}"/>
              </a:ext>
            </a:extLst>
          </p:cNvPr>
          <p:cNvSpPr/>
          <p:nvPr/>
        </p:nvSpPr>
        <p:spPr>
          <a:xfrm>
            <a:off x="6444208" y="4653136"/>
            <a:ext cx="1636310" cy="1151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4A7AEFC-1E9A-4649-8F22-EA9349BA2C83}"/>
              </a:ext>
            </a:extLst>
          </p:cNvPr>
          <p:cNvSpPr/>
          <p:nvPr/>
        </p:nvSpPr>
        <p:spPr>
          <a:xfrm>
            <a:off x="6795478" y="4761990"/>
            <a:ext cx="933770" cy="933770"/>
          </a:xfrm>
          <a:prstGeom prst="ellipse">
            <a:avLst/>
          </a:prstGeom>
          <a:solidFill>
            <a:srgbClr val="00B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service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A74312-729C-4F96-A0C8-EE959E25945C}"/>
              </a:ext>
            </a:extLst>
          </p:cNvPr>
          <p:cNvSpPr/>
          <p:nvPr/>
        </p:nvSpPr>
        <p:spPr>
          <a:xfrm>
            <a:off x="1858599" y="2101450"/>
            <a:ext cx="864096" cy="864096"/>
          </a:xfrm>
          <a:prstGeom prst="ellipse">
            <a:avLst/>
          </a:prstGeom>
          <a:solidFill>
            <a:srgbClr val="FA5A2E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Server</a:t>
            </a:r>
          </a:p>
          <a:p>
            <a:pPr algn="ctr"/>
            <a:r>
              <a:rPr lang="en-US" altLang="ko-KR" sz="1100" dirty="0"/>
              <a:t>thread</a:t>
            </a:r>
            <a:endParaRPr lang="ko-KR" altLang="en-US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1AFFC02-69B9-421C-B4DA-FEB8977F9B12}"/>
              </a:ext>
            </a:extLst>
          </p:cNvPr>
          <p:cNvCxnSpPr/>
          <p:nvPr/>
        </p:nvCxnSpPr>
        <p:spPr>
          <a:xfrm>
            <a:off x="1209515" y="1591069"/>
            <a:ext cx="447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10B81F-2E8A-44B1-9931-DB81206F1208}"/>
              </a:ext>
            </a:extLst>
          </p:cNvPr>
          <p:cNvCxnSpPr/>
          <p:nvPr/>
        </p:nvCxnSpPr>
        <p:spPr>
          <a:xfrm>
            <a:off x="2987824" y="1484784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527FB1C-65BF-4D44-B7F4-34E7D1E6A072}"/>
              </a:ext>
            </a:extLst>
          </p:cNvPr>
          <p:cNvCxnSpPr/>
          <p:nvPr/>
        </p:nvCxnSpPr>
        <p:spPr>
          <a:xfrm flipH="1">
            <a:off x="4427984" y="1844174"/>
            <a:ext cx="504056" cy="122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32A27FA-3AD8-4A2A-99C3-ED01D59F8D0D}"/>
              </a:ext>
            </a:extLst>
          </p:cNvPr>
          <p:cNvCxnSpPr>
            <a:endCxn id="15" idx="5"/>
          </p:cNvCxnSpPr>
          <p:nvPr/>
        </p:nvCxnSpPr>
        <p:spPr>
          <a:xfrm flipH="1" flipV="1">
            <a:off x="2596151" y="2839002"/>
            <a:ext cx="1543801" cy="66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B2D1A1-FAD5-438B-BD18-2BE544CC3B9C}"/>
              </a:ext>
            </a:extLst>
          </p:cNvPr>
          <p:cNvCxnSpPr>
            <a:stCxn id="15" idx="6"/>
            <a:endCxn id="6" idx="3"/>
          </p:cNvCxnSpPr>
          <p:nvPr/>
        </p:nvCxnSpPr>
        <p:spPr>
          <a:xfrm flipV="1">
            <a:off x="2722695" y="1701071"/>
            <a:ext cx="945386" cy="83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34873FD-5D75-4D52-ADE1-D9F2EC8A75EE}"/>
              </a:ext>
            </a:extLst>
          </p:cNvPr>
          <p:cNvCxnSpPr>
            <a:stCxn id="6" idx="5"/>
          </p:cNvCxnSpPr>
          <p:nvPr/>
        </p:nvCxnSpPr>
        <p:spPr>
          <a:xfrm>
            <a:off x="4177255" y="1701071"/>
            <a:ext cx="2915025" cy="323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46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1AFFC02-69B9-421C-B4DA-FEB8977F9B12}"/>
              </a:ext>
            </a:extLst>
          </p:cNvPr>
          <p:cNvCxnSpPr>
            <a:cxnSpLocks/>
          </p:cNvCxnSpPr>
          <p:nvPr/>
        </p:nvCxnSpPr>
        <p:spPr>
          <a:xfrm flipV="1">
            <a:off x="4217376" y="5492008"/>
            <a:ext cx="579416" cy="457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442777-084A-4FDF-BAFC-533AE117D85F}"/>
              </a:ext>
            </a:extLst>
          </p:cNvPr>
          <p:cNvSpPr/>
          <p:nvPr/>
        </p:nvSpPr>
        <p:spPr>
          <a:xfrm>
            <a:off x="4772068" y="4412538"/>
            <a:ext cx="1636310" cy="1151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0D18E2-E15A-4FEA-9049-E12AF43D7DE8}"/>
              </a:ext>
            </a:extLst>
          </p:cNvPr>
          <p:cNvSpPr/>
          <p:nvPr/>
        </p:nvSpPr>
        <p:spPr>
          <a:xfrm>
            <a:off x="454374" y="2774645"/>
            <a:ext cx="1166278" cy="216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/>
        </p:nvSpPr>
        <p:spPr>
          <a:xfrm rot="5400000">
            <a:off x="0" y="0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>
            <a:off x="8163272" y="5877272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3563888" y="5786766"/>
            <a:ext cx="744253" cy="744253"/>
          </a:xfrm>
          <a:prstGeom prst="ellipse">
            <a:avLst/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87991" y="2924945"/>
            <a:ext cx="864096" cy="864096"/>
          </a:xfrm>
          <a:prstGeom prst="ellipse">
            <a:avLst/>
          </a:prstGeom>
          <a:solidFill>
            <a:srgbClr val="FA5A2E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Server</a:t>
            </a:r>
            <a:endParaRPr lang="ko-KR" altLang="en-US" sz="1100" dirty="0"/>
          </a:p>
        </p:txBody>
      </p:sp>
      <p:sp>
        <p:nvSpPr>
          <p:cNvPr id="6" name="타원 5"/>
          <p:cNvSpPr/>
          <p:nvPr/>
        </p:nvSpPr>
        <p:spPr>
          <a:xfrm>
            <a:off x="4858942" y="1492376"/>
            <a:ext cx="720080" cy="720080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Client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093BFA0-4D00-4679-9036-892D761A3BD7}"/>
              </a:ext>
            </a:extLst>
          </p:cNvPr>
          <p:cNvSpPr/>
          <p:nvPr/>
        </p:nvSpPr>
        <p:spPr>
          <a:xfrm>
            <a:off x="4870143" y="4630247"/>
            <a:ext cx="681780" cy="681780"/>
          </a:xfrm>
          <a:prstGeom prst="ellipse">
            <a:avLst/>
          </a:prstGeom>
          <a:solidFill>
            <a:srgbClr val="00B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Login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64FEB81-BCA4-4B49-A673-67CDBE6BCDBB}"/>
              </a:ext>
            </a:extLst>
          </p:cNvPr>
          <p:cNvSpPr/>
          <p:nvPr/>
        </p:nvSpPr>
        <p:spPr>
          <a:xfrm>
            <a:off x="5590223" y="4630247"/>
            <a:ext cx="681780" cy="681780"/>
          </a:xfrm>
          <a:prstGeom prst="ellipse">
            <a:avLst/>
          </a:prstGeom>
          <a:solidFill>
            <a:srgbClr val="00B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Join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455C21-A29A-4B77-AD2A-0974D3CE46CF}"/>
              </a:ext>
            </a:extLst>
          </p:cNvPr>
          <p:cNvSpPr/>
          <p:nvPr/>
        </p:nvSpPr>
        <p:spPr>
          <a:xfrm>
            <a:off x="4762523" y="2769394"/>
            <a:ext cx="1636310" cy="1151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00F6999-5E81-4B4C-BACD-79BB22CAE7F1}"/>
              </a:ext>
            </a:extLst>
          </p:cNvPr>
          <p:cNvSpPr/>
          <p:nvPr/>
        </p:nvSpPr>
        <p:spPr>
          <a:xfrm>
            <a:off x="5113793" y="2878248"/>
            <a:ext cx="933770" cy="933770"/>
          </a:xfrm>
          <a:prstGeom prst="ellipse">
            <a:avLst/>
          </a:prstGeom>
          <a:solidFill>
            <a:srgbClr val="00B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Status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DD4921-25FF-4C64-8144-B5C00B1E3B00}"/>
              </a:ext>
            </a:extLst>
          </p:cNvPr>
          <p:cNvSpPr/>
          <p:nvPr/>
        </p:nvSpPr>
        <p:spPr>
          <a:xfrm>
            <a:off x="3388376" y="3354282"/>
            <a:ext cx="1224136" cy="1151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4A7AEFC-1E9A-4649-8F22-EA9349BA2C83}"/>
              </a:ext>
            </a:extLst>
          </p:cNvPr>
          <p:cNvSpPr/>
          <p:nvPr/>
        </p:nvSpPr>
        <p:spPr>
          <a:xfrm>
            <a:off x="4613216" y="127329"/>
            <a:ext cx="2339519" cy="2339519"/>
          </a:xfrm>
          <a:prstGeom prst="ellipse">
            <a:avLst/>
          </a:prstGeom>
          <a:solidFill>
            <a:srgbClr val="00B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boodyPage</a:t>
            </a:r>
            <a:endParaRPr lang="en-US" altLang="ko-KR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A74312-729C-4F96-A0C8-EE959E25945C}"/>
              </a:ext>
            </a:extLst>
          </p:cNvPr>
          <p:cNvSpPr/>
          <p:nvPr/>
        </p:nvSpPr>
        <p:spPr>
          <a:xfrm>
            <a:off x="587991" y="3969060"/>
            <a:ext cx="864096" cy="864096"/>
          </a:xfrm>
          <a:prstGeom prst="ellipse">
            <a:avLst/>
          </a:prstGeom>
          <a:solidFill>
            <a:srgbClr val="FA5A2E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Server</a:t>
            </a:r>
          </a:p>
          <a:p>
            <a:pPr algn="ctr"/>
            <a:r>
              <a:rPr lang="en-US" altLang="ko-KR" sz="1100" dirty="0"/>
              <a:t>thread</a:t>
            </a:r>
            <a:endParaRPr lang="ko-KR" altLang="en-US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10B81F-2E8A-44B1-9931-DB81206F1208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5580678" y="3920872"/>
            <a:ext cx="9545" cy="49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527FB1C-65BF-4D44-B7F4-34E7D1E6A072}"/>
              </a:ext>
            </a:extLst>
          </p:cNvPr>
          <p:cNvCxnSpPr>
            <a:cxnSpLocks/>
          </p:cNvCxnSpPr>
          <p:nvPr/>
        </p:nvCxnSpPr>
        <p:spPr>
          <a:xfrm flipH="1">
            <a:off x="1679593" y="2924945"/>
            <a:ext cx="3082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32A27FA-3AD8-4A2A-99C3-ED01D59F8D0D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920902" y="1325534"/>
            <a:ext cx="659776" cy="144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B2D1A1-FAD5-438B-BD18-2BE544CC3B9C}"/>
              </a:ext>
            </a:extLst>
          </p:cNvPr>
          <p:cNvCxnSpPr>
            <a:cxnSpLocks/>
            <a:stCxn id="29" idx="3"/>
            <a:endCxn id="30" idx="3"/>
          </p:cNvCxnSpPr>
          <p:nvPr/>
        </p:nvCxnSpPr>
        <p:spPr>
          <a:xfrm>
            <a:off x="1724895" y="3248194"/>
            <a:ext cx="2888321" cy="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8202B313-B111-42E0-8C75-6504621C12E2}"/>
              </a:ext>
            </a:extLst>
          </p:cNvPr>
          <p:cNvSpPr/>
          <p:nvPr/>
        </p:nvSpPr>
        <p:spPr>
          <a:xfrm rot="16200000">
            <a:off x="1456013" y="3123328"/>
            <a:ext cx="288032" cy="249732"/>
          </a:xfrm>
          <a:prstGeom prst="triangl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3C3EE621-BF10-407A-A9A2-CF35BAFCA82E}"/>
              </a:ext>
            </a:extLst>
          </p:cNvPr>
          <p:cNvSpPr/>
          <p:nvPr/>
        </p:nvSpPr>
        <p:spPr>
          <a:xfrm rot="5400000">
            <a:off x="4594066" y="3127046"/>
            <a:ext cx="288032" cy="249732"/>
          </a:xfrm>
          <a:prstGeom prst="triangl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3F046B7-3A63-46E8-9E99-F2448938FB53}"/>
              </a:ext>
            </a:extLst>
          </p:cNvPr>
          <p:cNvSpPr/>
          <p:nvPr/>
        </p:nvSpPr>
        <p:spPr>
          <a:xfrm>
            <a:off x="5579022" y="1536151"/>
            <a:ext cx="720080" cy="720080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Client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19C7632-6FE1-4555-8A44-8DAB867A9B95}"/>
              </a:ext>
            </a:extLst>
          </p:cNvPr>
          <p:cNvSpPr/>
          <p:nvPr/>
        </p:nvSpPr>
        <p:spPr>
          <a:xfrm>
            <a:off x="6177721" y="1083912"/>
            <a:ext cx="720080" cy="720080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Client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103210E-F4D4-43D5-AB0A-54E83A28E3EB}"/>
              </a:ext>
            </a:extLst>
          </p:cNvPr>
          <p:cNvSpPr/>
          <p:nvPr/>
        </p:nvSpPr>
        <p:spPr>
          <a:xfrm>
            <a:off x="4730240" y="3378469"/>
            <a:ext cx="706003" cy="706003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Client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7D21598-0760-4275-98A8-0B23A934A813}"/>
              </a:ext>
            </a:extLst>
          </p:cNvPr>
          <p:cNvSpPr/>
          <p:nvPr/>
        </p:nvSpPr>
        <p:spPr>
          <a:xfrm>
            <a:off x="3679153" y="3673900"/>
            <a:ext cx="681780" cy="681780"/>
          </a:xfrm>
          <a:prstGeom prst="ellipse">
            <a:avLst/>
          </a:prstGeom>
          <a:solidFill>
            <a:srgbClr val="00B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chat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6321E3B-7967-4CCD-B4F0-BC412E650CE4}"/>
              </a:ext>
            </a:extLst>
          </p:cNvPr>
          <p:cNvSpPr/>
          <p:nvPr/>
        </p:nvSpPr>
        <p:spPr>
          <a:xfrm>
            <a:off x="2002950" y="5094626"/>
            <a:ext cx="795607" cy="795607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Client</a:t>
            </a:r>
          </a:p>
          <a:p>
            <a:pPr algn="ctr"/>
            <a:r>
              <a:rPr lang="en-US" altLang="ko-KR" sz="900" dirty="0"/>
              <a:t>Thread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B011670-F4D1-404F-9551-217355D458B7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724895" y="3392210"/>
            <a:ext cx="3134048" cy="396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6DD3C6E-C200-438E-8151-DD1382760A5A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1301453" y="4785881"/>
            <a:ext cx="701497" cy="706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34AD8A3-9638-45F2-9721-5BC5FB961A9A}"/>
              </a:ext>
            </a:extLst>
          </p:cNvPr>
          <p:cNvCxnSpPr>
            <a:cxnSpLocks/>
          </p:cNvCxnSpPr>
          <p:nvPr/>
        </p:nvCxnSpPr>
        <p:spPr>
          <a:xfrm flipH="1">
            <a:off x="1311498" y="3345134"/>
            <a:ext cx="400564" cy="6696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CD54A23-F3DB-4AFB-B41C-739507FD26C9}"/>
              </a:ext>
            </a:extLst>
          </p:cNvPr>
          <p:cNvCxnSpPr>
            <a:cxnSpLocks/>
            <a:stCxn id="40" idx="7"/>
          </p:cNvCxnSpPr>
          <p:nvPr/>
        </p:nvCxnSpPr>
        <p:spPr>
          <a:xfrm flipV="1">
            <a:off x="2682043" y="4218402"/>
            <a:ext cx="997110" cy="992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E1A49760-2CB8-43AF-B9E2-CCB324FDA814}"/>
              </a:ext>
            </a:extLst>
          </p:cNvPr>
          <p:cNvSpPr/>
          <p:nvPr/>
        </p:nvSpPr>
        <p:spPr>
          <a:xfrm>
            <a:off x="4572000" y="861939"/>
            <a:ext cx="720080" cy="720080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Client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2EAA228-DC2D-49D4-A70C-C602E1421517}"/>
              </a:ext>
            </a:extLst>
          </p:cNvPr>
          <p:cNvSpPr/>
          <p:nvPr/>
        </p:nvSpPr>
        <p:spPr>
          <a:xfrm>
            <a:off x="2596749" y="407597"/>
            <a:ext cx="1224136" cy="1151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30A90F98-6E14-480C-9275-54DDCC5F1CC0}"/>
              </a:ext>
            </a:extLst>
          </p:cNvPr>
          <p:cNvSpPr/>
          <p:nvPr/>
        </p:nvSpPr>
        <p:spPr>
          <a:xfrm>
            <a:off x="2887526" y="727215"/>
            <a:ext cx="681780" cy="681780"/>
          </a:xfrm>
          <a:prstGeom prst="ellipse">
            <a:avLst/>
          </a:prstGeom>
          <a:solidFill>
            <a:srgbClr val="00B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chat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B9F01F6-1D1F-448E-BFEA-6306C33DB685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1724895" y="1492376"/>
            <a:ext cx="2941492" cy="175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EB516B9-02FE-4ED5-8B6E-06302C7EAE7E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151942" y="3320202"/>
            <a:ext cx="448087" cy="69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380E094-FBD0-4898-97BA-48C035C71B51}"/>
              </a:ext>
            </a:extLst>
          </p:cNvPr>
          <p:cNvCxnSpPr>
            <a:cxnSpLocks/>
          </p:cNvCxnSpPr>
          <p:nvPr/>
        </p:nvCxnSpPr>
        <p:spPr>
          <a:xfrm>
            <a:off x="1415759" y="4680763"/>
            <a:ext cx="659364" cy="57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C103784-84FE-43DC-8FEC-E6D454A55E1A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2314061" y="1559075"/>
            <a:ext cx="894756" cy="350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58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618C70-68F4-4BD5-85E7-1EB915BFEE84}"/>
              </a:ext>
            </a:extLst>
          </p:cNvPr>
          <p:cNvSpPr/>
          <p:nvPr/>
        </p:nvSpPr>
        <p:spPr>
          <a:xfrm>
            <a:off x="3995936" y="1037339"/>
            <a:ext cx="942043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0D18E2-E15A-4FEA-9049-E12AF43D7DE8}"/>
              </a:ext>
            </a:extLst>
          </p:cNvPr>
          <p:cNvSpPr/>
          <p:nvPr/>
        </p:nvSpPr>
        <p:spPr>
          <a:xfrm>
            <a:off x="678547" y="836713"/>
            <a:ext cx="1166278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/>
        </p:nvSpPr>
        <p:spPr>
          <a:xfrm rot="5400000">
            <a:off x="0" y="0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>
            <a:off x="8163272" y="5877272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29638" y="1238031"/>
            <a:ext cx="864096" cy="864096"/>
          </a:xfrm>
          <a:prstGeom prst="ellipse">
            <a:avLst/>
          </a:prstGeom>
          <a:solidFill>
            <a:srgbClr val="FA5A2E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Server</a:t>
            </a:r>
            <a:endParaRPr lang="ko-KR" altLang="en-US" sz="1100" dirty="0"/>
          </a:p>
        </p:txBody>
      </p:sp>
      <p:sp>
        <p:nvSpPr>
          <p:cNvPr id="6" name="타원 5"/>
          <p:cNvSpPr/>
          <p:nvPr/>
        </p:nvSpPr>
        <p:spPr>
          <a:xfrm>
            <a:off x="4106917" y="295517"/>
            <a:ext cx="720080" cy="720080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Client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FD96B5B-A411-4CC3-9E63-438B9D6742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037339"/>
            <a:ext cx="942043" cy="1296144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AE4924D-7843-4EE6-AE0F-838E421302B9}"/>
              </a:ext>
            </a:extLst>
          </p:cNvPr>
          <p:cNvCxnSpPr>
            <a:cxnSpLocks/>
          </p:cNvCxnSpPr>
          <p:nvPr/>
        </p:nvCxnSpPr>
        <p:spPr>
          <a:xfrm flipH="1">
            <a:off x="1907704" y="2102127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C7BD83B-E103-4DBE-819D-487D35A91F39}"/>
              </a:ext>
            </a:extLst>
          </p:cNvPr>
          <p:cNvSpPr txBox="1"/>
          <p:nvPr/>
        </p:nvSpPr>
        <p:spPr>
          <a:xfrm>
            <a:off x="2579119" y="210212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msg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98FE656-C27B-4938-9667-50C76F9D7FB8}"/>
              </a:ext>
            </a:extLst>
          </p:cNvPr>
          <p:cNvCxnSpPr>
            <a:cxnSpLocks/>
          </p:cNvCxnSpPr>
          <p:nvPr/>
        </p:nvCxnSpPr>
        <p:spPr>
          <a:xfrm>
            <a:off x="1975642" y="1238031"/>
            <a:ext cx="180427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0265CA8-D8C6-491C-BAF2-92A3AF6C9765}"/>
              </a:ext>
            </a:extLst>
          </p:cNvPr>
          <p:cNvSpPr txBox="1"/>
          <p:nvPr/>
        </p:nvSpPr>
        <p:spPr>
          <a:xfrm>
            <a:off x="2548323" y="591366"/>
            <a:ext cx="90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Thread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index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DE5DABF-1A70-4B66-A23F-20B32A050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29" y="819199"/>
            <a:ext cx="3115110" cy="166710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BDB2436-862D-4711-8890-6518FA8CF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657841"/>
            <a:ext cx="2248214" cy="104789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65858B9-21FF-4C77-8E85-DB5A635DA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93" y="3488576"/>
            <a:ext cx="4820323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8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618C70-68F4-4BD5-85E7-1EB915BFEE84}"/>
              </a:ext>
            </a:extLst>
          </p:cNvPr>
          <p:cNvSpPr/>
          <p:nvPr/>
        </p:nvSpPr>
        <p:spPr>
          <a:xfrm>
            <a:off x="3995936" y="1037339"/>
            <a:ext cx="942043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0D18E2-E15A-4FEA-9049-E12AF43D7DE8}"/>
              </a:ext>
            </a:extLst>
          </p:cNvPr>
          <p:cNvSpPr/>
          <p:nvPr/>
        </p:nvSpPr>
        <p:spPr>
          <a:xfrm>
            <a:off x="678547" y="836713"/>
            <a:ext cx="1166278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/>
        </p:nvSpPr>
        <p:spPr>
          <a:xfrm rot="5400000">
            <a:off x="0" y="0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>
            <a:off x="8163272" y="5877272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29638" y="1238031"/>
            <a:ext cx="864096" cy="864096"/>
          </a:xfrm>
          <a:prstGeom prst="ellipse">
            <a:avLst/>
          </a:prstGeom>
          <a:solidFill>
            <a:srgbClr val="FA5A2E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Server</a:t>
            </a:r>
            <a:endParaRPr lang="ko-KR" altLang="en-US" sz="1100" dirty="0"/>
          </a:p>
        </p:txBody>
      </p:sp>
      <p:sp>
        <p:nvSpPr>
          <p:cNvPr id="6" name="타원 5"/>
          <p:cNvSpPr/>
          <p:nvPr/>
        </p:nvSpPr>
        <p:spPr>
          <a:xfrm>
            <a:off x="4106917" y="295517"/>
            <a:ext cx="720080" cy="720080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Client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FD96B5B-A411-4CC3-9E63-438B9D6742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037339"/>
            <a:ext cx="942043" cy="1296144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AE4924D-7843-4EE6-AE0F-838E421302B9}"/>
              </a:ext>
            </a:extLst>
          </p:cNvPr>
          <p:cNvCxnSpPr>
            <a:cxnSpLocks/>
          </p:cNvCxnSpPr>
          <p:nvPr/>
        </p:nvCxnSpPr>
        <p:spPr>
          <a:xfrm flipH="1">
            <a:off x="1907704" y="2102127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C7BD83B-E103-4DBE-819D-487D35A91F39}"/>
              </a:ext>
            </a:extLst>
          </p:cNvPr>
          <p:cNvSpPr txBox="1"/>
          <p:nvPr/>
        </p:nvSpPr>
        <p:spPr>
          <a:xfrm>
            <a:off x="2579119" y="210212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msg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98FE656-C27B-4938-9667-50C76F9D7FB8}"/>
              </a:ext>
            </a:extLst>
          </p:cNvPr>
          <p:cNvCxnSpPr>
            <a:cxnSpLocks/>
          </p:cNvCxnSpPr>
          <p:nvPr/>
        </p:nvCxnSpPr>
        <p:spPr>
          <a:xfrm>
            <a:off x="1975642" y="1238031"/>
            <a:ext cx="180427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0265CA8-D8C6-491C-BAF2-92A3AF6C9765}"/>
              </a:ext>
            </a:extLst>
          </p:cNvPr>
          <p:cNvSpPr txBox="1"/>
          <p:nvPr/>
        </p:nvSpPr>
        <p:spPr>
          <a:xfrm>
            <a:off x="2548323" y="591366"/>
            <a:ext cx="90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Thread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index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DE5DABF-1A70-4B66-A23F-20B32A050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29" y="819199"/>
            <a:ext cx="3115110" cy="166710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BDB2436-862D-4711-8890-6518FA8CF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979482"/>
            <a:ext cx="2248214" cy="104789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65858B9-21FF-4C77-8E85-DB5A635DA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47" y="2823535"/>
            <a:ext cx="4563879" cy="16686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B135BB-37BF-4B80-A276-B0F369BD9D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61" y="4071810"/>
            <a:ext cx="6372200" cy="265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9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A31A082-DE45-4CEC-A266-B5F3781FEDCD}"/>
              </a:ext>
            </a:extLst>
          </p:cNvPr>
          <p:cNvSpPr/>
          <p:nvPr/>
        </p:nvSpPr>
        <p:spPr>
          <a:xfrm>
            <a:off x="3272890" y="42727"/>
            <a:ext cx="1080278" cy="1645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618C70-68F4-4BD5-85E7-1EB915BFEE84}"/>
              </a:ext>
            </a:extLst>
          </p:cNvPr>
          <p:cNvSpPr/>
          <p:nvPr/>
        </p:nvSpPr>
        <p:spPr>
          <a:xfrm>
            <a:off x="3265530" y="2756350"/>
            <a:ext cx="942043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0D18E2-E15A-4FEA-9049-E12AF43D7DE8}"/>
              </a:ext>
            </a:extLst>
          </p:cNvPr>
          <p:cNvSpPr/>
          <p:nvPr/>
        </p:nvSpPr>
        <p:spPr>
          <a:xfrm>
            <a:off x="678547" y="476672"/>
            <a:ext cx="871072" cy="1183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/>
        </p:nvSpPr>
        <p:spPr>
          <a:xfrm rot="5400000">
            <a:off x="0" y="0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>
            <a:off x="8163272" y="5877272"/>
            <a:ext cx="980728" cy="980728"/>
          </a:xfrm>
          <a:prstGeom prst="rtTriangle">
            <a:avLst/>
          </a:prstGeom>
          <a:solidFill>
            <a:srgbClr val="65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13390" y="604970"/>
            <a:ext cx="852432" cy="852432"/>
          </a:xfrm>
          <a:prstGeom prst="ellipse">
            <a:avLst/>
          </a:prstGeom>
          <a:solidFill>
            <a:srgbClr val="FA5A2E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Server</a:t>
            </a:r>
            <a:endParaRPr lang="ko-KR" altLang="en-US" sz="2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FD96B5B-A411-4CC3-9E63-438B9D6742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30" y="2756350"/>
            <a:ext cx="942043" cy="1296144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AE4924D-7843-4EE6-AE0F-838E421302B9}"/>
              </a:ext>
            </a:extLst>
          </p:cNvPr>
          <p:cNvCxnSpPr>
            <a:cxnSpLocks/>
          </p:cNvCxnSpPr>
          <p:nvPr/>
        </p:nvCxnSpPr>
        <p:spPr>
          <a:xfrm flipH="1">
            <a:off x="1681382" y="1355042"/>
            <a:ext cx="14118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C7BD83B-E103-4DBE-819D-487D35A91F39}"/>
              </a:ext>
            </a:extLst>
          </p:cNvPr>
          <p:cNvSpPr txBox="1"/>
          <p:nvPr/>
        </p:nvSpPr>
        <p:spPr>
          <a:xfrm>
            <a:off x="1843230" y="134110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“login”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98FE656-C27B-4938-9667-50C76F9D7FB8}"/>
              </a:ext>
            </a:extLst>
          </p:cNvPr>
          <p:cNvCxnSpPr>
            <a:cxnSpLocks/>
          </p:cNvCxnSpPr>
          <p:nvPr/>
        </p:nvCxnSpPr>
        <p:spPr>
          <a:xfrm flipV="1">
            <a:off x="1581074" y="3687432"/>
            <a:ext cx="1512168" cy="7675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3B02F60-3F8E-4AE5-9FCB-9DC7650DD6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57" y="144056"/>
            <a:ext cx="1066819" cy="15458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0AB45E-0B72-49FD-B2C7-A3184A71E157}"/>
              </a:ext>
            </a:extLst>
          </p:cNvPr>
          <p:cNvSpPr txBox="1"/>
          <p:nvPr/>
        </p:nvSpPr>
        <p:spPr>
          <a:xfrm>
            <a:off x="3491880" y="166015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5C4071E-4693-4B6F-816B-91ED95DB3DAB}"/>
              </a:ext>
            </a:extLst>
          </p:cNvPr>
          <p:cNvSpPr/>
          <p:nvPr/>
        </p:nvSpPr>
        <p:spPr>
          <a:xfrm>
            <a:off x="395536" y="2029491"/>
            <a:ext cx="852432" cy="852432"/>
          </a:xfrm>
          <a:prstGeom prst="ellipse">
            <a:avLst/>
          </a:prstGeom>
          <a:solidFill>
            <a:srgbClr val="FA5A2E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thread</a:t>
            </a:r>
            <a:endParaRPr lang="ko-KR" altLang="en-US" sz="2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9265310-9DDF-4B24-8D2B-0757C1DBF0B2}"/>
              </a:ext>
            </a:extLst>
          </p:cNvPr>
          <p:cNvCxnSpPr>
            <a:cxnSpLocks/>
          </p:cNvCxnSpPr>
          <p:nvPr/>
        </p:nvCxnSpPr>
        <p:spPr>
          <a:xfrm flipH="1">
            <a:off x="980729" y="1710433"/>
            <a:ext cx="133354" cy="3190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ED23DB-CA44-4E91-A898-7B96335425E7}"/>
              </a:ext>
            </a:extLst>
          </p:cNvPr>
          <p:cNvSpPr txBox="1"/>
          <p:nvPr/>
        </p:nvSpPr>
        <p:spPr>
          <a:xfrm>
            <a:off x="437842" y="1747469"/>
            <a:ext cx="883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“login”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E322BE9-74C0-434E-B678-714CA77D2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901" y="4408006"/>
            <a:ext cx="2909854" cy="132977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138F950-5354-4D17-9493-92CE8B4F0C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974" y="342464"/>
            <a:ext cx="1790950" cy="638264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0245FD-07F3-42B4-95D9-9C38FE176AEE}"/>
              </a:ext>
            </a:extLst>
          </p:cNvPr>
          <p:cNvCxnSpPr>
            <a:cxnSpLocks/>
          </p:cNvCxnSpPr>
          <p:nvPr/>
        </p:nvCxnSpPr>
        <p:spPr>
          <a:xfrm>
            <a:off x="3890646" y="412523"/>
            <a:ext cx="1512168" cy="128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4179D211-06C0-427B-902C-9C91106E2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036" y="1783400"/>
            <a:ext cx="2575722" cy="16456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744576D-4880-4162-923E-DEFE8C09DF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79" y="991984"/>
            <a:ext cx="3915321" cy="514422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492FAE6-480F-46AD-A947-2518D744423B}"/>
              </a:ext>
            </a:extLst>
          </p:cNvPr>
          <p:cNvCxnSpPr>
            <a:cxnSpLocks/>
          </p:cNvCxnSpPr>
          <p:nvPr/>
        </p:nvCxnSpPr>
        <p:spPr>
          <a:xfrm>
            <a:off x="6912005" y="3429000"/>
            <a:ext cx="293838" cy="698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04056586-6847-4553-9AD8-6DDB903FBC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" y="4547499"/>
            <a:ext cx="4774364" cy="1329773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1B03D8B-CD47-4A47-ABFE-D97DCE431AF8}"/>
              </a:ext>
            </a:extLst>
          </p:cNvPr>
          <p:cNvCxnSpPr>
            <a:cxnSpLocks/>
          </p:cNvCxnSpPr>
          <p:nvPr/>
        </p:nvCxnSpPr>
        <p:spPr>
          <a:xfrm flipH="1">
            <a:off x="4234391" y="4925488"/>
            <a:ext cx="1440160" cy="147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65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156</Words>
  <Application>Microsoft Office PowerPoint</Application>
  <PresentationFormat>화면 슬라이드 쇼(4:3)</PresentationFormat>
  <Paragraphs>132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아무거나</cp:lastModifiedBy>
  <cp:revision>30</cp:revision>
  <dcterms:created xsi:type="dcterms:W3CDTF">2006-10-05T04:04:58Z</dcterms:created>
  <dcterms:modified xsi:type="dcterms:W3CDTF">2021-06-11T04:32:59Z</dcterms:modified>
</cp:coreProperties>
</file>