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9" r:id="rId3"/>
    <p:sldId id="266" r:id="rId4"/>
    <p:sldId id="258" r:id="rId5"/>
    <p:sldId id="259" r:id="rId6"/>
    <p:sldId id="260" r:id="rId7"/>
    <p:sldId id="261" r:id="rId8"/>
    <p:sldId id="265" r:id="rId9"/>
    <p:sldId id="267" r:id="rId10"/>
    <p:sldId id="268" r:id="rId11"/>
    <p:sldId id="270" r:id="rId12"/>
    <p:sldId id="271" r:id="rId13"/>
    <p:sldId id="262" r:id="rId14"/>
    <p:sldId id="272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86"/>
    <p:restoredTop sz="94683"/>
  </p:normalViewPr>
  <p:slideViewPr>
    <p:cSldViewPr snapToGrid="0">
      <p:cViewPr>
        <p:scale>
          <a:sx n="108" d="100"/>
          <a:sy n="108" d="100"/>
        </p:scale>
        <p:origin x="872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4E191-E278-E94D-84FD-97D9E9CC4615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54FF4B-6B66-C542-BE30-A7DDB5D81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73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E954D-3CCC-AC41-912F-5193718E0898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21141-350E-E947-8F7F-3EB8B3E57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89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1141-350E-E947-8F7F-3EB8B3E57A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04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0BC5-027B-4D07-99E8-D646925C002F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D61-58DA-4FDA-B66A-4A893307DE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0BC5-027B-4D07-99E8-D646925C002F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D61-58DA-4FDA-B66A-4A893307DE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0BC5-027B-4D07-99E8-D646925C002F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D61-58DA-4FDA-B66A-4A893307DE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0BC5-027B-4D07-99E8-D646925C002F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D61-58DA-4FDA-B66A-4A893307DE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0BC5-027B-4D07-99E8-D646925C002F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D61-58DA-4FDA-B66A-4A893307DE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0BC5-027B-4D07-99E8-D646925C002F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D61-58DA-4FDA-B66A-4A893307DE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0BC5-027B-4D07-99E8-D646925C002F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D61-58DA-4FDA-B66A-4A893307DE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0BC5-027B-4D07-99E8-D646925C002F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D61-58DA-4FDA-B66A-4A893307DE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0BC5-027B-4D07-99E8-D646925C002F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D61-58DA-4FDA-B66A-4A893307DE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0BC5-027B-4D07-99E8-D646925C002F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D61-58DA-4FDA-B66A-4A893307DE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0BC5-027B-4D07-99E8-D646925C002F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D61-58DA-4FDA-B66A-4A893307DE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30BC5-027B-4D07-99E8-D646925C002F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ADD61-58DA-4FDA-B66A-4A893307D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11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3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EtherLend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dirty="0" smtClean="0"/>
          </a:p>
          <a:p>
            <a:pPr algn="r"/>
            <a:endParaRPr lang="en-US" dirty="0"/>
          </a:p>
          <a:p>
            <a:pPr algn="r"/>
            <a:r>
              <a:rPr lang="en-US" dirty="0" err="1" smtClean="0"/>
              <a:t>JingChang</a:t>
            </a:r>
            <a:r>
              <a:rPr lang="en-US" dirty="0" smtClean="0"/>
              <a:t> Sun, Ching-Hui  Lin, Zhengyang Song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58213" y="5810554"/>
            <a:ext cx="369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https://github.com/Sun-Jc/EtherLend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032" y="5745047"/>
            <a:ext cx="505936" cy="5003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24906" y="6310899"/>
            <a:ext cx="5819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Public </a:t>
            </a:r>
            <a:r>
              <a:rPr lang="en-US" dirty="0" smtClean="0"/>
              <a:t>Domain for API test</a:t>
            </a:r>
            <a:r>
              <a:rPr lang="en-US" dirty="0"/>
              <a:t>: http://</a:t>
            </a:r>
            <a:r>
              <a:rPr lang="en-US" dirty="0" smtClean="0"/>
              <a:t>taoli.tsinghuax.org:8085/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69609"/>
            <a:ext cx="1974273" cy="182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49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Replicated State Machine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319" y="2226469"/>
            <a:ext cx="5085362" cy="3263504"/>
          </a:xfrm>
        </p:spPr>
      </p:pic>
    </p:spTree>
    <p:extLst>
      <p:ext uri="{BB962C8B-B14F-4D97-AF65-F5344CB8AC3E}">
        <p14:creationId xmlns:p14="http://schemas.microsoft.com/office/powerpoint/2010/main" val="386284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02" y="1064277"/>
            <a:ext cx="7554889" cy="472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8549" y="4939965"/>
            <a:ext cx="4134778" cy="994172"/>
          </a:xfrm>
        </p:spPr>
        <p:txBody>
          <a:bodyPr/>
          <a:lstStyle/>
          <a:p>
            <a:r>
              <a:rPr lang="en-US" dirty="0" err="1" smtClean="0"/>
              <a:t>WebApp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07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80" y="3141571"/>
            <a:ext cx="7886700" cy="1325563"/>
          </a:xfrm>
        </p:spPr>
        <p:txBody>
          <a:bodyPr/>
          <a:lstStyle/>
          <a:p>
            <a:r>
              <a:rPr lang="en-US" dirty="0" smtClean="0"/>
              <a:t>Mobile App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853" y="1287910"/>
            <a:ext cx="2894144" cy="5145147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879" y="1287910"/>
            <a:ext cx="2848946" cy="503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10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 Video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34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SPV approach: </a:t>
            </a:r>
            <a:r>
              <a:rPr lang="en-US" dirty="0" err="1"/>
              <a:t>Ethereum</a:t>
            </a:r>
            <a:r>
              <a:rPr lang="en-US" dirty="0"/>
              <a:t> mobile</a:t>
            </a:r>
          </a:p>
          <a:p>
            <a:r>
              <a:rPr lang="en-US" dirty="0"/>
              <a:t>Accounts security</a:t>
            </a:r>
          </a:p>
          <a:p>
            <a:r>
              <a:rPr lang="en-US" dirty="0"/>
              <a:t>More complicated rules</a:t>
            </a:r>
          </a:p>
          <a:p>
            <a:r>
              <a:rPr lang="en-US" dirty="0"/>
              <a:t>Credit </a:t>
            </a:r>
            <a:r>
              <a:rPr lang="en-US" dirty="0" smtClean="0"/>
              <a:t>System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417043"/>
            <a:ext cx="1974273" cy="18283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032" y="5745047"/>
            <a:ext cx="505936" cy="5003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58213" y="5810554"/>
            <a:ext cx="369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https://github.com/Sun-Jc/EtherLend</a:t>
            </a:r>
          </a:p>
        </p:txBody>
      </p:sp>
      <p:sp>
        <p:nvSpPr>
          <p:cNvPr id="7" name="Rectangle 6"/>
          <p:cNvSpPr/>
          <p:nvPr/>
        </p:nvSpPr>
        <p:spPr>
          <a:xfrm>
            <a:off x="2753406" y="5308247"/>
            <a:ext cx="5819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Public </a:t>
            </a:r>
            <a:r>
              <a:rPr lang="en-US" dirty="0" smtClean="0"/>
              <a:t>Domain for API test</a:t>
            </a:r>
            <a:r>
              <a:rPr lang="en-US" dirty="0"/>
              <a:t>: http://</a:t>
            </a:r>
            <a:r>
              <a:rPr lang="en-US" dirty="0" smtClean="0"/>
              <a:t>taoli.tsinghuax.org:8085/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77644" y="362203"/>
            <a:ext cx="1380556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Group 7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57226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80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EtherLend</a:t>
            </a:r>
            <a:r>
              <a:rPr lang="en-US" dirty="0" smtClean="0"/>
              <a:t> Ledger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33294"/>
              </p:ext>
            </p:extLst>
          </p:nvPr>
        </p:nvGraphicFramePr>
        <p:xfrm>
          <a:off x="628650" y="2374323"/>
          <a:ext cx="7886700" cy="2847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340">
                  <a:extLst>
                    <a:ext uri="{9D8B030D-6E8A-4147-A177-3AD203B41FA5}">
                      <a16:colId xmlns:a16="http://schemas.microsoft.com/office/drawing/2014/main" xmlns="" val="1205294342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xmlns="" val="1967479225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xmlns="" val="2489586927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xmlns="" val="3017128060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xmlns="" val="3988635764"/>
                    </a:ext>
                  </a:extLst>
                </a:gridCol>
              </a:tblGrid>
              <a:tr h="56942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Alice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Bob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Charlie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Sum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998582811"/>
                  </a:ext>
                </a:extLst>
              </a:tr>
              <a:tr h="56942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Month 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+16 </a:t>
                      </a:r>
                      <a:r>
                        <a:rPr lang="en-US" sz="1400" b="1" dirty="0" smtClean="0"/>
                        <a:t>(3</a:t>
                      </a:r>
                      <a:r>
                        <a:rPr lang="en-US" sz="1400" b="1" dirty="0" smtClean="0"/>
                        <a:t>)</a:t>
                      </a:r>
                      <a:endParaRPr lang="en-US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-8 </a:t>
                      </a:r>
                      <a:r>
                        <a:rPr lang="en-US" sz="1400" dirty="0" smtClean="0"/>
                        <a:t>(2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-8 </a:t>
                      </a:r>
                      <a:r>
                        <a:rPr lang="en-US" sz="1400" dirty="0" smtClean="0"/>
                        <a:t>(1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694499608"/>
                  </a:ext>
                </a:extLst>
              </a:tr>
              <a:tr h="56942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Month 2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-10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+19 </a:t>
                      </a:r>
                      <a:r>
                        <a:rPr lang="en-US" sz="1400" b="1" dirty="0" smtClean="0"/>
                        <a:t>(2</a:t>
                      </a:r>
                      <a:r>
                        <a:rPr lang="en-US" sz="1400" b="1" dirty="0" smtClean="0"/>
                        <a:t>)</a:t>
                      </a:r>
                      <a:endParaRPr lang="en-US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-9 </a:t>
                      </a:r>
                      <a:r>
                        <a:rPr lang="en-US" sz="1400" dirty="0" smtClean="0"/>
                        <a:t>(1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987319501"/>
                  </a:ext>
                </a:extLst>
              </a:tr>
              <a:tr h="56942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Month 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-10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-10 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smtClean="0"/>
                        <a:t>+20</a:t>
                      </a:r>
                      <a:endParaRPr lang="en-US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873965669"/>
                  </a:ext>
                </a:extLst>
              </a:tr>
              <a:tr h="56942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Sum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-4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+1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+3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246782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318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of our </a:t>
            </a:r>
            <a:r>
              <a:rPr lang="en-US" b="1" cap="all" dirty="0" smtClean="0"/>
              <a:t>ÐAPP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47" y="1690689"/>
            <a:ext cx="7907905" cy="4441790"/>
          </a:xfrm>
        </p:spPr>
      </p:pic>
    </p:spTree>
    <p:extLst>
      <p:ext uri="{BB962C8B-B14F-4D97-AF65-F5344CB8AC3E}">
        <p14:creationId xmlns:p14="http://schemas.microsoft.com/office/powerpoint/2010/main" val="314739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Testrpc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Ethereum</a:t>
            </a:r>
            <a:r>
              <a:rPr lang="en-US" dirty="0" smtClean="0"/>
              <a:t> client for developer</a:t>
            </a:r>
          </a:p>
          <a:p>
            <a:r>
              <a:rPr lang="en-US" dirty="0" smtClean="0"/>
              <a:t>No need to spend real Ether</a:t>
            </a:r>
          </a:p>
          <a:p>
            <a:r>
              <a:rPr lang="en-US" dirty="0" smtClean="0"/>
              <a:t>No need to wait for blocks to be mined</a:t>
            </a:r>
          </a:p>
          <a:p>
            <a:r>
              <a:rPr lang="en-US" dirty="0" smtClean="0"/>
              <a:t>Store all the transactions and events</a:t>
            </a:r>
          </a:p>
          <a:p>
            <a:r>
              <a:rPr lang="en-US" dirty="0" smtClean="0"/>
              <a:t>Nothing will be changed or lost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296" y="4530435"/>
            <a:ext cx="3293053" cy="16465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44" y="4406336"/>
            <a:ext cx="3742459" cy="177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860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Truffle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contract</a:t>
            </a:r>
          </a:p>
          <a:p>
            <a:r>
              <a:rPr lang="en-US" dirty="0" smtClean="0"/>
              <a:t>Compile contract</a:t>
            </a:r>
          </a:p>
          <a:p>
            <a:r>
              <a:rPr lang="en-US" dirty="0" smtClean="0"/>
              <a:t>Deploy contract to </a:t>
            </a:r>
            <a:r>
              <a:rPr lang="en-US" dirty="0" err="1" smtClean="0"/>
              <a:t>BlockChain</a:t>
            </a:r>
            <a:endParaRPr lang="en-US" dirty="0" smtClean="0"/>
          </a:p>
          <a:p>
            <a:r>
              <a:rPr lang="en-US" dirty="0" smtClean="0"/>
              <a:t>Generate </a:t>
            </a:r>
            <a:r>
              <a:rPr lang="en-US" dirty="0" err="1" smtClean="0"/>
              <a:t>js</a:t>
            </a:r>
            <a:r>
              <a:rPr lang="en-US" dirty="0" smtClean="0"/>
              <a:t> files for contracts</a:t>
            </a:r>
          </a:p>
          <a:p>
            <a:r>
              <a:rPr lang="en-US" dirty="0" smtClean="0"/>
              <a:t>Interact with contract using web3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964" y="4001648"/>
            <a:ext cx="2225386" cy="217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067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Due to the lack of light client</a:t>
            </a:r>
          </a:p>
          <a:p>
            <a:r>
              <a:rPr lang="en-US" dirty="0" smtClean="0"/>
              <a:t>No Android interface for </a:t>
            </a:r>
            <a:r>
              <a:rPr lang="en-US" dirty="0" err="1" smtClean="0"/>
              <a:t>Ethereum</a:t>
            </a:r>
            <a:endParaRPr lang="en-US" dirty="0" smtClean="0"/>
          </a:p>
          <a:p>
            <a:r>
              <a:rPr lang="en-US" dirty="0" smtClean="0"/>
              <a:t>Use a Node.js server to transmit </a:t>
            </a:r>
            <a:r>
              <a:rPr lang="en-US" dirty="0" err="1" smtClean="0"/>
              <a:t>rpc</a:t>
            </a:r>
            <a:r>
              <a:rPr lang="en-US" dirty="0" smtClean="0"/>
              <a:t> call</a:t>
            </a:r>
          </a:p>
          <a:p>
            <a:pPr lvl="1"/>
            <a:r>
              <a:rPr lang="en-US" sz="2100" dirty="0"/>
              <a:t>Accept </a:t>
            </a:r>
            <a:r>
              <a:rPr lang="en-US" altLang="zh-CN" sz="2100" dirty="0"/>
              <a:t>GET request from Android Client with parameters</a:t>
            </a:r>
          </a:p>
          <a:p>
            <a:pPr lvl="1"/>
            <a:r>
              <a:rPr lang="en-US" sz="2100" dirty="0"/>
              <a:t>Use web3 interface to interact with contracts on the chain</a:t>
            </a:r>
          </a:p>
          <a:p>
            <a:pPr lvl="1"/>
            <a:r>
              <a:rPr lang="en-US" sz="2100" dirty="0"/>
              <a:t>Return the result as JSON </a:t>
            </a:r>
            <a:r>
              <a:rPr lang="en-US" altLang="zh-CN" sz="2100" dirty="0"/>
              <a:t>object to Android Client</a:t>
            </a:r>
            <a:endParaRPr lang="en-US" sz="21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950" y="4348163"/>
            <a:ext cx="2438400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654" y="4786157"/>
            <a:ext cx="3622098" cy="139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88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user accounts</a:t>
            </a:r>
          </a:p>
          <a:p>
            <a:r>
              <a:rPr lang="en-US" dirty="0" smtClean="0"/>
              <a:t>Manager to apply meetings</a:t>
            </a:r>
          </a:p>
          <a:p>
            <a:r>
              <a:rPr lang="en-US" dirty="0" smtClean="0"/>
              <a:t>Members to Join and Manager to Accept</a:t>
            </a:r>
          </a:p>
          <a:p>
            <a:r>
              <a:rPr lang="en-US" dirty="0" smtClean="0"/>
              <a:t>Manager to Suggest and Members to Vote</a:t>
            </a:r>
          </a:p>
          <a:p>
            <a:r>
              <a:rPr lang="en-US" dirty="0" smtClean="0"/>
              <a:t>Members to Bid and </a:t>
            </a:r>
            <a:r>
              <a:rPr lang="en-US" dirty="0"/>
              <a:t>Reveal</a:t>
            </a:r>
          </a:p>
          <a:p>
            <a:r>
              <a:rPr lang="en-US" dirty="0"/>
              <a:t>Check </a:t>
            </a:r>
            <a:r>
              <a:rPr lang="en-US" dirty="0" smtClean="0"/>
              <a:t>meetings </a:t>
            </a:r>
            <a:r>
              <a:rPr lang="en-US" dirty="0"/>
              <a:t>states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121" y="4877037"/>
            <a:ext cx="2880229" cy="12999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219" y="4877037"/>
            <a:ext cx="1297526" cy="129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155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Membership Management</a:t>
            </a:r>
          </a:p>
          <a:p>
            <a:r>
              <a:rPr lang="en-US" dirty="0" smtClean="0"/>
              <a:t>The Voting Process</a:t>
            </a:r>
          </a:p>
          <a:p>
            <a:r>
              <a:rPr lang="en-US" dirty="0" smtClean="0"/>
              <a:t>Sealed Second Price Auction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63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Replicated State Machine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2010413"/>
            <a:ext cx="4950414" cy="3479560"/>
          </a:xfrm>
        </p:spPr>
      </p:pic>
    </p:spTree>
    <p:extLst>
      <p:ext uri="{BB962C8B-B14F-4D97-AF65-F5344CB8AC3E}">
        <p14:creationId xmlns:p14="http://schemas.microsoft.com/office/powerpoint/2010/main" val="224746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</TotalTime>
  <Words>268</Words>
  <Application>Microsoft Macintosh PowerPoint</Application>
  <PresentationFormat>On-screen Show (4:3)</PresentationFormat>
  <Paragraphs>77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宋体</vt:lpstr>
      <vt:lpstr>Arial</vt:lpstr>
      <vt:lpstr>Office Theme</vt:lpstr>
      <vt:lpstr>EtherLend</vt:lpstr>
      <vt:lpstr>EtherLend Ledger</vt:lpstr>
      <vt:lpstr>Framework of our ÐAPP</vt:lpstr>
      <vt:lpstr>Testrpc</vt:lpstr>
      <vt:lpstr>Truffle</vt:lpstr>
      <vt:lpstr>Node.js</vt:lpstr>
      <vt:lpstr>Android Client</vt:lpstr>
      <vt:lpstr>Core Function</vt:lpstr>
      <vt:lpstr> Replicated State Machine</vt:lpstr>
      <vt:lpstr>Replicated State Machine</vt:lpstr>
      <vt:lpstr>WebApp Demo</vt:lpstr>
      <vt:lpstr>Mobile App</vt:lpstr>
      <vt:lpstr>Demo Video</vt:lpstr>
      <vt:lpstr>Future work</vt:lpstr>
      <vt:lpstr>Thanks!</vt:lpstr>
    </vt:vector>
  </TitlesOfParts>
  <Company>THU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EtherLend</dc:title>
  <dc:creator>Zhengyang Song</dc:creator>
  <cp:lastModifiedBy>Aloha' Oe</cp:lastModifiedBy>
  <cp:revision>117</cp:revision>
  <dcterms:created xsi:type="dcterms:W3CDTF">2016-12-26T13:59:29Z</dcterms:created>
  <dcterms:modified xsi:type="dcterms:W3CDTF">2016-12-27T07:06:27Z</dcterms:modified>
</cp:coreProperties>
</file>