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6"/>
    <p:restoredTop sz="94683"/>
  </p:normalViewPr>
  <p:slideViewPr>
    <p:cSldViewPr snapToGrid="0">
      <p:cViewPr>
        <p:scale>
          <a:sx n="87" d="100"/>
          <a:sy n="87" d="100"/>
        </p:scale>
        <p:origin x="6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E191-E278-E94D-84FD-97D9E9CC461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F4B-6B66-C542-BE30-A7DDB5D8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954D-3CCC-AC41-912F-5193718E0898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1141-350E-E947-8F7F-3EB8B3E5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8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JingChang</a:t>
            </a:r>
            <a:r>
              <a:rPr lang="en-US" dirty="0" smtClean="0"/>
              <a:t> Sun, Ching-Hui  Lin, Zhengyang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9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Second Price Auction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66033"/>
              </p:ext>
            </p:extLst>
          </p:nvPr>
        </p:nvGraphicFramePr>
        <p:xfrm>
          <a:off x="838200" y="2022764"/>
          <a:ext cx="10515600" cy="379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1205294342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967479225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489586927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01712806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988635764"/>
                    </a:ext>
                  </a:extLst>
                </a:gridCol>
              </a:tblGrid>
              <a:tr h="75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582811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+16 (13)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499608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+19 (12)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7319501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+20 (11)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3965669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67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2" y="276035"/>
            <a:ext cx="10073185" cy="6295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731" y="5443619"/>
            <a:ext cx="5513037" cy="1325563"/>
          </a:xfrm>
        </p:spPr>
        <p:txBody>
          <a:bodyPr/>
          <a:lstStyle/>
          <a:p>
            <a:r>
              <a:rPr lang="en-US" dirty="0" err="1" smtClean="0"/>
              <a:t>WebApp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34" y="72644"/>
            <a:ext cx="3858859" cy="68601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02" y="72644"/>
            <a:ext cx="3798595" cy="67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our </a:t>
            </a:r>
            <a:r>
              <a:rPr lang="en-US" b="1" cap="all" dirty="0" smtClean="0"/>
              <a:t>ÐAPP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24" y="1690688"/>
            <a:ext cx="7551152" cy="4241405"/>
          </a:xfrm>
        </p:spPr>
      </p:pic>
    </p:spTree>
    <p:extLst>
      <p:ext uri="{BB962C8B-B14F-4D97-AF65-F5344CB8AC3E}">
        <p14:creationId xmlns:p14="http://schemas.microsoft.com/office/powerpoint/2010/main" val="31473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client for developer</a:t>
            </a:r>
          </a:p>
          <a:p>
            <a:r>
              <a:rPr lang="en-US" dirty="0" smtClean="0"/>
              <a:t>No need to spend real Ether</a:t>
            </a:r>
          </a:p>
          <a:p>
            <a:r>
              <a:rPr lang="en-US" dirty="0" smtClean="0"/>
              <a:t>No need to wait for blocks to be mined</a:t>
            </a:r>
          </a:p>
          <a:p>
            <a:r>
              <a:rPr lang="en-US" dirty="0" smtClean="0"/>
              <a:t>Store all the transactions and events</a:t>
            </a:r>
          </a:p>
          <a:p>
            <a:r>
              <a:rPr lang="en-US" dirty="0" smtClean="0"/>
              <a:t>Nothing will be changed or lost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contract</a:t>
            </a:r>
          </a:p>
          <a:p>
            <a:r>
              <a:rPr lang="en-US" dirty="0" smtClean="0"/>
              <a:t>Compile contract</a:t>
            </a:r>
          </a:p>
          <a:p>
            <a:r>
              <a:rPr lang="en-US" dirty="0" smtClean="0"/>
              <a:t>Deploy contract 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js</a:t>
            </a:r>
            <a:r>
              <a:rPr lang="en-US" dirty="0" smtClean="0"/>
              <a:t> files for contracts</a:t>
            </a:r>
          </a:p>
          <a:p>
            <a:r>
              <a:rPr lang="en-US" dirty="0" smtClean="0"/>
              <a:t>Interact with contract using web3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lack of light client</a:t>
            </a:r>
          </a:p>
          <a:p>
            <a:r>
              <a:rPr lang="en-US" dirty="0" smtClean="0"/>
              <a:t>No Android interface for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Use a Node.js server to transmit </a:t>
            </a:r>
            <a:r>
              <a:rPr lang="en-US" dirty="0" err="1" smtClean="0"/>
              <a:t>rpc</a:t>
            </a:r>
            <a:r>
              <a:rPr lang="en-US" dirty="0" smtClean="0"/>
              <a:t> call</a:t>
            </a:r>
          </a:p>
          <a:p>
            <a:pPr lvl="1"/>
            <a:r>
              <a:rPr lang="en-US" sz="2800" dirty="0"/>
              <a:t>Accept </a:t>
            </a:r>
            <a:r>
              <a:rPr lang="en-US" altLang="zh-CN" sz="2800" dirty="0"/>
              <a:t>GET request from Android Client with parameters</a:t>
            </a:r>
          </a:p>
          <a:p>
            <a:pPr lvl="1"/>
            <a:r>
              <a:rPr lang="en-US" sz="2800" dirty="0"/>
              <a:t>Use web3 interface to interact with contracts on the chain</a:t>
            </a:r>
          </a:p>
          <a:p>
            <a:pPr lvl="1"/>
            <a:r>
              <a:rPr lang="en-US" sz="2800" dirty="0"/>
              <a:t>Return the result as JSON </a:t>
            </a:r>
            <a:r>
              <a:rPr lang="en-US" altLang="zh-CN" sz="2800" dirty="0"/>
              <a:t>object to Android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8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user accounts</a:t>
            </a:r>
          </a:p>
          <a:p>
            <a:r>
              <a:rPr lang="en-US" dirty="0" smtClean="0"/>
              <a:t>Manager to apply meetings</a:t>
            </a:r>
          </a:p>
          <a:p>
            <a:r>
              <a:rPr lang="en-US" dirty="0" smtClean="0"/>
              <a:t>Members to Join and Manager to Accept</a:t>
            </a:r>
          </a:p>
          <a:p>
            <a:r>
              <a:rPr lang="en-US" dirty="0" smtClean="0"/>
              <a:t>Manager to Suggest and Members to Vote</a:t>
            </a:r>
          </a:p>
          <a:p>
            <a:r>
              <a:rPr lang="en-US" dirty="0" smtClean="0"/>
              <a:t>Members to Bid and </a:t>
            </a:r>
            <a:r>
              <a:rPr lang="en-US" dirty="0"/>
              <a:t>Reveal</a:t>
            </a:r>
          </a:p>
          <a:p>
            <a:r>
              <a:rPr lang="en-US" dirty="0"/>
              <a:t>Check </a:t>
            </a:r>
            <a:r>
              <a:rPr lang="en-US" dirty="0" smtClean="0"/>
              <a:t>meetings </a:t>
            </a:r>
            <a:r>
              <a:rPr lang="en-US" dirty="0"/>
              <a:t>states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Management</a:t>
            </a:r>
          </a:p>
          <a:p>
            <a:r>
              <a:rPr lang="en-US" dirty="0" smtClean="0"/>
              <a:t>The Voting Process</a:t>
            </a:r>
          </a:p>
          <a:p>
            <a:r>
              <a:rPr lang="en-US" dirty="0" smtClean="0"/>
              <a:t>Sealed Second Price Auction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37550"/>
            <a:ext cx="6600552" cy="4639413"/>
          </a:xfrm>
        </p:spPr>
      </p:pic>
    </p:spTree>
    <p:extLst>
      <p:ext uri="{BB962C8B-B14F-4D97-AF65-F5344CB8AC3E}">
        <p14:creationId xmlns:p14="http://schemas.microsoft.com/office/powerpoint/2010/main" val="2247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59" y="1825625"/>
            <a:ext cx="6780482" cy="4351338"/>
          </a:xfrm>
        </p:spPr>
      </p:pic>
    </p:spTree>
    <p:extLst>
      <p:ext uri="{BB962C8B-B14F-4D97-AF65-F5344CB8AC3E}">
        <p14:creationId xmlns:p14="http://schemas.microsoft.com/office/powerpoint/2010/main" val="38628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237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等线</vt:lpstr>
      <vt:lpstr>Office Theme</vt:lpstr>
      <vt:lpstr>EtherLend</vt:lpstr>
      <vt:lpstr>Framework of our ÐAPP</vt:lpstr>
      <vt:lpstr>Testrpc</vt:lpstr>
      <vt:lpstr>Truffle</vt:lpstr>
      <vt:lpstr>Node.js</vt:lpstr>
      <vt:lpstr>Android Client</vt:lpstr>
      <vt:lpstr>Core Function</vt:lpstr>
      <vt:lpstr> Replicated State Machine</vt:lpstr>
      <vt:lpstr>Replicated State Machine</vt:lpstr>
      <vt:lpstr>Sealed Second Price Auction</vt:lpstr>
      <vt:lpstr>WebApp Demo</vt:lpstr>
      <vt:lpstr>Mobile App</vt:lpstr>
      <vt:lpstr>Demo Video</vt:lpstr>
    </vt:vector>
  </TitlesOfParts>
  <Company>THU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EtherLend</dc:title>
  <dc:creator>Zhengyang Song</dc:creator>
  <cp:lastModifiedBy>Aloha' Oe</cp:lastModifiedBy>
  <cp:revision>77</cp:revision>
  <dcterms:created xsi:type="dcterms:W3CDTF">2016-12-26T13:59:29Z</dcterms:created>
  <dcterms:modified xsi:type="dcterms:W3CDTF">2016-12-27T04:19:31Z</dcterms:modified>
</cp:coreProperties>
</file>