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66" r:id="rId4"/>
    <p:sldId id="258" r:id="rId5"/>
    <p:sldId id="259" r:id="rId6"/>
    <p:sldId id="260" r:id="rId7"/>
    <p:sldId id="261" r:id="rId8"/>
    <p:sldId id="265" r:id="rId9"/>
    <p:sldId id="267" r:id="rId10"/>
    <p:sldId id="268" r:id="rId11"/>
    <p:sldId id="270" r:id="rId12"/>
    <p:sldId id="271" r:id="rId13"/>
    <p:sldId id="262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6"/>
    <p:restoredTop sz="94683"/>
  </p:normalViewPr>
  <p:slideViewPr>
    <p:cSldViewPr snapToGrid="0">
      <p:cViewPr varScale="1">
        <p:scale>
          <a:sx n="69" d="100"/>
          <a:sy n="69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4E191-E278-E94D-84FD-97D9E9CC4615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4FF4B-6B66-C542-BE30-A7DDB5D8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E954D-3CCC-AC41-912F-5193718E0898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1141-350E-E947-8F7F-3EB8B3E5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1141-350E-E947-8F7F-3EB8B3E57A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30BC5-027B-4D07-99E8-D646925C002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EtherLend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err="1" smtClean="0"/>
              <a:t>JingChang</a:t>
            </a:r>
            <a:r>
              <a:rPr lang="en-US" dirty="0" smtClean="0"/>
              <a:t> Sun, Ching-Hui  Lin, Zhengyang Song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58213" y="5810554"/>
            <a:ext cx="369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https://github.com/Sun-Jc/EtherLend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032" y="5745047"/>
            <a:ext cx="505936" cy="5003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24906" y="6310899"/>
            <a:ext cx="5819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Public </a:t>
            </a:r>
            <a:r>
              <a:rPr lang="en-US" dirty="0" smtClean="0"/>
              <a:t>Domain for API test</a:t>
            </a:r>
            <a:r>
              <a:rPr lang="en-US" dirty="0"/>
              <a:t>: http://</a:t>
            </a:r>
            <a:r>
              <a:rPr lang="en-US" dirty="0" smtClean="0"/>
              <a:t>taoli.tsinghuax.org:8085/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69609"/>
            <a:ext cx="1974273" cy="182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State Machine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19" y="2226469"/>
            <a:ext cx="5085362" cy="3263504"/>
          </a:xfrm>
        </p:spPr>
      </p:pic>
    </p:spTree>
    <p:extLst>
      <p:ext uri="{BB962C8B-B14F-4D97-AF65-F5344CB8AC3E}">
        <p14:creationId xmlns:p14="http://schemas.microsoft.com/office/powerpoint/2010/main" val="38628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8549" y="4939965"/>
            <a:ext cx="4134778" cy="994172"/>
          </a:xfrm>
        </p:spPr>
        <p:txBody>
          <a:bodyPr/>
          <a:lstStyle/>
          <a:p>
            <a:r>
              <a:rPr lang="en-US" dirty="0" err="1" smtClean="0"/>
              <a:t>WebApp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02" y="1064277"/>
            <a:ext cx="7554889" cy="47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921" y="129152"/>
            <a:ext cx="7886700" cy="1325563"/>
          </a:xfrm>
        </p:spPr>
        <p:txBody>
          <a:bodyPr/>
          <a:lstStyle/>
          <a:p>
            <a:r>
              <a:rPr lang="en-US" dirty="0" smtClean="0"/>
              <a:t>Mobile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01" y="911733"/>
            <a:ext cx="2894144" cy="514514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527" y="911733"/>
            <a:ext cx="2848946" cy="503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Video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SPV approach: </a:t>
            </a:r>
            <a:r>
              <a:rPr lang="en-US" dirty="0" err="1"/>
              <a:t>Ethereum</a:t>
            </a:r>
            <a:r>
              <a:rPr lang="en-US" dirty="0"/>
              <a:t> mobile</a:t>
            </a:r>
          </a:p>
          <a:p>
            <a:r>
              <a:rPr lang="en-US" dirty="0"/>
              <a:t>Accounts security</a:t>
            </a:r>
          </a:p>
          <a:p>
            <a:r>
              <a:rPr lang="en-US" dirty="0"/>
              <a:t>More complicated rules</a:t>
            </a:r>
          </a:p>
          <a:p>
            <a:r>
              <a:rPr lang="en-US" dirty="0"/>
              <a:t>Credit </a:t>
            </a:r>
            <a:r>
              <a:rPr lang="en-US" dirty="0" smtClean="0"/>
              <a:t>System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17043"/>
            <a:ext cx="1974273" cy="1828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032" y="5745047"/>
            <a:ext cx="505936" cy="5003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58213" y="5810554"/>
            <a:ext cx="369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https://github.com/Sun-Jc/EtherLend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2753406" y="5308247"/>
            <a:ext cx="5819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Public </a:t>
            </a:r>
            <a:r>
              <a:rPr lang="en-US" dirty="0" smtClean="0"/>
              <a:t>Domain for API test</a:t>
            </a:r>
            <a:r>
              <a:rPr lang="en-US" dirty="0"/>
              <a:t>: http://</a:t>
            </a:r>
            <a:r>
              <a:rPr lang="en-US" dirty="0" smtClean="0"/>
              <a:t>taoli.tsinghuax.org:8085/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77644" y="362203"/>
            <a:ext cx="138055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Group 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722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8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EtherLend</a:t>
            </a:r>
            <a:r>
              <a:rPr lang="en-US" dirty="0" smtClean="0"/>
              <a:t> Ledger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82087"/>
              </p:ext>
            </p:extLst>
          </p:nvPr>
        </p:nvGraphicFramePr>
        <p:xfrm>
          <a:off x="628650" y="2374323"/>
          <a:ext cx="7886700" cy="284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120529434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96747922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489586927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01712806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988635764"/>
                    </a:ext>
                  </a:extLst>
                </a:gridCol>
              </a:tblGrid>
              <a:tr h="5694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Charlie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98582811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Month 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+16 (13)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-8 (12)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-8 (11)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4499608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Month 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+19 (12)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-9 (11)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87319501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Month 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-10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+</a:t>
                      </a:r>
                      <a:r>
                        <a:rPr lang="en-US" sz="1400" b="1" smtClean="0"/>
                        <a:t>20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73965669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678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18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of our </a:t>
            </a:r>
            <a:r>
              <a:rPr lang="en-US" b="1" cap="all" dirty="0" smtClean="0"/>
              <a:t>ÐAPP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7" y="1690689"/>
            <a:ext cx="7907905" cy="4441790"/>
          </a:xfrm>
        </p:spPr>
      </p:pic>
    </p:spTree>
    <p:extLst>
      <p:ext uri="{BB962C8B-B14F-4D97-AF65-F5344CB8AC3E}">
        <p14:creationId xmlns:p14="http://schemas.microsoft.com/office/powerpoint/2010/main" val="31473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client for developer</a:t>
            </a:r>
          </a:p>
          <a:p>
            <a:r>
              <a:rPr lang="en-US" dirty="0" smtClean="0"/>
              <a:t>No need to spend real Ether</a:t>
            </a:r>
          </a:p>
          <a:p>
            <a:r>
              <a:rPr lang="en-US" dirty="0" smtClean="0"/>
              <a:t>No need to wait for blocks to be mined</a:t>
            </a:r>
          </a:p>
          <a:p>
            <a:r>
              <a:rPr lang="en-US" dirty="0" smtClean="0"/>
              <a:t>Store all the transactions and events</a:t>
            </a:r>
          </a:p>
          <a:p>
            <a:r>
              <a:rPr lang="en-US" dirty="0" smtClean="0"/>
              <a:t>Nothing will be changed or lost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96" y="4530435"/>
            <a:ext cx="3293053" cy="1646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4" y="4406336"/>
            <a:ext cx="3742459" cy="17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6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Truffle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contract</a:t>
            </a:r>
          </a:p>
          <a:p>
            <a:r>
              <a:rPr lang="en-US" dirty="0" smtClean="0"/>
              <a:t>Compile contract</a:t>
            </a:r>
          </a:p>
          <a:p>
            <a:r>
              <a:rPr lang="en-US" dirty="0" smtClean="0"/>
              <a:t>Deploy contract to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Generate </a:t>
            </a:r>
            <a:r>
              <a:rPr lang="en-US" dirty="0" err="1" smtClean="0"/>
              <a:t>js</a:t>
            </a:r>
            <a:r>
              <a:rPr lang="en-US" dirty="0" smtClean="0"/>
              <a:t> files for contracts</a:t>
            </a:r>
          </a:p>
          <a:p>
            <a:r>
              <a:rPr lang="en-US" dirty="0" smtClean="0"/>
              <a:t>Interact with contract using web3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64" y="4001648"/>
            <a:ext cx="2225386" cy="21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6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lack of light client</a:t>
            </a:r>
          </a:p>
          <a:p>
            <a:r>
              <a:rPr lang="en-US" dirty="0" smtClean="0"/>
              <a:t>No Android interface for </a:t>
            </a:r>
            <a:r>
              <a:rPr lang="en-US" dirty="0" err="1" smtClean="0"/>
              <a:t>Ethereum</a:t>
            </a:r>
            <a:endParaRPr lang="en-US" dirty="0" smtClean="0"/>
          </a:p>
          <a:p>
            <a:r>
              <a:rPr lang="en-US" dirty="0" smtClean="0"/>
              <a:t>Use a Node.js server to transmit </a:t>
            </a:r>
            <a:r>
              <a:rPr lang="en-US" dirty="0" err="1" smtClean="0"/>
              <a:t>rpc</a:t>
            </a:r>
            <a:r>
              <a:rPr lang="en-US" dirty="0" smtClean="0"/>
              <a:t> call</a:t>
            </a:r>
          </a:p>
          <a:p>
            <a:pPr lvl="1"/>
            <a:r>
              <a:rPr lang="en-US" sz="2100" dirty="0"/>
              <a:t>Accept </a:t>
            </a:r>
            <a:r>
              <a:rPr lang="en-US" altLang="zh-CN" sz="2100" dirty="0"/>
              <a:t>GET request from Android Client with parameters</a:t>
            </a:r>
          </a:p>
          <a:p>
            <a:pPr lvl="1"/>
            <a:r>
              <a:rPr lang="en-US" sz="2100" dirty="0"/>
              <a:t>Use web3 interface to interact with contracts on the chain</a:t>
            </a:r>
          </a:p>
          <a:p>
            <a:pPr lvl="1"/>
            <a:r>
              <a:rPr lang="en-US" sz="2100" dirty="0"/>
              <a:t>Return the result as JSON </a:t>
            </a:r>
            <a:r>
              <a:rPr lang="en-US" altLang="zh-CN" sz="2100" dirty="0"/>
              <a:t>object to Android Client</a:t>
            </a: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4348163"/>
            <a:ext cx="24384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4" y="4786157"/>
            <a:ext cx="3622098" cy="13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user accounts</a:t>
            </a:r>
          </a:p>
          <a:p>
            <a:r>
              <a:rPr lang="en-US" dirty="0" smtClean="0"/>
              <a:t>Manager to apply meetings</a:t>
            </a:r>
          </a:p>
          <a:p>
            <a:r>
              <a:rPr lang="en-US" dirty="0" smtClean="0"/>
              <a:t>Members to Join and Manager to Accept</a:t>
            </a:r>
          </a:p>
          <a:p>
            <a:r>
              <a:rPr lang="en-US" dirty="0" smtClean="0"/>
              <a:t>Manager to Suggest and Members to Vote</a:t>
            </a:r>
          </a:p>
          <a:p>
            <a:r>
              <a:rPr lang="en-US" dirty="0" smtClean="0"/>
              <a:t>Members to Bid and </a:t>
            </a:r>
            <a:r>
              <a:rPr lang="en-US" dirty="0"/>
              <a:t>Reveal</a:t>
            </a:r>
          </a:p>
          <a:p>
            <a:r>
              <a:rPr lang="en-US" dirty="0"/>
              <a:t>Check </a:t>
            </a:r>
            <a:r>
              <a:rPr lang="en-US" dirty="0" smtClean="0"/>
              <a:t>meetings </a:t>
            </a:r>
            <a:r>
              <a:rPr lang="en-US" dirty="0"/>
              <a:t>states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121" y="4877037"/>
            <a:ext cx="2880229" cy="1299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19" y="4877037"/>
            <a:ext cx="1297526" cy="12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5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Membership Management</a:t>
            </a:r>
          </a:p>
          <a:p>
            <a:r>
              <a:rPr lang="en-US" dirty="0" smtClean="0"/>
              <a:t>The Voting Process</a:t>
            </a:r>
          </a:p>
          <a:p>
            <a:r>
              <a:rPr lang="en-US" dirty="0" smtClean="0"/>
              <a:t>Sealed Second Price Auction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Replicated State Machine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010413"/>
            <a:ext cx="4950414" cy="3479560"/>
          </a:xfrm>
        </p:spPr>
      </p:pic>
    </p:spTree>
    <p:extLst>
      <p:ext uri="{BB962C8B-B14F-4D97-AF65-F5344CB8AC3E}">
        <p14:creationId xmlns:p14="http://schemas.microsoft.com/office/powerpoint/2010/main" val="22474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268</Words>
  <Application>Microsoft Office PowerPoint</Application>
  <PresentationFormat>On-screen Show (4:3)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Theme</vt:lpstr>
      <vt:lpstr>EtherLend</vt:lpstr>
      <vt:lpstr>EtherLend Ledger</vt:lpstr>
      <vt:lpstr>Framework of our ÐAPP</vt:lpstr>
      <vt:lpstr>Testrpc</vt:lpstr>
      <vt:lpstr>Truffle</vt:lpstr>
      <vt:lpstr>Node.js</vt:lpstr>
      <vt:lpstr>Android Client</vt:lpstr>
      <vt:lpstr>Core Function</vt:lpstr>
      <vt:lpstr> Replicated State Machine</vt:lpstr>
      <vt:lpstr>Replicated State Machine</vt:lpstr>
      <vt:lpstr>WebApp Demo</vt:lpstr>
      <vt:lpstr>Mobile App</vt:lpstr>
      <vt:lpstr>Demo Video</vt:lpstr>
      <vt:lpstr>Future work</vt:lpstr>
      <vt:lpstr>Thanks!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EtherLend</dc:title>
  <dc:creator>Zhengyang Song</dc:creator>
  <cp:lastModifiedBy>Zhengyang Song</cp:lastModifiedBy>
  <cp:revision>113</cp:revision>
  <dcterms:created xsi:type="dcterms:W3CDTF">2016-12-26T13:59:29Z</dcterms:created>
  <dcterms:modified xsi:type="dcterms:W3CDTF">2016-12-27T06:49:42Z</dcterms:modified>
</cp:coreProperties>
</file>