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91D45-7DAF-4B89-A5BC-686CD6543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34CE72-8F9C-44D5-88CE-446B0E72C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E5AF6-6A63-4AE2-A25C-D0DED646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F3DD-8C57-4F21-B605-93C0B917D76D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C61630-CCA8-483F-AC10-BB571325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08569-0585-49E9-99E8-986A78AD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DB42-A367-4964-ACDA-37A29056A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15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BB989-4177-407C-9700-74A9562C1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768F62-A394-43CC-902B-2E2C67BD9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B6B89C-DA2D-49BB-8949-257B5D25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F3DD-8C57-4F21-B605-93C0B917D76D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8DA061-C612-42D0-9943-D7FD2FAEC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810AC4-0619-43D4-BE2A-FFBA877D2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DB42-A367-4964-ACDA-37A29056A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73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C66EB0-CB2B-4F4D-9384-50CF56EAB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7908A8-012E-4EE6-82B8-A1D1A81EE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942700-B6E9-4B63-AAB9-E56DD2C7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F3DD-8C57-4F21-B605-93C0B917D76D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C2AF7A-CB86-4815-B61B-C253AC6E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9B11F1-58B8-43DD-AEFF-D39D1D2B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DB42-A367-4964-ACDA-37A29056A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10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577BF-E985-4BBD-B20E-782033B8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2A478-5E1C-4BB4-9A22-20E2E63C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02A1CC-5800-45BE-B1E8-45CF48B3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F3DD-8C57-4F21-B605-93C0B917D76D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81979B-3A77-4BEF-BAA4-63AF1A94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EFD7EF-FCCB-4178-892A-1713BFC9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DB42-A367-4964-ACDA-37A29056A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80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B4311-357D-4A8B-BC5A-136532595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A06E49-2ED2-494E-ADC5-EA7F89D00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E599A-1BF9-4FD9-BC3C-A0996562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F3DD-8C57-4F21-B605-93C0B917D76D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1B21F3-E865-4FFD-8EF0-0FC213805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9A6715-90E0-4FF7-9F64-AC159A34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DB42-A367-4964-ACDA-37A29056A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11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D4DC-1104-44A5-AADB-51873B57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FD4129-0D6D-4353-A847-95F6AE567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B5AB56-A3CF-49F3-A32F-A025C5C2A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BE5EA2-5A62-4823-8C27-2B9BF82E5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F3DD-8C57-4F21-B605-93C0B917D76D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EA3B-51D2-4B30-AC06-69A7DD5C2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08F537-725C-45FB-B812-B0803324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DB42-A367-4964-ACDA-37A29056A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55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E934E-68F7-4DC2-B90F-545CF0C98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71EF2C-16A9-488F-9469-E0F0CFF06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3B3F57-63C2-4C7F-81D6-69D2DF852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BC403D-1DF4-4413-9FD6-40D383AD2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2D429A-0099-43D7-9A09-FEC14BC52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9E22D6-8BCA-4786-980D-16E2BEB7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F3DD-8C57-4F21-B605-93C0B917D76D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6E5C13-3455-4C83-AB57-F4441EC3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5625A3-3622-4334-85D9-2839326E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DB42-A367-4964-ACDA-37A29056A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52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CF991-A354-4534-AA92-B279D5F1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F5206D-DE67-45FE-9358-36480FBB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F3DD-8C57-4F21-B605-93C0B917D76D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5551E-FFFB-47FC-AA26-EA4BA05C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4E656A-539B-4FB5-A000-F22C43D5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DB42-A367-4964-ACDA-37A29056A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73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7794FF-1427-4DD5-94B4-1BA5C704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F3DD-8C57-4F21-B605-93C0B917D76D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8D47BD-B86B-42F2-AEC4-3C288829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ABCFF3-DD80-444B-84D2-FC236575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DB42-A367-4964-ACDA-37A29056A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11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18BAC-E5EE-4CA7-BDD1-689F83B2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AE072-B7CA-404C-8B70-4BCEF99B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41D3CE-06BC-4EE7-892A-D36C6F37A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DA3C4E-11AA-4F58-920B-2104E602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F3DD-8C57-4F21-B605-93C0B917D76D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BFA821-09B7-4B8B-A99C-A3D2E810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DAEC55-6078-4DE6-99FA-C10A667C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DB42-A367-4964-ACDA-37A29056A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40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86E91-DAC1-4B6A-9935-91590BE5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9D727A-3AC5-4535-8EAA-8EDAF34B4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D59C61-0456-4244-A4C3-D3DAE79EB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237A36-B32F-46EF-8A0B-32B7E320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F3DD-8C57-4F21-B605-93C0B917D76D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D1F0E0-C4B8-4588-B295-8CAE1BC6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E1EB65-2DF1-4745-B635-91780642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DB42-A367-4964-ACDA-37A29056A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13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A2672D-33A3-48EF-B7E7-B030830AB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2B000A-2AEB-490D-8993-EDB7A25D9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111244-1435-42D1-884C-15E385E37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7F3DD-8C57-4F21-B605-93C0B917D76D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9D876-0129-43D3-81FD-55D7DF704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298ACE-7EAB-473D-8DCA-E739BDF55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EDB42-A367-4964-ACDA-37A29056A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94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421BC8C6-E322-4345-ADCB-CC0514B7EADA}"/>
                  </a:ext>
                </a:extLst>
              </p:cNvPr>
              <p:cNvSpPr/>
              <p:nvPr/>
            </p:nvSpPr>
            <p:spPr>
              <a:xfrm>
                <a:off x="2305050" y="1533525"/>
                <a:ext cx="561975" cy="5619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421BC8C6-E322-4345-ADCB-CC0514B7EA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050" y="1533525"/>
                <a:ext cx="561975" cy="56197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00B5A949-56D6-4498-B41F-F60BC3B76D1F}"/>
                  </a:ext>
                </a:extLst>
              </p:cNvPr>
              <p:cNvSpPr/>
              <p:nvPr/>
            </p:nvSpPr>
            <p:spPr>
              <a:xfrm>
                <a:off x="2305050" y="3195498"/>
                <a:ext cx="561975" cy="5619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00B5A949-56D6-4498-B41F-F60BC3B76D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050" y="3195498"/>
                <a:ext cx="561975" cy="56197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2D8E3B-EE49-4FFD-9D12-8ACDCF8ED6D5}"/>
                  </a:ext>
                </a:extLst>
              </p:cNvPr>
              <p:cNvSpPr txBox="1"/>
              <p:nvPr/>
            </p:nvSpPr>
            <p:spPr>
              <a:xfrm>
                <a:off x="3261660" y="4046411"/>
                <a:ext cx="2783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2D8E3B-EE49-4FFD-9D12-8ACDCF8ED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660" y="4046411"/>
                <a:ext cx="2783056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A9AA039-F990-46AB-9C0F-24BA8FE2E9D1}"/>
                  </a:ext>
                </a:extLst>
              </p:cNvPr>
              <p:cNvSpPr/>
              <p:nvPr/>
            </p:nvSpPr>
            <p:spPr>
              <a:xfrm>
                <a:off x="5522272" y="2309211"/>
                <a:ext cx="561975" cy="5619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A9AA039-F990-46AB-9C0F-24BA8FE2E9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272" y="2309211"/>
                <a:ext cx="561975" cy="56197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43CF729-41EF-4542-905C-746113B5C67E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2867025" y="1814513"/>
            <a:ext cx="2655247" cy="775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41389D8-B424-4C0E-A436-8AAFABA399C5}"/>
              </a:ext>
            </a:extLst>
          </p:cNvPr>
          <p:cNvCxnSpPr>
            <a:stCxn id="6" idx="6"/>
            <a:endCxn id="11" idx="2"/>
          </p:cNvCxnSpPr>
          <p:nvPr/>
        </p:nvCxnSpPr>
        <p:spPr>
          <a:xfrm flipV="1">
            <a:off x="2867025" y="2590199"/>
            <a:ext cx="2655247" cy="88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D5CF242-A34C-4D24-A938-F9CEEF7BAB6C}"/>
                  </a:ext>
                </a:extLst>
              </p:cNvPr>
              <p:cNvSpPr txBox="1"/>
              <p:nvPr/>
            </p:nvSpPr>
            <p:spPr>
              <a:xfrm>
                <a:off x="5148302" y="1957695"/>
                <a:ext cx="12079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D5CF242-A34C-4D24-A938-F9CEEF7BA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302" y="1957695"/>
                <a:ext cx="1207994" cy="369332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E69E31-5107-4A2B-BBE9-D878F9FF9F60}"/>
                  </a:ext>
                </a:extLst>
              </p:cNvPr>
              <p:cNvSpPr txBox="1"/>
              <p:nvPr/>
            </p:nvSpPr>
            <p:spPr>
              <a:xfrm>
                <a:off x="4021652" y="1786858"/>
                <a:ext cx="3459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E69E31-5107-4A2B-BBE9-D878F9FF9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52" y="1786858"/>
                <a:ext cx="345992" cy="276999"/>
              </a:xfrm>
              <a:prstGeom prst="rect">
                <a:avLst/>
              </a:prstGeom>
              <a:blipFill>
                <a:blip r:embed="rId7"/>
                <a:stretch>
                  <a:fillRect l="-5357" r="-3571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16A025-562E-4C78-8A35-BE9F7A828BB9}"/>
                  </a:ext>
                </a:extLst>
              </p:cNvPr>
              <p:cNvSpPr txBox="1"/>
              <p:nvPr/>
            </p:nvSpPr>
            <p:spPr>
              <a:xfrm>
                <a:off x="4021652" y="3033342"/>
                <a:ext cx="3513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16A025-562E-4C78-8A35-BE9F7A828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52" y="3033342"/>
                <a:ext cx="351315" cy="276999"/>
              </a:xfrm>
              <a:prstGeom prst="rect">
                <a:avLst/>
              </a:prstGeom>
              <a:blipFill>
                <a:blip r:embed="rId8"/>
                <a:stretch>
                  <a:fillRect l="-5263" r="-3509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18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421BC8C6-E322-4345-ADCB-CC0514B7EADA}"/>
                  </a:ext>
                </a:extLst>
              </p:cNvPr>
              <p:cNvSpPr/>
              <p:nvPr/>
            </p:nvSpPr>
            <p:spPr>
              <a:xfrm>
                <a:off x="2305050" y="1533525"/>
                <a:ext cx="561975" cy="5619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421BC8C6-E322-4345-ADCB-CC0514B7EA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050" y="1533525"/>
                <a:ext cx="561975" cy="56197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00B5A949-56D6-4498-B41F-F60BC3B76D1F}"/>
                  </a:ext>
                </a:extLst>
              </p:cNvPr>
              <p:cNvSpPr/>
              <p:nvPr/>
            </p:nvSpPr>
            <p:spPr>
              <a:xfrm>
                <a:off x="2305050" y="3195498"/>
                <a:ext cx="561975" cy="5619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00B5A949-56D6-4498-B41F-F60BC3B76D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050" y="3195498"/>
                <a:ext cx="561975" cy="56197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2D8E3B-EE49-4FFD-9D12-8ACDCF8ED6D5}"/>
                  </a:ext>
                </a:extLst>
              </p:cNvPr>
              <p:cNvSpPr txBox="1"/>
              <p:nvPr/>
            </p:nvSpPr>
            <p:spPr>
              <a:xfrm>
                <a:off x="3523792" y="4304457"/>
                <a:ext cx="3112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2D8E3B-EE49-4FFD-9D12-8ACDCF8ED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792" y="4304457"/>
                <a:ext cx="3112675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A9AA039-F990-46AB-9C0F-24BA8FE2E9D1}"/>
                  </a:ext>
                </a:extLst>
              </p:cNvPr>
              <p:cNvSpPr/>
              <p:nvPr/>
            </p:nvSpPr>
            <p:spPr>
              <a:xfrm>
                <a:off x="4560738" y="1533525"/>
                <a:ext cx="561975" cy="5619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A9AA039-F990-46AB-9C0F-24BA8FE2E9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738" y="1533525"/>
                <a:ext cx="561975" cy="56197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43CF729-41EF-4542-905C-746113B5C67E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2867025" y="1814513"/>
            <a:ext cx="1693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41389D8-B424-4C0E-A436-8AAFABA399C5}"/>
              </a:ext>
            </a:extLst>
          </p:cNvPr>
          <p:cNvCxnSpPr>
            <a:stCxn id="6" idx="6"/>
            <a:endCxn id="11" idx="2"/>
          </p:cNvCxnSpPr>
          <p:nvPr/>
        </p:nvCxnSpPr>
        <p:spPr>
          <a:xfrm flipV="1">
            <a:off x="2867025" y="1814513"/>
            <a:ext cx="1693713" cy="1661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D5CF242-A34C-4D24-A938-F9CEEF7BAB6C}"/>
                  </a:ext>
                </a:extLst>
              </p:cNvPr>
              <p:cNvSpPr txBox="1"/>
              <p:nvPr/>
            </p:nvSpPr>
            <p:spPr>
              <a:xfrm>
                <a:off x="4186768" y="1182009"/>
                <a:ext cx="12079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D5CF242-A34C-4D24-A938-F9CEEF7BA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768" y="1182009"/>
                <a:ext cx="1207994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E69E31-5107-4A2B-BBE9-D878F9FF9F60}"/>
                  </a:ext>
                </a:extLst>
              </p:cNvPr>
              <p:cNvSpPr txBox="1"/>
              <p:nvPr/>
            </p:nvSpPr>
            <p:spPr>
              <a:xfrm>
                <a:off x="2861232" y="1439629"/>
                <a:ext cx="44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E69E31-5107-4A2B-BBE9-D878F9FF9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232" y="1439629"/>
                <a:ext cx="443776" cy="276999"/>
              </a:xfrm>
              <a:prstGeom prst="rect">
                <a:avLst/>
              </a:prstGeom>
              <a:blipFill>
                <a:blip r:embed="rId7"/>
                <a:stretch>
                  <a:fillRect l="-4110" r="-274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16A025-562E-4C78-8A35-BE9F7A828BB9}"/>
                  </a:ext>
                </a:extLst>
              </p:cNvPr>
              <p:cNvSpPr txBox="1"/>
              <p:nvPr/>
            </p:nvSpPr>
            <p:spPr>
              <a:xfrm>
                <a:off x="2867025" y="2824603"/>
                <a:ext cx="4490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16A025-562E-4C78-8A35-BE9F7A828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025" y="2824603"/>
                <a:ext cx="449097" cy="276999"/>
              </a:xfrm>
              <a:prstGeom prst="rect">
                <a:avLst/>
              </a:prstGeom>
              <a:blipFill>
                <a:blip r:embed="rId8"/>
                <a:stretch>
                  <a:fillRect l="-4054" r="-2703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67598D1A-41EB-41E5-B45B-85598B46F742}"/>
                  </a:ext>
                </a:extLst>
              </p:cNvPr>
              <p:cNvSpPr/>
              <p:nvPr/>
            </p:nvSpPr>
            <p:spPr>
              <a:xfrm>
                <a:off x="4560738" y="3195498"/>
                <a:ext cx="561975" cy="5619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67598D1A-41EB-41E5-B45B-85598B46F7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738" y="3195498"/>
                <a:ext cx="561975" cy="56197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F32CF52-415D-44B8-9F98-D10E028A52AF}"/>
              </a:ext>
            </a:extLst>
          </p:cNvPr>
          <p:cNvCxnSpPr>
            <a:endCxn id="13" idx="2"/>
          </p:cNvCxnSpPr>
          <p:nvPr/>
        </p:nvCxnSpPr>
        <p:spPr>
          <a:xfrm>
            <a:off x="2867025" y="3476486"/>
            <a:ext cx="1693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95EF54C-EE2C-48CA-B7EF-453C196044AA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2867025" y="1814513"/>
            <a:ext cx="1693713" cy="1661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36E1DC-37B6-48FB-AFF6-C2F981F9E79E}"/>
                  </a:ext>
                </a:extLst>
              </p:cNvPr>
              <p:cNvSpPr txBox="1"/>
              <p:nvPr/>
            </p:nvSpPr>
            <p:spPr>
              <a:xfrm>
                <a:off x="2867025" y="2081673"/>
                <a:ext cx="4490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36E1DC-37B6-48FB-AFF6-C2F981F9E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025" y="2081673"/>
                <a:ext cx="449097" cy="276999"/>
              </a:xfrm>
              <a:prstGeom prst="rect">
                <a:avLst/>
              </a:prstGeom>
              <a:blipFill>
                <a:blip r:embed="rId10"/>
                <a:stretch>
                  <a:fillRect l="-4054" r="-1351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9D7669-496A-4F55-A773-AC8F9FEA6BCF}"/>
                  </a:ext>
                </a:extLst>
              </p:cNvPr>
              <p:cNvSpPr txBox="1"/>
              <p:nvPr/>
            </p:nvSpPr>
            <p:spPr>
              <a:xfrm>
                <a:off x="2867025" y="3545350"/>
                <a:ext cx="4490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9D7669-496A-4F55-A773-AC8F9FEA6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025" y="3545350"/>
                <a:ext cx="449097" cy="276999"/>
              </a:xfrm>
              <a:prstGeom prst="rect">
                <a:avLst/>
              </a:prstGeom>
              <a:blipFill>
                <a:blip r:embed="rId11"/>
                <a:stretch>
                  <a:fillRect l="-4054" r="-270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24A514-6006-4A68-A250-116005B125AF}"/>
                  </a:ext>
                </a:extLst>
              </p:cNvPr>
              <p:cNvSpPr txBox="1"/>
              <p:nvPr/>
            </p:nvSpPr>
            <p:spPr>
              <a:xfrm>
                <a:off x="4245959" y="2828916"/>
                <a:ext cx="12079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24A514-6006-4A68-A250-116005B12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959" y="2828916"/>
                <a:ext cx="1207994" cy="369332"/>
              </a:xfrm>
              <a:prstGeom prst="rect">
                <a:avLst/>
              </a:prstGeom>
              <a:blipFill>
                <a:blip r:embed="rId1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2A701A-9E3E-469A-981C-63FFD7769B43}"/>
                  </a:ext>
                </a:extLst>
              </p:cNvPr>
              <p:cNvSpPr txBox="1"/>
              <p:nvPr/>
            </p:nvSpPr>
            <p:spPr>
              <a:xfrm>
                <a:off x="3523792" y="4863682"/>
                <a:ext cx="3112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2A701A-9E3E-469A-981C-63FFD7769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792" y="4863682"/>
                <a:ext cx="3112675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241B3973-D91E-46FA-8767-09A6C5D23E4B}"/>
                  </a:ext>
                </a:extLst>
              </p:cNvPr>
              <p:cNvSpPr/>
              <p:nvPr/>
            </p:nvSpPr>
            <p:spPr>
              <a:xfrm>
                <a:off x="6097455" y="2296650"/>
                <a:ext cx="561975" cy="5619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241B3973-D91E-46FA-8767-09A6C5D23E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55" y="2296650"/>
                <a:ext cx="561975" cy="56197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8D43F3D-AA0E-4ED4-81C0-D7CEDA8B5263}"/>
              </a:ext>
            </a:extLst>
          </p:cNvPr>
          <p:cNvCxnSpPr>
            <a:cxnSpLocks/>
            <a:stCxn id="11" idx="6"/>
            <a:endCxn id="31" idx="2"/>
          </p:cNvCxnSpPr>
          <p:nvPr/>
        </p:nvCxnSpPr>
        <p:spPr>
          <a:xfrm>
            <a:off x="5122713" y="1814513"/>
            <a:ext cx="974742" cy="76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7C65028-E614-434D-928B-41169E08EE2C}"/>
              </a:ext>
            </a:extLst>
          </p:cNvPr>
          <p:cNvCxnSpPr>
            <a:cxnSpLocks/>
            <a:stCxn id="13" idx="6"/>
            <a:endCxn id="31" idx="2"/>
          </p:cNvCxnSpPr>
          <p:nvPr/>
        </p:nvCxnSpPr>
        <p:spPr>
          <a:xfrm flipV="1">
            <a:off x="5122713" y="2577638"/>
            <a:ext cx="974742" cy="89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DB05831-8C31-4D33-9C72-3A1B088507C3}"/>
                  </a:ext>
                </a:extLst>
              </p:cNvPr>
              <p:cNvSpPr txBox="1"/>
              <p:nvPr/>
            </p:nvSpPr>
            <p:spPr>
              <a:xfrm>
                <a:off x="5723485" y="1945134"/>
                <a:ext cx="12079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DB05831-8C31-4D33-9C72-3A1B08850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485" y="1945134"/>
                <a:ext cx="1207994" cy="369332"/>
              </a:xfrm>
              <a:prstGeom prst="rect">
                <a:avLst/>
              </a:prstGeom>
              <a:blipFill>
                <a:blip r:embed="rId1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250123C-8555-4833-8FFC-1DD05404F06D}"/>
                  </a:ext>
                </a:extLst>
              </p:cNvPr>
              <p:cNvSpPr txBox="1"/>
              <p:nvPr/>
            </p:nvSpPr>
            <p:spPr>
              <a:xfrm>
                <a:off x="5549066" y="1818501"/>
                <a:ext cx="3065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250123C-8555-4833-8FFC-1DD05404F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066" y="1818501"/>
                <a:ext cx="306558" cy="276999"/>
              </a:xfrm>
              <a:prstGeom prst="rect">
                <a:avLst/>
              </a:prstGeom>
              <a:blipFill>
                <a:blip r:embed="rId16"/>
                <a:stretch>
                  <a:fillRect l="-5882" r="-392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5A8DCCE-C472-458A-8A1C-6C395EFBE80D}"/>
                  </a:ext>
                </a:extLst>
              </p:cNvPr>
              <p:cNvSpPr txBox="1"/>
              <p:nvPr/>
            </p:nvSpPr>
            <p:spPr>
              <a:xfrm>
                <a:off x="5567545" y="3015244"/>
                <a:ext cx="3118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5A8DCCE-C472-458A-8A1C-6C395EFBE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45" y="3015244"/>
                <a:ext cx="311880" cy="276999"/>
              </a:xfrm>
              <a:prstGeom prst="rect">
                <a:avLst/>
              </a:prstGeom>
              <a:blipFill>
                <a:blip r:embed="rId17"/>
                <a:stretch>
                  <a:fillRect l="-5882" r="-588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A2CFFD5-A990-45AD-869B-F5CA00988AFF}"/>
                  </a:ext>
                </a:extLst>
              </p:cNvPr>
              <p:cNvSpPr txBox="1"/>
              <p:nvPr/>
            </p:nvSpPr>
            <p:spPr>
              <a:xfrm>
                <a:off x="3402450" y="5501759"/>
                <a:ext cx="3112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A2CFFD5-A990-45AD-869B-F5CA00988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450" y="5501759"/>
                <a:ext cx="3112675" cy="369332"/>
              </a:xfrm>
              <a:prstGeom prst="rect">
                <a:avLst/>
              </a:prstGeom>
              <a:blipFill>
                <a:blip r:embed="rId1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8000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68</Words>
  <Application>Microsoft Office PowerPoint</Application>
  <PresentationFormat>와이드스크린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선중</dc:creator>
  <cp:lastModifiedBy>김 선중</cp:lastModifiedBy>
  <cp:revision>4</cp:revision>
  <dcterms:created xsi:type="dcterms:W3CDTF">2020-08-21T00:53:38Z</dcterms:created>
  <dcterms:modified xsi:type="dcterms:W3CDTF">2020-08-21T01:12:03Z</dcterms:modified>
</cp:coreProperties>
</file>