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A16-3135-3944-820F-7525AF798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err="1"/>
              <a:t>Macss</a:t>
            </a:r>
            <a:r>
              <a:rPr lang="en-US" sz="5400" b="1" dirty="0"/>
              <a:t> research project (spring 2018)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DDDD-FC13-D246-B611-97C10D50E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Kevin Sun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259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A43-9A44-B741-AF7D-2F5ADC9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HYPOTHESES &amp;</a:t>
            </a:r>
            <a:br>
              <a:rPr lang="en-US" b="1" dirty="0"/>
            </a:br>
            <a:r>
              <a:rPr lang="en-US" b="1" dirty="0"/>
              <a:t>ANTICIPATED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5E4B-721D-3B46-9513-0AF78488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ED5B-5D1C-0F45-9909-029C73C5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A8DB-652B-F146-9F1A-196B95E9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751C-1DD6-A14F-A170-A8278F8D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C0D4-D711-6A4C-9D5A-3BBA7AA2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7E3-BF01-9E43-A7AD-D7460EE3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RELEVANT LITERATURE &amp;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1937-553F-2D40-A869-3EC0E5CB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7E3-BF01-9E43-A7AD-D7460EE3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RELEVANT LITERATURE &amp;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1937-553F-2D40-A869-3EC0E5CB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DF8B-BD21-ED4A-8AA4-4E5159A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THE DATA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6782-E8CA-814E-BD69-C0760C15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DF8B-BD21-ED4A-8AA4-4E5159A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THE DATA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6782-E8CA-814E-BD69-C0760C15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70-D06F-2348-B24F-9122EFC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D053-1A0A-DC47-B374-3BB59C17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0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70-D06F-2348-B24F-9122EFC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D053-1A0A-DC47-B374-3BB59C17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18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</TotalTime>
  <Words>44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Macss research project (spring 2018)</vt:lpstr>
      <vt:lpstr>RESEARCH QUESTION:</vt:lpstr>
      <vt:lpstr>DEFINITIONS:</vt:lpstr>
      <vt:lpstr>RELEVANT LITERATURE &amp; THEORY</vt:lpstr>
      <vt:lpstr>RELEVANT LITERATURE &amp; THEORY</vt:lpstr>
      <vt:lpstr>WHAT DOES THE DATA LOOK LIKE?</vt:lpstr>
      <vt:lpstr>WHAT DOES THE DATA LOOK LIKE?</vt:lpstr>
      <vt:lpstr>METHODS &amp; MODELS</vt:lpstr>
      <vt:lpstr>METHODS &amp; MODELS</vt:lpstr>
      <vt:lpstr>HYPOTHESES &amp; ANTICIPATED CHALLENGES: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Macss research project (spring 2018)</dc:title>
  <dc:creator>Kevin Sun</dc:creator>
  <cp:lastModifiedBy>Kevin Sun</cp:lastModifiedBy>
  <cp:revision>2</cp:revision>
  <dcterms:created xsi:type="dcterms:W3CDTF">2018-04-02T23:24:39Z</dcterms:created>
  <dcterms:modified xsi:type="dcterms:W3CDTF">2018-04-02T23:31:18Z</dcterms:modified>
</cp:coreProperties>
</file>