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绍聪 孙" initials="绍聪" lastIdx="1" clrIdx="0">
    <p:extLst>
      <p:ext uri="{19B8F6BF-5375-455C-9EA6-DF929625EA0E}">
        <p15:presenceInfo xmlns:p15="http://schemas.microsoft.com/office/powerpoint/2012/main" userId="5eae04189a6880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5FA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50D23-E747-4E86-BC67-0EAD638D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E157AE-672B-419B-A714-64A3E570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E3B77-D622-4595-9086-CA1D2FD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42459-7E49-4185-A2BB-F6A71A7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CB9A6-1502-48AA-9CD4-9C375EAD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7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F55C2-FB1E-4C60-AC11-DE2BD150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DF396-6BF4-48AA-A435-332928B9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448D-CB0F-434A-B925-5FEFA629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A54F7-82C6-45B1-A858-119715D8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C03E-0DF9-4409-BA31-3CD1053C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36996-1A1B-4805-85C1-507051A1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244C6-8464-4BDF-9EA2-712565316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D857D-C6B1-48F0-A27D-2FC60CFA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BE626-2DAA-4824-9401-37296514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AB0D-1264-4CAB-BCA4-C99CE51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8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D05F4-5DBB-487A-AA88-DC543594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CD81A-FB00-4936-9FB2-0E439484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B8C6A-397C-44D7-9243-9203B1DB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631CD-6DED-49F3-B3F7-3A9C77D8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286-24BF-416A-A5BB-A1F6477E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9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AE82-C957-43E5-8719-630530DE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B52A2-DBEE-4594-A6E0-ABC5C8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D488A-EDC8-4353-B02A-4F46CC8C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06C34-D973-453E-A544-65C401E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FCC1D-1FA2-4B7F-9B59-108C8D2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97F8-0CFA-429F-AF97-99D5FE12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307C-E5A9-48F8-A774-CD5942A6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EFB9C-2FB1-487C-886F-48AF5C95D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1EFAD-DFCF-4878-AA64-DE6246FB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7C7A3-57F5-42FA-879C-9DC499A9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6B884-725A-491F-A60A-9FA547F4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7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A164E-4BA6-4FA3-AA3F-04E42C26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6C1C7-CCBC-41B8-911C-B1112C95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54644-2AD7-4AA7-81CE-E16C0EEE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18A57-65B6-44F0-AF9F-5CB13459D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F51F7B-B2C2-4C20-A0F3-3A1550E0F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DDCE5-4414-4979-891B-76343466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4ABBD-9A01-4FCB-A7B1-3D59BF59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ABB35-1F8E-40A8-8DD4-D8C2B71C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39EC-2362-4D5B-ACD3-3E5F9D4A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CEB1B3-C7F9-4D57-A957-A4EB068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F985B-DA69-4068-9FD5-B6859252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CD2A7-9842-406A-BD12-5907810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20360-7090-40A0-A008-DE981E67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D94C8-8B4B-4268-B678-F984B5BC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3D9C7-92C2-42CA-8D9A-B2ADAABE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C2E0E-BD69-46F7-B1DE-C8C6AA8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F08CB-B19E-41C2-B7DE-2C6545DB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C8D9F-5385-4A39-82D3-A09FA47F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F7CD1-FEA4-4077-9614-9DCE3AF4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18E1E-8386-48FD-913F-CEFED76C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C670A-F84F-4A28-AD36-1CF1000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B382-B022-406F-9BAF-9D83C4A6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2045B2-7F0C-407B-82A3-12C0AE4F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A359A-2583-4442-8F25-01964C5F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99424-DCF2-4A7A-9846-BB15CC2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9E468-467F-4258-B239-5BC51D88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8F9B7-9EBF-401C-A3FF-E3A4CCB5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8D85C-9481-4243-9EE7-8DD853E8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5BED7-683A-4BFD-BB71-C51D6132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EA05B-07A5-4FA0-A5FD-0F3BC04F0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0A43-A0AA-4B14-9048-B60B306D4B72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76B33-CF10-4ED9-B4F9-08CC668B4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F5D50-525D-4491-A062-FC44A6822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73F-3F6C-468B-8120-12CEC4012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DCA1FF-A58F-4EF5-9AEC-B64BF5055537}"/>
              </a:ext>
            </a:extLst>
          </p:cNvPr>
          <p:cNvSpPr/>
          <p:nvPr/>
        </p:nvSpPr>
        <p:spPr>
          <a:xfrm>
            <a:off x="188259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超级块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C36B80-AA6C-4852-A25A-787615FE84DC}"/>
              </a:ext>
            </a:extLst>
          </p:cNvPr>
          <p:cNvSpPr/>
          <p:nvPr/>
        </p:nvSpPr>
        <p:spPr>
          <a:xfrm>
            <a:off x="1667435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后备超级块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67427D-9012-4BE4-AF74-F75A146E16D7}"/>
              </a:ext>
            </a:extLst>
          </p:cNvPr>
          <p:cNvSpPr/>
          <p:nvPr/>
        </p:nvSpPr>
        <p:spPr>
          <a:xfrm>
            <a:off x="3146611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</a:t>
            </a:r>
            <a:r>
              <a:rPr lang="zh-CN" altLang="en-US" dirty="0">
                <a:solidFill>
                  <a:schemeClr val="tx1"/>
                </a:solidFill>
              </a:rPr>
              <a:t>区对齐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无实际作用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DFE89-FB73-41CF-A7E4-B6AAAAA71A55}"/>
              </a:ext>
            </a:extLst>
          </p:cNvPr>
          <p:cNvSpPr/>
          <p:nvPr/>
        </p:nvSpPr>
        <p:spPr>
          <a:xfrm>
            <a:off x="4625787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第一个</a:t>
            </a:r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6413B-970B-4B09-B441-F0C1BAC7B35E}"/>
              </a:ext>
            </a:extLst>
          </p:cNvPr>
          <p:cNvSpPr/>
          <p:nvPr/>
        </p:nvSpPr>
        <p:spPr>
          <a:xfrm>
            <a:off x="6104963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第二个</a:t>
            </a:r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EE54D-92AB-4344-950A-F57B37A5A1C6}"/>
              </a:ext>
            </a:extLst>
          </p:cNvPr>
          <p:cNvSpPr/>
          <p:nvPr/>
        </p:nvSpPr>
        <p:spPr>
          <a:xfrm>
            <a:off x="7584139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数据区对齐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无实际作用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3CBA45-DBC6-4318-9211-67EFD4855FEF}"/>
              </a:ext>
            </a:extLst>
          </p:cNvPr>
          <p:cNvSpPr/>
          <p:nvPr/>
        </p:nvSpPr>
        <p:spPr>
          <a:xfrm>
            <a:off x="9063315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簇堆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8AB9F-F2C2-4BBF-9031-FC77FF6562E4}"/>
              </a:ext>
            </a:extLst>
          </p:cNvPr>
          <p:cNvSpPr/>
          <p:nvPr/>
        </p:nvSpPr>
        <p:spPr>
          <a:xfrm>
            <a:off x="10542491" y="2286000"/>
            <a:ext cx="1479176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分区内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未使用空间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822CD-0BA9-4FBD-9C0D-A50DAE79AA50}"/>
              </a:ext>
            </a:extLst>
          </p:cNvPr>
          <p:cNvSpPr/>
          <p:nvPr/>
        </p:nvSpPr>
        <p:spPr>
          <a:xfrm>
            <a:off x="9265019" y="2922494"/>
            <a:ext cx="1075768" cy="412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根目录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5CDE917-4956-4009-A70B-FED64F1CBB2F}"/>
              </a:ext>
            </a:extLst>
          </p:cNvPr>
          <p:cNvSpPr/>
          <p:nvPr/>
        </p:nvSpPr>
        <p:spPr>
          <a:xfrm rot="5400000">
            <a:off x="1516155" y="554691"/>
            <a:ext cx="302560" cy="2958352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35CB820-A8B9-4331-8591-0BB58F8A249F}"/>
              </a:ext>
            </a:extLst>
          </p:cNvPr>
          <p:cNvSpPr/>
          <p:nvPr/>
        </p:nvSpPr>
        <p:spPr>
          <a:xfrm rot="5400000">
            <a:off x="5214095" y="-184898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5D1985A-03E9-49F4-A7B9-DBDDAFFEA6B9}"/>
              </a:ext>
            </a:extLst>
          </p:cNvPr>
          <p:cNvSpPr/>
          <p:nvPr/>
        </p:nvSpPr>
        <p:spPr>
          <a:xfrm rot="5400000">
            <a:off x="9651623" y="-187141"/>
            <a:ext cx="302560" cy="4437528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2AC994-9D57-432F-9887-76E628B171F1}"/>
              </a:ext>
            </a:extLst>
          </p:cNvPr>
          <p:cNvSpPr txBox="1"/>
          <p:nvPr/>
        </p:nvSpPr>
        <p:spPr>
          <a:xfrm>
            <a:off x="1154205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启动区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08AAB14-0382-45AB-BD31-2B1D1AD9429F}"/>
              </a:ext>
            </a:extLst>
          </p:cNvPr>
          <p:cNvSpPr txBox="1"/>
          <p:nvPr/>
        </p:nvSpPr>
        <p:spPr>
          <a:xfrm>
            <a:off x="4852145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FAT</a:t>
            </a:r>
            <a:r>
              <a:rPr lang="zh-CN" altLang="en-US" dirty="0"/>
              <a:t>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61C1E0-5266-4429-926B-F564574B677B}"/>
              </a:ext>
            </a:extLst>
          </p:cNvPr>
          <p:cNvSpPr txBox="1"/>
          <p:nvPr/>
        </p:nvSpPr>
        <p:spPr>
          <a:xfrm>
            <a:off x="9289673" y="1332177"/>
            <a:ext cx="102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数据区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FEB612F-6849-4F64-9FF7-07E4258A3B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7031" y="1210236"/>
            <a:ext cx="12700" cy="4437528"/>
          </a:xfrm>
          <a:prstGeom prst="bentConnector3">
            <a:avLst>
              <a:gd name="adj1" fmla="val 23647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C3BC2B6-0825-4045-A356-949DDAC63C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3189" y="-1005914"/>
            <a:ext cx="12700" cy="8875056"/>
          </a:xfrm>
          <a:prstGeom prst="bentConnector3">
            <a:avLst>
              <a:gd name="adj1" fmla="val 44823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F336EA3-7D0A-4DD3-9CFA-246DE7CAE1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9025" y="-1107140"/>
            <a:ext cx="12700" cy="8875056"/>
          </a:xfrm>
          <a:prstGeom prst="bentConnector3">
            <a:avLst>
              <a:gd name="adj1" fmla="val 67411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40A338-8419-45FE-9836-7C44237A93C5}"/>
              </a:ext>
            </a:extLst>
          </p:cNvPr>
          <p:cNvSpPr/>
          <p:nvPr/>
        </p:nvSpPr>
        <p:spPr>
          <a:xfrm>
            <a:off x="609600" y="950259"/>
            <a:ext cx="4473388" cy="5109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F069B-16DE-4C63-994A-97FBA7DBED0E}"/>
              </a:ext>
            </a:extLst>
          </p:cNvPr>
          <p:cNvSpPr txBox="1"/>
          <p:nvPr/>
        </p:nvSpPr>
        <p:spPr>
          <a:xfrm>
            <a:off x="2281517" y="1232665"/>
            <a:ext cx="11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ExfatFS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A943F4-F3FC-4E75-9445-EDD845CC8CE5}"/>
              </a:ext>
            </a:extLst>
          </p:cNvPr>
          <p:cNvSpPr/>
          <p:nvPr/>
        </p:nvSpPr>
        <p:spPr>
          <a:xfrm>
            <a:off x="977151" y="1999129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Superblock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83FCF-0970-4C88-A438-DA3589A4BDEA}"/>
              </a:ext>
            </a:extLst>
          </p:cNvPr>
          <p:cNvSpPr/>
          <p:nvPr/>
        </p:nvSpPr>
        <p:spPr>
          <a:xfrm>
            <a:off x="977150" y="3327026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FF7286-AD82-4EE6-AEE4-AF2EE95161D0}"/>
              </a:ext>
            </a:extLst>
          </p:cNvPr>
          <p:cNvSpPr/>
          <p:nvPr/>
        </p:nvSpPr>
        <p:spPr>
          <a:xfrm>
            <a:off x="977151" y="4654923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Upcase</a:t>
            </a:r>
            <a:r>
              <a:rPr lang="en-US" altLang="zh-CN" dirty="0">
                <a:solidFill>
                  <a:schemeClr val="tx1"/>
                </a:solidFill>
              </a:rPr>
              <a:t>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0EADCA-C9F2-4C74-B982-6C8ABDC8909D}"/>
              </a:ext>
            </a:extLst>
          </p:cNvPr>
          <p:cNvSpPr/>
          <p:nvPr/>
        </p:nvSpPr>
        <p:spPr>
          <a:xfrm>
            <a:off x="3030069" y="3327026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</a:t>
            </a:r>
            <a:r>
              <a:rPr lang="en-US" altLang="zh-CN" dirty="0">
                <a:solidFill>
                  <a:schemeClr val="tx1"/>
                </a:solidFill>
              </a:rPr>
              <a:t> allocator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42119C-8B0D-4A50-9401-4D6F87A18724}"/>
              </a:ext>
            </a:extLst>
          </p:cNvPr>
          <p:cNvSpPr/>
          <p:nvPr/>
        </p:nvSpPr>
        <p:spPr>
          <a:xfrm>
            <a:off x="3030069" y="2003611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r>
              <a:rPr lang="en-US" altLang="zh-CN" dirty="0">
                <a:solidFill>
                  <a:schemeClr val="tx1"/>
                </a:solidFill>
              </a:rPr>
              <a:t> 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687BCE-FFBD-4EF8-BD70-A74DD6A9BC62}"/>
              </a:ext>
            </a:extLst>
          </p:cNvPr>
          <p:cNvSpPr/>
          <p:nvPr/>
        </p:nvSpPr>
        <p:spPr>
          <a:xfrm>
            <a:off x="3030069" y="4654923"/>
            <a:ext cx="1667435" cy="8068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Caches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FE7E5-2D2B-4763-98E0-D5E301076F8E}"/>
              </a:ext>
            </a:extLst>
          </p:cNvPr>
          <p:cNvSpPr/>
          <p:nvPr/>
        </p:nvSpPr>
        <p:spPr>
          <a:xfrm>
            <a:off x="5459506" y="950258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EFEA2F-D694-4BBA-8313-0D70FE32928D}"/>
              </a:ext>
            </a:extLst>
          </p:cNvPr>
          <p:cNvSpPr/>
          <p:nvPr/>
        </p:nvSpPr>
        <p:spPr>
          <a:xfrm>
            <a:off x="6902824" y="950258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F288B6-3514-47C7-8D73-7AF98F33B6F3}"/>
              </a:ext>
            </a:extLst>
          </p:cNvPr>
          <p:cNvSpPr/>
          <p:nvPr/>
        </p:nvSpPr>
        <p:spPr>
          <a:xfrm>
            <a:off x="5459506" y="1541929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Root 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0549FB-C1BD-4066-BB62-E3A80BBDE4E1}"/>
              </a:ext>
            </a:extLst>
          </p:cNvPr>
          <p:cNvSpPr/>
          <p:nvPr/>
        </p:nvSpPr>
        <p:spPr>
          <a:xfrm>
            <a:off x="6902824" y="1541929"/>
            <a:ext cx="1443318" cy="5916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Root </a:t>
            </a:r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AA3B67-3167-4375-86DC-F2CAFB7FF106}"/>
              </a:ext>
            </a:extLst>
          </p:cNvPr>
          <p:cNvSpPr/>
          <p:nvPr/>
        </p:nvSpPr>
        <p:spPr>
          <a:xfrm>
            <a:off x="5459506" y="2133600"/>
            <a:ext cx="1443318" cy="932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678CD8-0810-40DC-87CC-C01BF6F0AB85}"/>
              </a:ext>
            </a:extLst>
          </p:cNvPr>
          <p:cNvSpPr/>
          <p:nvPr/>
        </p:nvSpPr>
        <p:spPr>
          <a:xfrm>
            <a:off x="6902824" y="2133600"/>
            <a:ext cx="1443318" cy="932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213C336-78A9-4630-B929-FFBF3DC5F830}"/>
              </a:ext>
            </a:extLst>
          </p:cNvPr>
          <p:cNvCxnSpPr>
            <a:cxnSpLocks/>
          </p:cNvCxnSpPr>
          <p:nvPr/>
        </p:nvCxnSpPr>
        <p:spPr>
          <a:xfrm flipV="1">
            <a:off x="4697504" y="950259"/>
            <a:ext cx="762002" cy="1048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015393-AD9B-497A-A9B3-741E2652513D}"/>
              </a:ext>
            </a:extLst>
          </p:cNvPr>
          <p:cNvCxnSpPr>
            <a:cxnSpLocks/>
          </p:cNvCxnSpPr>
          <p:nvPr/>
        </p:nvCxnSpPr>
        <p:spPr>
          <a:xfrm>
            <a:off x="4697504" y="2802591"/>
            <a:ext cx="770967" cy="26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3E2F5DB-0484-43B6-951C-566573C83D3D}"/>
              </a:ext>
            </a:extLst>
          </p:cNvPr>
          <p:cNvSpPr/>
          <p:nvPr/>
        </p:nvSpPr>
        <p:spPr>
          <a:xfrm>
            <a:off x="5459506" y="950261"/>
            <a:ext cx="2886636" cy="21156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D6C631-EE91-485F-B8A2-517944F575A7}"/>
              </a:ext>
            </a:extLst>
          </p:cNvPr>
          <p:cNvSpPr/>
          <p:nvPr/>
        </p:nvSpPr>
        <p:spPr>
          <a:xfrm>
            <a:off x="8722660" y="950261"/>
            <a:ext cx="2886636" cy="21156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E4C158-879B-4732-9F0E-56CE22314309}"/>
              </a:ext>
            </a:extLst>
          </p:cNvPr>
          <p:cNvSpPr txBox="1"/>
          <p:nvPr/>
        </p:nvSpPr>
        <p:spPr>
          <a:xfrm>
            <a:off x="9601201" y="104799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487683-A3E5-43D5-BCC9-6A601263ABE9}"/>
              </a:ext>
            </a:extLst>
          </p:cNvPr>
          <p:cNvSpPr/>
          <p:nvPr/>
        </p:nvSpPr>
        <p:spPr>
          <a:xfrm>
            <a:off x="9220199" y="2286001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for this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F4E3815-0368-410B-90EE-24251961D091}"/>
              </a:ext>
            </a:extLst>
          </p:cNvPr>
          <p:cNvCxnSpPr>
            <a:cxnSpLocks/>
          </p:cNvCxnSpPr>
          <p:nvPr/>
        </p:nvCxnSpPr>
        <p:spPr>
          <a:xfrm flipV="1">
            <a:off x="8341656" y="950258"/>
            <a:ext cx="381001" cy="622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783D678-708F-417A-9AA5-20AA6A94CA13}"/>
              </a:ext>
            </a:extLst>
          </p:cNvPr>
          <p:cNvCxnSpPr>
            <a:cxnSpLocks/>
          </p:cNvCxnSpPr>
          <p:nvPr/>
        </p:nvCxnSpPr>
        <p:spPr>
          <a:xfrm>
            <a:off x="8343899" y="2125543"/>
            <a:ext cx="378758" cy="940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09360AF-4EF8-4529-A27B-0FEF0FE8979D}"/>
              </a:ext>
            </a:extLst>
          </p:cNvPr>
          <p:cNvSpPr/>
          <p:nvPr/>
        </p:nvSpPr>
        <p:spPr>
          <a:xfrm>
            <a:off x="9220199" y="1520005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5DA4FCC-47ED-4008-BCBC-A46472382112}"/>
              </a:ext>
            </a:extLst>
          </p:cNvPr>
          <p:cNvSpPr/>
          <p:nvPr/>
        </p:nvSpPr>
        <p:spPr>
          <a:xfrm>
            <a:off x="5450538" y="3968251"/>
            <a:ext cx="2886636" cy="20560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BC51AD-C7D7-4D90-8252-8B5610B890AB}"/>
              </a:ext>
            </a:extLst>
          </p:cNvPr>
          <p:cNvSpPr/>
          <p:nvPr/>
        </p:nvSpPr>
        <p:spPr>
          <a:xfrm>
            <a:off x="5957045" y="4282888"/>
            <a:ext cx="1891555" cy="616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 cache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629BD09-23A4-4E56-8EED-6CEED64B5F6C}"/>
              </a:ext>
            </a:extLst>
          </p:cNvPr>
          <p:cNvCxnSpPr>
            <a:cxnSpLocks/>
          </p:cNvCxnSpPr>
          <p:nvPr/>
        </p:nvCxnSpPr>
        <p:spPr>
          <a:xfrm flipV="1">
            <a:off x="4697504" y="3968250"/>
            <a:ext cx="753031" cy="68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E2BCB17-A3DE-4B0F-9D05-4DF7184808CA}"/>
              </a:ext>
            </a:extLst>
          </p:cNvPr>
          <p:cNvCxnSpPr>
            <a:cxnSpLocks/>
          </p:cNvCxnSpPr>
          <p:nvPr/>
        </p:nvCxnSpPr>
        <p:spPr>
          <a:xfrm>
            <a:off x="4697504" y="5461747"/>
            <a:ext cx="753031" cy="562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DA0767A-26E3-4504-8C8A-2DF32A787955}"/>
              </a:ext>
            </a:extLst>
          </p:cNvPr>
          <p:cNvSpPr/>
          <p:nvPr/>
        </p:nvSpPr>
        <p:spPr>
          <a:xfrm>
            <a:off x="5957046" y="5165911"/>
            <a:ext cx="1891555" cy="5916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 cache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8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25394C3-E752-41AB-ADB0-48477D7B29B1}"/>
              </a:ext>
            </a:extLst>
          </p:cNvPr>
          <p:cNvSpPr/>
          <p:nvPr/>
        </p:nvSpPr>
        <p:spPr>
          <a:xfrm>
            <a:off x="1882589" y="896470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38847F-1D77-4CDB-B699-1E22DF1E57A3}"/>
              </a:ext>
            </a:extLst>
          </p:cNvPr>
          <p:cNvSpPr/>
          <p:nvPr/>
        </p:nvSpPr>
        <p:spPr>
          <a:xfrm>
            <a:off x="1882589" y="1371599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197BD3-80D4-42A7-8F46-BA9C8597FF2E}"/>
              </a:ext>
            </a:extLst>
          </p:cNvPr>
          <p:cNvSpPr/>
          <p:nvPr/>
        </p:nvSpPr>
        <p:spPr>
          <a:xfrm>
            <a:off x="5329518" y="896470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E86337-A93D-4D2E-8C5B-6A054DF36B59}"/>
              </a:ext>
            </a:extLst>
          </p:cNvPr>
          <p:cNvSpPr/>
          <p:nvPr/>
        </p:nvSpPr>
        <p:spPr>
          <a:xfrm>
            <a:off x="5329518" y="1371599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C3600C-F36D-46C0-BAFC-B1ADD3A28350}"/>
              </a:ext>
            </a:extLst>
          </p:cNvPr>
          <p:cNvSpPr/>
          <p:nvPr/>
        </p:nvSpPr>
        <p:spPr>
          <a:xfrm>
            <a:off x="5329518" y="1846728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next_idx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C64E08-D557-438D-B148-B9FC5589893F}"/>
              </a:ext>
            </a:extLst>
          </p:cNvPr>
          <p:cNvSpPr/>
          <p:nvPr/>
        </p:nvSpPr>
        <p:spPr>
          <a:xfrm>
            <a:off x="5329518" y="2321857"/>
            <a:ext cx="1165413" cy="4751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258520-D750-44A1-A200-6D496B92BE3A}"/>
              </a:ext>
            </a:extLst>
          </p:cNvPr>
          <p:cNvSpPr/>
          <p:nvPr/>
        </p:nvSpPr>
        <p:spPr>
          <a:xfrm>
            <a:off x="7351059" y="896470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7FF1D9-7CBA-4C8A-9B1A-2BE9BE71FA8F}"/>
              </a:ext>
            </a:extLst>
          </p:cNvPr>
          <p:cNvSpPr/>
          <p:nvPr/>
        </p:nvSpPr>
        <p:spPr>
          <a:xfrm>
            <a:off x="7351059" y="1371599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next_idx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49DA4F4-AD0D-44E3-904F-2747F81D81E8}"/>
              </a:ext>
            </a:extLst>
          </p:cNvPr>
          <p:cNvCxnSpPr>
            <a:endCxn id="17" idx="1"/>
          </p:cNvCxnSpPr>
          <p:nvPr/>
        </p:nvCxnSpPr>
        <p:spPr>
          <a:xfrm>
            <a:off x="4473390" y="1846728"/>
            <a:ext cx="856128" cy="2375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D1093B2-DB2A-4668-AB68-5AB586D1550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94931" y="1846729"/>
            <a:ext cx="856128" cy="2375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8659538-811F-4847-B0CB-68297C8B48CB}"/>
              </a:ext>
            </a:extLst>
          </p:cNvPr>
          <p:cNvSpPr txBox="1"/>
          <p:nvPr/>
        </p:nvSpPr>
        <p:spPr>
          <a:xfrm>
            <a:off x="1864659" y="3392250"/>
            <a:ext cx="206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ExfatChainPosition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9FF1201-DC28-49A8-A2DB-14DE16C0BB59}"/>
              </a:ext>
            </a:extLst>
          </p:cNvPr>
          <p:cNvSpPr/>
          <p:nvPr/>
        </p:nvSpPr>
        <p:spPr>
          <a:xfrm>
            <a:off x="3919818" y="3267632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4950F6-A7DC-44A5-8867-0B7CB9F26027}"/>
              </a:ext>
            </a:extLst>
          </p:cNvPr>
          <p:cNvSpPr/>
          <p:nvPr/>
        </p:nvSpPr>
        <p:spPr>
          <a:xfrm>
            <a:off x="5896537" y="3267632"/>
            <a:ext cx="1990165" cy="6185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6D9D63-F793-41CE-8657-E936E6E5F322}"/>
              </a:ext>
            </a:extLst>
          </p:cNvPr>
          <p:cNvSpPr/>
          <p:nvPr/>
        </p:nvSpPr>
        <p:spPr>
          <a:xfrm>
            <a:off x="1882589" y="4356845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54F589-3841-467A-AE8D-EB6764B89843}"/>
              </a:ext>
            </a:extLst>
          </p:cNvPr>
          <p:cNvSpPr/>
          <p:nvPr/>
        </p:nvSpPr>
        <p:spPr>
          <a:xfrm>
            <a:off x="1882589" y="4831974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idx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noFAT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2CF13A8-5C68-41F1-8409-6E6738B34347}"/>
              </a:ext>
            </a:extLst>
          </p:cNvPr>
          <p:cNvSpPr/>
          <p:nvPr/>
        </p:nvSpPr>
        <p:spPr>
          <a:xfrm>
            <a:off x="7351059" y="4356845"/>
            <a:ext cx="2590801" cy="47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9A8E10-0656-45FE-9580-816DCB85AFCB}"/>
              </a:ext>
            </a:extLst>
          </p:cNvPr>
          <p:cNvSpPr/>
          <p:nvPr/>
        </p:nvSpPr>
        <p:spPr>
          <a:xfrm>
            <a:off x="7351059" y="4831974"/>
            <a:ext cx="2590801" cy="14253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idx+1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n-1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Flags: </a:t>
            </a:r>
            <a:r>
              <a:rPr lang="en-US" altLang="zh-CN" dirty="0" err="1">
                <a:solidFill>
                  <a:schemeClr val="tx1"/>
                </a:solidFill>
              </a:rPr>
              <a:t>Alloc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noFAT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E64602D-76F4-4772-AD90-21012A246E1A}"/>
              </a:ext>
            </a:extLst>
          </p:cNvPr>
          <p:cNvCxnSpPr>
            <a:cxnSpLocks/>
          </p:cNvCxnSpPr>
          <p:nvPr/>
        </p:nvCxnSpPr>
        <p:spPr>
          <a:xfrm flipH="1" flipV="1">
            <a:off x="1864660" y="2796986"/>
            <a:ext cx="2055158" cy="47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D76D5F-80E2-4AD4-93F0-56F3D55E307E}"/>
              </a:ext>
            </a:extLst>
          </p:cNvPr>
          <p:cNvCxnSpPr>
            <a:cxnSpLocks/>
          </p:cNvCxnSpPr>
          <p:nvPr/>
        </p:nvCxnSpPr>
        <p:spPr>
          <a:xfrm flipH="1" flipV="1">
            <a:off x="4473390" y="2796986"/>
            <a:ext cx="1422027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32197CA-C20F-42DE-8315-13D3FC1222CB}"/>
              </a:ext>
            </a:extLst>
          </p:cNvPr>
          <p:cNvCxnSpPr>
            <a:cxnSpLocks/>
          </p:cNvCxnSpPr>
          <p:nvPr/>
        </p:nvCxnSpPr>
        <p:spPr>
          <a:xfrm flipH="1">
            <a:off x="4473391" y="3881716"/>
            <a:ext cx="1422025" cy="475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B230A96-BF96-4A2F-831E-07BE8A1D2925}"/>
              </a:ext>
            </a:extLst>
          </p:cNvPr>
          <p:cNvCxnSpPr>
            <a:cxnSpLocks/>
          </p:cNvCxnSpPr>
          <p:nvPr/>
        </p:nvCxnSpPr>
        <p:spPr>
          <a:xfrm flipH="1">
            <a:off x="1881468" y="3886199"/>
            <a:ext cx="2045074" cy="470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E8B4C73-6EAD-4AFC-8815-F561F2C0407E}"/>
              </a:ext>
            </a:extLst>
          </p:cNvPr>
          <p:cNvCxnSpPr>
            <a:cxnSpLocks/>
          </p:cNvCxnSpPr>
          <p:nvPr/>
        </p:nvCxnSpPr>
        <p:spPr>
          <a:xfrm>
            <a:off x="4473390" y="5280212"/>
            <a:ext cx="28776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C154105-F7FD-422C-8D98-5648BA768F92}"/>
              </a:ext>
            </a:extLst>
          </p:cNvPr>
          <p:cNvSpPr txBox="1"/>
          <p:nvPr/>
        </p:nvSpPr>
        <p:spPr>
          <a:xfrm>
            <a:off x="4701990" y="4831974"/>
            <a:ext cx="24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Continuous Allocation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9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DF5102-5B11-44C8-BCEA-F5DB0576F4BE}"/>
              </a:ext>
            </a:extLst>
          </p:cNvPr>
          <p:cNvSpPr/>
          <p:nvPr/>
        </p:nvSpPr>
        <p:spPr>
          <a:xfrm>
            <a:off x="4096872" y="2014676"/>
            <a:ext cx="2734235" cy="3496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1C67B3-A3ED-432E-B919-5AD673C6CF5A}"/>
              </a:ext>
            </a:extLst>
          </p:cNvPr>
          <p:cNvSpPr/>
          <p:nvPr/>
        </p:nvSpPr>
        <p:spPr>
          <a:xfrm>
            <a:off x="4096872" y="2363088"/>
            <a:ext cx="2734235" cy="1048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start_cluster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total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4A9500-A27D-4BE3-AAF2-72758B1795E1}"/>
              </a:ext>
            </a:extLst>
          </p:cNvPr>
          <p:cNvSpPr/>
          <p:nvPr/>
        </p:nvSpPr>
        <p:spPr>
          <a:xfrm>
            <a:off x="8166847" y="2025742"/>
            <a:ext cx="2734235" cy="3496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en-US" altLang="zh-CN" dirty="0" err="1">
                <a:solidFill>
                  <a:schemeClr val="tx1"/>
                </a:solidFill>
              </a:rPr>
              <a:t>ExfatChain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1BC05D-BA65-4161-8F98-1E7F32907F92}"/>
              </a:ext>
            </a:extLst>
          </p:cNvPr>
          <p:cNvSpPr/>
          <p:nvPr/>
        </p:nvSpPr>
        <p:spPr>
          <a:xfrm>
            <a:off x="8166847" y="2374154"/>
            <a:ext cx="2734235" cy="1048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Cur_cluster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>
                <a:solidFill>
                  <a:schemeClr val="tx1"/>
                </a:solidFill>
              </a:rPr>
              <a:t>target_cluster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Num_clusters</a:t>
            </a:r>
            <a:r>
              <a:rPr lang="en-US" altLang="zh-CN" dirty="0">
                <a:solidFill>
                  <a:schemeClr val="tx1"/>
                </a:solidFill>
              </a:rPr>
              <a:t>: total – offset / </a:t>
            </a:r>
            <a:r>
              <a:rPr lang="en-US" altLang="zh-CN" dirty="0" err="1">
                <a:solidFill>
                  <a:schemeClr val="tx1"/>
                </a:solidFill>
              </a:rPr>
              <a:t>cluster_size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A4D34C9-EDCB-4687-8F4D-BF4A5B6CD2EA}"/>
              </a:ext>
            </a:extLst>
          </p:cNvPr>
          <p:cNvCxnSpPr>
            <a:cxnSpLocks/>
          </p:cNvCxnSpPr>
          <p:nvPr/>
        </p:nvCxnSpPr>
        <p:spPr>
          <a:xfrm>
            <a:off x="6831107" y="2398948"/>
            <a:ext cx="1335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27D1FD-0CE2-4C96-9474-FFF7387A579F}"/>
              </a:ext>
            </a:extLst>
          </p:cNvPr>
          <p:cNvCxnSpPr>
            <a:cxnSpLocks/>
          </p:cNvCxnSpPr>
          <p:nvPr/>
        </p:nvCxnSpPr>
        <p:spPr>
          <a:xfrm flipV="1">
            <a:off x="6831107" y="3031847"/>
            <a:ext cx="1335740" cy="3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36B8D43-1C2F-4078-8F6A-80DEE4E45442}"/>
              </a:ext>
            </a:extLst>
          </p:cNvPr>
          <p:cNvSpPr txBox="1"/>
          <p:nvPr/>
        </p:nvSpPr>
        <p:spPr>
          <a:xfrm>
            <a:off x="7051863" y="1990166"/>
            <a:ext cx="8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90FBE-2897-4117-866D-B9368D7DC0C0}"/>
              </a:ext>
            </a:extLst>
          </p:cNvPr>
          <p:cNvSpPr txBox="1"/>
          <p:nvPr/>
        </p:nvSpPr>
        <p:spPr>
          <a:xfrm>
            <a:off x="7051863" y="2530732"/>
            <a:ext cx="8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B34EE5-7819-4A62-8AF2-F61FAAA1FF1B}"/>
              </a:ext>
            </a:extLst>
          </p:cNvPr>
          <p:cNvSpPr txBox="1"/>
          <p:nvPr/>
        </p:nvSpPr>
        <p:spPr>
          <a:xfrm>
            <a:off x="7016004" y="3074892"/>
            <a:ext cx="96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FAT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34D6FA-5336-47BD-A5FF-583A63A13F6C}"/>
              </a:ext>
            </a:extLst>
          </p:cNvPr>
          <p:cNvSpPr/>
          <p:nvPr/>
        </p:nvSpPr>
        <p:spPr>
          <a:xfrm>
            <a:off x="1766051" y="2398948"/>
            <a:ext cx="1676401" cy="6328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0FF13E6-E146-4E74-B127-E0A3B8EB37FB}"/>
              </a:ext>
            </a:extLst>
          </p:cNvPr>
          <p:cNvCxnSpPr>
            <a:cxnSpLocks/>
          </p:cNvCxnSpPr>
          <p:nvPr/>
        </p:nvCxnSpPr>
        <p:spPr>
          <a:xfrm>
            <a:off x="3442452" y="2711804"/>
            <a:ext cx="6544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B11846-9FA0-49EE-B2E6-E363CA3261EE}"/>
              </a:ext>
            </a:extLst>
          </p:cNvPr>
          <p:cNvSpPr txBox="1"/>
          <p:nvPr/>
        </p:nvSpPr>
        <p:spPr>
          <a:xfrm>
            <a:off x="1907246" y="1538658"/>
            <a:ext cx="139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Read(offset)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B1E8422-98DA-405D-B3D4-86BBC732A8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04251" y="1931875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748D09-6DC3-4260-B42D-DCD47E1891F1}"/>
              </a:ext>
            </a:extLst>
          </p:cNvPr>
          <p:cNvCxnSpPr>
            <a:cxnSpLocks/>
          </p:cNvCxnSpPr>
          <p:nvPr/>
        </p:nvCxnSpPr>
        <p:spPr>
          <a:xfrm>
            <a:off x="2617698" y="3031847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F1DE70D-0538-4F5C-B3EC-8B66A6BF4BEB}"/>
              </a:ext>
            </a:extLst>
          </p:cNvPr>
          <p:cNvSpPr txBox="1"/>
          <p:nvPr/>
        </p:nvSpPr>
        <p:spPr>
          <a:xfrm>
            <a:off x="600642" y="3536234"/>
            <a:ext cx="40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(New </a:t>
            </a:r>
            <a:r>
              <a:rPr lang="en-US" altLang="zh-CN" dirty="0" err="1"/>
              <a:t>ExfatChain</a:t>
            </a:r>
            <a:r>
              <a:rPr lang="en-US" altLang="zh-CN" dirty="0"/>
              <a:t>, offset % </a:t>
            </a:r>
            <a:r>
              <a:rPr lang="en-US" altLang="zh-CN" dirty="0" err="1"/>
              <a:t>cluster_size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8D59DE-6B20-4A03-8F30-7516FC32D25B}"/>
              </a:ext>
            </a:extLst>
          </p:cNvPr>
          <p:cNvCxnSpPr>
            <a:cxnSpLocks/>
          </p:cNvCxnSpPr>
          <p:nvPr/>
        </p:nvCxnSpPr>
        <p:spPr>
          <a:xfrm>
            <a:off x="2617701" y="3942880"/>
            <a:ext cx="1" cy="467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BE8D62F-062C-4994-A49F-694B5618CF98}"/>
              </a:ext>
            </a:extLst>
          </p:cNvPr>
          <p:cNvSpPr/>
          <p:nvPr/>
        </p:nvSpPr>
        <p:spPr>
          <a:xfrm>
            <a:off x="1779497" y="4415000"/>
            <a:ext cx="1676401" cy="9043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 device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</a:p>
        </p:txBody>
      </p:sp>
    </p:spTree>
    <p:extLst>
      <p:ext uri="{BB962C8B-B14F-4D97-AF65-F5344CB8AC3E}">
        <p14:creationId xmlns:p14="http://schemas.microsoft.com/office/powerpoint/2010/main" val="27876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2A19F09-DC85-49FD-B94B-9F2F78415120}"/>
              </a:ext>
            </a:extLst>
          </p:cNvPr>
          <p:cNvSpPr/>
          <p:nvPr/>
        </p:nvSpPr>
        <p:spPr>
          <a:xfrm>
            <a:off x="1724025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0E7C0F-3692-4F0E-B073-B2DBAB8187B7}"/>
              </a:ext>
            </a:extLst>
          </p:cNvPr>
          <p:cNvSpPr/>
          <p:nvPr/>
        </p:nvSpPr>
        <p:spPr>
          <a:xfrm>
            <a:off x="4933950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F8067E-0403-4C86-AABC-C794D2374FAF}"/>
              </a:ext>
            </a:extLst>
          </p:cNvPr>
          <p:cNvSpPr/>
          <p:nvPr/>
        </p:nvSpPr>
        <p:spPr>
          <a:xfrm>
            <a:off x="8143875" y="1295400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D52EC3-8EA9-42E8-A4BA-FD461C175580}"/>
              </a:ext>
            </a:extLst>
          </p:cNvPr>
          <p:cNvSpPr/>
          <p:nvPr/>
        </p:nvSpPr>
        <p:spPr>
          <a:xfrm>
            <a:off x="3981450" y="3304838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Benign Secondary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D23391-DFF3-452F-B871-94A853A2FF25}"/>
              </a:ext>
            </a:extLst>
          </p:cNvPr>
          <p:cNvSpPr/>
          <p:nvPr/>
        </p:nvSpPr>
        <p:spPr>
          <a:xfrm>
            <a:off x="8143875" y="3304838"/>
            <a:ext cx="2066925" cy="11334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8EEBF1-488F-40A1-A009-925FA3D25E29}"/>
              </a:ext>
            </a:extLst>
          </p:cNvPr>
          <p:cNvSpPr/>
          <p:nvPr/>
        </p:nvSpPr>
        <p:spPr>
          <a:xfrm>
            <a:off x="8429625" y="3864671"/>
            <a:ext cx="1495424" cy="4032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9FF003-F8C9-4CC6-992A-583D217ECF1A}"/>
              </a:ext>
            </a:extLst>
          </p:cNvPr>
          <p:cNvSpPr txBox="1"/>
          <p:nvPr/>
        </p:nvSpPr>
        <p:spPr>
          <a:xfrm>
            <a:off x="8448675" y="3457238"/>
            <a:ext cx="14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Name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DD68BA-A20C-4550-B79E-CCA0AEA0B87D}"/>
              </a:ext>
            </a:extLst>
          </p:cNvPr>
          <p:cNvSpPr txBox="1"/>
          <p:nvPr/>
        </p:nvSpPr>
        <p:spPr>
          <a:xfrm>
            <a:off x="6334126" y="3414374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VendorExt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53FCC9-DD44-4EEF-B4F0-9383D488644C}"/>
              </a:ext>
            </a:extLst>
          </p:cNvPr>
          <p:cNvSpPr txBox="1"/>
          <p:nvPr/>
        </p:nvSpPr>
        <p:spPr>
          <a:xfrm>
            <a:off x="6334125" y="3978964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VendorAlloc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D5431A-37C2-40C7-B876-E6553159A5CC}"/>
              </a:ext>
            </a:extLst>
          </p:cNvPr>
          <p:cNvSpPr/>
          <p:nvPr/>
        </p:nvSpPr>
        <p:spPr>
          <a:xfrm>
            <a:off x="4078913" y="3423428"/>
            <a:ext cx="1872000" cy="9248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F57775-2635-4038-8EAF-C190ECBD2272}"/>
              </a:ext>
            </a:extLst>
          </p:cNvPr>
          <p:cNvSpPr/>
          <p:nvPr/>
        </p:nvSpPr>
        <p:spPr>
          <a:xfrm>
            <a:off x="8250862" y="3423428"/>
            <a:ext cx="1872000" cy="92486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左 45">
            <a:extLst>
              <a:ext uri="{FF2B5EF4-FFF2-40B4-BE49-F238E27FC236}">
                <a16:creationId xmlns:a16="http://schemas.microsoft.com/office/drawing/2014/main" id="{F77F65D4-4467-4A6B-B91C-24D9407A73B2}"/>
              </a:ext>
            </a:extLst>
          </p:cNvPr>
          <p:cNvSpPr/>
          <p:nvPr/>
        </p:nvSpPr>
        <p:spPr>
          <a:xfrm>
            <a:off x="6117599" y="3800131"/>
            <a:ext cx="1957049" cy="178833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C0010D51-F4A1-4FE4-AB1A-677C1F4836DF}"/>
              </a:ext>
            </a:extLst>
          </p:cNvPr>
          <p:cNvSpPr/>
          <p:nvPr/>
        </p:nvSpPr>
        <p:spPr>
          <a:xfrm rot="16200000">
            <a:off x="8817337" y="2777440"/>
            <a:ext cx="720000" cy="178833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58E8B3-9F6A-4B99-BB29-F91AF86297F6}"/>
              </a:ext>
            </a:extLst>
          </p:cNvPr>
          <p:cNvSpPr txBox="1"/>
          <p:nvPr/>
        </p:nvSpPr>
        <p:spPr>
          <a:xfrm>
            <a:off x="9186862" y="2682190"/>
            <a:ext cx="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C76F750-AF2B-453C-A7B2-B4263281C2FF}"/>
              </a:ext>
            </a:extLst>
          </p:cNvPr>
          <p:cNvSpPr/>
          <p:nvPr/>
        </p:nvSpPr>
        <p:spPr>
          <a:xfrm>
            <a:off x="3858450" y="1772137"/>
            <a:ext cx="1008000" cy="180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34CC8A96-1E56-4BC4-8E08-D3EF44F47B55}"/>
              </a:ext>
            </a:extLst>
          </p:cNvPr>
          <p:cNvSpPr/>
          <p:nvPr/>
        </p:nvSpPr>
        <p:spPr>
          <a:xfrm>
            <a:off x="7066648" y="1772137"/>
            <a:ext cx="1008000" cy="1800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DE1C1F-A6E6-47E4-90D9-CC2C366C0338}"/>
              </a:ext>
            </a:extLst>
          </p:cNvPr>
          <p:cNvSpPr txBox="1"/>
          <p:nvPr/>
        </p:nvSpPr>
        <p:spPr>
          <a:xfrm>
            <a:off x="3934396" y="1402805"/>
            <a:ext cx="8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C4BD65-9445-4609-8CE2-982012B347AC}"/>
              </a:ext>
            </a:extLst>
          </p:cNvPr>
          <p:cNvSpPr txBox="1"/>
          <p:nvPr/>
        </p:nvSpPr>
        <p:spPr>
          <a:xfrm>
            <a:off x="7070102" y="1386380"/>
            <a:ext cx="10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3" name="箭头: 右弧形 52">
            <a:extLst>
              <a:ext uri="{FF2B5EF4-FFF2-40B4-BE49-F238E27FC236}">
                <a16:creationId xmlns:a16="http://schemas.microsoft.com/office/drawing/2014/main" id="{291E7F50-3D5A-4DBD-8176-CE39D55628E5}"/>
              </a:ext>
            </a:extLst>
          </p:cNvPr>
          <p:cNvSpPr/>
          <p:nvPr/>
        </p:nvSpPr>
        <p:spPr>
          <a:xfrm rot="5400000">
            <a:off x="8920162" y="4163867"/>
            <a:ext cx="514350" cy="1219200"/>
          </a:xfrm>
          <a:prstGeom prst="curvedLeftArrow">
            <a:avLst>
              <a:gd name="adj1" fmla="val 21236"/>
              <a:gd name="adj2" fmla="val 50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994CBC5-97F5-4C58-AE58-CAEED51588CF}"/>
              </a:ext>
            </a:extLst>
          </p:cNvPr>
          <p:cNvSpPr txBox="1"/>
          <p:nvPr/>
        </p:nvSpPr>
        <p:spPr>
          <a:xfrm>
            <a:off x="8143874" y="503614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Name &amp;&amp; </a:t>
            </a:r>
            <a:r>
              <a:rPr lang="en-US" altLang="zh-CN" dirty="0" err="1"/>
              <a:t>cnt</a:t>
            </a:r>
            <a:r>
              <a:rPr lang="zh-CN" altLang="en-US" dirty="0"/>
              <a:t>＜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57" name="箭头: 右弧形 56">
            <a:extLst>
              <a:ext uri="{FF2B5EF4-FFF2-40B4-BE49-F238E27FC236}">
                <a16:creationId xmlns:a16="http://schemas.microsoft.com/office/drawing/2014/main" id="{BE8C4A58-08E2-42A6-A55B-B27D502772AC}"/>
              </a:ext>
            </a:extLst>
          </p:cNvPr>
          <p:cNvSpPr/>
          <p:nvPr/>
        </p:nvSpPr>
        <p:spPr>
          <a:xfrm rot="5400000">
            <a:off x="4762500" y="4163867"/>
            <a:ext cx="514350" cy="1219200"/>
          </a:xfrm>
          <a:prstGeom prst="curvedLeftArrow">
            <a:avLst>
              <a:gd name="adj1" fmla="val 21236"/>
              <a:gd name="adj2" fmla="val 50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789CC-F92B-42F3-A9BD-198F1DBACCF2}"/>
              </a:ext>
            </a:extLst>
          </p:cNvPr>
          <p:cNvSpPr txBox="1"/>
          <p:nvPr/>
        </p:nvSpPr>
        <p:spPr>
          <a:xfrm>
            <a:off x="3986212" y="5036141"/>
            <a:ext cx="206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VendorExt</a:t>
            </a:r>
            <a:endParaRPr lang="en-US" altLang="zh-CN" dirty="0"/>
          </a:p>
          <a:p>
            <a:pPr algn="ctr"/>
            <a:r>
              <a:rPr lang="en-US" altLang="zh-CN" dirty="0" err="1"/>
              <a:t>VendorAlloc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A738E-D92D-473D-A3B6-C0EFDDC53238}"/>
              </a:ext>
            </a:extLst>
          </p:cNvPr>
          <p:cNvSpPr/>
          <p:nvPr/>
        </p:nvSpPr>
        <p:spPr>
          <a:xfrm>
            <a:off x="1952624" y="938764"/>
            <a:ext cx="8286751" cy="45266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6A12D-3E2F-4EAA-B506-3D1236D56CE3}"/>
              </a:ext>
            </a:extLst>
          </p:cNvPr>
          <p:cNvSpPr txBox="1"/>
          <p:nvPr/>
        </p:nvSpPr>
        <p:spPr>
          <a:xfrm>
            <a:off x="2510117" y="1161787"/>
            <a:ext cx="112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Inode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D42A-D5AB-4787-A9F6-110B9FB4D23E}"/>
              </a:ext>
            </a:extLst>
          </p:cNvPr>
          <p:cNvSpPr/>
          <p:nvPr/>
        </p:nvSpPr>
        <p:spPr>
          <a:xfrm>
            <a:off x="4929467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set position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entry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set 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Parent 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8B77E5-7590-41FD-B017-A094A26AA46E}"/>
              </a:ext>
            </a:extLst>
          </p:cNvPr>
          <p:cNvSpPr/>
          <p:nvPr/>
        </p:nvSpPr>
        <p:spPr>
          <a:xfrm>
            <a:off x="4929467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Dentry</a:t>
            </a:r>
            <a:r>
              <a:rPr lang="en-US" altLang="zh-CN" dirty="0">
                <a:solidFill>
                  <a:schemeClr val="tx1"/>
                </a:solidFill>
              </a:rPr>
              <a:t>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E78D44-0882-4112-9202-DEA0AFB2CD4D}"/>
              </a:ext>
            </a:extLst>
          </p:cNvPr>
          <p:cNvSpPr/>
          <p:nvPr/>
        </p:nvSpPr>
        <p:spPr>
          <a:xfrm>
            <a:off x="2600883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Inode</a:t>
            </a:r>
            <a:r>
              <a:rPr lang="en-US" altLang="zh-CN" dirty="0">
                <a:solidFill>
                  <a:schemeClr val="tx1"/>
                </a:solidFill>
              </a:rPr>
              <a:t> type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Times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7EB06-EA12-40D1-80FE-CEBC3C2B5F2B}"/>
              </a:ext>
            </a:extLst>
          </p:cNvPr>
          <p:cNvSpPr/>
          <p:nvPr/>
        </p:nvSpPr>
        <p:spPr>
          <a:xfrm>
            <a:off x="2600883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Basic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1F7098-798A-4023-BBDE-ADC49FC6FA7C}"/>
              </a:ext>
            </a:extLst>
          </p:cNvPr>
          <p:cNvSpPr/>
          <p:nvPr/>
        </p:nvSpPr>
        <p:spPr>
          <a:xfrm>
            <a:off x="7258051" y="2718004"/>
            <a:ext cx="2328584" cy="14164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 chain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Allocated size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Subentry 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DF67A-ABAF-4269-9294-E72928B13B43}"/>
              </a:ext>
            </a:extLst>
          </p:cNvPr>
          <p:cNvSpPr/>
          <p:nvPr/>
        </p:nvSpPr>
        <p:spPr>
          <a:xfrm>
            <a:off x="7258051" y="2237255"/>
            <a:ext cx="2328584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Content 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829609-8E39-4183-AB4F-EA0235BF1935}"/>
              </a:ext>
            </a:extLst>
          </p:cNvPr>
          <p:cNvSpPr/>
          <p:nvPr/>
        </p:nvSpPr>
        <p:spPr>
          <a:xfrm>
            <a:off x="2600883" y="1757932"/>
            <a:ext cx="6985751" cy="4796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Metadata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28880C-2AC0-40A0-B393-92B80FD28FC1}"/>
              </a:ext>
            </a:extLst>
          </p:cNvPr>
          <p:cNvSpPr/>
          <p:nvPr/>
        </p:nvSpPr>
        <p:spPr>
          <a:xfrm>
            <a:off x="2600883" y="4385120"/>
            <a:ext cx="6985751" cy="829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Page cache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A5ED00-D9F3-49C5-A3CB-38374B40B3D8}"/>
              </a:ext>
            </a:extLst>
          </p:cNvPr>
          <p:cNvCxnSpPr/>
          <p:nvPr/>
        </p:nvCxnSpPr>
        <p:spPr>
          <a:xfrm>
            <a:off x="1171575" y="2781300"/>
            <a:ext cx="9496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3949C2-0BE6-4EC0-BCC0-CAA4DDE20E1D}"/>
              </a:ext>
            </a:extLst>
          </p:cNvPr>
          <p:cNvCxnSpPr>
            <a:cxnSpLocks/>
          </p:cNvCxnSpPr>
          <p:nvPr/>
        </p:nvCxnSpPr>
        <p:spPr>
          <a:xfrm>
            <a:off x="1952621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0D81CD5-AC82-4849-9C9C-D1043E533601}"/>
              </a:ext>
            </a:extLst>
          </p:cNvPr>
          <p:cNvSpPr/>
          <p:nvPr/>
        </p:nvSpPr>
        <p:spPr>
          <a:xfrm rot="5400000">
            <a:off x="3861880" y="-237875"/>
            <a:ext cx="324860" cy="4143379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476702-3551-4F19-8E5D-028393AA4843}"/>
              </a:ext>
            </a:extLst>
          </p:cNvPr>
          <p:cNvSpPr txBox="1"/>
          <p:nvPr/>
        </p:nvSpPr>
        <p:spPr>
          <a:xfrm>
            <a:off x="3038473" y="1185182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window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4371881-3D8E-4F2F-8469-30A54431687F}"/>
              </a:ext>
            </a:extLst>
          </p:cNvPr>
          <p:cNvSpPr/>
          <p:nvPr/>
        </p:nvSpPr>
        <p:spPr>
          <a:xfrm rot="5400000">
            <a:off x="8014788" y="-238809"/>
            <a:ext cx="324860" cy="4143381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683787-0CA2-4065-BEC1-843F8F75818C}"/>
              </a:ext>
            </a:extLst>
          </p:cNvPr>
          <p:cNvSpPr txBox="1"/>
          <p:nvPr/>
        </p:nvSpPr>
        <p:spPr>
          <a:xfrm>
            <a:off x="6953254" y="1185182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Ahead window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4BD962-04BF-4B76-84D2-8E50AF765AF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52621" y="2781300"/>
            <a:ext cx="0" cy="27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062F789-D2B0-46B9-98A6-43BC4BDBA17A}"/>
              </a:ext>
            </a:extLst>
          </p:cNvPr>
          <p:cNvSpPr txBox="1"/>
          <p:nvPr/>
        </p:nvSpPr>
        <p:spPr>
          <a:xfrm>
            <a:off x="728657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Last readahead index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F5807C-1B40-484E-9BE4-D838F053F9B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096001" y="2771775"/>
            <a:ext cx="0" cy="28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6E8CD11-61A1-47A8-B3AE-92EA20424786}"/>
              </a:ext>
            </a:extLst>
          </p:cNvPr>
          <p:cNvSpPr txBox="1"/>
          <p:nvPr/>
        </p:nvSpPr>
        <p:spPr>
          <a:xfrm>
            <a:off x="4872037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Readahead index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327D98-B9C9-49D2-9219-BDB14BCBC3D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262437" y="2771775"/>
            <a:ext cx="0" cy="287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EC5960-E7FC-44B0-986C-570AD346A7B2}"/>
              </a:ext>
            </a:extLst>
          </p:cNvPr>
          <p:cNvSpPr txBox="1"/>
          <p:nvPr/>
        </p:nvSpPr>
        <p:spPr>
          <a:xfrm>
            <a:off x="3038473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Lookahead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5D16BD3-BB5B-43F3-BE29-E81606E3042F}"/>
              </a:ext>
            </a:extLst>
          </p:cNvPr>
          <p:cNvCxnSpPr>
            <a:cxnSpLocks/>
          </p:cNvCxnSpPr>
          <p:nvPr/>
        </p:nvCxnSpPr>
        <p:spPr>
          <a:xfrm>
            <a:off x="4252909" y="2428875"/>
            <a:ext cx="18430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C239655-E564-4644-8218-6091ABCF212B}"/>
              </a:ext>
            </a:extLst>
          </p:cNvPr>
          <p:cNvCxnSpPr>
            <a:cxnSpLocks/>
          </p:cNvCxnSpPr>
          <p:nvPr/>
        </p:nvCxnSpPr>
        <p:spPr>
          <a:xfrm>
            <a:off x="4252909" y="2305050"/>
            <a:ext cx="0" cy="466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6D803B3-4D29-406B-9995-F5B850D0717B}"/>
              </a:ext>
            </a:extLst>
          </p:cNvPr>
          <p:cNvCxnSpPr>
            <a:cxnSpLocks/>
          </p:cNvCxnSpPr>
          <p:nvPr/>
        </p:nvCxnSpPr>
        <p:spPr>
          <a:xfrm>
            <a:off x="6096000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3719D3D-CFE0-4EDA-A587-90799A64D71B}"/>
              </a:ext>
            </a:extLst>
          </p:cNvPr>
          <p:cNvCxnSpPr>
            <a:cxnSpLocks/>
          </p:cNvCxnSpPr>
          <p:nvPr/>
        </p:nvCxnSpPr>
        <p:spPr>
          <a:xfrm>
            <a:off x="10248909" y="2314575"/>
            <a:ext cx="0" cy="466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52284E-EC33-4958-A1F4-D15FE44F52B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48909" y="2771775"/>
            <a:ext cx="0" cy="28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23F9628-EB6F-4428-85E0-AFE9FB142A79}"/>
              </a:ext>
            </a:extLst>
          </p:cNvPr>
          <p:cNvSpPr txBox="1"/>
          <p:nvPr/>
        </p:nvSpPr>
        <p:spPr>
          <a:xfrm>
            <a:off x="9024945" y="3059668"/>
            <a:ext cx="2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New readahead index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5C6A51-BF5F-402B-914F-5FD39E51CDBE}"/>
              </a:ext>
            </a:extLst>
          </p:cNvPr>
          <p:cNvCxnSpPr>
            <a:cxnSpLocks/>
          </p:cNvCxnSpPr>
          <p:nvPr/>
        </p:nvCxnSpPr>
        <p:spPr>
          <a:xfrm>
            <a:off x="6105527" y="2428875"/>
            <a:ext cx="41433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EF67FEF-13CA-43F3-8CD3-5819C5BEB2FD}"/>
              </a:ext>
            </a:extLst>
          </p:cNvPr>
          <p:cNvSpPr txBox="1"/>
          <p:nvPr/>
        </p:nvSpPr>
        <p:spPr>
          <a:xfrm>
            <a:off x="4545797" y="2011714"/>
            <a:ext cx="125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read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606564-E1A2-4C64-87B3-8F9017F1693E}"/>
              </a:ext>
            </a:extLst>
          </p:cNvPr>
          <p:cNvSpPr txBox="1"/>
          <p:nvPr/>
        </p:nvSpPr>
        <p:spPr>
          <a:xfrm>
            <a:off x="7162808" y="1993940"/>
            <a:ext cx="201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Readahead 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280</Words>
  <Application>Microsoft Office PowerPoint</Application>
  <PresentationFormat>宽屏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绍聪 孙</dc:creator>
  <cp:lastModifiedBy>绍聪 孙</cp:lastModifiedBy>
  <cp:revision>61</cp:revision>
  <dcterms:created xsi:type="dcterms:W3CDTF">2024-04-27T06:37:40Z</dcterms:created>
  <dcterms:modified xsi:type="dcterms:W3CDTF">2024-05-06T09:28:50Z</dcterms:modified>
</cp:coreProperties>
</file>