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</p:sldIdLst>
  <p:sldSz cx="1187926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2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471289"/>
            <a:ext cx="8909447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1512522"/>
            <a:ext cx="8909447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2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0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153319"/>
            <a:ext cx="2561466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153319"/>
            <a:ext cx="7535907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9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6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717932"/>
            <a:ext cx="10245864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1927150"/>
            <a:ext cx="10245864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8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766593"/>
            <a:ext cx="5048687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766593"/>
            <a:ext cx="5048687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6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53319"/>
            <a:ext cx="10245864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705933"/>
            <a:ext cx="502548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051899"/>
            <a:ext cx="5025485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705933"/>
            <a:ext cx="505023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051899"/>
            <a:ext cx="5050234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4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2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7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91982"/>
            <a:ext cx="3831371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414627"/>
            <a:ext cx="6013877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863918"/>
            <a:ext cx="3831371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91982"/>
            <a:ext cx="3831371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414627"/>
            <a:ext cx="6013877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863918"/>
            <a:ext cx="3831371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153319"/>
            <a:ext cx="10245864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766593"/>
            <a:ext cx="10245864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2669079"/>
            <a:ext cx="267283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E924-6097-4E7E-AECC-F7E9E574008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2669079"/>
            <a:ext cx="400925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2669079"/>
            <a:ext cx="267283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26AD-ACAE-4DE9-9274-047952325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5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DCA1FF-A58F-4EF5-9AEC-B64BF5055537}"/>
              </a:ext>
            </a:extLst>
          </p:cNvPr>
          <p:cNvSpPr/>
          <p:nvPr/>
        </p:nvSpPr>
        <p:spPr>
          <a:xfrm>
            <a:off x="16776" y="96065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超级块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C36B80-AA6C-4852-A25A-787615FE84DC}"/>
              </a:ext>
            </a:extLst>
          </p:cNvPr>
          <p:cNvSpPr/>
          <p:nvPr/>
        </p:nvSpPr>
        <p:spPr>
          <a:xfrm>
            <a:off x="1495952" y="96065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后备超级块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67427D-9012-4BE4-AF74-F75A146E16D7}"/>
              </a:ext>
            </a:extLst>
          </p:cNvPr>
          <p:cNvSpPr/>
          <p:nvPr/>
        </p:nvSpPr>
        <p:spPr>
          <a:xfrm>
            <a:off x="2975128" y="96065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FAT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区对齐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无实际作用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DFE89-FB73-41CF-A7E4-B6AAAAA71A55}"/>
              </a:ext>
            </a:extLst>
          </p:cNvPr>
          <p:cNvSpPr/>
          <p:nvPr/>
        </p:nvSpPr>
        <p:spPr>
          <a:xfrm>
            <a:off x="4454304" y="96065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第一个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FAT</a:t>
            </a:r>
          </a:p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（主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FAT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06413B-970B-4B09-B441-F0C1BAC7B35E}"/>
              </a:ext>
            </a:extLst>
          </p:cNvPr>
          <p:cNvSpPr/>
          <p:nvPr/>
        </p:nvSpPr>
        <p:spPr>
          <a:xfrm>
            <a:off x="5933480" y="96065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第二个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FAT</a:t>
            </a:r>
          </a:p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（备用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FAT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BEE54D-92AB-4344-950A-F57B37A5A1C6}"/>
              </a:ext>
            </a:extLst>
          </p:cNvPr>
          <p:cNvSpPr/>
          <p:nvPr/>
        </p:nvSpPr>
        <p:spPr>
          <a:xfrm>
            <a:off x="7412656" y="96065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数据区对齐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无实际作用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3CBA45-DBC6-4318-9211-67EFD4855FEF}"/>
              </a:ext>
            </a:extLst>
          </p:cNvPr>
          <p:cNvSpPr/>
          <p:nvPr/>
        </p:nvSpPr>
        <p:spPr>
          <a:xfrm>
            <a:off x="8891832" y="96065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簇堆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8AB9F-F2C2-4BBF-9031-FC77FF6562E4}"/>
              </a:ext>
            </a:extLst>
          </p:cNvPr>
          <p:cNvSpPr/>
          <p:nvPr/>
        </p:nvSpPr>
        <p:spPr>
          <a:xfrm>
            <a:off x="10371008" y="96065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分区内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未使用空间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1822CD-0BA9-4FBD-9C0D-A50DAE79AA50}"/>
              </a:ext>
            </a:extLst>
          </p:cNvPr>
          <p:cNvSpPr/>
          <p:nvPr/>
        </p:nvSpPr>
        <p:spPr>
          <a:xfrm>
            <a:off x="9093536" y="1597146"/>
            <a:ext cx="1075768" cy="412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根目录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15CDE917-4956-4009-A70B-FED64F1CBB2F}"/>
              </a:ext>
            </a:extLst>
          </p:cNvPr>
          <p:cNvSpPr/>
          <p:nvPr/>
        </p:nvSpPr>
        <p:spPr>
          <a:xfrm rot="5400000">
            <a:off x="1344672" y="-770659"/>
            <a:ext cx="302560" cy="2958352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635CB820-A8B9-4331-8591-0BB58F8A249F}"/>
              </a:ext>
            </a:extLst>
          </p:cNvPr>
          <p:cNvSpPr/>
          <p:nvPr/>
        </p:nvSpPr>
        <p:spPr>
          <a:xfrm rot="5400000">
            <a:off x="5042612" y="-1510248"/>
            <a:ext cx="302560" cy="4437528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75D1985A-03E9-49F4-A7B9-DBDDAFFEA6B9}"/>
              </a:ext>
            </a:extLst>
          </p:cNvPr>
          <p:cNvSpPr/>
          <p:nvPr/>
        </p:nvSpPr>
        <p:spPr>
          <a:xfrm rot="5400000">
            <a:off x="9480140" y="-1512491"/>
            <a:ext cx="302560" cy="4437528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2AC994-9D57-432F-9887-76E628B171F1}"/>
              </a:ext>
            </a:extLst>
          </p:cNvPr>
          <p:cNvSpPr txBox="1"/>
          <p:nvPr/>
        </p:nvSpPr>
        <p:spPr>
          <a:xfrm>
            <a:off x="982722" y="6827"/>
            <a:ext cx="102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08AAB14-0382-45AB-BD31-2B1D1AD9429F}"/>
              </a:ext>
            </a:extLst>
          </p:cNvPr>
          <p:cNvSpPr txBox="1"/>
          <p:nvPr/>
        </p:nvSpPr>
        <p:spPr>
          <a:xfrm>
            <a:off x="4680662" y="6827"/>
            <a:ext cx="102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FAT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61C1E0-5266-4429-926B-F564574B677B}"/>
              </a:ext>
            </a:extLst>
          </p:cNvPr>
          <p:cNvSpPr txBox="1"/>
          <p:nvPr/>
        </p:nvSpPr>
        <p:spPr>
          <a:xfrm>
            <a:off x="9118190" y="6827"/>
            <a:ext cx="102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数据区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FEB612F-6849-4F64-9FF7-07E4258A3B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55548" y="-115114"/>
            <a:ext cx="12700" cy="4437528"/>
          </a:xfrm>
          <a:prstGeom prst="bentConnector3">
            <a:avLst>
              <a:gd name="adj1" fmla="val 23647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CC3BC2B6-0825-4045-A356-949DDAC63C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1706" y="-2331264"/>
            <a:ext cx="12700" cy="8875056"/>
          </a:xfrm>
          <a:prstGeom prst="bentConnector3">
            <a:avLst>
              <a:gd name="adj1" fmla="val 448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F336EA3-7D0A-4DD3-9CFA-246DE7CAE1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87542" y="-2432490"/>
            <a:ext cx="12700" cy="8875056"/>
          </a:xfrm>
          <a:prstGeom prst="bentConnector3">
            <a:avLst>
              <a:gd name="adj1" fmla="val 67411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62B655F-D528-468A-8D85-C1B8B13312A9}"/>
              </a:ext>
            </a:extLst>
          </p:cNvPr>
          <p:cNvSpPr/>
          <p:nvPr/>
        </p:nvSpPr>
        <p:spPr>
          <a:xfrm>
            <a:off x="604562" y="1851471"/>
            <a:ext cx="353506" cy="231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7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45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绍聪 孙</dc:creator>
  <cp:lastModifiedBy>绍聪 孙</cp:lastModifiedBy>
  <cp:revision>4</cp:revision>
  <dcterms:created xsi:type="dcterms:W3CDTF">2024-05-06T08:33:59Z</dcterms:created>
  <dcterms:modified xsi:type="dcterms:W3CDTF">2024-05-11T07:25:54Z</dcterms:modified>
</cp:coreProperties>
</file>