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5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1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1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7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3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EA09-508B-4401-82EF-1237E78C035D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03D8-2426-49C0-82C5-DB0ACB004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8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6F5538-D30C-46A8-9723-8F34F7DD8A37}"/>
              </a:ext>
            </a:extLst>
          </p:cNvPr>
          <p:cNvSpPr/>
          <p:nvPr/>
        </p:nvSpPr>
        <p:spPr>
          <a:xfrm>
            <a:off x="290746" y="248587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ExfatChain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116B3-20B0-458D-B223-C6913E93F928}"/>
              </a:ext>
            </a:extLst>
          </p:cNvPr>
          <p:cNvSpPr/>
          <p:nvPr/>
        </p:nvSpPr>
        <p:spPr>
          <a:xfrm>
            <a:off x="290746" y="723716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Cur_cluster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Num_clusters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FAT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7A4E0A-FA3D-429B-9695-35DD9ECB551A}"/>
              </a:ext>
            </a:extLst>
          </p:cNvPr>
          <p:cNvSpPr/>
          <p:nvPr/>
        </p:nvSpPr>
        <p:spPr>
          <a:xfrm>
            <a:off x="3737675" y="248587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727BE-09D7-4BDB-8BE3-2CE39D8205EF}"/>
              </a:ext>
            </a:extLst>
          </p:cNvPr>
          <p:cNvSpPr/>
          <p:nvPr/>
        </p:nvSpPr>
        <p:spPr>
          <a:xfrm>
            <a:off x="3737675" y="723716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2BF0EE-1FD5-4EAE-B29B-ECE214EDDB97}"/>
              </a:ext>
            </a:extLst>
          </p:cNvPr>
          <p:cNvSpPr/>
          <p:nvPr/>
        </p:nvSpPr>
        <p:spPr>
          <a:xfrm>
            <a:off x="3737675" y="1198845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next_idx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4716C9-65B6-4929-905A-64BA361F7E6B}"/>
              </a:ext>
            </a:extLst>
          </p:cNvPr>
          <p:cNvSpPr/>
          <p:nvPr/>
        </p:nvSpPr>
        <p:spPr>
          <a:xfrm>
            <a:off x="3737675" y="1673974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CD8CCF-7CA9-46D8-96CC-464166AF618A}"/>
              </a:ext>
            </a:extLst>
          </p:cNvPr>
          <p:cNvSpPr/>
          <p:nvPr/>
        </p:nvSpPr>
        <p:spPr>
          <a:xfrm>
            <a:off x="5759216" y="248587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ExfatChain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328132-B2D8-44BD-985A-2038A3A6AEB1}"/>
              </a:ext>
            </a:extLst>
          </p:cNvPr>
          <p:cNvSpPr/>
          <p:nvPr/>
        </p:nvSpPr>
        <p:spPr>
          <a:xfrm>
            <a:off x="5759216" y="723716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Cur_cluster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next_idx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Num_clusters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n-1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FAT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149E71E-5180-4E1F-9DCC-9906C7167611}"/>
              </a:ext>
            </a:extLst>
          </p:cNvPr>
          <p:cNvCxnSpPr>
            <a:endCxn id="8" idx="1"/>
          </p:cNvCxnSpPr>
          <p:nvPr/>
        </p:nvCxnSpPr>
        <p:spPr>
          <a:xfrm>
            <a:off x="2881543" y="1198845"/>
            <a:ext cx="856128" cy="23756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19E79480-47B9-4B3D-AC3C-C8DF044D39D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903084" y="1198842"/>
            <a:ext cx="856128" cy="2375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747E1DD-2A37-4BE7-BA38-47E603347D7A}"/>
              </a:ext>
            </a:extLst>
          </p:cNvPr>
          <p:cNvSpPr txBox="1"/>
          <p:nvPr/>
        </p:nvSpPr>
        <p:spPr>
          <a:xfrm>
            <a:off x="272812" y="2744363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ExfatChainPosition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55D1D6-D078-4C2C-9932-51BB48690DFF}"/>
              </a:ext>
            </a:extLst>
          </p:cNvPr>
          <p:cNvSpPr/>
          <p:nvPr/>
        </p:nvSpPr>
        <p:spPr>
          <a:xfrm>
            <a:off x="2327975" y="2619749"/>
            <a:ext cx="1990165" cy="6185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ExfatChain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65CB99-6D8E-4BDF-A185-5ADD630E3A0A}"/>
              </a:ext>
            </a:extLst>
          </p:cNvPr>
          <p:cNvSpPr/>
          <p:nvPr/>
        </p:nvSpPr>
        <p:spPr>
          <a:xfrm>
            <a:off x="4304694" y="2619749"/>
            <a:ext cx="1990165" cy="6185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88E7F3-9CAD-4C85-9F19-2C383C623B4F}"/>
              </a:ext>
            </a:extLst>
          </p:cNvPr>
          <p:cNvSpPr/>
          <p:nvPr/>
        </p:nvSpPr>
        <p:spPr>
          <a:xfrm>
            <a:off x="290746" y="3708962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ExfatChain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19CD60-2BCC-4AE6-B6EF-EEECADEFF33E}"/>
              </a:ext>
            </a:extLst>
          </p:cNvPr>
          <p:cNvSpPr/>
          <p:nvPr/>
        </p:nvSpPr>
        <p:spPr>
          <a:xfrm>
            <a:off x="290746" y="4184091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Cur_cluster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Num_clusters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noFAT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4B4C5E-E6E2-4B29-B0CE-BD4876612803}"/>
              </a:ext>
            </a:extLst>
          </p:cNvPr>
          <p:cNvSpPr/>
          <p:nvPr/>
        </p:nvSpPr>
        <p:spPr>
          <a:xfrm>
            <a:off x="5759216" y="3708962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ExfatChain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599FDC-741E-4FF0-8285-A21E7358BFC5}"/>
              </a:ext>
            </a:extLst>
          </p:cNvPr>
          <p:cNvSpPr/>
          <p:nvPr/>
        </p:nvSpPr>
        <p:spPr>
          <a:xfrm>
            <a:off x="5759216" y="4184091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Cur_cluster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idx+1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Num_clusters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n-1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noFAT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245629F-07E7-4842-9B40-429C41740D60}"/>
              </a:ext>
            </a:extLst>
          </p:cNvPr>
          <p:cNvCxnSpPr>
            <a:cxnSpLocks/>
          </p:cNvCxnSpPr>
          <p:nvPr/>
        </p:nvCxnSpPr>
        <p:spPr>
          <a:xfrm flipH="1" flipV="1">
            <a:off x="272813" y="2149099"/>
            <a:ext cx="2055158" cy="477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C7A411D-DC06-4244-9B5E-F1E1FC9B91EF}"/>
              </a:ext>
            </a:extLst>
          </p:cNvPr>
          <p:cNvCxnSpPr>
            <a:cxnSpLocks/>
          </p:cNvCxnSpPr>
          <p:nvPr/>
        </p:nvCxnSpPr>
        <p:spPr>
          <a:xfrm flipH="1" flipV="1">
            <a:off x="2881547" y="2149103"/>
            <a:ext cx="1422027" cy="470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783702B-04AB-4D5A-838D-D5E53D5BADEF}"/>
              </a:ext>
            </a:extLst>
          </p:cNvPr>
          <p:cNvCxnSpPr>
            <a:cxnSpLocks/>
          </p:cNvCxnSpPr>
          <p:nvPr/>
        </p:nvCxnSpPr>
        <p:spPr>
          <a:xfrm flipH="1">
            <a:off x="2881548" y="3233829"/>
            <a:ext cx="1422025" cy="475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6EAE02A-EF51-4E05-A677-B7482CB2364B}"/>
              </a:ext>
            </a:extLst>
          </p:cNvPr>
          <p:cNvCxnSpPr>
            <a:cxnSpLocks/>
          </p:cNvCxnSpPr>
          <p:nvPr/>
        </p:nvCxnSpPr>
        <p:spPr>
          <a:xfrm flipH="1">
            <a:off x="289621" y="3238316"/>
            <a:ext cx="2045074" cy="470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7FBEAA-09B0-440F-9FD3-AF385CCFC204}"/>
              </a:ext>
            </a:extLst>
          </p:cNvPr>
          <p:cNvCxnSpPr>
            <a:cxnSpLocks/>
          </p:cNvCxnSpPr>
          <p:nvPr/>
        </p:nvCxnSpPr>
        <p:spPr>
          <a:xfrm>
            <a:off x="2881547" y="4632325"/>
            <a:ext cx="28776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8340A93-9CFA-447F-8CA8-BBACE74C1FD2}"/>
              </a:ext>
            </a:extLst>
          </p:cNvPr>
          <p:cNvSpPr txBox="1"/>
          <p:nvPr/>
        </p:nvSpPr>
        <p:spPr>
          <a:xfrm>
            <a:off x="3110143" y="4184087"/>
            <a:ext cx="24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Allocation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9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79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绍聪 孙</dc:creator>
  <cp:lastModifiedBy>绍聪 孙</cp:lastModifiedBy>
  <cp:revision>1</cp:revision>
  <dcterms:created xsi:type="dcterms:W3CDTF">2024-05-06T09:04:34Z</dcterms:created>
  <dcterms:modified xsi:type="dcterms:W3CDTF">2024-05-06T09:06:08Z</dcterms:modified>
</cp:coreProperties>
</file>