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9359900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9988" y="883861"/>
            <a:ext cx="7019925" cy="1880235"/>
          </a:xfrm>
        </p:spPr>
        <p:txBody>
          <a:bodyPr anchor="b"/>
          <a:lstStyle>
            <a:lvl1pPr algn="ctr">
              <a:defRPr sz="460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9988" y="2836605"/>
            <a:ext cx="7019925" cy="1303913"/>
          </a:xfrm>
        </p:spPr>
        <p:txBody>
          <a:bodyPr/>
          <a:lstStyle>
            <a:lvl1pPr marL="0" indent="0" algn="ctr">
              <a:buNone/>
              <a:defRPr sz="1842"/>
            </a:lvl1pPr>
            <a:lvl2pPr marL="350992" indent="0" algn="ctr">
              <a:buNone/>
              <a:defRPr sz="1535"/>
            </a:lvl2pPr>
            <a:lvl3pPr marL="701985" indent="0" algn="ctr">
              <a:buNone/>
              <a:defRPr sz="1382"/>
            </a:lvl3pPr>
            <a:lvl4pPr marL="1052977" indent="0" algn="ctr">
              <a:buNone/>
              <a:defRPr sz="1228"/>
            </a:lvl4pPr>
            <a:lvl5pPr marL="1403970" indent="0" algn="ctr">
              <a:buNone/>
              <a:defRPr sz="1228"/>
            </a:lvl5pPr>
            <a:lvl6pPr marL="1754962" indent="0" algn="ctr">
              <a:buNone/>
              <a:defRPr sz="1228"/>
            </a:lvl6pPr>
            <a:lvl7pPr marL="2105955" indent="0" algn="ctr">
              <a:buNone/>
              <a:defRPr sz="1228"/>
            </a:lvl7pPr>
            <a:lvl8pPr marL="2456947" indent="0" algn="ctr">
              <a:buNone/>
              <a:defRPr sz="1228"/>
            </a:lvl8pPr>
            <a:lvl9pPr marL="2807940" indent="0" algn="ctr">
              <a:buNone/>
              <a:defRPr sz="1228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40DC-98A8-49FF-91EB-F0DE96BBE31B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7CD37-A12F-4D05-A6A7-6742A52498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503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40DC-98A8-49FF-91EB-F0DE96BBE31B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7CD37-A12F-4D05-A6A7-6742A52498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569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8179" y="287536"/>
            <a:ext cx="2018228" cy="457682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493" y="287536"/>
            <a:ext cx="5937687" cy="457682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40DC-98A8-49FF-91EB-F0DE96BBE31B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7CD37-A12F-4D05-A6A7-6742A52498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930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40DC-98A8-49FF-91EB-F0DE96BBE31B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7CD37-A12F-4D05-A6A7-6742A52498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880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618" y="1346419"/>
            <a:ext cx="8072914" cy="2246530"/>
          </a:xfrm>
        </p:spPr>
        <p:txBody>
          <a:bodyPr anchor="b"/>
          <a:lstStyle>
            <a:lvl1pPr>
              <a:defRPr sz="460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8618" y="3614203"/>
            <a:ext cx="8072914" cy="1181397"/>
          </a:xfrm>
        </p:spPr>
        <p:txBody>
          <a:bodyPr/>
          <a:lstStyle>
            <a:lvl1pPr marL="0" indent="0">
              <a:buNone/>
              <a:defRPr sz="1842">
                <a:solidFill>
                  <a:schemeClr val="tx1">
                    <a:tint val="75000"/>
                  </a:schemeClr>
                </a:solidFill>
              </a:defRPr>
            </a:lvl1pPr>
            <a:lvl2pPr marL="350992" indent="0">
              <a:buNone/>
              <a:defRPr sz="1535">
                <a:solidFill>
                  <a:schemeClr val="tx1">
                    <a:tint val="75000"/>
                  </a:schemeClr>
                </a:solidFill>
              </a:defRPr>
            </a:lvl2pPr>
            <a:lvl3pPr marL="701985" indent="0">
              <a:buNone/>
              <a:defRPr sz="1382">
                <a:solidFill>
                  <a:schemeClr val="tx1">
                    <a:tint val="75000"/>
                  </a:schemeClr>
                </a:solidFill>
              </a:defRPr>
            </a:lvl3pPr>
            <a:lvl4pPr marL="1052977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4pPr>
            <a:lvl5pPr marL="1403970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5pPr>
            <a:lvl6pPr marL="1754962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6pPr>
            <a:lvl7pPr marL="2105955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7pPr>
            <a:lvl8pPr marL="2456947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8pPr>
            <a:lvl9pPr marL="2807940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40DC-98A8-49FF-91EB-F0DE96BBE31B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7CD37-A12F-4D05-A6A7-6742A52498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85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3493" y="1437680"/>
            <a:ext cx="3977958" cy="34266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8449" y="1437680"/>
            <a:ext cx="3977958" cy="34266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40DC-98A8-49FF-91EB-F0DE96BBE31B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7CD37-A12F-4D05-A6A7-6742A52498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73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2" y="287536"/>
            <a:ext cx="8072914" cy="104388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4713" y="1323916"/>
            <a:ext cx="3959676" cy="648831"/>
          </a:xfrm>
        </p:spPr>
        <p:txBody>
          <a:bodyPr anchor="b"/>
          <a:lstStyle>
            <a:lvl1pPr marL="0" indent="0">
              <a:buNone/>
              <a:defRPr sz="1842" b="1"/>
            </a:lvl1pPr>
            <a:lvl2pPr marL="350992" indent="0">
              <a:buNone/>
              <a:defRPr sz="1535" b="1"/>
            </a:lvl2pPr>
            <a:lvl3pPr marL="701985" indent="0">
              <a:buNone/>
              <a:defRPr sz="1382" b="1"/>
            </a:lvl3pPr>
            <a:lvl4pPr marL="1052977" indent="0">
              <a:buNone/>
              <a:defRPr sz="1228" b="1"/>
            </a:lvl4pPr>
            <a:lvl5pPr marL="1403970" indent="0">
              <a:buNone/>
              <a:defRPr sz="1228" b="1"/>
            </a:lvl5pPr>
            <a:lvl6pPr marL="1754962" indent="0">
              <a:buNone/>
              <a:defRPr sz="1228" b="1"/>
            </a:lvl6pPr>
            <a:lvl7pPr marL="2105955" indent="0">
              <a:buNone/>
              <a:defRPr sz="1228" b="1"/>
            </a:lvl7pPr>
            <a:lvl8pPr marL="2456947" indent="0">
              <a:buNone/>
              <a:defRPr sz="1228" b="1"/>
            </a:lvl8pPr>
            <a:lvl9pPr marL="2807940" indent="0">
              <a:buNone/>
              <a:defRPr sz="122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4713" y="1972747"/>
            <a:ext cx="3959676" cy="29016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8449" y="1323916"/>
            <a:ext cx="3979177" cy="648831"/>
          </a:xfrm>
        </p:spPr>
        <p:txBody>
          <a:bodyPr anchor="b"/>
          <a:lstStyle>
            <a:lvl1pPr marL="0" indent="0">
              <a:buNone/>
              <a:defRPr sz="1842" b="1"/>
            </a:lvl1pPr>
            <a:lvl2pPr marL="350992" indent="0">
              <a:buNone/>
              <a:defRPr sz="1535" b="1"/>
            </a:lvl2pPr>
            <a:lvl3pPr marL="701985" indent="0">
              <a:buNone/>
              <a:defRPr sz="1382" b="1"/>
            </a:lvl3pPr>
            <a:lvl4pPr marL="1052977" indent="0">
              <a:buNone/>
              <a:defRPr sz="1228" b="1"/>
            </a:lvl4pPr>
            <a:lvl5pPr marL="1403970" indent="0">
              <a:buNone/>
              <a:defRPr sz="1228" b="1"/>
            </a:lvl5pPr>
            <a:lvl6pPr marL="1754962" indent="0">
              <a:buNone/>
              <a:defRPr sz="1228" b="1"/>
            </a:lvl6pPr>
            <a:lvl7pPr marL="2105955" indent="0">
              <a:buNone/>
              <a:defRPr sz="1228" b="1"/>
            </a:lvl7pPr>
            <a:lvl8pPr marL="2456947" indent="0">
              <a:buNone/>
              <a:defRPr sz="1228" b="1"/>
            </a:lvl8pPr>
            <a:lvl9pPr marL="2807940" indent="0">
              <a:buNone/>
              <a:defRPr sz="122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8449" y="1972747"/>
            <a:ext cx="3979177" cy="29016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40DC-98A8-49FF-91EB-F0DE96BBE31B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7CD37-A12F-4D05-A6A7-6742A52498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173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40DC-98A8-49FF-91EB-F0DE96BBE31B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7CD37-A12F-4D05-A6A7-6742A52498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706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40DC-98A8-49FF-91EB-F0DE96BBE31B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7CD37-A12F-4D05-A6A7-6742A52498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957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3" y="360045"/>
            <a:ext cx="3018811" cy="1260158"/>
          </a:xfrm>
        </p:spPr>
        <p:txBody>
          <a:bodyPr anchor="b"/>
          <a:lstStyle>
            <a:lvl1pPr>
              <a:defRPr sz="245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9177" y="777597"/>
            <a:ext cx="4738449" cy="3837980"/>
          </a:xfrm>
        </p:spPr>
        <p:txBody>
          <a:bodyPr/>
          <a:lstStyle>
            <a:lvl1pPr>
              <a:defRPr sz="2457"/>
            </a:lvl1pPr>
            <a:lvl2pPr>
              <a:defRPr sz="2150"/>
            </a:lvl2pPr>
            <a:lvl3pPr>
              <a:defRPr sz="1842"/>
            </a:lvl3pPr>
            <a:lvl4pPr>
              <a:defRPr sz="1535"/>
            </a:lvl4pPr>
            <a:lvl5pPr>
              <a:defRPr sz="1535"/>
            </a:lvl5pPr>
            <a:lvl6pPr>
              <a:defRPr sz="1535"/>
            </a:lvl6pPr>
            <a:lvl7pPr>
              <a:defRPr sz="1535"/>
            </a:lvl7pPr>
            <a:lvl8pPr>
              <a:defRPr sz="1535"/>
            </a:lvl8pPr>
            <a:lvl9pPr>
              <a:defRPr sz="153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713" y="1620202"/>
            <a:ext cx="3018811" cy="3001626"/>
          </a:xfrm>
        </p:spPr>
        <p:txBody>
          <a:bodyPr/>
          <a:lstStyle>
            <a:lvl1pPr marL="0" indent="0">
              <a:buNone/>
              <a:defRPr sz="1228"/>
            </a:lvl1pPr>
            <a:lvl2pPr marL="350992" indent="0">
              <a:buNone/>
              <a:defRPr sz="1075"/>
            </a:lvl2pPr>
            <a:lvl3pPr marL="701985" indent="0">
              <a:buNone/>
              <a:defRPr sz="921"/>
            </a:lvl3pPr>
            <a:lvl4pPr marL="1052977" indent="0">
              <a:buNone/>
              <a:defRPr sz="768"/>
            </a:lvl4pPr>
            <a:lvl5pPr marL="1403970" indent="0">
              <a:buNone/>
              <a:defRPr sz="768"/>
            </a:lvl5pPr>
            <a:lvl6pPr marL="1754962" indent="0">
              <a:buNone/>
              <a:defRPr sz="768"/>
            </a:lvl6pPr>
            <a:lvl7pPr marL="2105955" indent="0">
              <a:buNone/>
              <a:defRPr sz="768"/>
            </a:lvl7pPr>
            <a:lvl8pPr marL="2456947" indent="0">
              <a:buNone/>
              <a:defRPr sz="768"/>
            </a:lvl8pPr>
            <a:lvl9pPr marL="2807940" indent="0">
              <a:buNone/>
              <a:defRPr sz="76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40DC-98A8-49FF-91EB-F0DE96BBE31B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7CD37-A12F-4D05-A6A7-6742A52498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96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3" y="360045"/>
            <a:ext cx="3018811" cy="1260158"/>
          </a:xfrm>
        </p:spPr>
        <p:txBody>
          <a:bodyPr anchor="b"/>
          <a:lstStyle>
            <a:lvl1pPr>
              <a:defRPr sz="245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79177" y="777597"/>
            <a:ext cx="4738449" cy="3837980"/>
          </a:xfrm>
        </p:spPr>
        <p:txBody>
          <a:bodyPr anchor="t"/>
          <a:lstStyle>
            <a:lvl1pPr marL="0" indent="0">
              <a:buNone/>
              <a:defRPr sz="2457"/>
            </a:lvl1pPr>
            <a:lvl2pPr marL="350992" indent="0">
              <a:buNone/>
              <a:defRPr sz="2150"/>
            </a:lvl2pPr>
            <a:lvl3pPr marL="701985" indent="0">
              <a:buNone/>
              <a:defRPr sz="1842"/>
            </a:lvl3pPr>
            <a:lvl4pPr marL="1052977" indent="0">
              <a:buNone/>
              <a:defRPr sz="1535"/>
            </a:lvl4pPr>
            <a:lvl5pPr marL="1403970" indent="0">
              <a:buNone/>
              <a:defRPr sz="1535"/>
            </a:lvl5pPr>
            <a:lvl6pPr marL="1754962" indent="0">
              <a:buNone/>
              <a:defRPr sz="1535"/>
            </a:lvl6pPr>
            <a:lvl7pPr marL="2105955" indent="0">
              <a:buNone/>
              <a:defRPr sz="1535"/>
            </a:lvl7pPr>
            <a:lvl8pPr marL="2456947" indent="0">
              <a:buNone/>
              <a:defRPr sz="1535"/>
            </a:lvl8pPr>
            <a:lvl9pPr marL="2807940" indent="0">
              <a:buNone/>
              <a:defRPr sz="153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713" y="1620202"/>
            <a:ext cx="3018811" cy="3001626"/>
          </a:xfrm>
        </p:spPr>
        <p:txBody>
          <a:bodyPr/>
          <a:lstStyle>
            <a:lvl1pPr marL="0" indent="0">
              <a:buNone/>
              <a:defRPr sz="1228"/>
            </a:lvl1pPr>
            <a:lvl2pPr marL="350992" indent="0">
              <a:buNone/>
              <a:defRPr sz="1075"/>
            </a:lvl2pPr>
            <a:lvl3pPr marL="701985" indent="0">
              <a:buNone/>
              <a:defRPr sz="921"/>
            </a:lvl3pPr>
            <a:lvl4pPr marL="1052977" indent="0">
              <a:buNone/>
              <a:defRPr sz="768"/>
            </a:lvl4pPr>
            <a:lvl5pPr marL="1403970" indent="0">
              <a:buNone/>
              <a:defRPr sz="768"/>
            </a:lvl5pPr>
            <a:lvl6pPr marL="1754962" indent="0">
              <a:buNone/>
              <a:defRPr sz="768"/>
            </a:lvl6pPr>
            <a:lvl7pPr marL="2105955" indent="0">
              <a:buNone/>
              <a:defRPr sz="768"/>
            </a:lvl7pPr>
            <a:lvl8pPr marL="2456947" indent="0">
              <a:buNone/>
              <a:defRPr sz="768"/>
            </a:lvl8pPr>
            <a:lvl9pPr marL="2807940" indent="0">
              <a:buNone/>
              <a:defRPr sz="76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40DC-98A8-49FF-91EB-F0DE96BBE31B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7CD37-A12F-4D05-A6A7-6742A52498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947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3493" y="287536"/>
            <a:ext cx="8072914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3493" y="1437680"/>
            <a:ext cx="8072914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493" y="5005626"/>
            <a:ext cx="210597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940DC-98A8-49FF-91EB-F0DE96BBE31B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00467" y="5005626"/>
            <a:ext cx="3158966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0429" y="5005626"/>
            <a:ext cx="210597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7CD37-A12F-4D05-A6A7-6742A52498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712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701985" rtl="0" eaLnBrk="1" latinLnBrk="0" hangingPunct="1">
        <a:lnSpc>
          <a:spcPct val="90000"/>
        </a:lnSpc>
        <a:spcBef>
          <a:spcPct val="0"/>
        </a:spcBef>
        <a:buNone/>
        <a:defRPr sz="33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5496" indent="-175496" algn="l" defTabSz="701985" rtl="0" eaLnBrk="1" latinLnBrk="0" hangingPunct="1">
        <a:lnSpc>
          <a:spcPct val="90000"/>
        </a:lnSpc>
        <a:spcBef>
          <a:spcPts val="768"/>
        </a:spcBef>
        <a:buFont typeface="Arial" panose="020B0604020202020204" pitchFamily="34" charset="0"/>
        <a:buChar char="•"/>
        <a:defRPr sz="2150" kern="1200">
          <a:solidFill>
            <a:schemeClr val="tx1"/>
          </a:solidFill>
          <a:latin typeface="+mn-lt"/>
          <a:ea typeface="+mn-ea"/>
          <a:cs typeface="+mn-cs"/>
        </a:defRPr>
      </a:lvl1pPr>
      <a:lvl2pPr marL="526489" indent="-175496" algn="l" defTabSz="701985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2pPr>
      <a:lvl3pPr marL="877481" indent="-175496" algn="l" defTabSz="701985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535" kern="1200">
          <a:solidFill>
            <a:schemeClr val="tx1"/>
          </a:solidFill>
          <a:latin typeface="+mn-lt"/>
          <a:ea typeface="+mn-ea"/>
          <a:cs typeface="+mn-cs"/>
        </a:defRPr>
      </a:lvl3pPr>
      <a:lvl4pPr marL="1228474" indent="-175496" algn="l" defTabSz="701985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382" kern="1200">
          <a:solidFill>
            <a:schemeClr val="tx1"/>
          </a:solidFill>
          <a:latin typeface="+mn-lt"/>
          <a:ea typeface="+mn-ea"/>
          <a:cs typeface="+mn-cs"/>
        </a:defRPr>
      </a:lvl4pPr>
      <a:lvl5pPr marL="1579466" indent="-175496" algn="l" defTabSz="701985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382" kern="1200">
          <a:solidFill>
            <a:schemeClr val="tx1"/>
          </a:solidFill>
          <a:latin typeface="+mn-lt"/>
          <a:ea typeface="+mn-ea"/>
          <a:cs typeface="+mn-cs"/>
        </a:defRPr>
      </a:lvl5pPr>
      <a:lvl6pPr marL="1930458" indent="-175496" algn="l" defTabSz="701985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382" kern="1200">
          <a:solidFill>
            <a:schemeClr val="tx1"/>
          </a:solidFill>
          <a:latin typeface="+mn-lt"/>
          <a:ea typeface="+mn-ea"/>
          <a:cs typeface="+mn-cs"/>
        </a:defRPr>
      </a:lvl6pPr>
      <a:lvl7pPr marL="2281451" indent="-175496" algn="l" defTabSz="701985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382" kern="1200">
          <a:solidFill>
            <a:schemeClr val="tx1"/>
          </a:solidFill>
          <a:latin typeface="+mn-lt"/>
          <a:ea typeface="+mn-ea"/>
          <a:cs typeface="+mn-cs"/>
        </a:defRPr>
      </a:lvl7pPr>
      <a:lvl8pPr marL="2632443" indent="-175496" algn="l" defTabSz="701985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382" kern="1200">
          <a:solidFill>
            <a:schemeClr val="tx1"/>
          </a:solidFill>
          <a:latin typeface="+mn-lt"/>
          <a:ea typeface="+mn-ea"/>
          <a:cs typeface="+mn-cs"/>
        </a:defRPr>
      </a:lvl8pPr>
      <a:lvl9pPr marL="2983436" indent="-175496" algn="l" defTabSz="701985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38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01985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1pPr>
      <a:lvl2pPr marL="350992" algn="l" defTabSz="701985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2pPr>
      <a:lvl3pPr marL="701985" algn="l" defTabSz="701985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3pPr>
      <a:lvl4pPr marL="1052977" algn="l" defTabSz="701985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4pPr>
      <a:lvl5pPr marL="1403970" algn="l" defTabSz="701985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5pPr>
      <a:lvl6pPr marL="1754962" algn="l" defTabSz="701985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6pPr>
      <a:lvl7pPr marL="2105955" algn="l" defTabSz="701985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7pPr>
      <a:lvl8pPr marL="2456947" algn="l" defTabSz="701985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8pPr>
      <a:lvl9pPr marL="2807940" algn="l" defTabSz="701985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54C583D5-A4AA-4D25-AFCB-45CD1E8C151E}"/>
              </a:ext>
            </a:extLst>
          </p:cNvPr>
          <p:cNvGrpSpPr/>
          <p:nvPr/>
        </p:nvGrpSpPr>
        <p:grpSpPr>
          <a:xfrm>
            <a:off x="57818" y="175507"/>
            <a:ext cx="9244273" cy="5049660"/>
            <a:chOff x="1952624" y="938764"/>
            <a:chExt cx="8286751" cy="452661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A1C93E2-C961-42F1-90BD-AC0337CF68ED}"/>
                </a:ext>
              </a:extLst>
            </p:cNvPr>
            <p:cNvSpPr/>
            <p:nvPr/>
          </p:nvSpPr>
          <p:spPr>
            <a:xfrm>
              <a:off x="1952624" y="938764"/>
              <a:ext cx="8286751" cy="452661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4E714B22-57AA-42F6-9F6B-053931DA84B0}"/>
                </a:ext>
              </a:extLst>
            </p:cNvPr>
            <p:cNvSpPr txBox="1"/>
            <p:nvPr/>
          </p:nvSpPr>
          <p:spPr>
            <a:xfrm>
              <a:off x="2600883" y="1117516"/>
              <a:ext cx="1129553" cy="413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B2B97A8-5A8E-43A8-9BE6-23A00A718F4E}"/>
                </a:ext>
              </a:extLst>
            </p:cNvPr>
            <p:cNvSpPr/>
            <p:nvPr/>
          </p:nvSpPr>
          <p:spPr>
            <a:xfrm>
              <a:off x="4929467" y="2718004"/>
              <a:ext cx="2328584" cy="14164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Dentry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set position</a:t>
              </a:r>
            </a:p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Dentry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entry</a:t>
              </a:r>
            </a:p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Dentry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set size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Parent hash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0D87049-3CF7-46B3-9672-D35DA34F8E3E}"/>
                </a:ext>
              </a:extLst>
            </p:cNvPr>
            <p:cNvSpPr/>
            <p:nvPr/>
          </p:nvSpPr>
          <p:spPr>
            <a:xfrm>
              <a:off x="4929467" y="2237255"/>
              <a:ext cx="2328584" cy="47962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Dentry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metadata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FB68FE8-E755-49A0-8F3D-D47C39650FA7}"/>
                </a:ext>
              </a:extLst>
            </p:cNvPr>
            <p:cNvSpPr/>
            <p:nvPr/>
          </p:nvSpPr>
          <p:spPr>
            <a:xfrm>
              <a:off x="2600883" y="2718004"/>
              <a:ext cx="2328584" cy="14164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Ino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type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Times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Name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Flags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F9B9E8B-4E56-4CA1-92AF-9B4AA1A0ED7E}"/>
                </a:ext>
              </a:extLst>
            </p:cNvPr>
            <p:cNvSpPr/>
            <p:nvPr/>
          </p:nvSpPr>
          <p:spPr>
            <a:xfrm>
              <a:off x="2600883" y="2237255"/>
              <a:ext cx="2328584" cy="47962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Basic metadata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3BC9CAD-FEC4-42D6-941E-70A984C9BB6A}"/>
                </a:ext>
              </a:extLst>
            </p:cNvPr>
            <p:cNvSpPr/>
            <p:nvPr/>
          </p:nvSpPr>
          <p:spPr>
            <a:xfrm>
              <a:off x="7258051" y="2718004"/>
              <a:ext cx="2328584" cy="14164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Start chain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Size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Allocated size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Subentry </a:t>
              </a:r>
              <a:r>
                <a:rPr lang="en-US" altLang="zh-CN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cnt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F895FB5-17D0-432D-A821-9D86A6CCD02B}"/>
                </a:ext>
              </a:extLst>
            </p:cNvPr>
            <p:cNvSpPr/>
            <p:nvPr/>
          </p:nvSpPr>
          <p:spPr>
            <a:xfrm>
              <a:off x="7258051" y="2237255"/>
              <a:ext cx="2328584" cy="47962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Content metadata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EB96445-8E35-492D-8536-AFC9D093558C}"/>
                </a:ext>
              </a:extLst>
            </p:cNvPr>
            <p:cNvSpPr/>
            <p:nvPr/>
          </p:nvSpPr>
          <p:spPr>
            <a:xfrm>
              <a:off x="2600883" y="1757932"/>
              <a:ext cx="6985751" cy="47962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Metadata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A7F3679-0204-4441-99CA-381A1DDC2497}"/>
                </a:ext>
              </a:extLst>
            </p:cNvPr>
            <p:cNvSpPr/>
            <p:nvPr/>
          </p:nvSpPr>
          <p:spPr>
            <a:xfrm>
              <a:off x="2600883" y="4385120"/>
              <a:ext cx="6985751" cy="8295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Page cache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7098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33</Words>
  <Application>Microsoft Office PowerPoint</Application>
  <PresentationFormat>自定义</PresentationFormat>
  <Paragraphs>19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绍聪 孙</dc:creator>
  <cp:lastModifiedBy>绍聪 孙</cp:lastModifiedBy>
  <cp:revision>1</cp:revision>
  <dcterms:created xsi:type="dcterms:W3CDTF">2024-05-06T09:22:14Z</dcterms:created>
  <dcterms:modified xsi:type="dcterms:W3CDTF">2024-05-06T09:23:41Z</dcterms:modified>
</cp:coreProperties>
</file>