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799763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6" y="10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412312"/>
            <a:ext cx="8099822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323249"/>
            <a:ext cx="8099822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7C4-B9E3-47C7-BFD5-C60ECD2638C9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558-D491-4114-BC68-F51766610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7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7C4-B9E3-47C7-BFD5-C60ECD2638C9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558-D491-4114-BC68-F51766610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4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134133"/>
            <a:ext cx="2328699" cy="21350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34133"/>
            <a:ext cx="6851100" cy="21350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7C4-B9E3-47C7-BFD5-C60ECD2638C9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558-D491-4114-BC68-F51766610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25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7C4-B9E3-47C7-BFD5-C60ECD2638C9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558-D491-4114-BC68-F51766610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7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628091"/>
            <a:ext cx="9314796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685991"/>
            <a:ext cx="9314796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7C4-B9E3-47C7-BFD5-C60ECD2638C9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558-D491-4114-BC68-F51766610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84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670664"/>
            <a:ext cx="4589899" cy="159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670664"/>
            <a:ext cx="4589899" cy="159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7C4-B9E3-47C7-BFD5-C60ECD2638C9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558-D491-4114-BC68-F51766610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34133"/>
            <a:ext cx="9314796" cy="486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617594"/>
            <a:ext cx="4568806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920267"/>
            <a:ext cx="4568806" cy="1353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617594"/>
            <a:ext cx="4591306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920267"/>
            <a:ext cx="4591306" cy="1353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7C4-B9E3-47C7-BFD5-C60ECD2638C9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558-D491-4114-BC68-F51766610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36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7C4-B9E3-47C7-BFD5-C60ECD2638C9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558-D491-4114-BC68-F51766610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4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7C4-B9E3-47C7-BFD5-C60ECD2638C9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558-D491-4114-BC68-F51766610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67958"/>
            <a:ext cx="3483204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362742"/>
            <a:ext cx="5467380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755809"/>
            <a:ext cx="3483204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7C4-B9E3-47C7-BFD5-C60ECD2638C9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558-D491-4114-BC68-F51766610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86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67958"/>
            <a:ext cx="3483204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362742"/>
            <a:ext cx="5467380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755809"/>
            <a:ext cx="3483204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7C4-B9E3-47C7-BFD5-C60ECD2638C9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558-D491-4114-BC68-F51766610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34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34133"/>
            <a:ext cx="9314796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670664"/>
            <a:ext cx="9314796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2335076"/>
            <a:ext cx="2429947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C7C4-B9E3-47C7-BFD5-C60ECD2638C9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2335076"/>
            <a:ext cx="364492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2335076"/>
            <a:ext cx="2429947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E4558-D491-4114-BC68-F51766610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0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1A0674DE-635D-4A59-B5F9-BE515763AC2C}"/>
              </a:ext>
            </a:extLst>
          </p:cNvPr>
          <p:cNvGrpSpPr/>
          <p:nvPr/>
        </p:nvGrpSpPr>
        <p:grpSpPr>
          <a:xfrm>
            <a:off x="32536" y="140087"/>
            <a:ext cx="10744216" cy="2243818"/>
            <a:chOff x="800375" y="1938217"/>
            <a:chExt cx="10744216" cy="2243818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2AF6C5F-B5FC-49A3-A239-D1F6395D5824}"/>
                </a:ext>
              </a:extLst>
            </p:cNvPr>
            <p:cNvCxnSpPr/>
            <p:nvPr/>
          </p:nvCxnSpPr>
          <p:spPr>
            <a:xfrm>
              <a:off x="1243293" y="3534335"/>
              <a:ext cx="94964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5D7B70E-25A6-4DE8-B19F-BFD8EB96D269}"/>
                </a:ext>
              </a:extLst>
            </p:cNvPr>
            <p:cNvCxnSpPr>
              <a:cxnSpLocks/>
            </p:cNvCxnSpPr>
            <p:nvPr/>
          </p:nvCxnSpPr>
          <p:spPr>
            <a:xfrm>
              <a:off x="2024339" y="3067610"/>
              <a:ext cx="0" cy="466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AAB1BDE7-6752-4645-91E4-F9945C3AD6BC}"/>
                </a:ext>
              </a:extLst>
            </p:cNvPr>
            <p:cNvSpPr/>
            <p:nvPr/>
          </p:nvSpPr>
          <p:spPr>
            <a:xfrm rot="5400000">
              <a:off x="3933598" y="515160"/>
              <a:ext cx="324860" cy="4143379"/>
            </a:xfrm>
            <a:prstGeom prst="leftBrac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90E3B6E-19C5-47D0-BFBF-C69DE3612F04}"/>
                </a:ext>
              </a:extLst>
            </p:cNvPr>
            <p:cNvSpPr txBox="1"/>
            <p:nvPr/>
          </p:nvSpPr>
          <p:spPr>
            <a:xfrm>
              <a:off x="3110191" y="1938217"/>
              <a:ext cx="2447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window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66C06A13-ECC2-4C7A-9DFB-5A719EEEB356}"/>
                </a:ext>
              </a:extLst>
            </p:cNvPr>
            <p:cNvSpPr/>
            <p:nvPr/>
          </p:nvSpPr>
          <p:spPr>
            <a:xfrm rot="5400000">
              <a:off x="8086506" y="514226"/>
              <a:ext cx="324860" cy="4143381"/>
            </a:xfrm>
            <a:prstGeom prst="leftBrac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47FCBB6-9D85-4DD2-84CB-6CE04C772C78}"/>
                </a:ext>
              </a:extLst>
            </p:cNvPr>
            <p:cNvSpPr txBox="1"/>
            <p:nvPr/>
          </p:nvSpPr>
          <p:spPr>
            <a:xfrm>
              <a:off x="7024972" y="1938217"/>
              <a:ext cx="2447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Ahead window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6319997-0FA1-463F-A7AB-514CE63C033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2024339" y="3534335"/>
              <a:ext cx="0" cy="278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0B4F69B-4079-474F-8832-0E17AC5A4EB7}"/>
                </a:ext>
              </a:extLst>
            </p:cNvPr>
            <p:cNvSpPr txBox="1"/>
            <p:nvPr/>
          </p:nvSpPr>
          <p:spPr>
            <a:xfrm>
              <a:off x="800375" y="3812703"/>
              <a:ext cx="2447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Last readahead index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B70B579-AA2E-4AED-ADEF-0D2F16D643E6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6167719" y="3524810"/>
              <a:ext cx="0" cy="2878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7BC00EB-8D95-4086-9BE6-A2562D6A6152}"/>
                </a:ext>
              </a:extLst>
            </p:cNvPr>
            <p:cNvSpPr txBox="1"/>
            <p:nvPr/>
          </p:nvSpPr>
          <p:spPr>
            <a:xfrm>
              <a:off x="4943755" y="3812703"/>
              <a:ext cx="2447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Readahead index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D6E6D76-F9B6-427E-8E61-2DF93AA07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627" y="3524810"/>
              <a:ext cx="0" cy="28789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010B7D1-1120-41FD-8F4B-3F3C5EC6F6E8}"/>
                </a:ext>
              </a:extLst>
            </p:cNvPr>
            <p:cNvSpPr txBox="1"/>
            <p:nvPr/>
          </p:nvSpPr>
          <p:spPr>
            <a:xfrm>
              <a:off x="3110191" y="3812703"/>
              <a:ext cx="2447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Lookahead index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CC26A4D-E6CB-42A3-A024-EE044C9A3800}"/>
                </a:ext>
              </a:extLst>
            </p:cNvPr>
            <p:cNvCxnSpPr>
              <a:cxnSpLocks/>
            </p:cNvCxnSpPr>
            <p:nvPr/>
          </p:nvCxnSpPr>
          <p:spPr>
            <a:xfrm>
              <a:off x="4324627" y="3181910"/>
              <a:ext cx="184309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6EDCDCE-B3B1-4C87-BF64-8A1F3C249728}"/>
                </a:ext>
              </a:extLst>
            </p:cNvPr>
            <p:cNvCxnSpPr>
              <a:cxnSpLocks/>
            </p:cNvCxnSpPr>
            <p:nvPr/>
          </p:nvCxnSpPr>
          <p:spPr>
            <a:xfrm>
              <a:off x="4324627" y="3058085"/>
              <a:ext cx="0" cy="4667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71B4091-CAA9-4697-8E1E-5B09997F9768}"/>
                </a:ext>
              </a:extLst>
            </p:cNvPr>
            <p:cNvCxnSpPr>
              <a:cxnSpLocks/>
            </p:cNvCxnSpPr>
            <p:nvPr/>
          </p:nvCxnSpPr>
          <p:spPr>
            <a:xfrm>
              <a:off x="6167718" y="3067610"/>
              <a:ext cx="0" cy="466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DA480DA-C73C-42AD-B4B6-4837425C18B7}"/>
                </a:ext>
              </a:extLst>
            </p:cNvPr>
            <p:cNvCxnSpPr>
              <a:cxnSpLocks/>
            </p:cNvCxnSpPr>
            <p:nvPr/>
          </p:nvCxnSpPr>
          <p:spPr>
            <a:xfrm>
              <a:off x="10320627" y="3067610"/>
              <a:ext cx="0" cy="466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3DBF8DF9-7617-4238-B861-29ACDF444110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10320627" y="3524810"/>
              <a:ext cx="0" cy="2878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E3881C3-0E5C-4FD4-BC99-4B7E8E3F73C8}"/>
                </a:ext>
              </a:extLst>
            </p:cNvPr>
            <p:cNvSpPr txBox="1"/>
            <p:nvPr/>
          </p:nvSpPr>
          <p:spPr>
            <a:xfrm>
              <a:off x="9096663" y="3812703"/>
              <a:ext cx="2447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 readahead index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533087C-6650-45F5-9E15-FE121FE65EE0}"/>
                </a:ext>
              </a:extLst>
            </p:cNvPr>
            <p:cNvCxnSpPr>
              <a:cxnSpLocks/>
            </p:cNvCxnSpPr>
            <p:nvPr/>
          </p:nvCxnSpPr>
          <p:spPr>
            <a:xfrm>
              <a:off x="6177245" y="3181910"/>
              <a:ext cx="41433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79A5271-D7A2-4C23-925F-6492A6E7DD17}"/>
                </a:ext>
              </a:extLst>
            </p:cNvPr>
            <p:cNvSpPr txBox="1"/>
            <p:nvPr/>
          </p:nvSpPr>
          <p:spPr>
            <a:xfrm>
              <a:off x="4617515" y="2764749"/>
              <a:ext cx="1257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read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A5ADCCF-0E3D-4733-B01F-C2C0346C54B5}"/>
                </a:ext>
              </a:extLst>
            </p:cNvPr>
            <p:cNvSpPr txBox="1"/>
            <p:nvPr/>
          </p:nvSpPr>
          <p:spPr>
            <a:xfrm>
              <a:off x="7234526" y="2746975"/>
              <a:ext cx="2019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Readahead read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06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18</Words>
  <Application>Microsoft Office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绍聪 孙</dc:creator>
  <cp:lastModifiedBy>绍聪 孙</cp:lastModifiedBy>
  <cp:revision>1</cp:revision>
  <dcterms:created xsi:type="dcterms:W3CDTF">2024-05-06T09:26:05Z</dcterms:created>
  <dcterms:modified xsi:type="dcterms:W3CDTF">2024-05-06T09:27:42Z</dcterms:modified>
</cp:coreProperties>
</file>