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2C493-78C2-4B31-A2CF-DD3683B51BD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0D2E-9A8E-4B55-B2CD-59AED2DAE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목차를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프로젝트에 대해 설명하고</a:t>
            </a:r>
            <a:r>
              <a:rPr lang="en-US" altLang="ko-KR" dirty="0"/>
              <a:t>, </a:t>
            </a:r>
            <a:r>
              <a:rPr lang="ko-KR" altLang="en-US" dirty="0"/>
              <a:t>결과물 소개</a:t>
            </a:r>
            <a:r>
              <a:rPr lang="en-US" altLang="ko-KR" dirty="0"/>
              <a:t>, </a:t>
            </a:r>
            <a:r>
              <a:rPr lang="ko-KR" altLang="en-US" dirty="0"/>
              <a:t>구현에 있어서 어려웠던 점</a:t>
            </a:r>
            <a:r>
              <a:rPr lang="en-US" altLang="ko-KR" dirty="0"/>
              <a:t>, </a:t>
            </a:r>
            <a:r>
              <a:rPr lang="ko-KR" altLang="en-US" dirty="0"/>
              <a:t>결과물의 필요성과 활용방안에 대해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80D2E-9A8E-4B55-B2CD-59AED2DAEE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2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Ec2</a:t>
            </a:r>
            <a:r>
              <a:rPr lang="ko-KR" altLang="en-US" dirty="0"/>
              <a:t>는 사용자이름</a:t>
            </a:r>
            <a:r>
              <a:rPr lang="en-US" altLang="ko-KR" dirty="0"/>
              <a:t>, 54-180-29-25</a:t>
            </a:r>
            <a:r>
              <a:rPr lang="ko-KR" altLang="en-US" dirty="0"/>
              <a:t>는 인스턴스의 퍼블릭 </a:t>
            </a:r>
            <a:r>
              <a:rPr lang="en-US" altLang="ko-KR" dirty="0"/>
              <a:t>DNS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80D2E-9A8E-4B55-B2CD-59AED2DAEE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상단의 그림은 포스팅 제목을 한글로 했을 시에</a:t>
            </a:r>
            <a:r>
              <a:rPr lang="en-US" altLang="ko-KR" dirty="0"/>
              <a:t>, </a:t>
            </a:r>
            <a:r>
              <a:rPr lang="ko-KR" altLang="en-US" dirty="0"/>
              <a:t>생겼던 문제인데요</a:t>
            </a:r>
            <a:r>
              <a:rPr lang="en-US" altLang="ko-KR" dirty="0"/>
              <a:t>. </a:t>
            </a:r>
            <a:r>
              <a:rPr lang="ko-KR" altLang="en-US" dirty="0"/>
              <a:t>제가 설치한 </a:t>
            </a:r>
            <a:r>
              <a:rPr lang="en-US" altLang="ko-KR" dirty="0"/>
              <a:t>WordPress</a:t>
            </a:r>
            <a:r>
              <a:rPr lang="ko-KR" altLang="en-US" dirty="0"/>
              <a:t>의 버전이 최신버전이라 아직 한글 번역이 </a:t>
            </a:r>
            <a:r>
              <a:rPr lang="en-US" altLang="ko-KR" dirty="0"/>
              <a:t>20</a:t>
            </a:r>
            <a:r>
              <a:rPr lang="ko-KR" altLang="en-US" dirty="0"/>
              <a:t>퍼센트밖에 되어있지 않아서 호환이 되지 않아 생겼던 문제였습니다</a:t>
            </a:r>
            <a:r>
              <a:rPr lang="en-US" altLang="ko-KR" dirty="0"/>
              <a:t>. </a:t>
            </a:r>
            <a:r>
              <a:rPr lang="ko-KR" altLang="en-US" dirty="0"/>
              <a:t>그리고 플러그인을 설치하려고 하면 </a:t>
            </a:r>
            <a:r>
              <a:rPr lang="en-US" altLang="ko-KR" dirty="0"/>
              <a:t>FTP</a:t>
            </a:r>
            <a:r>
              <a:rPr lang="ko-KR" altLang="en-US" dirty="0"/>
              <a:t>를 인증하라는 메시지가 떴는데요</a:t>
            </a:r>
            <a:r>
              <a:rPr lang="en-US" altLang="ko-KR" dirty="0"/>
              <a:t>. </a:t>
            </a:r>
            <a:r>
              <a:rPr lang="ko-KR" altLang="en-US" dirty="0"/>
              <a:t>검색을 한 결과 </a:t>
            </a:r>
            <a:r>
              <a:rPr lang="en-US" altLang="ko-KR" dirty="0"/>
              <a:t>define(‘FS_METHOD’, ‘direct’); </a:t>
            </a:r>
            <a:r>
              <a:rPr lang="ko-KR" altLang="en-US" dirty="0"/>
              <a:t>라는 명령어를 </a:t>
            </a:r>
            <a:r>
              <a:rPr lang="en-US" altLang="ko-KR" dirty="0"/>
              <a:t>root</a:t>
            </a:r>
            <a:r>
              <a:rPr lang="ko-KR" altLang="en-US" dirty="0"/>
              <a:t>의 </a:t>
            </a:r>
            <a:r>
              <a:rPr lang="en-US" altLang="ko-KR" dirty="0"/>
              <a:t>/var/www/html</a:t>
            </a:r>
            <a:r>
              <a:rPr lang="ko-KR" altLang="en-US" dirty="0"/>
              <a:t>의 </a:t>
            </a:r>
            <a:r>
              <a:rPr lang="en-US" altLang="ko-KR" dirty="0"/>
              <a:t>wp-</a:t>
            </a:r>
            <a:r>
              <a:rPr lang="en-US" altLang="ko-KR" dirty="0" err="1"/>
              <a:t>config.php</a:t>
            </a:r>
            <a:r>
              <a:rPr lang="en-US" altLang="ko-KR" dirty="0"/>
              <a:t> </a:t>
            </a:r>
            <a:r>
              <a:rPr lang="ko-KR" altLang="en-US" dirty="0"/>
              <a:t>파일에 작성하면 해결이 된다는 글이 있었는데</a:t>
            </a:r>
            <a:r>
              <a:rPr lang="en-US" altLang="ko-KR" dirty="0"/>
              <a:t>, </a:t>
            </a:r>
            <a:r>
              <a:rPr lang="ko-KR" altLang="en-US" dirty="0"/>
              <a:t>막상 따라해보니 더 이상 인증 팝업은 뜨지 않았지만 왼쪽 하단과 같이 또 다른 오류가 발생했습니다</a:t>
            </a:r>
            <a:r>
              <a:rPr lang="en-US" altLang="ko-KR" dirty="0"/>
              <a:t>. </a:t>
            </a:r>
            <a:r>
              <a:rPr lang="ko-KR" altLang="en-US" dirty="0"/>
              <a:t>그 밖에 </a:t>
            </a:r>
            <a:r>
              <a:rPr lang="en-US" altLang="ko-KR" dirty="0"/>
              <a:t>SSH</a:t>
            </a:r>
            <a:r>
              <a:rPr lang="ko-KR" altLang="en-US" dirty="0"/>
              <a:t>로 인증을 하게 해주는 플러그인도 설치해봤지만 </a:t>
            </a:r>
            <a:r>
              <a:rPr lang="en-US" altLang="ko-KR" dirty="0"/>
              <a:t>SSH</a:t>
            </a:r>
            <a:r>
              <a:rPr lang="ko-KR" altLang="en-US" dirty="0"/>
              <a:t>로도 인증이 되지 않아서 결국 플러그인들을 다운받아서 로컬에서 인스턴스로 옮겨서 수동으로 설치를 해야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80D2E-9A8E-4B55-B2CD-59AED2DAEE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80D2E-9A8E-4B55-B2CD-59AED2DAEE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8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hyperlink" Target="http://ec2-54-180-29-25.ap-northeast-2.compute.amazonaws.com/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1398695" y="0"/>
            <a:ext cx="10793305" cy="6020280"/>
          </a:xfrm>
          <a:custGeom>
            <a:avLst/>
            <a:gdLst>
              <a:gd name="connsiteX0" fmla="*/ 10793305 w 10793305"/>
              <a:gd name="connsiteY0" fmla="*/ 4265192 h 6020280"/>
              <a:gd name="connsiteX1" fmla="*/ 10793305 w 10793305"/>
              <a:gd name="connsiteY1" fmla="*/ 5447753 h 6020280"/>
              <a:gd name="connsiteX2" fmla="*/ 9920633 w 10793305"/>
              <a:gd name="connsiteY2" fmla="*/ 5951590 h 6020280"/>
              <a:gd name="connsiteX3" fmla="*/ 9221140 w 10793305"/>
              <a:gd name="connsiteY3" fmla="*/ 5764162 h 6020280"/>
              <a:gd name="connsiteX4" fmla="*/ 9408569 w 10793305"/>
              <a:gd name="connsiteY4" fmla="*/ 5064670 h 6020280"/>
              <a:gd name="connsiteX5" fmla="*/ 677849 w 10793305"/>
              <a:gd name="connsiteY5" fmla="*/ 3182283 h 6020280"/>
              <a:gd name="connsiteX6" fmla="*/ 1190849 w 10793305"/>
              <a:gd name="connsiteY6" fmla="*/ 3694347 h 6020280"/>
              <a:gd name="connsiteX7" fmla="*/ 677849 w 10793305"/>
              <a:gd name="connsiteY7" fmla="*/ 4206411 h 6020280"/>
              <a:gd name="connsiteX8" fmla="*/ 164848 w 10793305"/>
              <a:gd name="connsiteY8" fmla="*/ 3694347 h 6020280"/>
              <a:gd name="connsiteX9" fmla="*/ 677849 w 10793305"/>
              <a:gd name="connsiteY9" fmla="*/ 3182283 h 6020280"/>
              <a:gd name="connsiteX10" fmla="*/ 57684 w 10793305"/>
              <a:gd name="connsiteY10" fmla="*/ 2084019 h 6020280"/>
              <a:gd name="connsiteX11" fmla="*/ 115368 w 10793305"/>
              <a:gd name="connsiteY11" fmla="*/ 2141598 h 6020280"/>
              <a:gd name="connsiteX12" fmla="*/ 57684 w 10793305"/>
              <a:gd name="connsiteY12" fmla="*/ 2199177 h 6020280"/>
              <a:gd name="connsiteX13" fmla="*/ 0 w 10793305"/>
              <a:gd name="connsiteY13" fmla="*/ 2141598 h 6020280"/>
              <a:gd name="connsiteX14" fmla="*/ 57684 w 10793305"/>
              <a:gd name="connsiteY14" fmla="*/ 2084019 h 6020280"/>
              <a:gd name="connsiteX15" fmla="*/ 1277570 w 10793305"/>
              <a:gd name="connsiteY15" fmla="*/ 1234949 h 6020280"/>
              <a:gd name="connsiteX16" fmla="*/ 1483234 w 10793305"/>
              <a:gd name="connsiteY16" fmla="*/ 1440239 h 6020280"/>
              <a:gd name="connsiteX17" fmla="*/ 1277570 w 10793305"/>
              <a:gd name="connsiteY17" fmla="*/ 1645529 h 6020280"/>
              <a:gd name="connsiteX18" fmla="*/ 1071904 w 10793305"/>
              <a:gd name="connsiteY18" fmla="*/ 1440239 h 6020280"/>
              <a:gd name="connsiteX19" fmla="*/ 1277570 w 10793305"/>
              <a:gd name="connsiteY19" fmla="*/ 1234949 h 6020280"/>
              <a:gd name="connsiteX20" fmla="*/ 6102287 w 10793305"/>
              <a:gd name="connsiteY20" fmla="*/ 0 h 6020280"/>
              <a:gd name="connsiteX21" fmla="*/ 10793305 w 10793305"/>
              <a:gd name="connsiteY21" fmla="*/ 1 h 6020280"/>
              <a:gd name="connsiteX22" fmla="*/ 10793305 w 10793305"/>
              <a:gd name="connsiteY22" fmla="*/ 3123247 h 6020280"/>
              <a:gd name="connsiteX23" fmla="*/ 7514863 w 10793305"/>
              <a:gd name="connsiteY23" fmla="*/ 5016057 h 6020280"/>
              <a:gd name="connsiteX24" fmla="*/ 6815371 w 10793305"/>
              <a:gd name="connsiteY24" fmla="*/ 4828630 h 6020280"/>
              <a:gd name="connsiteX25" fmla="*/ 6798584 w 10793305"/>
              <a:gd name="connsiteY25" fmla="*/ 4348022 h 6020280"/>
              <a:gd name="connsiteX26" fmla="*/ 6846657 w 10793305"/>
              <a:gd name="connsiteY26" fmla="*/ 4269596 h 6020280"/>
              <a:gd name="connsiteX27" fmla="*/ 6877530 w 10793305"/>
              <a:gd name="connsiteY27" fmla="*/ 4255692 h 6020280"/>
              <a:gd name="connsiteX28" fmla="*/ 9672602 w 10793305"/>
              <a:gd name="connsiteY28" fmla="*/ 2641956 h 6020280"/>
              <a:gd name="connsiteX29" fmla="*/ 9860030 w 10793305"/>
              <a:gd name="connsiteY29" fmla="*/ 1942464 h 6020280"/>
              <a:gd name="connsiteX30" fmla="*/ 9160536 w 10793305"/>
              <a:gd name="connsiteY30" fmla="*/ 1755036 h 6020280"/>
              <a:gd name="connsiteX31" fmla="*/ 6949309 w 10793305"/>
              <a:gd name="connsiteY31" fmla="*/ 3031689 h 6020280"/>
              <a:gd name="connsiteX32" fmla="*/ 6976343 w 10793305"/>
              <a:gd name="connsiteY32" fmla="*/ 3002450 h 6020280"/>
              <a:gd name="connsiteX33" fmla="*/ 4163249 w 10793305"/>
              <a:gd name="connsiteY33" fmla="*/ 4626590 h 6020280"/>
              <a:gd name="connsiteX34" fmla="*/ 3463757 w 10793305"/>
              <a:gd name="connsiteY34" fmla="*/ 4439162 h 6020280"/>
              <a:gd name="connsiteX35" fmla="*/ 3506339 w 10793305"/>
              <a:gd name="connsiteY35" fmla="*/ 3864308 h 6020280"/>
              <a:gd name="connsiteX36" fmla="*/ 3558397 w 10793305"/>
              <a:gd name="connsiteY36" fmla="*/ 3809371 h 6020280"/>
              <a:gd name="connsiteX37" fmla="*/ 6364311 w 10793305"/>
              <a:gd name="connsiteY37" fmla="*/ 2189375 h 6020280"/>
              <a:gd name="connsiteX38" fmla="*/ 6551739 w 10793305"/>
              <a:gd name="connsiteY38" fmla="*/ 1489883 h 6020280"/>
              <a:gd name="connsiteX39" fmla="*/ 5852248 w 10793305"/>
              <a:gd name="connsiteY39" fmla="*/ 1302454 h 6020280"/>
              <a:gd name="connsiteX40" fmla="*/ 5082712 w 10793305"/>
              <a:gd name="connsiteY40" fmla="*/ 1746746 h 6020280"/>
              <a:gd name="connsiteX41" fmla="*/ 5020038 w 10793305"/>
              <a:gd name="connsiteY41" fmla="*/ 1760934 h 6020280"/>
              <a:gd name="connsiteX42" fmla="*/ 4513279 w 10793305"/>
              <a:gd name="connsiteY42" fmla="*/ 1508694 h 6020280"/>
              <a:gd name="connsiteX43" fmla="*/ 4700709 w 10793305"/>
              <a:gd name="connsiteY43" fmla="*/ 809201 h 60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793305" h="6020280">
                <a:moveTo>
                  <a:pt x="10793305" y="4265192"/>
                </a:moveTo>
                <a:lnTo>
                  <a:pt x="10793305" y="5447753"/>
                </a:lnTo>
                <a:lnTo>
                  <a:pt x="9920633" y="5951590"/>
                </a:lnTo>
                <a:cubicBezTo>
                  <a:pt x="9675717" y="6092994"/>
                  <a:pt x="9362545" y="6009080"/>
                  <a:pt x="9221140" y="5764162"/>
                </a:cubicBezTo>
                <a:cubicBezTo>
                  <a:pt x="9079738" y="5519248"/>
                  <a:pt x="9163653" y="5206073"/>
                  <a:pt x="9408569" y="5064670"/>
                </a:cubicBezTo>
                <a:close/>
                <a:moveTo>
                  <a:pt x="677849" y="3182283"/>
                </a:moveTo>
                <a:cubicBezTo>
                  <a:pt x="961170" y="3182283"/>
                  <a:pt x="1190849" y="3411542"/>
                  <a:pt x="1190849" y="3694347"/>
                </a:cubicBezTo>
                <a:cubicBezTo>
                  <a:pt x="1190849" y="3977152"/>
                  <a:pt x="961170" y="4206411"/>
                  <a:pt x="677849" y="4206411"/>
                </a:cubicBezTo>
                <a:cubicBezTo>
                  <a:pt x="394526" y="4206411"/>
                  <a:pt x="164848" y="3977152"/>
                  <a:pt x="164848" y="3694347"/>
                </a:cubicBezTo>
                <a:cubicBezTo>
                  <a:pt x="164848" y="3411542"/>
                  <a:pt x="394526" y="3182283"/>
                  <a:pt x="677849" y="3182283"/>
                </a:cubicBezTo>
                <a:close/>
                <a:moveTo>
                  <a:pt x="57684" y="2084019"/>
                </a:moveTo>
                <a:cubicBezTo>
                  <a:pt x="89542" y="2084019"/>
                  <a:pt x="115368" y="2109798"/>
                  <a:pt x="115368" y="2141598"/>
                </a:cubicBezTo>
                <a:cubicBezTo>
                  <a:pt x="115368" y="2173398"/>
                  <a:pt x="89542" y="2199177"/>
                  <a:pt x="57684" y="2199177"/>
                </a:cubicBezTo>
                <a:cubicBezTo>
                  <a:pt x="25826" y="2199177"/>
                  <a:pt x="0" y="2173398"/>
                  <a:pt x="0" y="2141598"/>
                </a:cubicBezTo>
                <a:cubicBezTo>
                  <a:pt x="0" y="2109798"/>
                  <a:pt x="25826" y="2084019"/>
                  <a:pt x="57684" y="2084019"/>
                </a:cubicBezTo>
                <a:close/>
                <a:moveTo>
                  <a:pt x="1277570" y="1234949"/>
                </a:moveTo>
                <a:cubicBezTo>
                  <a:pt x="1391155" y="1234949"/>
                  <a:pt x="1483234" y="1326860"/>
                  <a:pt x="1483234" y="1440239"/>
                </a:cubicBezTo>
                <a:cubicBezTo>
                  <a:pt x="1483234" y="1553618"/>
                  <a:pt x="1391155" y="1645529"/>
                  <a:pt x="1277570" y="1645529"/>
                </a:cubicBezTo>
                <a:cubicBezTo>
                  <a:pt x="1163983" y="1645529"/>
                  <a:pt x="1071904" y="1553618"/>
                  <a:pt x="1071904" y="1440239"/>
                </a:cubicBezTo>
                <a:cubicBezTo>
                  <a:pt x="1071904" y="1326860"/>
                  <a:pt x="1163983" y="1234949"/>
                  <a:pt x="1277570" y="1234949"/>
                </a:cubicBezTo>
                <a:close/>
                <a:moveTo>
                  <a:pt x="6102287" y="0"/>
                </a:moveTo>
                <a:lnTo>
                  <a:pt x="10793305" y="1"/>
                </a:lnTo>
                <a:lnTo>
                  <a:pt x="10793305" y="3123247"/>
                </a:lnTo>
                <a:lnTo>
                  <a:pt x="7514863" y="5016057"/>
                </a:lnTo>
                <a:cubicBezTo>
                  <a:pt x="7269947" y="5157460"/>
                  <a:pt x="6956773" y="5073545"/>
                  <a:pt x="6815371" y="4828630"/>
                </a:cubicBezTo>
                <a:cubicBezTo>
                  <a:pt x="6726994" y="4675556"/>
                  <a:pt x="6726631" y="4495821"/>
                  <a:pt x="6798584" y="4348022"/>
                </a:cubicBezTo>
                <a:lnTo>
                  <a:pt x="6846657" y="4269596"/>
                </a:lnTo>
                <a:lnTo>
                  <a:pt x="6877530" y="4255692"/>
                </a:lnTo>
                <a:lnTo>
                  <a:pt x="9672602" y="2641956"/>
                </a:lnTo>
                <a:cubicBezTo>
                  <a:pt x="9917519" y="2500556"/>
                  <a:pt x="10001432" y="2187381"/>
                  <a:pt x="9860030" y="1942464"/>
                </a:cubicBezTo>
                <a:cubicBezTo>
                  <a:pt x="9718627" y="1697548"/>
                  <a:pt x="9405455" y="1613635"/>
                  <a:pt x="9160536" y="1755036"/>
                </a:cubicBezTo>
                <a:lnTo>
                  <a:pt x="6949309" y="3031689"/>
                </a:lnTo>
                <a:lnTo>
                  <a:pt x="6976343" y="3002450"/>
                </a:lnTo>
                <a:lnTo>
                  <a:pt x="4163249" y="4626590"/>
                </a:lnTo>
                <a:cubicBezTo>
                  <a:pt x="3918333" y="4767993"/>
                  <a:pt x="3605159" y="4684077"/>
                  <a:pt x="3463757" y="4439162"/>
                </a:cubicBezTo>
                <a:cubicBezTo>
                  <a:pt x="3355495" y="4251648"/>
                  <a:pt x="3379312" y="4024121"/>
                  <a:pt x="3506339" y="3864308"/>
                </a:cubicBezTo>
                <a:lnTo>
                  <a:pt x="3558397" y="3809371"/>
                </a:lnTo>
                <a:lnTo>
                  <a:pt x="6364311" y="2189375"/>
                </a:lnTo>
                <a:cubicBezTo>
                  <a:pt x="6609228" y="2047974"/>
                  <a:pt x="6693142" y="1734799"/>
                  <a:pt x="6551739" y="1489883"/>
                </a:cubicBezTo>
                <a:cubicBezTo>
                  <a:pt x="6410338" y="1244966"/>
                  <a:pt x="6097163" y="1161052"/>
                  <a:pt x="5852248" y="1302454"/>
                </a:cubicBezTo>
                <a:lnTo>
                  <a:pt x="5082712" y="1746746"/>
                </a:lnTo>
                <a:lnTo>
                  <a:pt x="5020038" y="1760934"/>
                </a:lnTo>
                <a:cubicBezTo>
                  <a:pt x="4822004" y="1785506"/>
                  <a:pt x="4619331" y="1692382"/>
                  <a:pt x="4513279" y="1508694"/>
                </a:cubicBezTo>
                <a:cubicBezTo>
                  <a:pt x="4371877" y="1263779"/>
                  <a:pt x="4455791" y="950604"/>
                  <a:pt x="4700709" y="809201"/>
                </a:cubicBezTo>
                <a:close/>
              </a:path>
            </a:pathLst>
          </a:custGeom>
          <a:solidFill>
            <a:srgbClr val="21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97658" y="2088112"/>
            <a:ext cx="5224210" cy="2981451"/>
          </a:xfrm>
          <a:prstGeom prst="roundRect">
            <a:avLst>
              <a:gd name="adj" fmla="val 4314"/>
            </a:avLst>
          </a:prstGeom>
          <a:solidFill>
            <a:srgbClr val="23243C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83887" y="2500949"/>
            <a:ext cx="4431742" cy="729261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빅데이터 전공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20185136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3892" y="3421081"/>
            <a:ext cx="4431742" cy="729261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발표자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선민구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97537" y="4399456"/>
            <a:ext cx="1207388" cy="3776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23243C"/>
                </a:solidFill>
              </a:rPr>
              <a:t>Start</a:t>
            </a:r>
            <a:endParaRPr lang="ko-KR" altLang="en-US" sz="1600" b="1" dirty="0">
              <a:solidFill>
                <a:srgbClr val="23243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8835" y="453403"/>
            <a:ext cx="6096000" cy="8967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텀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프로젝트 발표</a:t>
            </a:r>
            <a:endParaRPr lang="en-US" altLang="ko-KR" sz="4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C73691-34C4-43E2-8E1B-8A906BFC49EF}"/>
              </a:ext>
            </a:extLst>
          </p:cNvPr>
          <p:cNvSpPr/>
          <p:nvPr/>
        </p:nvSpPr>
        <p:spPr>
          <a:xfrm>
            <a:off x="3161763" y="1372624"/>
            <a:ext cx="6096000" cy="3939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500" kern="0" dirty="0">
                <a:solidFill>
                  <a:schemeClr val="bg1"/>
                </a:solidFill>
              </a:rPr>
              <a:t>AWS</a:t>
            </a:r>
            <a:r>
              <a:rPr lang="ko-KR" altLang="en-US" sz="1500" kern="0" dirty="0">
                <a:solidFill>
                  <a:schemeClr val="bg1"/>
                </a:solidFill>
              </a:rPr>
              <a:t>로 서버를 구축하여 </a:t>
            </a:r>
            <a:r>
              <a:rPr lang="en-US" altLang="ko-KR" sz="1500" kern="0" dirty="0">
                <a:solidFill>
                  <a:schemeClr val="bg1"/>
                </a:solidFill>
              </a:rPr>
              <a:t>WordPress</a:t>
            </a:r>
            <a:r>
              <a:rPr lang="ko-KR" altLang="en-US" sz="1500" kern="0" dirty="0">
                <a:solidFill>
                  <a:schemeClr val="bg1"/>
                </a:solidFill>
              </a:rPr>
              <a:t>를 설치하고 블로그 만들기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3B9333-0A4C-4208-92C5-51FB25DCFBA7}"/>
              </a:ext>
            </a:extLst>
          </p:cNvPr>
          <p:cNvGrpSpPr/>
          <p:nvPr/>
        </p:nvGrpSpPr>
        <p:grpSpPr>
          <a:xfrm>
            <a:off x="6041670" y="2088112"/>
            <a:ext cx="350330" cy="350330"/>
            <a:chOff x="652176" y="539420"/>
            <a:chExt cx="350330" cy="3503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DB70BE2-BFD0-40CC-B790-5EED3BA5829C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rgbClr val="23243C"/>
            </a:solidFill>
            <a:ln>
              <a:noFill/>
            </a:ln>
            <a:effectLst>
              <a:outerShdw blurRad="2794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F65591-672D-4527-9D43-81883600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0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목차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8FDB5-9AFB-4F05-896F-5FEA8AE3DB88}"/>
              </a:ext>
            </a:extLst>
          </p:cNvPr>
          <p:cNvSpPr txBox="1"/>
          <p:nvPr/>
        </p:nvSpPr>
        <p:spPr>
          <a:xfrm>
            <a:off x="840377" y="2155651"/>
            <a:ext cx="40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 결과물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95502-31DC-4AA5-A7CF-D82CC42355AC}"/>
              </a:ext>
            </a:extLst>
          </p:cNvPr>
          <p:cNvSpPr txBox="1"/>
          <p:nvPr/>
        </p:nvSpPr>
        <p:spPr>
          <a:xfrm>
            <a:off x="840377" y="2704947"/>
            <a:ext cx="40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</a:t>
            </a:r>
            <a:r>
              <a:rPr lang="ko-KR" altLang="en-US" dirty="0"/>
              <a:t> 어려웠던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4B39-AE46-4936-9A3F-5C3ED5C282DB}"/>
              </a:ext>
            </a:extLst>
          </p:cNvPr>
          <p:cNvSpPr txBox="1"/>
          <p:nvPr/>
        </p:nvSpPr>
        <p:spPr>
          <a:xfrm>
            <a:off x="840377" y="1606355"/>
            <a:ext cx="40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</a:t>
            </a:r>
            <a:r>
              <a:rPr lang="ko-KR" altLang="en-US" dirty="0"/>
              <a:t> 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77BC-AF1B-4342-8196-754FBEC71584}"/>
              </a:ext>
            </a:extLst>
          </p:cNvPr>
          <p:cNvSpPr txBox="1"/>
          <p:nvPr/>
        </p:nvSpPr>
        <p:spPr>
          <a:xfrm>
            <a:off x="840377" y="3260184"/>
            <a:ext cx="40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 결과물의 필요성 및 활용방안</a:t>
            </a:r>
          </a:p>
        </p:txBody>
      </p:sp>
    </p:spTree>
    <p:extLst>
      <p:ext uri="{BB962C8B-B14F-4D97-AF65-F5344CB8AC3E}">
        <p14:creationId xmlns:p14="http://schemas.microsoft.com/office/powerpoint/2010/main" val="255588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CHAPTER.A</a:t>
            </a:r>
          </a:p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프로젝트 소개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B25CB-9D3C-48C5-AD98-E6202F34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14" y="1268558"/>
            <a:ext cx="4438795" cy="2424673"/>
          </a:xfrm>
          <a:prstGeom prst="rect">
            <a:avLst/>
          </a:prstGeom>
        </p:spPr>
      </p:pic>
      <p:pic>
        <p:nvPicPr>
          <p:cNvPr id="1026" name="Picture 2" descr="Synology NAS에 워드프레스 설치하기 (Nginx + PHP-FPM7 + MariaDB) – AlphaFactory">
            <a:extLst>
              <a:ext uri="{FF2B5EF4-FFF2-40B4-BE49-F238E27FC236}">
                <a16:creationId xmlns:a16="http://schemas.microsoft.com/office/drawing/2014/main" id="{2F1DA5B4-84AF-451A-AACF-29181B12647C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3" y="1268800"/>
            <a:ext cx="4438800" cy="24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tty 다운로드 및 사용법 - 한글 버전 - 도라가이드">
            <a:extLst>
              <a:ext uri="{FF2B5EF4-FFF2-40B4-BE49-F238E27FC236}">
                <a16:creationId xmlns:a16="http://schemas.microsoft.com/office/drawing/2014/main" id="{6F07709E-3E47-45B6-A740-5173AA0BEC9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07" y="3782766"/>
            <a:ext cx="4438800" cy="24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SCP. Linux and Windows | by Leandro Almeida | Medium">
            <a:extLst>
              <a:ext uri="{FF2B5EF4-FFF2-40B4-BE49-F238E27FC236}">
                <a16:creationId xmlns:a16="http://schemas.microsoft.com/office/drawing/2014/main" id="{4DD7C78B-AADC-48D7-BD81-D1EC130004F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3" y="3782766"/>
            <a:ext cx="4438800" cy="24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9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CHAPTER.B</a:t>
            </a:r>
          </a:p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결과물 소개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00E6B-A9E8-4993-BD0D-932BCA97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2" y="3075234"/>
            <a:ext cx="3401291" cy="1441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47274-CA61-451C-B310-9887AE4CCF68}"/>
              </a:ext>
            </a:extLst>
          </p:cNvPr>
          <p:cNvSpPr txBox="1"/>
          <p:nvPr/>
        </p:nvSpPr>
        <p:spPr>
          <a:xfrm>
            <a:off x="4550808" y="539089"/>
            <a:ext cx="82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http://ec2-54-180-29-25.ap-northeast-2.compute.amazonaws.com/</a:t>
            </a:r>
            <a:endParaRPr lang="ko-KR" altLang="en-US" dirty="0"/>
          </a:p>
        </p:txBody>
      </p:sp>
      <p:pic>
        <p:nvPicPr>
          <p:cNvPr id="2050" name="Picture 2" descr="워드프레스 초기화 방법 WP Reset 으로 할수 있어요">
            <a:extLst>
              <a:ext uri="{FF2B5EF4-FFF2-40B4-BE49-F238E27FC236}">
                <a16:creationId xmlns:a16="http://schemas.microsoft.com/office/drawing/2014/main" id="{A4846B56-1CE3-422F-8B86-81BD3F14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8" y="1294041"/>
            <a:ext cx="3177309" cy="1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Blog WordPress blog theme by Moral Themes - page 5">
            <a:extLst>
              <a:ext uri="{FF2B5EF4-FFF2-40B4-BE49-F238E27FC236}">
                <a16:creationId xmlns:a16="http://schemas.microsoft.com/office/drawing/2014/main" id="{80636C42-BE2F-49F6-B148-6F5211E655A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2" y="2956280"/>
            <a:ext cx="3178800" cy="1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DED5B0-3EDB-4899-91C0-3E4936358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652" y="1294040"/>
            <a:ext cx="3401291" cy="1559995"/>
          </a:xfrm>
          <a:prstGeom prst="rect">
            <a:avLst/>
          </a:prstGeom>
        </p:spPr>
      </p:pic>
      <p:pic>
        <p:nvPicPr>
          <p:cNvPr id="2054" name="Picture 6" descr="Top 15 Elementor Themes for WordPress - WordPress SEO Experts">
            <a:extLst>
              <a:ext uri="{FF2B5EF4-FFF2-40B4-BE49-F238E27FC236}">
                <a16:creationId xmlns:a16="http://schemas.microsoft.com/office/drawing/2014/main" id="{168CCA0B-0685-41E6-A7DE-C63CC4055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3" y="4618519"/>
            <a:ext cx="3177309" cy="1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갈매기형 화살표">
            <a:extLst>
              <a:ext uri="{FF2B5EF4-FFF2-40B4-BE49-F238E27FC236}">
                <a16:creationId xmlns:a16="http://schemas.microsoft.com/office/drawing/2014/main" id="{83F5C281-FC99-44E7-AAB8-FAF26AA37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2327" y="1699169"/>
            <a:ext cx="914400" cy="914400"/>
          </a:xfrm>
          <a:prstGeom prst="rect">
            <a:avLst/>
          </a:prstGeom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D5550B-09FE-4D1D-A191-8C53AF0ECA1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2" y="4618519"/>
            <a:ext cx="3401291" cy="1559995"/>
          </a:xfrm>
          <a:prstGeom prst="rect">
            <a:avLst/>
          </a:prstGeom>
        </p:spPr>
      </p:pic>
      <p:pic>
        <p:nvPicPr>
          <p:cNvPr id="20" name="그래픽 19" descr="갈매기형 화살표">
            <a:extLst>
              <a:ext uri="{FF2B5EF4-FFF2-40B4-BE49-F238E27FC236}">
                <a16:creationId xmlns:a16="http://schemas.microsoft.com/office/drawing/2014/main" id="{D25096C5-95C5-4A2A-AC99-3CAF62F48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2327" y="3456043"/>
            <a:ext cx="914400" cy="914400"/>
          </a:xfrm>
          <a:prstGeom prst="rect">
            <a:avLst/>
          </a:prstGeom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갈매기형 화살표">
            <a:extLst>
              <a:ext uri="{FF2B5EF4-FFF2-40B4-BE49-F238E27FC236}">
                <a16:creationId xmlns:a16="http://schemas.microsoft.com/office/drawing/2014/main" id="{3FB0E41B-2F30-4B0F-856B-0CC2C8613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2327" y="4968381"/>
            <a:ext cx="914400" cy="914400"/>
          </a:xfrm>
          <a:prstGeom prst="rect">
            <a:avLst/>
          </a:prstGeom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모서리가 둥근 직사각형 14">
            <a:extLst>
              <a:ext uri="{FF2B5EF4-FFF2-40B4-BE49-F238E27FC236}">
                <a16:creationId xmlns:a16="http://schemas.microsoft.com/office/drawing/2014/main" id="{DEBB821F-DA44-43C7-B518-B4AF12E4A2DA}"/>
              </a:ext>
            </a:extLst>
          </p:cNvPr>
          <p:cNvSpPr/>
          <p:nvPr/>
        </p:nvSpPr>
        <p:spPr>
          <a:xfrm>
            <a:off x="8570207" y="1247423"/>
            <a:ext cx="3001226" cy="4931091"/>
          </a:xfrm>
          <a:prstGeom prst="roundRect">
            <a:avLst>
              <a:gd name="adj" fmla="val 4314"/>
            </a:avLst>
          </a:prstGeom>
          <a:solidFill>
            <a:srgbClr val="23243C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prstClr val="white"/>
                </a:solidFill>
              </a:rPr>
              <a:t>WP Reset : </a:t>
            </a:r>
            <a:r>
              <a:rPr lang="ko-KR" altLang="en-US" dirty="0">
                <a:solidFill>
                  <a:prstClr val="white"/>
                </a:solidFill>
              </a:rPr>
              <a:t>홈페이지의 모든 상태를 초기화 </a:t>
            </a:r>
            <a:r>
              <a:rPr lang="ko-KR" altLang="en-US" dirty="0" err="1">
                <a:solidFill>
                  <a:prstClr val="white"/>
                </a:solidFill>
              </a:rPr>
              <a:t>해줌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prstClr val="white"/>
                </a:solidFill>
              </a:rPr>
              <a:t>Reblog</a:t>
            </a:r>
            <a:r>
              <a:rPr lang="en-US" altLang="ko-KR" dirty="0">
                <a:solidFill>
                  <a:prstClr val="white"/>
                </a:solidFill>
              </a:rPr>
              <a:t> : </a:t>
            </a:r>
            <a:r>
              <a:rPr lang="ko-KR" altLang="en-US" dirty="0">
                <a:solidFill>
                  <a:prstClr val="white"/>
                </a:solidFill>
              </a:rPr>
              <a:t>포스팅 유형을 단순하게 </a:t>
            </a:r>
            <a:r>
              <a:rPr lang="ko-KR" altLang="en-US" dirty="0" err="1">
                <a:solidFill>
                  <a:prstClr val="white"/>
                </a:solidFill>
              </a:rPr>
              <a:t>바꿔줌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prstClr val="white"/>
                </a:solidFill>
              </a:rPr>
              <a:t>Elementor</a:t>
            </a:r>
            <a:r>
              <a:rPr lang="en-US" altLang="ko-KR" dirty="0">
                <a:solidFill>
                  <a:prstClr val="white"/>
                </a:solidFill>
              </a:rPr>
              <a:t> : </a:t>
            </a:r>
            <a:r>
              <a:rPr lang="ko-KR" altLang="en-US" dirty="0">
                <a:solidFill>
                  <a:prstClr val="white"/>
                </a:solidFill>
              </a:rPr>
              <a:t>다양한 블록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테마 등을 제공해주고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편집이 손쉬움</a:t>
            </a:r>
            <a:r>
              <a:rPr lang="en-US" altLang="ko-KR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24" name="모서리가 둥근 직사각형 15">
            <a:extLst>
              <a:ext uri="{FF2B5EF4-FFF2-40B4-BE49-F238E27FC236}">
                <a16:creationId xmlns:a16="http://schemas.microsoft.com/office/drawing/2014/main" id="{0EFF2707-1A93-480F-AA9F-3B54448BBABF}"/>
              </a:ext>
            </a:extLst>
          </p:cNvPr>
          <p:cNvSpPr/>
          <p:nvPr/>
        </p:nvSpPr>
        <p:spPr>
          <a:xfrm>
            <a:off x="8570206" y="1240099"/>
            <a:ext cx="3001226" cy="729261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사용한 플러그인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테마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CHAPTER.C</a:t>
            </a:r>
          </a:p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어려웠던 점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8E43FC-7A45-4702-A613-95FE1E9C98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2" y="1313068"/>
            <a:ext cx="5022000" cy="2469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5AFFAE-AFB9-4E27-9B0E-E46ABAA5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049" y="1323802"/>
            <a:ext cx="5020901" cy="2458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12F5C-9B91-4C51-B097-E7A513D7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52" y="3899418"/>
            <a:ext cx="5020902" cy="24696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E9FE49-D96B-4AEF-AFD3-99CFAB2FDEA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7049" y="3899418"/>
            <a:ext cx="5022000" cy="2469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062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CHAPTER.D</a:t>
            </a:r>
          </a:p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결과물의 필요성 및 활용방안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E0BFE900-9ED9-401B-8C6E-A518D757ACBA}"/>
              </a:ext>
            </a:extLst>
          </p:cNvPr>
          <p:cNvSpPr/>
          <p:nvPr/>
        </p:nvSpPr>
        <p:spPr>
          <a:xfrm>
            <a:off x="7407564" y="1284548"/>
            <a:ext cx="4129793" cy="4977707"/>
          </a:xfrm>
          <a:prstGeom prst="roundRect">
            <a:avLst>
              <a:gd name="adj" fmla="val 4314"/>
            </a:avLst>
          </a:prstGeom>
          <a:solidFill>
            <a:srgbClr val="23243C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서버 호스팅이 주어진다면 사실상 무료로 이용할 수 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모든 데이터가 내 서버에 저장이 되므로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다른 사람이 컨텐츠를 신고하여 없앨 수가 없다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모든 테마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플러그인이 사용 가능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플러그인 설치를 통해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커뮤니티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쇼핑몰 등을 운영할 수 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A6728467-B74C-4F78-97B3-FD173ED76F5C}"/>
              </a:ext>
            </a:extLst>
          </p:cNvPr>
          <p:cNvSpPr/>
          <p:nvPr/>
        </p:nvSpPr>
        <p:spPr>
          <a:xfrm>
            <a:off x="7407563" y="1284548"/>
            <a:ext cx="4129794" cy="729261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설치형 </a:t>
            </a:r>
            <a:r>
              <a:rPr lang="en-US" altLang="ko-KR" sz="1600" dirty="0">
                <a:solidFill>
                  <a:prstClr val="white"/>
                </a:solidFill>
              </a:rPr>
              <a:t>(wordpress.org)</a:t>
            </a:r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F3F91787-CAAD-4B5E-AB2F-E1E391F480FA}"/>
              </a:ext>
            </a:extLst>
          </p:cNvPr>
          <p:cNvSpPr/>
          <p:nvPr/>
        </p:nvSpPr>
        <p:spPr>
          <a:xfrm>
            <a:off x="654643" y="1284547"/>
            <a:ext cx="4129793" cy="4977707"/>
          </a:xfrm>
          <a:prstGeom prst="roundRect">
            <a:avLst>
              <a:gd name="adj" fmla="val 4314"/>
            </a:avLst>
          </a:prstGeom>
          <a:solidFill>
            <a:srgbClr val="23243C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직접 운영보다 대체적으로 저렴함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사이트 운영 이외에 생각할 것이 줄어든다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자동 업데이트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사이트가 구동될 웹 호스팅이나 서버 호스팅이 필요가 없다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F2FAD168-6F9E-488C-A1EB-D42C021DD302}"/>
              </a:ext>
            </a:extLst>
          </p:cNvPr>
          <p:cNvSpPr/>
          <p:nvPr/>
        </p:nvSpPr>
        <p:spPr>
          <a:xfrm>
            <a:off x="654642" y="1284548"/>
            <a:ext cx="4129793" cy="729261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가입형 </a:t>
            </a:r>
            <a:r>
              <a:rPr lang="en-US" altLang="ko-KR" sz="1600" dirty="0">
                <a:solidFill>
                  <a:prstClr val="white"/>
                </a:solidFill>
              </a:rPr>
              <a:t>(wordpress.com)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F5340E-F9EA-458E-99ED-3D5C51493707}"/>
              </a:ext>
            </a:extLst>
          </p:cNvPr>
          <p:cNvSpPr/>
          <p:nvPr/>
        </p:nvSpPr>
        <p:spPr>
          <a:xfrm>
            <a:off x="5657418" y="296733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00468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1398695" y="0"/>
            <a:ext cx="10793305" cy="6020280"/>
          </a:xfrm>
          <a:custGeom>
            <a:avLst/>
            <a:gdLst>
              <a:gd name="connsiteX0" fmla="*/ 10793305 w 10793305"/>
              <a:gd name="connsiteY0" fmla="*/ 4265192 h 6020280"/>
              <a:gd name="connsiteX1" fmla="*/ 10793305 w 10793305"/>
              <a:gd name="connsiteY1" fmla="*/ 5447753 h 6020280"/>
              <a:gd name="connsiteX2" fmla="*/ 9920633 w 10793305"/>
              <a:gd name="connsiteY2" fmla="*/ 5951590 h 6020280"/>
              <a:gd name="connsiteX3" fmla="*/ 9221140 w 10793305"/>
              <a:gd name="connsiteY3" fmla="*/ 5764162 h 6020280"/>
              <a:gd name="connsiteX4" fmla="*/ 9408569 w 10793305"/>
              <a:gd name="connsiteY4" fmla="*/ 5064670 h 6020280"/>
              <a:gd name="connsiteX5" fmla="*/ 677849 w 10793305"/>
              <a:gd name="connsiteY5" fmla="*/ 3182283 h 6020280"/>
              <a:gd name="connsiteX6" fmla="*/ 1190849 w 10793305"/>
              <a:gd name="connsiteY6" fmla="*/ 3694347 h 6020280"/>
              <a:gd name="connsiteX7" fmla="*/ 677849 w 10793305"/>
              <a:gd name="connsiteY7" fmla="*/ 4206411 h 6020280"/>
              <a:gd name="connsiteX8" fmla="*/ 164848 w 10793305"/>
              <a:gd name="connsiteY8" fmla="*/ 3694347 h 6020280"/>
              <a:gd name="connsiteX9" fmla="*/ 677849 w 10793305"/>
              <a:gd name="connsiteY9" fmla="*/ 3182283 h 6020280"/>
              <a:gd name="connsiteX10" fmla="*/ 57684 w 10793305"/>
              <a:gd name="connsiteY10" fmla="*/ 2084019 h 6020280"/>
              <a:gd name="connsiteX11" fmla="*/ 115368 w 10793305"/>
              <a:gd name="connsiteY11" fmla="*/ 2141598 h 6020280"/>
              <a:gd name="connsiteX12" fmla="*/ 57684 w 10793305"/>
              <a:gd name="connsiteY12" fmla="*/ 2199177 h 6020280"/>
              <a:gd name="connsiteX13" fmla="*/ 0 w 10793305"/>
              <a:gd name="connsiteY13" fmla="*/ 2141598 h 6020280"/>
              <a:gd name="connsiteX14" fmla="*/ 57684 w 10793305"/>
              <a:gd name="connsiteY14" fmla="*/ 2084019 h 6020280"/>
              <a:gd name="connsiteX15" fmla="*/ 1277570 w 10793305"/>
              <a:gd name="connsiteY15" fmla="*/ 1234949 h 6020280"/>
              <a:gd name="connsiteX16" fmla="*/ 1483234 w 10793305"/>
              <a:gd name="connsiteY16" fmla="*/ 1440239 h 6020280"/>
              <a:gd name="connsiteX17" fmla="*/ 1277570 w 10793305"/>
              <a:gd name="connsiteY17" fmla="*/ 1645529 h 6020280"/>
              <a:gd name="connsiteX18" fmla="*/ 1071904 w 10793305"/>
              <a:gd name="connsiteY18" fmla="*/ 1440239 h 6020280"/>
              <a:gd name="connsiteX19" fmla="*/ 1277570 w 10793305"/>
              <a:gd name="connsiteY19" fmla="*/ 1234949 h 6020280"/>
              <a:gd name="connsiteX20" fmla="*/ 6102287 w 10793305"/>
              <a:gd name="connsiteY20" fmla="*/ 0 h 6020280"/>
              <a:gd name="connsiteX21" fmla="*/ 10793305 w 10793305"/>
              <a:gd name="connsiteY21" fmla="*/ 1 h 6020280"/>
              <a:gd name="connsiteX22" fmla="*/ 10793305 w 10793305"/>
              <a:gd name="connsiteY22" fmla="*/ 3123247 h 6020280"/>
              <a:gd name="connsiteX23" fmla="*/ 7514863 w 10793305"/>
              <a:gd name="connsiteY23" fmla="*/ 5016057 h 6020280"/>
              <a:gd name="connsiteX24" fmla="*/ 6815371 w 10793305"/>
              <a:gd name="connsiteY24" fmla="*/ 4828630 h 6020280"/>
              <a:gd name="connsiteX25" fmla="*/ 6798584 w 10793305"/>
              <a:gd name="connsiteY25" fmla="*/ 4348022 h 6020280"/>
              <a:gd name="connsiteX26" fmla="*/ 6846657 w 10793305"/>
              <a:gd name="connsiteY26" fmla="*/ 4269596 h 6020280"/>
              <a:gd name="connsiteX27" fmla="*/ 6877530 w 10793305"/>
              <a:gd name="connsiteY27" fmla="*/ 4255692 h 6020280"/>
              <a:gd name="connsiteX28" fmla="*/ 9672602 w 10793305"/>
              <a:gd name="connsiteY28" fmla="*/ 2641956 h 6020280"/>
              <a:gd name="connsiteX29" fmla="*/ 9860030 w 10793305"/>
              <a:gd name="connsiteY29" fmla="*/ 1942464 h 6020280"/>
              <a:gd name="connsiteX30" fmla="*/ 9160536 w 10793305"/>
              <a:gd name="connsiteY30" fmla="*/ 1755036 h 6020280"/>
              <a:gd name="connsiteX31" fmla="*/ 6949309 w 10793305"/>
              <a:gd name="connsiteY31" fmla="*/ 3031689 h 6020280"/>
              <a:gd name="connsiteX32" fmla="*/ 6976343 w 10793305"/>
              <a:gd name="connsiteY32" fmla="*/ 3002450 h 6020280"/>
              <a:gd name="connsiteX33" fmla="*/ 4163249 w 10793305"/>
              <a:gd name="connsiteY33" fmla="*/ 4626590 h 6020280"/>
              <a:gd name="connsiteX34" fmla="*/ 3463757 w 10793305"/>
              <a:gd name="connsiteY34" fmla="*/ 4439162 h 6020280"/>
              <a:gd name="connsiteX35" fmla="*/ 3506339 w 10793305"/>
              <a:gd name="connsiteY35" fmla="*/ 3864308 h 6020280"/>
              <a:gd name="connsiteX36" fmla="*/ 3558397 w 10793305"/>
              <a:gd name="connsiteY36" fmla="*/ 3809371 h 6020280"/>
              <a:gd name="connsiteX37" fmla="*/ 6364311 w 10793305"/>
              <a:gd name="connsiteY37" fmla="*/ 2189375 h 6020280"/>
              <a:gd name="connsiteX38" fmla="*/ 6551739 w 10793305"/>
              <a:gd name="connsiteY38" fmla="*/ 1489883 h 6020280"/>
              <a:gd name="connsiteX39" fmla="*/ 5852248 w 10793305"/>
              <a:gd name="connsiteY39" fmla="*/ 1302454 h 6020280"/>
              <a:gd name="connsiteX40" fmla="*/ 5082712 w 10793305"/>
              <a:gd name="connsiteY40" fmla="*/ 1746746 h 6020280"/>
              <a:gd name="connsiteX41" fmla="*/ 5020038 w 10793305"/>
              <a:gd name="connsiteY41" fmla="*/ 1760934 h 6020280"/>
              <a:gd name="connsiteX42" fmla="*/ 4513279 w 10793305"/>
              <a:gd name="connsiteY42" fmla="*/ 1508694 h 6020280"/>
              <a:gd name="connsiteX43" fmla="*/ 4700709 w 10793305"/>
              <a:gd name="connsiteY43" fmla="*/ 809201 h 60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793305" h="6020280">
                <a:moveTo>
                  <a:pt x="10793305" y="4265192"/>
                </a:moveTo>
                <a:lnTo>
                  <a:pt x="10793305" y="5447753"/>
                </a:lnTo>
                <a:lnTo>
                  <a:pt x="9920633" y="5951590"/>
                </a:lnTo>
                <a:cubicBezTo>
                  <a:pt x="9675717" y="6092994"/>
                  <a:pt x="9362545" y="6009080"/>
                  <a:pt x="9221140" y="5764162"/>
                </a:cubicBezTo>
                <a:cubicBezTo>
                  <a:pt x="9079738" y="5519248"/>
                  <a:pt x="9163653" y="5206073"/>
                  <a:pt x="9408569" y="5064670"/>
                </a:cubicBezTo>
                <a:close/>
                <a:moveTo>
                  <a:pt x="677849" y="3182283"/>
                </a:moveTo>
                <a:cubicBezTo>
                  <a:pt x="961170" y="3182283"/>
                  <a:pt x="1190849" y="3411542"/>
                  <a:pt x="1190849" y="3694347"/>
                </a:cubicBezTo>
                <a:cubicBezTo>
                  <a:pt x="1190849" y="3977152"/>
                  <a:pt x="961170" y="4206411"/>
                  <a:pt x="677849" y="4206411"/>
                </a:cubicBezTo>
                <a:cubicBezTo>
                  <a:pt x="394526" y="4206411"/>
                  <a:pt x="164848" y="3977152"/>
                  <a:pt x="164848" y="3694347"/>
                </a:cubicBezTo>
                <a:cubicBezTo>
                  <a:pt x="164848" y="3411542"/>
                  <a:pt x="394526" y="3182283"/>
                  <a:pt x="677849" y="3182283"/>
                </a:cubicBezTo>
                <a:close/>
                <a:moveTo>
                  <a:pt x="57684" y="2084019"/>
                </a:moveTo>
                <a:cubicBezTo>
                  <a:pt x="89542" y="2084019"/>
                  <a:pt x="115368" y="2109798"/>
                  <a:pt x="115368" y="2141598"/>
                </a:cubicBezTo>
                <a:cubicBezTo>
                  <a:pt x="115368" y="2173398"/>
                  <a:pt x="89542" y="2199177"/>
                  <a:pt x="57684" y="2199177"/>
                </a:cubicBezTo>
                <a:cubicBezTo>
                  <a:pt x="25826" y="2199177"/>
                  <a:pt x="0" y="2173398"/>
                  <a:pt x="0" y="2141598"/>
                </a:cubicBezTo>
                <a:cubicBezTo>
                  <a:pt x="0" y="2109798"/>
                  <a:pt x="25826" y="2084019"/>
                  <a:pt x="57684" y="2084019"/>
                </a:cubicBezTo>
                <a:close/>
                <a:moveTo>
                  <a:pt x="1277570" y="1234949"/>
                </a:moveTo>
                <a:cubicBezTo>
                  <a:pt x="1391155" y="1234949"/>
                  <a:pt x="1483234" y="1326860"/>
                  <a:pt x="1483234" y="1440239"/>
                </a:cubicBezTo>
                <a:cubicBezTo>
                  <a:pt x="1483234" y="1553618"/>
                  <a:pt x="1391155" y="1645529"/>
                  <a:pt x="1277570" y="1645529"/>
                </a:cubicBezTo>
                <a:cubicBezTo>
                  <a:pt x="1163983" y="1645529"/>
                  <a:pt x="1071904" y="1553618"/>
                  <a:pt x="1071904" y="1440239"/>
                </a:cubicBezTo>
                <a:cubicBezTo>
                  <a:pt x="1071904" y="1326860"/>
                  <a:pt x="1163983" y="1234949"/>
                  <a:pt x="1277570" y="1234949"/>
                </a:cubicBezTo>
                <a:close/>
                <a:moveTo>
                  <a:pt x="6102287" y="0"/>
                </a:moveTo>
                <a:lnTo>
                  <a:pt x="10793305" y="1"/>
                </a:lnTo>
                <a:lnTo>
                  <a:pt x="10793305" y="3123247"/>
                </a:lnTo>
                <a:lnTo>
                  <a:pt x="7514863" y="5016057"/>
                </a:lnTo>
                <a:cubicBezTo>
                  <a:pt x="7269947" y="5157460"/>
                  <a:pt x="6956773" y="5073545"/>
                  <a:pt x="6815371" y="4828630"/>
                </a:cubicBezTo>
                <a:cubicBezTo>
                  <a:pt x="6726994" y="4675556"/>
                  <a:pt x="6726631" y="4495821"/>
                  <a:pt x="6798584" y="4348022"/>
                </a:cubicBezTo>
                <a:lnTo>
                  <a:pt x="6846657" y="4269596"/>
                </a:lnTo>
                <a:lnTo>
                  <a:pt x="6877530" y="4255692"/>
                </a:lnTo>
                <a:lnTo>
                  <a:pt x="9672602" y="2641956"/>
                </a:lnTo>
                <a:cubicBezTo>
                  <a:pt x="9917519" y="2500556"/>
                  <a:pt x="10001432" y="2187381"/>
                  <a:pt x="9860030" y="1942464"/>
                </a:cubicBezTo>
                <a:cubicBezTo>
                  <a:pt x="9718627" y="1697548"/>
                  <a:pt x="9405455" y="1613635"/>
                  <a:pt x="9160536" y="1755036"/>
                </a:cubicBezTo>
                <a:lnTo>
                  <a:pt x="6949309" y="3031689"/>
                </a:lnTo>
                <a:lnTo>
                  <a:pt x="6976343" y="3002450"/>
                </a:lnTo>
                <a:lnTo>
                  <a:pt x="4163249" y="4626590"/>
                </a:lnTo>
                <a:cubicBezTo>
                  <a:pt x="3918333" y="4767993"/>
                  <a:pt x="3605159" y="4684077"/>
                  <a:pt x="3463757" y="4439162"/>
                </a:cubicBezTo>
                <a:cubicBezTo>
                  <a:pt x="3355495" y="4251648"/>
                  <a:pt x="3379312" y="4024121"/>
                  <a:pt x="3506339" y="3864308"/>
                </a:cubicBezTo>
                <a:lnTo>
                  <a:pt x="3558397" y="3809371"/>
                </a:lnTo>
                <a:lnTo>
                  <a:pt x="6364311" y="2189375"/>
                </a:lnTo>
                <a:cubicBezTo>
                  <a:pt x="6609228" y="2047974"/>
                  <a:pt x="6693142" y="1734799"/>
                  <a:pt x="6551739" y="1489883"/>
                </a:cubicBezTo>
                <a:cubicBezTo>
                  <a:pt x="6410338" y="1244966"/>
                  <a:pt x="6097163" y="1161052"/>
                  <a:pt x="5852248" y="1302454"/>
                </a:cubicBezTo>
                <a:lnTo>
                  <a:pt x="5082712" y="1746746"/>
                </a:lnTo>
                <a:lnTo>
                  <a:pt x="5020038" y="1760934"/>
                </a:lnTo>
                <a:cubicBezTo>
                  <a:pt x="4822004" y="1785506"/>
                  <a:pt x="4619331" y="1692382"/>
                  <a:pt x="4513279" y="1508694"/>
                </a:cubicBezTo>
                <a:cubicBezTo>
                  <a:pt x="4371877" y="1263779"/>
                  <a:pt x="4455791" y="950604"/>
                  <a:pt x="4700709" y="809201"/>
                </a:cubicBezTo>
                <a:close/>
              </a:path>
            </a:pathLst>
          </a:custGeom>
          <a:solidFill>
            <a:srgbClr val="21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48000" y="2561780"/>
            <a:ext cx="6096000" cy="8967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40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3B9333-0A4C-4208-92C5-51FB25DCFBA7}"/>
              </a:ext>
            </a:extLst>
          </p:cNvPr>
          <p:cNvGrpSpPr/>
          <p:nvPr/>
        </p:nvGrpSpPr>
        <p:grpSpPr>
          <a:xfrm>
            <a:off x="3753394" y="2619343"/>
            <a:ext cx="862148" cy="781593"/>
            <a:chOff x="652176" y="539420"/>
            <a:chExt cx="350330" cy="3503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DB70BE2-BFD0-40CC-B790-5EED3BA5829C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rgbClr val="23243C"/>
            </a:solidFill>
            <a:ln>
              <a:noFill/>
            </a:ln>
            <a:effectLst>
              <a:outerShdw blurRad="2794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F65591-672D-4527-9D43-81883600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77732C-7EFA-4E5E-98F8-02848B5A0595}"/>
              </a:ext>
            </a:extLst>
          </p:cNvPr>
          <p:cNvGrpSpPr/>
          <p:nvPr/>
        </p:nvGrpSpPr>
        <p:grpSpPr>
          <a:xfrm>
            <a:off x="7576460" y="2561780"/>
            <a:ext cx="862148" cy="781593"/>
            <a:chOff x="652176" y="539420"/>
            <a:chExt cx="350330" cy="35033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F2D036D-8F1D-4B2F-BEE3-4E1DDAD31019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rgbClr val="23243C"/>
            </a:solidFill>
            <a:ln>
              <a:noFill/>
            </a:ln>
            <a:effectLst>
              <a:outerShdw blurRad="2794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AF427CC-EA8D-4856-996D-9B6AE48B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9768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335</Words>
  <Application>Microsoft Office PowerPoint</Application>
  <PresentationFormat>와이드스크린</PresentationFormat>
  <Paragraphs>44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선 민구</cp:lastModifiedBy>
  <cp:revision>19</cp:revision>
  <dcterms:created xsi:type="dcterms:W3CDTF">2020-02-10T06:11:34Z</dcterms:created>
  <dcterms:modified xsi:type="dcterms:W3CDTF">2020-12-14T14:33:55Z</dcterms:modified>
</cp:coreProperties>
</file>