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175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07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HTML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CSS</a:t>
            </a:r>
            <a:r>
              <a:rPr lang="ko-KR" altLang="en-US" dirty="0" smtClean="0">
                <a:latin typeface="+mj-lt"/>
              </a:rPr>
              <a:t>로</a:t>
            </a:r>
            <a:endParaRPr lang="en-US" altLang="ko-KR" dirty="0">
              <a:latin typeface="+mj-lt"/>
            </a:endParaRPr>
          </a:p>
          <a:p>
            <a:pPr eaLnBrk="1" hangingPunct="1"/>
            <a:r>
              <a:rPr lang="ko-KR" altLang="en-US" kern="0" dirty="0" smtClean="0">
                <a:latin typeface="+mj-lt"/>
              </a:rPr>
              <a:t>웹사이트 만들기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478" y="4973244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0"/>
            <a:ext cx="10668651" cy="333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&lt;iframe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=“computer.html” name=“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”&gt; 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en-US" altLang="ko-KR" dirty="0"/>
              <a:t>aside</a:t>
            </a:r>
            <a:r>
              <a:rPr lang="ko-KR" altLang="en-US" dirty="0"/>
              <a:t>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162191" cy="603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shopcart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"&gt;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			    …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&gt;Log In&lt;/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29" y="2102874"/>
            <a:ext cx="4062959" cy="4114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5526019" y="6569051"/>
            <a:ext cx="4763069" cy="1040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</a:t>
            </a: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쇼핑카트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보기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‘, ‘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회원가입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 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링크 클릭 시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/>
              <a:t>새 창으로 해당 화면 열기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 smtClean="0"/>
              <a:t>aside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614149" y="1732625"/>
            <a:ext cx="10522424" cy="5650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aside  id=“left”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컴퓨터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의류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음악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영화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스포츠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kern="0" dirty="0" err="1">
                <a:solidFill>
                  <a:srgbClr val="000000"/>
                </a:solidFill>
                <a:latin typeface="+mj-lt"/>
              </a:rPr>
              <a:t>레져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가구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인테리어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식품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clothing.html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846" y="2136580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571" y="2670121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364505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 bwMode="auto">
          <a:xfrm>
            <a:off x="7805957" y="6159222"/>
            <a:ext cx="2279739" cy="1310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영화 포스터 </a:t>
            </a:r>
            <a:r>
              <a:rPr lang="ko-KR" altLang="en-US" dirty="0" smtClean="0"/>
              <a:t>클릭 시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상단의 비디오에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해당 영화 영상이 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세팅되어야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함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스프츠</a:t>
            </a:r>
            <a:r>
              <a:rPr lang="en-US" altLang="ko-KR" dirty="0"/>
              <a:t>/</a:t>
            </a:r>
            <a:r>
              <a:rPr lang="ko-KR" altLang="en-US" dirty="0"/>
              <a:t>레저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 dirty="0"/>
              <a:t>/</a:t>
            </a:r>
            <a:r>
              <a:rPr lang="ko-KR" altLang="en-US" dirty="0"/>
              <a:t>인테리어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식품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291" y="2567932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/>
              <a:t>구축 과정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954" y="2009222"/>
            <a:ext cx="7687371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074920"/>
            <a:ext cx="2661314" cy="1528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Label </a:t>
            </a:r>
            <a:r>
              <a:rPr lang="ko-KR" altLang="en-US" dirty="0" smtClean="0"/>
              <a:t>사용하여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요소와 연결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950424"/>
            <a:ext cx="2661314" cy="653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25923"/>
            <a:ext cx="11879263" cy="666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네비게이션 구조도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4275" y="3673969"/>
          <a:ext cx="10136138" cy="4267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5653"/>
                <a:gridCol w="5601684"/>
                <a:gridCol w="2438801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파일명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설명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비고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main.html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전체화면</a:t>
                      </a:r>
                      <a:endParaRPr lang="ko-KR" altLang="en-US" sz="2000">
                        <a:latin typeface="+mj-lt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(</a:t>
                      </a:r>
                      <a:r>
                        <a:rPr lang="ko-KR" altLang="en-US" sz="2000">
                          <a:latin typeface="+mj-lt"/>
                        </a:rPr>
                        <a:t>현재 페이지의 </a:t>
                      </a:r>
                      <a:r>
                        <a:rPr lang="en-US" altLang="ko-KR" sz="2000">
                          <a:latin typeface="+mj-lt"/>
                        </a:rPr>
                        <a:t>iframe</a:t>
                      </a:r>
                      <a:r>
                        <a:rPr lang="ko-KR" altLang="en-US" sz="2000">
                          <a:latin typeface="+mj-lt"/>
                        </a:rPr>
                        <a:t>영역에 다른 화면 표시</a:t>
                      </a:r>
                      <a:r>
                        <a:rPr lang="en-US" altLang="ko-KR" sz="2000">
                          <a:latin typeface="+mj-lt"/>
                        </a:rPr>
                        <a:t>)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0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register.html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회원가입 화면</a:t>
                      </a:r>
                      <a:r>
                        <a:rPr lang="en-US" altLang="ko-KR" sz="2000">
                          <a:latin typeface="+mj-lt"/>
                        </a:rPr>
                        <a:t>. </a:t>
                      </a:r>
                      <a:r>
                        <a:rPr lang="ko-KR" altLang="en-US" sz="2000">
                          <a:latin typeface="+mj-lt"/>
                        </a:rPr>
                        <a:t>다양한 </a:t>
                      </a:r>
                      <a:r>
                        <a:rPr lang="en-US" altLang="ko-KR" sz="2000">
                          <a:latin typeface="+mj-lt"/>
                        </a:rPr>
                        <a:t>html5 </a:t>
                      </a:r>
                      <a:r>
                        <a:rPr lang="ko-KR" altLang="en-US" sz="2000">
                          <a:latin typeface="+mj-lt"/>
                        </a:rPr>
                        <a:t>입력 양식 사용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shopcart.html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현재 쇼핑 카트와 상품을 보여줌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computer.html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컴퓨터 상품을 보여주는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clothing.html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의류 상품을 보여주는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music.html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음악 파일을 판매하는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movie.html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영화 파일을 판매하는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mystyle.css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web</a:t>
                      </a:r>
                      <a:r>
                        <a:rPr lang="en-US" altLang="ko-KR" sz="2000" baseline="0">
                          <a:latin typeface="+mj-lt"/>
                        </a:rPr>
                        <a:t> shop</a:t>
                      </a:r>
                      <a:r>
                        <a:rPr lang="ko-KR" altLang="en-US" sz="2000" baseline="0">
                          <a:latin typeface="+mj-lt"/>
                        </a:rPr>
                        <a:t>의 스타일을 가지고 있는 파일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레이아웃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4" y="1867927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17" y="2061793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84" y="1869068"/>
            <a:ext cx="1126331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5"/>
            <a:ext cx="10668651" cy="3289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&lt;header&gt;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=“…” alt=“…”&gt;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=“index.html”&gt;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Web Shop&lt;/a&gt;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&lt;/h1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38" y="5530911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08264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85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440</ep:Words>
  <ep:PresentationFormat>사용자 지정</ep:PresentationFormat>
  <ep:Paragraphs>136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1_Crayons</vt:lpstr>
      <vt:lpstr>슬라이드 1</vt:lpstr>
      <vt:lpstr>웹 사이트 구축 과정</vt:lpstr>
      <vt:lpstr>네비게이션 구조도</vt:lpstr>
      <vt:lpstr>홈페이지 레이아웃</vt:lpstr>
      <vt:lpstr>main.html</vt:lpstr>
      <vt:lpstr>main.html</vt:lpstr>
      <vt:lpstr>main.html</vt:lpstr>
      <vt:lpstr>헤더</vt:lpstr>
      <vt:lpstr>네비게이션 메뉴</vt:lpstr>
      <vt:lpstr>섹션</vt:lpstr>
      <vt:lpstr>오른쪽 aside 메뉴</vt:lpstr>
      <vt:lpstr>왼쪽 aside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회원가입register.html</vt:lpstr>
      <vt:lpstr>shopcart.html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2023-03-02T01:09:46.787</dcterms:modified>
  <cp:revision>1153</cp:revision>
  <dc:title>HTML</dc:title>
  <cp:version>1000.0000.01</cp:version>
</cp:coreProperties>
</file>