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94660"/>
  </p:normalViewPr>
  <p:slideViewPr>
    <p:cSldViewPr snapToGrid="0">
      <p:cViewPr>
        <p:scale>
          <a:sx n="110" d="100"/>
          <a:sy n="110" d="100"/>
        </p:scale>
        <p:origin x="-2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93DF-2E62-4ED6-8961-40BA1EEAB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F4D78-61CE-49FA-87C3-401FE2B0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7B82-6970-4B90-A928-235A297E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3E46-AAA9-4706-AF87-228E13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AE28-3972-4594-A83A-800BA55E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7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F051-EFFF-46E3-9103-406D701F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0D7C6-5277-4C69-B022-D88EE086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A7C1-A4DB-4371-9049-751F25FF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C572-20FA-4704-B292-3637ED7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140E-F356-48AA-841B-BCC30829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E3D7A-926B-4F5E-89F0-D278D273B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EBA8-503B-4535-99C8-5E5B43DF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4203-29E8-4BDB-9104-6D0A6AC0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7CFC-E523-4560-B5AD-491AE257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5A7C-0DC6-40C3-A810-205D636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7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7300-ED54-463F-899F-28CD87CF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B47A-13FE-42C7-A43E-65EE0079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FE33-9F3F-47C2-9DE1-A86F32F7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A146-9F34-4EA6-995F-4D0CD491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B071-AE0E-4E4F-A3E1-7656A293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8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21F-8C47-4266-A4C0-829090B4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C1219-F290-46D1-B336-8D1FD981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8449-6C7C-4AF7-B377-9C6613F6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2806-5C34-4408-A7E3-284109C2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22FB-77C1-479A-950D-05CDD57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86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F3A0-62BC-45CC-B0B0-75A6E65A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094E-DDB2-4E8C-BF28-8145F023D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076D9-7F57-4D60-A902-42FFE6AA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1371-5E07-4D99-8F15-24945FB8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944EF-0494-4C85-A2F5-3CC259D8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D75F-AC3D-499E-B029-2E690D1C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9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90E7-A0EC-4FC7-8745-C4189DF4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01C1-B43D-4D4A-9741-6BD11E00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06F04-1670-4AAB-A92D-169F0E69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68675-FE79-425C-898B-190C82C9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D48E-5AD1-4911-847E-F8B77405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220FD-BEA5-4459-83BE-43438A85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301EE-D6E2-4B02-AE90-F2AD903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DA957-45AE-4BC0-A9FA-282299A7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2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B68E-5E4A-45F2-BCC2-15C8A527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F8BA9-9F3C-42AB-AA6B-E734015C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33F40-90C1-47E6-BDED-937D3C07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11685-5C66-4CC9-9161-7D1ED383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03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08F27-E130-4D01-9829-A8EDF385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B0654-637C-4F33-BD0E-887FF03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C901-B840-4513-B194-D2C00E50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31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859D-3E5F-4032-9B29-ED8BCEE2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D265-B584-4A2F-929C-0E4346E0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DFF8-9EC0-4759-AA08-7C1B57871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E67F2-0700-45B8-94F5-36E170E2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57FAD-08B2-42C7-ADA4-3E7BB80D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D8FC-8DFC-446B-AB16-9C7074C3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D7F-3335-44BE-B814-24C0AF53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0378-26C3-4664-857E-D9708286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40C92-8271-4302-B308-A2AECB85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F9CFE-F764-4E67-9E7F-751DE785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3FAA-DFCC-4DBC-B5EA-705A6483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3452-9154-497B-91BB-3BBB4043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4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94A29-D66E-4A8E-B62C-A23DA88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FF90-032F-4703-AC8C-814AC294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05D9-CDCF-41AE-A0FA-ADB10F1C6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9025-BEB2-48FB-AA00-4D0D1711978C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D524-FCDF-42E5-B0F4-80267B080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D9C9-F63A-46F3-A429-5A3321D3C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3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44D7-5391-4A98-8111-DA5C24E1F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Rasa with webview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7C95E-613E-46A6-985A-E277E2DAC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Architectural summary</a:t>
            </a:r>
          </a:p>
          <a:p>
            <a:r>
              <a:rPr lang="en-CA"/>
              <a:t>February,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5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54E3343-3092-459D-B1FF-F7CDFCFEFE87}"/>
              </a:ext>
            </a:extLst>
          </p:cNvPr>
          <p:cNvSpPr txBox="1"/>
          <p:nvPr/>
        </p:nvSpPr>
        <p:spPr>
          <a:xfrm>
            <a:off x="196753" y="40478"/>
            <a:ext cx="264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Architecture Feb 2020 blog version full</a:t>
            </a:r>
            <a:endParaRPr lang="en-CA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EFF1C-C96B-45F1-8F61-06D32AA4DD2C}"/>
              </a:ext>
            </a:extLst>
          </p:cNvPr>
          <p:cNvSpPr txBox="1"/>
          <p:nvPr/>
        </p:nvSpPr>
        <p:spPr>
          <a:xfrm>
            <a:off x="4920437" y="5148539"/>
            <a:ext cx="24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Facebook Messenger front 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0BD5-30E7-41B1-A85E-A67C67D3B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1" y="2961650"/>
            <a:ext cx="1387338" cy="6721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EF4CFB-240A-42BB-B145-81DC1454DB34}"/>
              </a:ext>
            </a:extLst>
          </p:cNvPr>
          <p:cNvSpPr txBox="1"/>
          <p:nvPr/>
        </p:nvSpPr>
        <p:spPr>
          <a:xfrm>
            <a:off x="1920516" y="3497644"/>
            <a:ext cx="103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Rasa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7BFD31-6F18-43D3-B07F-89B6284149A0}"/>
              </a:ext>
            </a:extLst>
          </p:cNvPr>
          <p:cNvSpPr txBox="1"/>
          <p:nvPr/>
        </p:nvSpPr>
        <p:spPr>
          <a:xfrm>
            <a:off x="21573" y="2777077"/>
            <a:ext cx="177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Python custom 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8DB128-9170-4FFF-9694-2AC9CB11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38" y="1500044"/>
            <a:ext cx="1631035" cy="2572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15C371C-12CC-4319-BF49-576CAA1CDF4F}"/>
              </a:ext>
            </a:extLst>
          </p:cNvPr>
          <p:cNvSpPr txBox="1"/>
          <p:nvPr/>
        </p:nvSpPr>
        <p:spPr>
          <a:xfrm>
            <a:off x="3206482" y="1190850"/>
            <a:ext cx="154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Webhook callback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198947-0563-46A9-BAFC-1778B13FA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7" y="4107637"/>
            <a:ext cx="916823" cy="4441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039D5B-80BA-43AD-9399-D6C36C33C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0" y="4286050"/>
            <a:ext cx="916823" cy="4441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F093F81-D920-4BB1-A3C8-DAFFDC571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7" y="4421890"/>
            <a:ext cx="916823" cy="4441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5F4E2FF-364D-4F46-8421-E23D7828FBEC}"/>
              </a:ext>
            </a:extLst>
          </p:cNvPr>
          <p:cNvSpPr txBox="1"/>
          <p:nvPr/>
        </p:nvSpPr>
        <p:spPr>
          <a:xfrm>
            <a:off x="-10698" y="468856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Rasa models</a:t>
            </a: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23AC488-397C-422F-895A-A810C9F1465E}"/>
              </a:ext>
            </a:extLst>
          </p:cNvPr>
          <p:cNvSpPr/>
          <p:nvPr/>
        </p:nvSpPr>
        <p:spPr>
          <a:xfrm rot="1110392">
            <a:off x="1020442" y="2563400"/>
            <a:ext cx="741795" cy="222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A7596941-6DF2-439C-8C9D-3F44C22C3708}"/>
              </a:ext>
            </a:extLst>
          </p:cNvPr>
          <p:cNvSpPr/>
          <p:nvPr/>
        </p:nvSpPr>
        <p:spPr>
          <a:xfrm rot="8998235">
            <a:off x="1039551" y="3708412"/>
            <a:ext cx="674862" cy="204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0CEF5B-5439-4EBE-9AA6-246CB212740E}"/>
              </a:ext>
            </a:extLst>
          </p:cNvPr>
          <p:cNvSpPr txBox="1"/>
          <p:nvPr/>
        </p:nvSpPr>
        <p:spPr>
          <a:xfrm rot="19842273">
            <a:off x="878959" y="3204454"/>
            <a:ext cx="1383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/>
              <a:t>Models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33F7D8-42B2-44CA-8F52-67F69AD8CE5A}"/>
              </a:ext>
            </a:extLst>
          </p:cNvPr>
          <p:cNvSpPr txBox="1"/>
          <p:nvPr/>
        </p:nvSpPr>
        <p:spPr>
          <a:xfrm rot="1117605">
            <a:off x="876244" y="2388256"/>
            <a:ext cx="218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Actions </a:t>
            </a:r>
            <a:r>
              <a:rPr lang="en-CA" sz="1400" b="1" i="1" dirty="0"/>
              <a:t>&amp; slot values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1612E2DA-2A7D-49E9-BDA2-F8FE24EF9512}"/>
              </a:ext>
            </a:extLst>
          </p:cNvPr>
          <p:cNvSpPr/>
          <p:nvPr/>
        </p:nvSpPr>
        <p:spPr>
          <a:xfrm>
            <a:off x="3206482" y="3037589"/>
            <a:ext cx="1826971" cy="241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794D0B-233F-46B1-B1DC-92434B2ADAC2}"/>
              </a:ext>
            </a:extLst>
          </p:cNvPr>
          <p:cNvSpPr txBox="1"/>
          <p:nvPr/>
        </p:nvSpPr>
        <p:spPr>
          <a:xfrm>
            <a:off x="7714096" y="694670"/>
            <a:ext cx="143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/>
              <a:t>Flask web server</a:t>
            </a:r>
            <a:endParaRPr lang="en-CA" sz="1400" b="1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CD3D13B-7BF0-4E69-95C8-CC65CA381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70" y="1080358"/>
            <a:ext cx="593396" cy="59339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875248-9D29-4BF3-B342-90D4514B0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2" y="2092442"/>
            <a:ext cx="593396" cy="593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CC397-7A35-4262-A06A-D12899FE0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1" y="2834248"/>
            <a:ext cx="1051839" cy="6311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9B7564A-1E66-4D47-8169-D767830A8AA2}"/>
              </a:ext>
            </a:extLst>
          </p:cNvPr>
          <p:cNvSpPr txBox="1"/>
          <p:nvPr/>
        </p:nvSpPr>
        <p:spPr>
          <a:xfrm>
            <a:off x="3403114" y="3297713"/>
            <a:ext cx="127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Rasa / FM link</a:t>
            </a:r>
            <a:endParaRPr lang="en-CA" sz="1400" b="1" i="1" dirty="0"/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19FFB9DC-238C-4134-A00E-8F99075F4223}"/>
              </a:ext>
            </a:extLst>
          </p:cNvPr>
          <p:cNvSpPr/>
          <p:nvPr/>
        </p:nvSpPr>
        <p:spPr>
          <a:xfrm rot="16200000">
            <a:off x="3377481" y="2286820"/>
            <a:ext cx="1186327" cy="177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9D8D1F09-08A9-40ED-B90D-4029208380C5}"/>
              </a:ext>
            </a:extLst>
          </p:cNvPr>
          <p:cNvSpPr/>
          <p:nvPr/>
        </p:nvSpPr>
        <p:spPr>
          <a:xfrm>
            <a:off x="7543699" y="3037589"/>
            <a:ext cx="1826971" cy="241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56120BA-2181-4AC1-9CAB-D3D7241C5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498" y="2834248"/>
            <a:ext cx="1051839" cy="63110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6106624-6AAC-4564-8E95-67B39E61DCFA}"/>
              </a:ext>
            </a:extLst>
          </p:cNvPr>
          <p:cNvSpPr txBox="1"/>
          <p:nvPr/>
        </p:nvSpPr>
        <p:spPr>
          <a:xfrm>
            <a:off x="7740331" y="3297713"/>
            <a:ext cx="127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Webview / FM link</a:t>
            </a:r>
            <a:endParaRPr lang="en-CA" sz="1400" b="1" i="1" dirty="0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1F0664F-9939-4251-992C-1CACB83A0DF4}"/>
              </a:ext>
            </a:extLst>
          </p:cNvPr>
          <p:cNvSpPr/>
          <p:nvPr/>
        </p:nvSpPr>
        <p:spPr>
          <a:xfrm rot="16200000">
            <a:off x="7775265" y="2253999"/>
            <a:ext cx="1186327" cy="177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BEF970-018D-494A-9A32-4910AC0AE814}"/>
              </a:ext>
            </a:extLst>
          </p:cNvPr>
          <p:cNvSpPr txBox="1"/>
          <p:nvPr/>
        </p:nvSpPr>
        <p:spPr>
          <a:xfrm>
            <a:off x="9405571" y="5151184"/>
            <a:ext cx="2588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/>
              <a:t>Web page displayed in Webview</a:t>
            </a:r>
            <a:endParaRPr lang="en-CA" sz="1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837359-BF43-4EC0-92DE-1C4245BB9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88" y="1008570"/>
            <a:ext cx="490034" cy="631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15CC3-6B3F-4304-9154-9C4A04C64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45" y="663152"/>
            <a:ext cx="2472119" cy="4394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3D92A-8B92-4982-8529-2694B1667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8" y="699900"/>
            <a:ext cx="2472621" cy="4395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54E3343-3092-459D-B1FF-F7CDFCFEFE87}"/>
              </a:ext>
            </a:extLst>
          </p:cNvPr>
          <p:cNvSpPr txBox="1"/>
          <p:nvPr/>
        </p:nvSpPr>
        <p:spPr>
          <a:xfrm>
            <a:off x="196753" y="40478"/>
            <a:ext cx="307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Architecture Feb 2020 blog version simplified</a:t>
            </a:r>
            <a:endParaRPr lang="en-CA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EFF1C-C96B-45F1-8F61-06D32AA4DD2C}"/>
              </a:ext>
            </a:extLst>
          </p:cNvPr>
          <p:cNvSpPr txBox="1"/>
          <p:nvPr/>
        </p:nvSpPr>
        <p:spPr>
          <a:xfrm>
            <a:off x="4920437" y="5148539"/>
            <a:ext cx="24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Facebook Messenger front 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0BD5-30E7-41B1-A85E-A67C67D3B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1" y="2961650"/>
            <a:ext cx="1387338" cy="6721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EF4CFB-240A-42BB-B145-81DC1454DB34}"/>
              </a:ext>
            </a:extLst>
          </p:cNvPr>
          <p:cNvSpPr txBox="1"/>
          <p:nvPr/>
        </p:nvSpPr>
        <p:spPr>
          <a:xfrm>
            <a:off x="1920516" y="3497644"/>
            <a:ext cx="103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Rasa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7BFD31-6F18-43D3-B07F-89B6284149A0}"/>
              </a:ext>
            </a:extLst>
          </p:cNvPr>
          <p:cNvSpPr txBox="1"/>
          <p:nvPr/>
        </p:nvSpPr>
        <p:spPr>
          <a:xfrm>
            <a:off x="1635723" y="596324"/>
            <a:ext cx="129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Python custom 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8DB128-9170-4FFF-9694-2AC9CB11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38" y="1500044"/>
            <a:ext cx="1631035" cy="2572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15C371C-12CC-4319-BF49-576CAA1CDF4F}"/>
              </a:ext>
            </a:extLst>
          </p:cNvPr>
          <p:cNvSpPr txBox="1"/>
          <p:nvPr/>
        </p:nvSpPr>
        <p:spPr>
          <a:xfrm>
            <a:off x="3206482" y="1190850"/>
            <a:ext cx="154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Webhook callback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33F7D8-42B2-44CA-8F52-67F69AD8CE5A}"/>
              </a:ext>
            </a:extLst>
          </p:cNvPr>
          <p:cNvSpPr txBox="1"/>
          <p:nvPr/>
        </p:nvSpPr>
        <p:spPr>
          <a:xfrm>
            <a:off x="2027236" y="1998144"/>
            <a:ext cx="170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Actions </a:t>
            </a:r>
            <a:r>
              <a:rPr lang="en-CA" sz="1400" b="1" i="1" dirty="0"/>
              <a:t>&amp; slot values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1612E2DA-2A7D-49E9-BDA2-F8FE24EF9512}"/>
              </a:ext>
            </a:extLst>
          </p:cNvPr>
          <p:cNvSpPr/>
          <p:nvPr/>
        </p:nvSpPr>
        <p:spPr>
          <a:xfrm>
            <a:off x="3206482" y="3037589"/>
            <a:ext cx="1826971" cy="241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794D0B-233F-46B1-B1DC-92434B2ADAC2}"/>
              </a:ext>
            </a:extLst>
          </p:cNvPr>
          <p:cNvSpPr txBox="1"/>
          <p:nvPr/>
        </p:nvSpPr>
        <p:spPr>
          <a:xfrm>
            <a:off x="7714096" y="694670"/>
            <a:ext cx="143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/>
              <a:t>Flask web server</a:t>
            </a:r>
            <a:endParaRPr lang="en-CA" sz="1400" b="1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CD3D13B-7BF0-4E69-95C8-CC65CA381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70" y="1080358"/>
            <a:ext cx="593396" cy="59339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875248-9D29-4BF3-B342-90D4514B0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7" y="1080358"/>
            <a:ext cx="593396" cy="593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CC397-7A35-4262-A06A-D12899FE0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1" y="2834248"/>
            <a:ext cx="1051839" cy="6311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9B7564A-1E66-4D47-8169-D767830A8AA2}"/>
              </a:ext>
            </a:extLst>
          </p:cNvPr>
          <p:cNvSpPr txBox="1"/>
          <p:nvPr/>
        </p:nvSpPr>
        <p:spPr>
          <a:xfrm>
            <a:off x="3403114" y="3297713"/>
            <a:ext cx="127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Rasa / FM link</a:t>
            </a:r>
            <a:endParaRPr lang="en-CA" sz="1400" b="1" i="1" dirty="0"/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19FFB9DC-238C-4134-A00E-8F99075F4223}"/>
              </a:ext>
            </a:extLst>
          </p:cNvPr>
          <p:cNvSpPr/>
          <p:nvPr/>
        </p:nvSpPr>
        <p:spPr>
          <a:xfrm rot="16200000">
            <a:off x="3377481" y="2286820"/>
            <a:ext cx="1186327" cy="177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9D8D1F09-08A9-40ED-B90D-4029208380C5}"/>
              </a:ext>
            </a:extLst>
          </p:cNvPr>
          <p:cNvSpPr/>
          <p:nvPr/>
        </p:nvSpPr>
        <p:spPr>
          <a:xfrm>
            <a:off x="7543699" y="3037589"/>
            <a:ext cx="1826971" cy="241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56120BA-2181-4AC1-9CAB-D3D7241C5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498" y="2834248"/>
            <a:ext cx="1051839" cy="63110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6106624-6AAC-4564-8E95-67B39E61DCFA}"/>
              </a:ext>
            </a:extLst>
          </p:cNvPr>
          <p:cNvSpPr txBox="1"/>
          <p:nvPr/>
        </p:nvSpPr>
        <p:spPr>
          <a:xfrm>
            <a:off x="7740331" y="3297713"/>
            <a:ext cx="127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Webview / FM link</a:t>
            </a:r>
            <a:endParaRPr lang="en-CA" sz="1400" b="1" i="1" dirty="0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1F0664F-9939-4251-992C-1CACB83A0DF4}"/>
              </a:ext>
            </a:extLst>
          </p:cNvPr>
          <p:cNvSpPr/>
          <p:nvPr/>
        </p:nvSpPr>
        <p:spPr>
          <a:xfrm rot="16200000">
            <a:off x="7775265" y="2253999"/>
            <a:ext cx="1186327" cy="177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BEF970-018D-494A-9A32-4910AC0AE814}"/>
              </a:ext>
            </a:extLst>
          </p:cNvPr>
          <p:cNvSpPr txBox="1"/>
          <p:nvPr/>
        </p:nvSpPr>
        <p:spPr>
          <a:xfrm>
            <a:off x="9405571" y="5151184"/>
            <a:ext cx="2588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/>
              <a:t>Web page displayed in Webview</a:t>
            </a:r>
            <a:endParaRPr lang="en-CA" sz="1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837359-BF43-4EC0-92DE-1C4245BB9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88" y="1008570"/>
            <a:ext cx="490034" cy="631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3D92A-8B92-4982-8529-2694B1667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8" y="699900"/>
            <a:ext cx="2472621" cy="4395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213E7E84-63A9-42AA-97E6-82721F5B2912}"/>
              </a:ext>
            </a:extLst>
          </p:cNvPr>
          <p:cNvSpPr/>
          <p:nvPr/>
        </p:nvSpPr>
        <p:spPr>
          <a:xfrm rot="16200000">
            <a:off x="1397595" y="2270729"/>
            <a:ext cx="1186327" cy="177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E41F-E818-4B46-B87A-DF939D4BE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9" y="662261"/>
            <a:ext cx="2472621" cy="4395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80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54E3343-3092-459D-B1FF-F7CDFCFEFE87}"/>
              </a:ext>
            </a:extLst>
          </p:cNvPr>
          <p:cNvSpPr txBox="1"/>
          <p:nvPr/>
        </p:nvSpPr>
        <p:spPr>
          <a:xfrm>
            <a:off x="196753" y="40478"/>
            <a:ext cx="272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Architecture Feb 2020 blog version flow</a:t>
            </a:r>
            <a:endParaRPr lang="en-CA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EFF1C-C96B-45F1-8F61-06D32AA4DD2C}"/>
              </a:ext>
            </a:extLst>
          </p:cNvPr>
          <p:cNvSpPr txBox="1"/>
          <p:nvPr/>
        </p:nvSpPr>
        <p:spPr>
          <a:xfrm>
            <a:off x="4920437" y="5148539"/>
            <a:ext cx="3229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i="1"/>
              <a:t>Bot prompts for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i="1"/>
              <a:t>User responds with province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i="1"/>
              <a:t>Button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i="1"/>
              <a:t>When button clicked, webview opens</a:t>
            </a:r>
            <a:endParaRPr lang="en-CA" sz="1400" b="1" i="1" dirty="0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9D8D1F09-08A9-40ED-B90D-4029208380C5}"/>
              </a:ext>
            </a:extLst>
          </p:cNvPr>
          <p:cNvSpPr/>
          <p:nvPr/>
        </p:nvSpPr>
        <p:spPr>
          <a:xfrm>
            <a:off x="7543699" y="3037589"/>
            <a:ext cx="1826971" cy="241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BEF970-018D-494A-9A32-4910AC0AE814}"/>
              </a:ext>
            </a:extLst>
          </p:cNvPr>
          <p:cNvSpPr txBox="1"/>
          <p:nvPr/>
        </p:nvSpPr>
        <p:spPr>
          <a:xfrm>
            <a:off x="9405571" y="5148539"/>
            <a:ext cx="2655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i="1"/>
              <a:t>Displayed in context of Facebook  Messenger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i="1"/>
              <a:t>Close webview to get back to Facebook Messenger</a:t>
            </a:r>
            <a:endParaRPr lang="en-CA" sz="14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3D92A-8B92-4982-8529-2694B1667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8" y="662261"/>
            <a:ext cx="2472621" cy="4395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EE41F-E818-4B46-B87A-DF939D4BE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9" y="662261"/>
            <a:ext cx="2472621" cy="4395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6CA8D8-0455-4EB4-8F3F-B8C845428C6E}"/>
              </a:ext>
            </a:extLst>
          </p:cNvPr>
          <p:cNvSpPr txBox="1"/>
          <p:nvPr/>
        </p:nvSpPr>
        <p:spPr>
          <a:xfrm>
            <a:off x="4989883" y="348723"/>
            <a:ext cx="2609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/>
              <a:t>Rasa bot in Facebook Messenger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50CF2-E8FA-4FAF-9A0A-528EE4501F5D}"/>
              </a:ext>
            </a:extLst>
          </p:cNvPr>
          <p:cNvSpPr txBox="1"/>
          <p:nvPr/>
        </p:nvSpPr>
        <p:spPr>
          <a:xfrm>
            <a:off x="8665159" y="348723"/>
            <a:ext cx="3532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/>
              <a:t>Dynamically generated web page in webview</a:t>
            </a:r>
          </a:p>
        </p:txBody>
      </p:sp>
    </p:spTree>
    <p:extLst>
      <p:ext uri="{BB962C8B-B14F-4D97-AF65-F5344CB8AC3E}">
        <p14:creationId xmlns:p14="http://schemas.microsoft.com/office/powerpoint/2010/main" val="254555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8897</TotalTime>
  <Words>133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Rasa with webview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KarmaAI MovieBot</dc:title>
  <dc:creator>Mark Ryan</dc:creator>
  <cp:lastModifiedBy>Mark Ryan</cp:lastModifiedBy>
  <cp:revision>68</cp:revision>
  <dcterms:created xsi:type="dcterms:W3CDTF">2019-10-16T10:44:31Z</dcterms:created>
  <dcterms:modified xsi:type="dcterms:W3CDTF">2020-02-11T04:10:38Z</dcterms:modified>
</cp:coreProperties>
</file>