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57150"/>
            <a:ext cx="84201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0230" y="1142984"/>
            <a:ext cx="130111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804863"/>
            <a:ext cx="8562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142852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svc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两个工程要，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不要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428604"/>
            <a:ext cx="9715536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3888"/>
            <a:ext cx="83534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/>
          <p:nvPr/>
        </p:nvPicPr>
        <p:blipFill rotWithShape="1">
          <a:blip r:embed="rId3"/>
          <a:srcRect r="3818" b="27306"/>
          <a:stretch/>
        </p:blipFill>
        <p:spPr bwMode="auto">
          <a:xfrm>
            <a:off x="-214346" y="3286124"/>
            <a:ext cx="3838575" cy="3752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42" y="938233"/>
            <a:ext cx="83439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21429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工程内容没有错误，但是工程上显示红色叉叉，解决方法</a:t>
            </a:r>
          </a:p>
          <a:p>
            <a:r>
              <a:rPr lang="zh-CN" altLang="en-US" dirty="0" smtClean="0"/>
              <a:t>三个工程都要操作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2709863"/>
            <a:ext cx="9134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5762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42860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可以点击浮动锁定窗口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46958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3571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服务器默认地址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857232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http://127.0.0.1:8080/edc-datacenter-common-web/demo/goIndex.do?superdebug=1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5850" y="0"/>
            <a:ext cx="102679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109663"/>
            <a:ext cx="88011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输入以下地址可以访问相关服务信息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643866" cy="674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6096000" cy="715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"/>
            <a:ext cx="7924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428604"/>
            <a:ext cx="7500990" cy="5786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83582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6743700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552450"/>
            <a:ext cx="58578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490538"/>
            <a:ext cx="71723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85725"/>
            <a:ext cx="848677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072362" cy="56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PresentationFormat>全屏显示(4:3)</PresentationFormat>
  <Paragraphs>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2015-08-03T10:33:22Z</dcterms:created>
  <dcterms:modified xsi:type="dcterms:W3CDTF">2015-08-04T02:56:05Z</dcterms:modified>
</cp:coreProperties>
</file>