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2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4" r:id="rId2"/>
  </p:sldMasterIdLst>
  <p:notesMasterIdLst>
    <p:notesMasterId r:id="rId19"/>
  </p:notesMasterIdLst>
  <p:sldIdLst>
    <p:sldId id="256" r:id="rId3"/>
    <p:sldId id="271" r:id="rId4"/>
    <p:sldId id="276" r:id="rId5"/>
    <p:sldId id="277" r:id="rId6"/>
    <p:sldId id="278" r:id="rId7"/>
    <p:sldId id="279" r:id="rId8"/>
    <p:sldId id="280" r:id="rId9"/>
    <p:sldId id="294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69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8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6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EC9D91F8-2862-4FFD-B13E-3AAC77A03BEA}" type="datetimeFigureOut">
              <a:rPr lang="zh-CN" altLang="en-US"/>
              <a:pPr>
                <a:defRPr/>
              </a:pPr>
              <a:t>2016/11/28</a:t>
            </a:fld>
            <a:endParaRPr lang="zh-CN" altLang="en-US">
              <a:cs typeface="+mn-cs"/>
            </a:endParaRPr>
          </a:p>
        </p:txBody>
      </p:sp>
      <p:sp>
        <p:nvSpPr>
          <p:cNvPr id="2355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1198580A-5C0A-46C5-9235-AFAD7998790A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59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EB3FE07F-7DA0-443C-80F1-BAC50FD4E67D}" type="slidenum">
              <a:rPr lang="zh-CN" altLang="en-US" smtClean="0"/>
              <a:pPr>
                <a:defRPr/>
              </a:pPr>
              <a:t>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022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3ADEC1-61A8-4CCE-BEEF-A42156228667}" type="slidenum">
              <a:rPr lang="zh-CN" altLang="en-US" smtClean="0"/>
              <a:pPr>
                <a:defRPr/>
              </a:pPr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2335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3ADEC1-61A8-4CCE-BEEF-A42156228667}" type="slidenum">
              <a:rPr lang="zh-CN" altLang="en-US" smtClean="0"/>
              <a:pPr>
                <a:defRPr/>
              </a:pPr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64443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3ADEC1-61A8-4CCE-BEEF-A42156228667}" type="slidenum">
              <a:rPr lang="zh-CN" altLang="en-US" smtClean="0"/>
              <a:pPr>
                <a:defRPr/>
              </a:pPr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68028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3ADEC1-61A8-4CCE-BEEF-A42156228667}" type="slidenum">
              <a:rPr lang="zh-CN" altLang="en-US" smtClean="0"/>
              <a:pPr>
                <a:defRPr/>
              </a:pPr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642277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3ADEC1-61A8-4CCE-BEEF-A42156228667}" type="slidenum">
              <a:rPr lang="zh-CN" altLang="en-US" smtClean="0"/>
              <a:pPr>
                <a:defRPr/>
              </a:pPr>
              <a:t>15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9806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710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D38F0FC-DB1B-49FD-9E07-FC96CB959D60}" type="slidenum">
              <a:rPr lang="zh-CN" altLang="en-US" smtClean="0"/>
              <a:pPr>
                <a:defRPr/>
              </a:pPr>
              <a:t>16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834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1C75368-BD8F-4626-BE30-30B85887D951}" type="slidenum">
              <a:rPr lang="zh-CN" altLang="en-US" smtClean="0"/>
              <a:pPr>
                <a:defRPr/>
              </a:pPr>
              <a:t>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0730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AA9409A9-5E1E-4E00-85F5-44321D6D7FAA}" type="slidenum">
              <a:rPr lang="zh-CN" altLang="en-US" smtClean="0"/>
              <a:pPr>
                <a:defRPr/>
              </a:pPr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307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BE91482-3E94-4DFB-8876-56FAC8513E92}" type="slidenum">
              <a:rPr lang="zh-CN" altLang="en-US" smtClean="0"/>
              <a:pPr>
                <a:defRPr/>
              </a:pPr>
              <a:t>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325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9946D379-3B2F-4FC7-A76C-EE6AF019199F}" type="slidenum">
              <a:rPr lang="zh-CN" altLang="en-US" smtClean="0"/>
              <a:pPr>
                <a:defRPr/>
              </a:pPr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45348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75C49F7-C3BF-4080-9787-C4B22D3ED4F6}" type="slidenum">
              <a:rPr lang="zh-CN" altLang="en-US" smtClean="0"/>
              <a:pPr>
                <a:defRPr/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745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891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095F75B-9E39-4082-A146-90C3DEDE7D18}" type="slidenum">
              <a:rPr lang="zh-CN" altLang="en-US" smtClean="0"/>
              <a:pPr>
                <a:defRPr/>
              </a:pPr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1074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3ADEC1-61A8-4CCE-BEEF-A42156228667}" type="slidenum">
              <a:rPr lang="zh-CN" altLang="en-US" smtClean="0"/>
              <a:pPr>
                <a:defRPr/>
              </a:pPr>
              <a:t>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31389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0963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26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B33ADEC1-61A8-4CCE-BEEF-A42156228667}" type="slidenum">
              <a:rPr lang="zh-CN" altLang="en-US" smtClean="0"/>
              <a:pPr>
                <a:defRPr/>
              </a:pPr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5408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3"/>
          <p:cNvGrpSpPr>
            <a:grpSpLocks/>
          </p:cNvGrpSpPr>
          <p:nvPr/>
        </p:nvGrpSpPr>
        <p:grpSpPr bwMode="auto">
          <a:xfrm>
            <a:off x="1322388" y="0"/>
            <a:ext cx="6499225" cy="3363913"/>
            <a:chOff x="2075393" y="-12700"/>
            <a:chExt cx="4993620" cy="2584450"/>
          </a:xfrm>
        </p:grpSpPr>
        <p:sp>
          <p:nvSpPr>
            <p:cNvPr id="5" name="椭圆 1"/>
            <p:cNvSpPr/>
            <p:nvPr/>
          </p:nvSpPr>
          <p:spPr>
            <a:xfrm rot="5400000">
              <a:off x="1791264" y="417797"/>
              <a:ext cx="2028287" cy="1177050"/>
            </a:xfrm>
            <a:custGeom>
              <a:avLst/>
              <a:gdLst/>
              <a:ahLst/>
              <a:cxnLst/>
              <a:rect l="l" t="t" r="r" b="b"/>
              <a:pathLst>
                <a:path w="2028376" h="1177563">
                  <a:moveTo>
                    <a:pt x="0" y="1177563"/>
                  </a:moveTo>
                  <a:lnTo>
                    <a:pt x="0" y="0"/>
                  </a:lnTo>
                  <a:lnTo>
                    <a:pt x="2028376" y="0"/>
                  </a:lnTo>
                  <a:cubicBezTo>
                    <a:pt x="1624320" y="702037"/>
                    <a:pt x="867468" y="1174384"/>
                    <a:pt x="0" y="1177563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6" name="矩形 7"/>
            <p:cNvSpPr/>
            <p:nvPr/>
          </p:nvSpPr>
          <p:spPr>
            <a:xfrm rot="5400000">
              <a:off x="2809760" y="576352"/>
              <a:ext cx="2346617" cy="1178270"/>
            </a:xfrm>
            <a:custGeom>
              <a:avLst/>
              <a:gdLst/>
              <a:ahLst/>
              <a:cxnLst/>
              <a:rect l="l" t="t" r="r" b="b"/>
              <a:pathLst>
                <a:path w="2346109" h="1177890">
                  <a:moveTo>
                    <a:pt x="0" y="1177890"/>
                  </a:moveTo>
                  <a:lnTo>
                    <a:pt x="0" y="0"/>
                  </a:lnTo>
                  <a:lnTo>
                    <a:pt x="2346109" y="0"/>
                  </a:lnTo>
                  <a:cubicBezTo>
                    <a:pt x="2346109" y="429552"/>
                    <a:pt x="2231144" y="832251"/>
                    <a:pt x="2028377" y="1177890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7" name="椭圆 12"/>
            <p:cNvSpPr/>
            <p:nvPr/>
          </p:nvSpPr>
          <p:spPr>
            <a:xfrm rot="5400000">
              <a:off x="5324245" y="417187"/>
              <a:ext cx="2028287" cy="1178270"/>
            </a:xfrm>
            <a:custGeom>
              <a:avLst/>
              <a:gdLst/>
              <a:ahLst/>
              <a:cxnLst/>
              <a:rect l="l" t="t" r="r" b="b"/>
              <a:pathLst>
                <a:path w="2028375" h="1177562">
                  <a:moveTo>
                    <a:pt x="0" y="1177562"/>
                  </a:moveTo>
                  <a:lnTo>
                    <a:pt x="0" y="0"/>
                  </a:lnTo>
                  <a:cubicBezTo>
                    <a:pt x="867468" y="3179"/>
                    <a:pt x="1624319" y="475526"/>
                    <a:pt x="2028375" y="1177562"/>
                  </a:cubicBezTo>
                  <a:close/>
                </a:path>
              </a:pathLst>
            </a:custGeom>
            <a:solidFill>
              <a:srgbClr val="354B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8" name="椭圆 13"/>
            <p:cNvSpPr/>
            <p:nvPr/>
          </p:nvSpPr>
          <p:spPr>
            <a:xfrm rot="5400000">
              <a:off x="3987419" y="576962"/>
              <a:ext cx="2346617" cy="1177051"/>
            </a:xfrm>
            <a:custGeom>
              <a:avLst/>
              <a:gdLst/>
              <a:ahLst/>
              <a:cxnLst/>
              <a:rect l="l" t="t" r="r" b="b"/>
              <a:pathLst>
                <a:path w="2346724" h="1177890">
                  <a:moveTo>
                    <a:pt x="0" y="1177890"/>
                  </a:moveTo>
                  <a:lnTo>
                    <a:pt x="0" y="0"/>
                  </a:lnTo>
                  <a:lnTo>
                    <a:pt x="2028990" y="0"/>
                  </a:lnTo>
                  <a:cubicBezTo>
                    <a:pt x="2231759" y="345641"/>
                    <a:pt x="2346724" y="748340"/>
                    <a:pt x="2346724" y="1177890"/>
                  </a:cubicBezTo>
                  <a:close/>
                </a:path>
              </a:pathLst>
            </a:custGeom>
            <a:solidFill>
              <a:srgbClr val="E86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075393" y="-12700"/>
              <a:ext cx="4993620" cy="2481999"/>
            </a:xfrm>
            <a:custGeom>
              <a:avLst/>
              <a:gdLst>
                <a:gd name="connsiteX0" fmla="*/ 0 w 4993620"/>
                <a:gd name="connsiteY0" fmla="*/ 0 h 2481740"/>
                <a:gd name="connsiteX1" fmla="*/ 4993620 w 4993620"/>
                <a:gd name="connsiteY1" fmla="*/ 0 h 2481740"/>
                <a:gd name="connsiteX2" fmla="*/ 4988358 w 4993620"/>
                <a:gd name="connsiteY2" fmla="*/ 153424 h 2481740"/>
                <a:gd name="connsiteX3" fmla="*/ 3739815 w 4993620"/>
                <a:gd name="connsiteY3" fmla="*/ 2150323 h 2481740"/>
                <a:gd name="connsiteX4" fmla="*/ 1238980 w 4993620"/>
                <a:gd name="connsiteY4" fmla="*/ 2141986 h 2481740"/>
                <a:gd name="connsiteX5" fmla="*/ 3780 w 4993620"/>
                <a:gd name="connsiteY5" fmla="*/ 136807 h 24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620" h="2481740">
                  <a:moveTo>
                    <a:pt x="0" y="0"/>
                  </a:moveTo>
                  <a:lnTo>
                    <a:pt x="4993620" y="0"/>
                  </a:lnTo>
                  <a:lnTo>
                    <a:pt x="4988358" y="153424"/>
                  </a:lnTo>
                  <a:cubicBezTo>
                    <a:pt x="4932242" y="982046"/>
                    <a:pt x="4466440" y="1733276"/>
                    <a:pt x="3739815" y="2150323"/>
                  </a:cubicBezTo>
                  <a:cubicBezTo>
                    <a:pt x="2964750" y="2595173"/>
                    <a:pt x="2011063" y="2591994"/>
                    <a:pt x="1238980" y="2141986"/>
                  </a:cubicBezTo>
                  <a:cubicBezTo>
                    <a:pt x="515153" y="1720104"/>
                    <a:pt x="54370" y="965785"/>
                    <a:pt x="3780" y="136807"/>
                  </a:cubicBezTo>
                  <a:close/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>
              <a:norm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  <p:sp>
          <p:nvSpPr>
            <p:cNvPr id="10" name="椭圆 9"/>
            <p:cNvSpPr/>
            <p:nvPr/>
          </p:nvSpPr>
          <p:spPr>
            <a:xfrm>
              <a:off x="4492920" y="2414414"/>
              <a:ext cx="157346" cy="15733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25000" lnSpcReduction="20000"/>
            </a:bodyPr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noProof="1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581" y="3698580"/>
            <a:ext cx="8368838" cy="849890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582" y="4581720"/>
            <a:ext cx="8368837" cy="5893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7E5BA2EB-44CD-49D1-99B7-C7E47FFE633D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38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200" y="408675"/>
            <a:ext cx="7887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D2244CFE-8B4B-44FF-ADA4-3B909F1340C3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4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EA21C-1E76-4B59-A6C0-33145605D5A4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5BE4-75C4-4424-9FAE-A5C9F583AC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35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848A6-AB94-490D-AFDD-E9A40311E83D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7FED3-C219-4E66-A189-9C15A25147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5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355CC-5241-44E8-B840-AA533BFCE465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C9795-BC42-483A-8249-F00002CFBD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18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3A1FE-B209-4624-AB05-D251CC648559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7979F-9C41-4371-AB9B-67A0AC9B91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6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139A-AA2F-48BB-80EE-C2BF099A89E7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2145C-1F10-4846-B5FB-43145B5569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65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9856A-26A3-471C-AE6B-66807EFC211E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445FC-17FA-497A-B934-9B5BEAB5B3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823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31993-DFA9-45BA-B6DA-03864BBB1EDF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FF75B-3228-4511-B22C-E5239C027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681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69412-CEF9-4908-8D9C-EDFA32BB4C86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C7869-1066-45E6-A5B3-9FB64D6AB9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52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26FEC-E4EB-4A4D-87B1-A8FE52BEAC52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6AA0E-C46B-493B-925F-0E5F85FE2D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9400" y="0"/>
            <a:ext cx="34925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5" name="矩形 4"/>
          <p:cNvSpPr/>
          <p:nvPr/>
        </p:nvSpPr>
        <p:spPr>
          <a:xfrm>
            <a:off x="365125" y="0"/>
            <a:ext cx="34925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3660"/>
            <a:ext cx="6724015" cy="3760470"/>
          </a:xfrm>
        </p:spPr>
        <p:txBody>
          <a:bodyPr anchor="ctr">
            <a:normAutofit/>
          </a:bodyPr>
          <a:lstStyle>
            <a:lvl1pPr marL="0" indent="0" eaLnBrk="1" fontAlgn="auto" latinLnBrk="0" hangingPunct="1">
              <a:spcBef>
                <a:spcPts val="20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altLang="zh-CN" noProof="1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F54FC65-A2C8-4FB6-8F5E-985F395BC453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14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A886F-BAE9-4A3A-A486-955B201A3D44}" type="datetimeFigureOut">
              <a:rPr lang="zh-CN" altLang="en-US"/>
              <a:pPr>
                <a:defRPr/>
              </a:pPr>
              <a:t>2016/11/28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119F0-F023-4B12-B3D4-E015938646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2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3251200" y="1366193"/>
            <a:ext cx="2641600" cy="2641600"/>
          </a:xfrm>
          <a:prstGeom prst="ellipse">
            <a:avLst/>
          </a:prstGeom>
          <a:gradFill>
            <a:gsLst>
              <a:gs pos="0">
                <a:srgbClr val="C0C0C0"/>
              </a:gs>
              <a:gs pos="100000">
                <a:srgbClr val="F8F8F8"/>
              </a:gs>
            </a:gsLst>
            <a:lin ang="2700000" scaled="0"/>
          </a:gradFill>
          <a:ln w="57150">
            <a:gradFill flip="none" rotWithShape="1">
              <a:gsLst>
                <a:gs pos="0">
                  <a:srgbClr val="C0C0C0"/>
                </a:gs>
                <a:gs pos="100000">
                  <a:srgbClr val="F8F8F8"/>
                </a:gs>
              </a:gsLst>
              <a:lin ang="13500000" scaled="1"/>
              <a:tileRect/>
            </a:gradFill>
          </a:ln>
          <a:effectLst>
            <a:outerShdw blurRad="114300" dist="101600" dir="2700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3725" y="4449919"/>
            <a:ext cx="3336550" cy="853604"/>
          </a:xfrm>
        </p:spPr>
        <p:txBody>
          <a:bodyPr>
            <a:normAutofit/>
          </a:bodyPr>
          <a:lstStyle>
            <a:lvl1pPr algn="ctr">
              <a:defRPr sz="4400" baseline="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6EA5CA-5C1F-45F6-95BD-91043BD7ECA5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7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Number"/>
          <p:cNvSpPr/>
          <p:nvPr>
            <p:custDataLst>
              <p:tags r:id="rId1"/>
            </p:custDataLst>
          </p:nvPr>
        </p:nvSpPr>
        <p:spPr>
          <a:xfrm>
            <a:off x="968375" y="3028950"/>
            <a:ext cx="547688" cy="633413"/>
          </a:xfrm>
          <a:custGeom>
            <a:avLst/>
            <a:gdLst>
              <a:gd name="connsiteX0" fmla="*/ 282768 w 561608"/>
              <a:gd name="connsiteY0" fmla="*/ 0 h 649318"/>
              <a:gd name="connsiteX1" fmla="*/ 561608 w 561608"/>
              <a:gd name="connsiteY1" fmla="*/ 159711 h 649318"/>
              <a:gd name="connsiteX2" fmla="*/ 561608 w 561608"/>
              <a:gd name="connsiteY2" fmla="*/ 485680 h 649318"/>
              <a:gd name="connsiteX3" fmla="*/ 282768 w 561608"/>
              <a:gd name="connsiteY3" fmla="*/ 649318 h 649318"/>
              <a:gd name="connsiteX4" fmla="*/ 0 w 561608"/>
              <a:gd name="connsiteY4" fmla="*/ 485680 h 649318"/>
              <a:gd name="connsiteX5" fmla="*/ 0 w 561608"/>
              <a:gd name="connsiteY5" fmla="*/ 159711 h 649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08" h="649318">
                <a:moveTo>
                  <a:pt x="282768" y="0"/>
                </a:moveTo>
                <a:lnTo>
                  <a:pt x="561608" y="159711"/>
                </a:lnTo>
                <a:lnTo>
                  <a:pt x="561608" y="485680"/>
                </a:lnTo>
                <a:lnTo>
                  <a:pt x="282768" y="649318"/>
                </a:lnTo>
                <a:lnTo>
                  <a:pt x="0" y="485680"/>
                </a:lnTo>
                <a:lnTo>
                  <a:pt x="0" y="159711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>
            <a:normAutofit fontScale="92500" lnSpcReduction="20000"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4400" kern="0" noProof="1">
              <a:solidFill>
                <a:srgbClr val="FFFFFF"/>
              </a:solidFill>
              <a:latin typeface="Times New Roman" panose="02020603050405020304"/>
              <a:ea typeface="幼圆" panose="0201050906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39900" y="3752850"/>
            <a:ext cx="6567488" cy="103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370" y="2854446"/>
            <a:ext cx="6567559" cy="898483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0370" y="3855230"/>
            <a:ext cx="6567559" cy="4724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F454807F-CAC8-4F51-B7A8-E276FF833CC2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58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9400" y="0"/>
            <a:ext cx="34925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6" name="矩形 5"/>
          <p:cNvSpPr/>
          <p:nvPr/>
        </p:nvSpPr>
        <p:spPr>
          <a:xfrm>
            <a:off x="365125" y="0"/>
            <a:ext cx="34925" cy="116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135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32710"/>
            <a:ext cx="3627466" cy="2992581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altLang="zh-CN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932710"/>
            <a:ext cx="3627466" cy="2992581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altLang="zh-CN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03FC753-F9C7-49BB-86DC-B5F9399FF0D3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85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0000"/>
            <a:ext cx="7886700" cy="684000"/>
          </a:xfrm>
        </p:spPr>
        <p:txBody>
          <a:bodyPr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3178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1" y="2255693"/>
            <a:ext cx="3868340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143178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7959" y="2255693"/>
            <a:ext cx="3887391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5C3A5E76-F1FD-4CD5-8F38-50ECF402051D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E0EA2449-464D-4D26-B6C6-9BB4C15EA339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4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711200"/>
            <a:ext cx="3196800" cy="1600200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14391" y="733425"/>
            <a:ext cx="4478400" cy="54036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311400"/>
            <a:ext cx="31968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520C0991-C9F4-4598-B1FD-D5B4A8FBD14C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8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>
            <a:normAutofit/>
          </a:bodyPr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9D9D9D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82C7FF0-C878-4121-AFDD-868EF9B599CC}" type="slidenum">
              <a:rPr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70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28650" y="360363"/>
            <a:ext cx="78867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4294967295"/>
            <p:custDataLst>
              <p:tags r:id="rId13"/>
            </p:custDataLst>
          </p:nvPr>
        </p:nvSpPr>
        <p:spPr bwMode="auto">
          <a:xfrm>
            <a:off x="628650" y="1279525"/>
            <a:ext cx="78867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72CB0624-262D-4020-8D25-BD6A29082BC1}" type="datetimeFigureOut">
              <a:rPr lang="zh-CN" altLang="en-US"/>
              <a:pPr>
                <a:defRPr/>
              </a:pPr>
              <a:t>2016/11/28</a:t>
            </a:fld>
            <a:endParaRPr lang="zh-CN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E4BC147A-A1E9-496A-8D4C-B66BA7B65A01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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9E5ACD0B-D204-49F8-B6E1-5ACD4981B818}" type="datetimeFigureOut">
              <a:rPr lang="zh-CN" altLang="en-US"/>
              <a:pPr>
                <a:defRPr/>
              </a:pPr>
              <a:t>2016/11/28</a:t>
            </a:fld>
            <a:endParaRPr lang="zh-CN" altLang="en-US"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cs typeface="+mn-ea"/>
              </a:defRPr>
            </a:lvl1pPr>
          </a:lstStyle>
          <a:p>
            <a:pPr>
              <a:defRPr/>
            </a:pPr>
            <a:fld id="{C5A964D8-180A-46EE-A945-B935F8101C78}" type="slidenum">
              <a:rPr lang="zh-CN" altLang="en-US"/>
              <a:pPr>
                <a:defRPr/>
              </a:pPr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1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1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3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6.xml"/><Relationship Id="rId7" Type="http://schemas.openxmlformats.org/officeDocument/2006/relationships/image" Target="../media/image1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6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2.xml"/><Relationship Id="rId7" Type="http://schemas.openxmlformats.org/officeDocument/2006/relationships/image" Target="../media/image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 noChangeArrowheads="1"/>
          </p:cNvSpPr>
          <p:nvPr>
            <p:custDataLst>
              <p:tags r:id="rId2"/>
            </p:custDataLst>
          </p:nvPr>
        </p:nvSpPr>
        <p:spPr bwMode="auto">
          <a:xfrm>
            <a:off x="387350" y="3698875"/>
            <a:ext cx="83693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400" dirty="0">
                <a:solidFill>
                  <a:srgbClr val="4A6982"/>
                </a:solidFill>
              </a:rPr>
              <a:t>BP</a:t>
            </a:r>
            <a:r>
              <a:rPr lang="zh-CN" altLang="en-US" sz="4400" dirty="0">
                <a:solidFill>
                  <a:srgbClr val="4A6982"/>
                </a:solidFill>
              </a:rPr>
              <a:t>算法</a:t>
            </a:r>
            <a:endParaRPr lang="da-DK" altLang="zh-CN" sz="4400" dirty="0">
              <a:solidFill>
                <a:srgbClr val="4A6982"/>
              </a:solidFill>
            </a:endParaRPr>
          </a:p>
        </p:txBody>
      </p:sp>
      <p:sp>
        <p:nvSpPr>
          <p:cNvPr id="24579" name="副标题 2"/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87350" y="4581525"/>
            <a:ext cx="8369300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rgbClr val="E86262"/>
              </a:buClr>
              <a:buFont typeface="Wingdings" panose="05000000000000000000" pitchFamily="2" charset="2"/>
              <a:buNone/>
            </a:pPr>
            <a:r>
              <a:rPr lang="en-US" altLang="da-DK" sz="1800">
                <a:solidFill>
                  <a:srgbClr val="4A6982"/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/>
              <a:t>输出层权值调整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而上一层的输出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与到输出层的权值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变量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是无关的，可以看做是一个常量，所以有：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ea typeface="宋体" panose="02010600030101010101" pitchFamily="2" charset="-122"/>
                  </a:rPr>
                  <a:t>带入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到上式中可以得到：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 smtClean="0">
                    <a:ea typeface="宋体" panose="02010600030101010101" pitchFamily="2" charset="-122"/>
                  </a:rPr>
                  <a:t>		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为了表述方便，将上式记作：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E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</m:sub>
                    </m:sSub>
                  </m:oMath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 smtClean="0">
                    <a:ea typeface="宋体" panose="02010600030101010101" pitchFamily="2" charset="-122"/>
                  </a:rPr>
                  <a:t>	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blipFill rotWithShape="0">
                <a:blip r:embed="rId6"/>
                <a:stretch>
                  <a:fillRect l="-1033" t="-116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870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 smtClean="0"/>
              <a:t>隐藏层</a:t>
            </a:r>
            <a:r>
              <a:rPr lang="zh-CN" altLang="en-US" sz="4000" dirty="0"/>
              <a:t>权值调整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124744"/>
                <a:ext cx="8263830" cy="55446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依然采用类似的方法求导，只不过求的是关于隐藏层和前一层的权值参数的偏导数：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ij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同样，输出层的输入等于上一层的输出乘以相应的权值，即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于是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得到：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ij</m:t>
                              </m:r>
                            </m:sub>
                          </m:sSub>
                        </m:den>
                      </m:f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𝑗𝑘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124744"/>
                <a:ext cx="8263830" cy="5544616"/>
              </a:xfrm>
              <a:prstGeom prst="rect">
                <a:avLst/>
              </a:prstGeom>
              <a:blipFill rotWithShape="0">
                <a:blip r:embed="rId6"/>
                <a:stretch>
                  <a:fillRect l="-1033" t="-15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164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 smtClean="0"/>
              <a:t>隐藏层</a:t>
            </a:r>
            <a:r>
              <a:rPr lang="zh-CN" altLang="en-US" sz="4000" dirty="0"/>
              <a:t>权值调整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j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代入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，得到：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ij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再次利用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j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换成</a:t>
                </a:r>
                <a:r>
                  <a:rPr lang="en-US" altLang="zh-CN" dirty="0" err="1" smtClean="0">
                    <a:ea typeface="宋体" panose="02010600030101010101" pitchFamily="2" charset="-122"/>
                  </a:rPr>
                  <a:t>i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，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k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换成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j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也成立，代入得：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ij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利用刚才定义的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，最终得到：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ij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i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 smtClean="0">
                    <a:ea typeface="宋体" panose="02010600030101010101" pitchFamily="2" charset="-122"/>
                  </a:rPr>
                  <a:t>	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其中</a:t>
                </a:r>
                <a:r>
                  <a:rPr lang="zh-CN" altLang="en-US" dirty="0"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k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blipFill rotWithShape="0">
                <a:blip r:embed="rId7"/>
                <a:stretch>
                  <a:fillRect l="-1033" t="-18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33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 smtClean="0"/>
              <a:t>反向传播算法步骤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随机初始化参数，对输入利用前向传播计算输出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对每个输出节点按照下式计算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delta:</a:t>
                </a: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k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对每个隐藏节点按照下式计算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delta:</a:t>
                </a: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计算梯度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并更新权值参数：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zh-CN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（这里的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是学习率，影响训练速度）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blipFill rotWithShape="0">
                <a:blip r:embed="rId7"/>
                <a:stretch>
                  <a:fillRect l="-1181" t="-19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74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 smtClean="0"/>
              <a:t>卷积神经网络的</a:t>
            </a:r>
            <a:r>
              <a:rPr lang="en-US" altLang="zh-CN" sz="4000" dirty="0" smtClean="0"/>
              <a:t>BP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4229050" y="1268760"/>
                <a:ext cx="4574332" cy="53999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符号说明：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 smtClean="0">
                    <a:ea typeface="宋体" panose="02010600030101010101" pitchFamily="2" charset="-122"/>
                  </a:rPr>
                  <a:t>C: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损失函数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:</a:t>
                </a:r>
                <a:r>
                  <a:rPr lang="zh-CN" altLang="en-US" dirty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层的输入矩阵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 smtClean="0">
                    <a:ea typeface="宋体" panose="02010600030101010101" pitchFamily="2" charset="-122"/>
                  </a:rPr>
                  <a:t>: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层的输出矩阵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:</a:t>
                </a:r>
                <a:r>
                  <a:rPr lang="zh-CN" altLang="en-US" dirty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层的迭代参数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229050" y="1268760"/>
                <a:ext cx="4574332" cy="5399930"/>
              </a:xfrm>
              <a:prstGeom prst="rect">
                <a:avLst/>
              </a:prstGeom>
              <a:blipFill rotWithShape="0">
                <a:blip r:embed="rId7"/>
                <a:stretch>
                  <a:fillRect l="-2133" t="-19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588" y="1105478"/>
            <a:ext cx="3600400" cy="55819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46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 smtClean="0"/>
              <a:t>卷积神经网络的</a:t>
            </a:r>
            <a:r>
              <a:rPr lang="en-US" altLang="zh-CN" sz="4000" dirty="0" smtClean="0"/>
              <a:t>BP</a:t>
            </a:r>
            <a:r>
              <a:rPr lang="zh-CN" altLang="en-US" sz="4000" dirty="0" smtClean="0"/>
              <a:t>算法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对于输出层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有：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对于隐藏层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l-1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有：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𝐶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对于卷积层</a:t>
                </a:r>
                <a:r>
                  <a:rPr lang="en-US" altLang="zh-CN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smtClean="0">
                    <a:ea typeface="宋体" panose="02010600030101010101" pitchFamily="2" charset="-122"/>
                  </a:rPr>
                  <a:t>有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∁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zh-CN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∁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⟨"/>
                                              <m:endChr m:val="⟩"/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altLang="zh-CN" i="1">
                                                      <a:solidFill>
                                                        <a:schemeClr val="tx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𝑤𝑖𝑛</m:t>
                                              </m:r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∁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∁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solidFill>
                                                    <a:schemeClr val="tx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nary>
                        </m:e>
                      </m:eqArr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39552" y="1340768"/>
                <a:ext cx="8263830" cy="5327922"/>
              </a:xfrm>
              <a:prstGeom prst="rect">
                <a:avLst/>
              </a:prstGeom>
              <a:blipFill rotWithShape="0">
                <a:blip r:embed="rId6"/>
                <a:stretch>
                  <a:fillRect l="-1033" t="-1945" b="-33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352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/>
          <p:nvPr>
            <p:custDataLst>
              <p:tags r:id="rId2"/>
            </p:custDataLst>
          </p:nvPr>
        </p:nvSpPr>
        <p:spPr bwMode="auto">
          <a:xfrm>
            <a:off x="2768600" y="4679950"/>
            <a:ext cx="3606800" cy="635000"/>
          </a:xfrm>
          <a:custGeom>
            <a:avLst/>
            <a:gdLst>
              <a:gd name="T0" fmla="*/ 883871 w 2156199"/>
              <a:gd name="T1" fmla="*/ 284555 h 380596"/>
              <a:gd name="T2" fmla="*/ 902119 w 2156199"/>
              <a:gd name="T3" fmla="*/ 312818 h 380596"/>
              <a:gd name="T4" fmla="*/ 976894 w 2156199"/>
              <a:gd name="T5" fmla="*/ 304449 h 380596"/>
              <a:gd name="T6" fmla="*/ 965094 w 2156199"/>
              <a:gd name="T7" fmla="*/ 265210 h 380596"/>
              <a:gd name="T8" fmla="*/ 1025737 w 2156199"/>
              <a:gd name="T9" fmla="*/ 110996 h 380596"/>
              <a:gd name="T10" fmla="*/ 1074992 w 2156199"/>
              <a:gd name="T11" fmla="*/ 286750 h 380596"/>
              <a:gd name="T12" fmla="*/ 974973 w 2156199"/>
              <a:gd name="T13" fmla="*/ 364269 h 380596"/>
              <a:gd name="T14" fmla="*/ 859999 w 2156199"/>
              <a:gd name="T15" fmla="*/ 379224 h 380596"/>
              <a:gd name="T16" fmla="*/ 785910 w 2156199"/>
              <a:gd name="T17" fmla="*/ 304312 h 380596"/>
              <a:gd name="T18" fmla="*/ 796886 w 2156199"/>
              <a:gd name="T19" fmla="*/ 237358 h 380596"/>
              <a:gd name="T20" fmla="*/ 946847 w 2156199"/>
              <a:gd name="T21" fmla="*/ 210467 h 380596"/>
              <a:gd name="T22" fmla="*/ 979226 w 2156199"/>
              <a:gd name="T23" fmla="*/ 201274 h 380596"/>
              <a:gd name="T24" fmla="*/ 940947 w 2156199"/>
              <a:gd name="T25" fmla="*/ 167934 h 380596"/>
              <a:gd name="T26" fmla="*/ 893201 w 2156199"/>
              <a:gd name="T27" fmla="*/ 181654 h 380596"/>
              <a:gd name="T28" fmla="*/ 801277 w 2156199"/>
              <a:gd name="T29" fmla="*/ 144473 h 380596"/>
              <a:gd name="T30" fmla="*/ 878246 w 2156199"/>
              <a:gd name="T31" fmla="*/ 106880 h 380596"/>
              <a:gd name="T32" fmla="*/ 1307446 w 2156199"/>
              <a:gd name="T33" fmla="*/ 103999 h 380596"/>
              <a:gd name="T34" fmla="*/ 1412816 w 2156199"/>
              <a:gd name="T35" fmla="*/ 145845 h 380596"/>
              <a:gd name="T36" fmla="*/ 1424341 w 2156199"/>
              <a:gd name="T37" fmla="*/ 301568 h 380596"/>
              <a:gd name="T38" fmla="*/ 1326379 w 2156199"/>
              <a:gd name="T39" fmla="*/ 235986 h 380596"/>
              <a:gd name="T40" fmla="*/ 1268755 w 2156199"/>
              <a:gd name="T41" fmla="*/ 182478 h 380596"/>
              <a:gd name="T42" fmla="*/ 1227595 w 2156199"/>
              <a:gd name="T43" fmla="*/ 302666 h 380596"/>
              <a:gd name="T44" fmla="*/ 1131828 w 2156199"/>
              <a:gd name="T45" fmla="*/ 244767 h 380596"/>
              <a:gd name="T46" fmla="*/ 1240766 w 2156199"/>
              <a:gd name="T47" fmla="*/ 120737 h 380596"/>
              <a:gd name="T48" fmla="*/ 1942988 w 2156199"/>
              <a:gd name="T49" fmla="*/ 102352 h 380596"/>
              <a:gd name="T50" fmla="*/ 2131777 w 2156199"/>
              <a:gd name="T51" fmla="*/ 127048 h 380596"/>
              <a:gd name="T52" fmla="*/ 2041773 w 2156199"/>
              <a:gd name="T53" fmla="*/ 177264 h 380596"/>
              <a:gd name="T54" fmla="*/ 2002671 w 2156199"/>
              <a:gd name="T55" fmla="*/ 161897 h 380596"/>
              <a:gd name="T56" fmla="*/ 1959727 w 2156199"/>
              <a:gd name="T57" fmla="*/ 179734 h 380596"/>
              <a:gd name="T58" fmla="*/ 1991146 w 2156199"/>
              <a:gd name="T59" fmla="*/ 205527 h 380596"/>
              <a:gd name="T60" fmla="*/ 2100769 w 2156199"/>
              <a:gd name="T61" fmla="*/ 208820 h 380596"/>
              <a:gd name="T62" fmla="*/ 2156199 w 2156199"/>
              <a:gd name="T63" fmla="*/ 277146 h 380596"/>
              <a:gd name="T64" fmla="*/ 2119840 w 2156199"/>
              <a:gd name="T65" fmla="*/ 365366 h 380596"/>
              <a:gd name="T66" fmla="*/ 1926113 w 2156199"/>
              <a:gd name="T67" fmla="*/ 378675 h 380596"/>
              <a:gd name="T68" fmla="*/ 1856552 w 2156199"/>
              <a:gd name="T69" fmla="*/ 292513 h 380596"/>
              <a:gd name="T70" fmla="*/ 1974133 w 2156199"/>
              <a:gd name="T71" fmla="*/ 313504 h 380596"/>
              <a:gd name="T72" fmla="*/ 2020370 w 2156199"/>
              <a:gd name="T73" fmla="*/ 318581 h 380596"/>
              <a:gd name="T74" fmla="*/ 2049868 w 2156199"/>
              <a:gd name="T75" fmla="*/ 284555 h 380596"/>
              <a:gd name="T76" fmla="*/ 1996908 w 2156199"/>
              <a:gd name="T77" fmla="*/ 272756 h 380596"/>
              <a:gd name="T78" fmla="*/ 1895380 w 2156199"/>
              <a:gd name="T79" fmla="*/ 265347 h 380596"/>
              <a:gd name="T80" fmla="*/ 1857238 w 2156199"/>
              <a:gd name="T81" fmla="*/ 189338 h 380596"/>
              <a:gd name="T82" fmla="*/ 1907453 w 2156199"/>
              <a:gd name="T83" fmla="*/ 107154 h 380596"/>
              <a:gd name="T84" fmla="*/ 1583312 w 2156199"/>
              <a:gd name="T85" fmla="*/ 204430 h 380596"/>
              <a:gd name="T86" fmla="*/ 1732313 w 2156199"/>
              <a:gd name="T87" fmla="*/ 171502 h 380596"/>
              <a:gd name="T88" fmla="*/ 1625570 w 2156199"/>
              <a:gd name="T89" fmla="*/ 326676 h 380596"/>
              <a:gd name="T90" fmla="*/ 1524590 w 2156199"/>
              <a:gd name="T91" fmla="*/ 374559 h 380596"/>
              <a:gd name="T92" fmla="*/ 357820 w 2156199"/>
              <a:gd name="T93" fmla="*/ 38691 h 380596"/>
              <a:gd name="T94" fmla="*/ 184124 w 2156199"/>
              <a:gd name="T95" fmla="*/ 371815 h 380596"/>
              <a:gd name="T96" fmla="*/ 0 w 2156199"/>
              <a:gd name="T97" fmla="*/ 45002 h 380596"/>
              <a:gd name="T98" fmla="*/ 536797 w 2156199"/>
              <a:gd name="T99" fmla="*/ 126774 h 380596"/>
              <a:gd name="T100" fmla="*/ 632701 w 2156199"/>
              <a:gd name="T101" fmla="*/ 102489 h 380596"/>
              <a:gd name="T102" fmla="*/ 723665 w 2156199"/>
              <a:gd name="T103" fmla="*/ 172325 h 380596"/>
              <a:gd name="T104" fmla="*/ 664531 w 2156199"/>
              <a:gd name="T105" fmla="*/ 371266 h 380596"/>
              <a:gd name="T106" fmla="*/ 600596 w 2156199"/>
              <a:gd name="T107" fmla="*/ 176578 h 380596"/>
              <a:gd name="T108" fmla="*/ 541599 w 2156199"/>
              <a:gd name="T109" fmla="*/ 193179 h 380596"/>
              <a:gd name="T110" fmla="*/ 480957 w 2156199"/>
              <a:gd name="T111" fmla="*/ 371266 h 380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56199" h="380596">
                <a:moveTo>
                  <a:pt x="914330" y="263426"/>
                </a:moveTo>
                <a:cubicBezTo>
                  <a:pt x="911769" y="263426"/>
                  <a:pt x="907607" y="264295"/>
                  <a:pt x="901845" y="266033"/>
                </a:cubicBezTo>
                <a:cubicBezTo>
                  <a:pt x="896082" y="267771"/>
                  <a:pt x="891738" y="270058"/>
                  <a:pt x="888811" y="272893"/>
                </a:cubicBezTo>
                <a:cubicBezTo>
                  <a:pt x="885884" y="275728"/>
                  <a:pt x="884237" y="279616"/>
                  <a:pt x="883871" y="284555"/>
                </a:cubicBezTo>
                <a:cubicBezTo>
                  <a:pt x="883506" y="289494"/>
                  <a:pt x="883551" y="292604"/>
                  <a:pt x="884009" y="293885"/>
                </a:cubicBezTo>
                <a:cubicBezTo>
                  <a:pt x="884466" y="295165"/>
                  <a:pt x="884969" y="296903"/>
                  <a:pt x="885518" y="299098"/>
                </a:cubicBezTo>
                <a:cubicBezTo>
                  <a:pt x="886067" y="301294"/>
                  <a:pt x="887713" y="303672"/>
                  <a:pt x="890457" y="306233"/>
                </a:cubicBezTo>
                <a:cubicBezTo>
                  <a:pt x="893201" y="308794"/>
                  <a:pt x="897089" y="310989"/>
                  <a:pt x="902119" y="312818"/>
                </a:cubicBezTo>
                <a:cubicBezTo>
                  <a:pt x="907150" y="314648"/>
                  <a:pt x="911312" y="315563"/>
                  <a:pt x="914605" y="315563"/>
                </a:cubicBezTo>
                <a:lnTo>
                  <a:pt x="945338" y="315563"/>
                </a:lnTo>
                <a:cubicBezTo>
                  <a:pt x="951740" y="315563"/>
                  <a:pt x="957777" y="314922"/>
                  <a:pt x="963448" y="313642"/>
                </a:cubicBezTo>
                <a:cubicBezTo>
                  <a:pt x="969119" y="312361"/>
                  <a:pt x="973601" y="309297"/>
                  <a:pt x="976894" y="304449"/>
                </a:cubicBezTo>
                <a:cubicBezTo>
                  <a:pt x="980187" y="299601"/>
                  <a:pt x="981559" y="294845"/>
                  <a:pt x="981010" y="290180"/>
                </a:cubicBezTo>
                <a:cubicBezTo>
                  <a:pt x="980461" y="285515"/>
                  <a:pt x="980004" y="281811"/>
                  <a:pt x="979638" y="279067"/>
                </a:cubicBezTo>
                <a:cubicBezTo>
                  <a:pt x="979272" y="276323"/>
                  <a:pt x="977946" y="273625"/>
                  <a:pt x="975659" y="270972"/>
                </a:cubicBezTo>
                <a:cubicBezTo>
                  <a:pt x="973372" y="268320"/>
                  <a:pt x="969851" y="266399"/>
                  <a:pt x="965094" y="265210"/>
                </a:cubicBezTo>
                <a:cubicBezTo>
                  <a:pt x="960338" y="264021"/>
                  <a:pt x="955125" y="263426"/>
                  <a:pt x="949454" y="263426"/>
                </a:cubicBezTo>
                <a:lnTo>
                  <a:pt x="914330" y="263426"/>
                </a:lnTo>
                <a:close/>
                <a:moveTo>
                  <a:pt x="1001590" y="106194"/>
                </a:moveTo>
                <a:cubicBezTo>
                  <a:pt x="1006895" y="106194"/>
                  <a:pt x="1014944" y="107795"/>
                  <a:pt x="1025737" y="110996"/>
                </a:cubicBezTo>
                <a:cubicBezTo>
                  <a:pt x="1036530" y="114197"/>
                  <a:pt x="1045815" y="120234"/>
                  <a:pt x="1053589" y="129106"/>
                </a:cubicBezTo>
                <a:cubicBezTo>
                  <a:pt x="1061364" y="137979"/>
                  <a:pt x="1066898" y="149229"/>
                  <a:pt x="1070190" y="162858"/>
                </a:cubicBezTo>
                <a:cubicBezTo>
                  <a:pt x="1073483" y="176487"/>
                  <a:pt x="1075130" y="188240"/>
                  <a:pt x="1075130" y="198119"/>
                </a:cubicBezTo>
                <a:cubicBezTo>
                  <a:pt x="1075130" y="208180"/>
                  <a:pt x="1075084" y="237724"/>
                  <a:pt x="1074992" y="286750"/>
                </a:cubicBezTo>
                <a:cubicBezTo>
                  <a:pt x="1074901" y="335777"/>
                  <a:pt x="1058940" y="364132"/>
                  <a:pt x="1027109" y="371815"/>
                </a:cubicBezTo>
                <a:cubicBezTo>
                  <a:pt x="1010828" y="375839"/>
                  <a:pt x="998663" y="377852"/>
                  <a:pt x="990614" y="377852"/>
                </a:cubicBezTo>
                <a:cubicBezTo>
                  <a:pt x="983114" y="377852"/>
                  <a:pt x="979363" y="376022"/>
                  <a:pt x="979363" y="372364"/>
                </a:cubicBezTo>
                <a:cubicBezTo>
                  <a:pt x="979363" y="365046"/>
                  <a:pt x="977900" y="362348"/>
                  <a:pt x="974973" y="364269"/>
                </a:cubicBezTo>
                <a:cubicBezTo>
                  <a:pt x="972046" y="366190"/>
                  <a:pt x="967930" y="368522"/>
                  <a:pt x="962625" y="371266"/>
                </a:cubicBezTo>
                <a:cubicBezTo>
                  <a:pt x="957320" y="374010"/>
                  <a:pt x="950505" y="376022"/>
                  <a:pt x="942182" y="377303"/>
                </a:cubicBezTo>
                <a:cubicBezTo>
                  <a:pt x="933859" y="378583"/>
                  <a:pt x="925855" y="379224"/>
                  <a:pt x="918172" y="379224"/>
                </a:cubicBezTo>
                <a:lnTo>
                  <a:pt x="859999" y="379224"/>
                </a:lnTo>
                <a:cubicBezTo>
                  <a:pt x="853962" y="379224"/>
                  <a:pt x="845730" y="378218"/>
                  <a:pt x="835303" y="376205"/>
                </a:cubicBezTo>
                <a:cubicBezTo>
                  <a:pt x="824875" y="374193"/>
                  <a:pt x="815683" y="369117"/>
                  <a:pt x="807725" y="360976"/>
                </a:cubicBezTo>
                <a:cubicBezTo>
                  <a:pt x="799767" y="352835"/>
                  <a:pt x="794371" y="344786"/>
                  <a:pt x="791535" y="336829"/>
                </a:cubicBezTo>
                <a:cubicBezTo>
                  <a:pt x="788700" y="328871"/>
                  <a:pt x="786825" y="318032"/>
                  <a:pt x="785910" y="304312"/>
                </a:cubicBezTo>
                <a:cubicBezTo>
                  <a:pt x="785361" y="297178"/>
                  <a:pt x="785087" y="291141"/>
                  <a:pt x="785087" y="286202"/>
                </a:cubicBezTo>
                <a:cubicBezTo>
                  <a:pt x="785087" y="281628"/>
                  <a:pt x="785270" y="277878"/>
                  <a:pt x="785636" y="274951"/>
                </a:cubicBezTo>
                <a:cubicBezTo>
                  <a:pt x="786550" y="269097"/>
                  <a:pt x="787419" y="263609"/>
                  <a:pt x="788242" y="258487"/>
                </a:cubicBezTo>
                <a:cubicBezTo>
                  <a:pt x="789066" y="253365"/>
                  <a:pt x="791947" y="246322"/>
                  <a:pt x="796886" y="237358"/>
                </a:cubicBezTo>
                <a:cubicBezTo>
                  <a:pt x="801825" y="228394"/>
                  <a:pt x="808960" y="221443"/>
                  <a:pt x="818290" y="216503"/>
                </a:cubicBezTo>
                <a:cubicBezTo>
                  <a:pt x="827619" y="211564"/>
                  <a:pt x="836217" y="209095"/>
                  <a:pt x="844083" y="209095"/>
                </a:cubicBezTo>
                <a:lnTo>
                  <a:pt x="925855" y="209095"/>
                </a:lnTo>
                <a:cubicBezTo>
                  <a:pt x="927136" y="209095"/>
                  <a:pt x="934133" y="209552"/>
                  <a:pt x="946847" y="210467"/>
                </a:cubicBezTo>
                <a:cubicBezTo>
                  <a:pt x="959561" y="211381"/>
                  <a:pt x="966512" y="212159"/>
                  <a:pt x="967701" y="212799"/>
                </a:cubicBezTo>
                <a:cubicBezTo>
                  <a:pt x="968890" y="213439"/>
                  <a:pt x="971131" y="214628"/>
                  <a:pt x="974424" y="216366"/>
                </a:cubicBezTo>
                <a:cubicBezTo>
                  <a:pt x="977717" y="218104"/>
                  <a:pt x="979363" y="217235"/>
                  <a:pt x="979363" y="213759"/>
                </a:cubicBezTo>
                <a:cubicBezTo>
                  <a:pt x="979363" y="210284"/>
                  <a:pt x="979318" y="206122"/>
                  <a:pt x="979226" y="201274"/>
                </a:cubicBezTo>
                <a:cubicBezTo>
                  <a:pt x="979135" y="196426"/>
                  <a:pt x="978312" y="191624"/>
                  <a:pt x="976757" y="186868"/>
                </a:cubicBezTo>
                <a:cubicBezTo>
                  <a:pt x="975202" y="182112"/>
                  <a:pt x="972137" y="178407"/>
                  <a:pt x="967564" y="175755"/>
                </a:cubicBezTo>
                <a:cubicBezTo>
                  <a:pt x="962991" y="173102"/>
                  <a:pt x="958097" y="171136"/>
                  <a:pt x="952884" y="169855"/>
                </a:cubicBezTo>
                <a:cubicBezTo>
                  <a:pt x="947670" y="168575"/>
                  <a:pt x="943691" y="167934"/>
                  <a:pt x="940947" y="167934"/>
                </a:cubicBezTo>
                <a:lnTo>
                  <a:pt x="911037" y="167934"/>
                </a:lnTo>
                <a:cubicBezTo>
                  <a:pt x="908659" y="167934"/>
                  <a:pt x="905458" y="168712"/>
                  <a:pt x="901433" y="170267"/>
                </a:cubicBezTo>
                <a:cubicBezTo>
                  <a:pt x="897409" y="171822"/>
                  <a:pt x="895396" y="172919"/>
                  <a:pt x="895396" y="173560"/>
                </a:cubicBezTo>
                <a:cubicBezTo>
                  <a:pt x="895396" y="174200"/>
                  <a:pt x="894665" y="176898"/>
                  <a:pt x="893201" y="181654"/>
                </a:cubicBezTo>
                <a:lnTo>
                  <a:pt x="891280" y="188514"/>
                </a:lnTo>
                <a:cubicBezTo>
                  <a:pt x="828900" y="188514"/>
                  <a:pt x="797801" y="184490"/>
                  <a:pt x="797984" y="176441"/>
                </a:cubicBezTo>
                <a:cubicBezTo>
                  <a:pt x="798167" y="168392"/>
                  <a:pt x="798258" y="162446"/>
                  <a:pt x="798258" y="158605"/>
                </a:cubicBezTo>
                <a:cubicBezTo>
                  <a:pt x="798258" y="154763"/>
                  <a:pt x="799264" y="150052"/>
                  <a:pt x="801277" y="144473"/>
                </a:cubicBezTo>
                <a:cubicBezTo>
                  <a:pt x="803289" y="138893"/>
                  <a:pt x="806948" y="133451"/>
                  <a:pt x="812253" y="128146"/>
                </a:cubicBezTo>
                <a:cubicBezTo>
                  <a:pt x="817558" y="122841"/>
                  <a:pt x="824052" y="118451"/>
                  <a:pt x="831735" y="114975"/>
                </a:cubicBezTo>
                <a:cubicBezTo>
                  <a:pt x="839419" y="111499"/>
                  <a:pt x="847742" y="109304"/>
                  <a:pt x="856706" y="108389"/>
                </a:cubicBezTo>
                <a:cubicBezTo>
                  <a:pt x="865670" y="107474"/>
                  <a:pt x="872850" y="106971"/>
                  <a:pt x="878246" y="106880"/>
                </a:cubicBezTo>
                <a:cubicBezTo>
                  <a:pt x="883643" y="106788"/>
                  <a:pt x="904223" y="106651"/>
                  <a:pt x="939987" y="106468"/>
                </a:cubicBezTo>
                <a:cubicBezTo>
                  <a:pt x="975750" y="106285"/>
                  <a:pt x="996285" y="106194"/>
                  <a:pt x="1001590" y="106194"/>
                </a:cubicBezTo>
                <a:close/>
                <a:moveTo>
                  <a:pt x="1301958" y="103999"/>
                </a:moveTo>
                <a:lnTo>
                  <a:pt x="1307446" y="103999"/>
                </a:lnTo>
                <a:cubicBezTo>
                  <a:pt x="1316409" y="104365"/>
                  <a:pt x="1325648" y="104776"/>
                  <a:pt x="1335160" y="105233"/>
                </a:cubicBezTo>
                <a:cubicBezTo>
                  <a:pt x="1344673" y="105691"/>
                  <a:pt x="1354734" y="107246"/>
                  <a:pt x="1365344" y="109898"/>
                </a:cubicBezTo>
                <a:cubicBezTo>
                  <a:pt x="1375955" y="112551"/>
                  <a:pt x="1385467" y="117170"/>
                  <a:pt x="1393882" y="123756"/>
                </a:cubicBezTo>
                <a:cubicBezTo>
                  <a:pt x="1402297" y="130341"/>
                  <a:pt x="1408608" y="137704"/>
                  <a:pt x="1412816" y="145845"/>
                </a:cubicBezTo>
                <a:cubicBezTo>
                  <a:pt x="1417024" y="153986"/>
                  <a:pt x="1419905" y="163132"/>
                  <a:pt x="1421460" y="173285"/>
                </a:cubicBezTo>
                <a:cubicBezTo>
                  <a:pt x="1423014" y="183438"/>
                  <a:pt x="1423838" y="197844"/>
                  <a:pt x="1423929" y="216503"/>
                </a:cubicBezTo>
                <a:cubicBezTo>
                  <a:pt x="1424021" y="235163"/>
                  <a:pt x="1424158" y="263426"/>
                  <a:pt x="1424341" y="301294"/>
                </a:cubicBezTo>
                <a:lnTo>
                  <a:pt x="1424341" y="301568"/>
                </a:lnTo>
                <a:cubicBezTo>
                  <a:pt x="1424341" y="339253"/>
                  <a:pt x="1407968" y="362211"/>
                  <a:pt x="1375223" y="370443"/>
                </a:cubicBezTo>
                <a:cubicBezTo>
                  <a:pt x="1370101" y="371906"/>
                  <a:pt x="1365344" y="372638"/>
                  <a:pt x="1360954" y="372638"/>
                </a:cubicBezTo>
                <a:cubicBezTo>
                  <a:pt x="1337538" y="372638"/>
                  <a:pt x="1325922" y="353521"/>
                  <a:pt x="1326105" y="315288"/>
                </a:cubicBezTo>
                <a:cubicBezTo>
                  <a:pt x="1326288" y="270103"/>
                  <a:pt x="1326379" y="243669"/>
                  <a:pt x="1326379" y="235986"/>
                </a:cubicBezTo>
                <a:cubicBezTo>
                  <a:pt x="1326379" y="228303"/>
                  <a:pt x="1325099" y="219842"/>
                  <a:pt x="1322538" y="210604"/>
                </a:cubicBezTo>
                <a:cubicBezTo>
                  <a:pt x="1319977" y="201366"/>
                  <a:pt x="1315220" y="194277"/>
                  <a:pt x="1308269" y="189338"/>
                </a:cubicBezTo>
                <a:cubicBezTo>
                  <a:pt x="1301317" y="184398"/>
                  <a:pt x="1294594" y="181975"/>
                  <a:pt x="1288100" y="182066"/>
                </a:cubicBezTo>
                <a:cubicBezTo>
                  <a:pt x="1281606" y="182157"/>
                  <a:pt x="1275158" y="182295"/>
                  <a:pt x="1268755" y="182478"/>
                </a:cubicBezTo>
                <a:cubicBezTo>
                  <a:pt x="1262352" y="182661"/>
                  <a:pt x="1255629" y="185084"/>
                  <a:pt x="1248586" y="189749"/>
                </a:cubicBezTo>
                <a:cubicBezTo>
                  <a:pt x="1241544" y="194414"/>
                  <a:pt x="1236193" y="200497"/>
                  <a:pt x="1232534" y="207997"/>
                </a:cubicBezTo>
                <a:cubicBezTo>
                  <a:pt x="1228875" y="215497"/>
                  <a:pt x="1227092" y="224278"/>
                  <a:pt x="1227183" y="234340"/>
                </a:cubicBezTo>
                <a:cubicBezTo>
                  <a:pt x="1227275" y="244401"/>
                  <a:pt x="1227412" y="267176"/>
                  <a:pt x="1227595" y="302666"/>
                </a:cubicBezTo>
                <a:cubicBezTo>
                  <a:pt x="1227778" y="338155"/>
                  <a:pt x="1211862" y="360473"/>
                  <a:pt x="1179849" y="369620"/>
                </a:cubicBezTo>
                <a:cubicBezTo>
                  <a:pt x="1176922" y="370534"/>
                  <a:pt x="1174086" y="370992"/>
                  <a:pt x="1171342" y="370992"/>
                </a:cubicBezTo>
                <a:cubicBezTo>
                  <a:pt x="1144817" y="370992"/>
                  <a:pt x="1131554" y="329191"/>
                  <a:pt x="1131554" y="245590"/>
                </a:cubicBezTo>
                <a:cubicBezTo>
                  <a:pt x="1131554" y="245407"/>
                  <a:pt x="1131646" y="245133"/>
                  <a:pt x="1131828" y="244767"/>
                </a:cubicBezTo>
                <a:cubicBezTo>
                  <a:pt x="1131828" y="152568"/>
                  <a:pt x="1147835" y="106514"/>
                  <a:pt x="1179849" y="106606"/>
                </a:cubicBezTo>
                <a:cubicBezTo>
                  <a:pt x="1211862" y="106697"/>
                  <a:pt x="1227869" y="111225"/>
                  <a:pt x="1227869" y="120188"/>
                </a:cubicBezTo>
                <a:cubicBezTo>
                  <a:pt x="1227869" y="129152"/>
                  <a:pt x="1229104" y="132216"/>
                  <a:pt x="1231574" y="129381"/>
                </a:cubicBezTo>
                <a:cubicBezTo>
                  <a:pt x="1234043" y="126545"/>
                  <a:pt x="1237107" y="123664"/>
                  <a:pt x="1240766" y="120737"/>
                </a:cubicBezTo>
                <a:cubicBezTo>
                  <a:pt x="1244425" y="117810"/>
                  <a:pt x="1249684" y="114792"/>
                  <a:pt x="1256544" y="111682"/>
                </a:cubicBezTo>
                <a:cubicBezTo>
                  <a:pt x="1263404" y="108572"/>
                  <a:pt x="1271316" y="106468"/>
                  <a:pt x="1280280" y="105371"/>
                </a:cubicBezTo>
                <a:cubicBezTo>
                  <a:pt x="1287414" y="104456"/>
                  <a:pt x="1294640" y="103999"/>
                  <a:pt x="1301958" y="103999"/>
                </a:cubicBezTo>
                <a:close/>
                <a:moveTo>
                  <a:pt x="1942988" y="102352"/>
                </a:moveTo>
                <a:lnTo>
                  <a:pt x="2060432" y="102352"/>
                </a:lnTo>
                <a:cubicBezTo>
                  <a:pt x="2067750" y="102352"/>
                  <a:pt x="2075478" y="102764"/>
                  <a:pt x="2083619" y="103587"/>
                </a:cubicBezTo>
                <a:cubicBezTo>
                  <a:pt x="2091760" y="104410"/>
                  <a:pt x="2099946" y="106423"/>
                  <a:pt x="2108178" y="109624"/>
                </a:cubicBezTo>
                <a:cubicBezTo>
                  <a:pt x="2116410" y="112825"/>
                  <a:pt x="2124276" y="118633"/>
                  <a:pt x="2131777" y="127048"/>
                </a:cubicBezTo>
                <a:cubicBezTo>
                  <a:pt x="2139277" y="135463"/>
                  <a:pt x="2143073" y="142049"/>
                  <a:pt x="2143164" y="146805"/>
                </a:cubicBezTo>
                <a:cubicBezTo>
                  <a:pt x="2143256" y="151562"/>
                  <a:pt x="2143622" y="158559"/>
                  <a:pt x="2144262" y="167797"/>
                </a:cubicBezTo>
                <a:cubicBezTo>
                  <a:pt x="2144902" y="177035"/>
                  <a:pt x="2128210" y="181654"/>
                  <a:pt x="2094184" y="181654"/>
                </a:cubicBezTo>
                <a:cubicBezTo>
                  <a:pt x="2060158" y="181654"/>
                  <a:pt x="2042687" y="180191"/>
                  <a:pt x="2041773" y="177264"/>
                </a:cubicBezTo>
                <a:cubicBezTo>
                  <a:pt x="2040858" y="174337"/>
                  <a:pt x="2039395" y="171730"/>
                  <a:pt x="2037383" y="169444"/>
                </a:cubicBezTo>
                <a:cubicBezTo>
                  <a:pt x="2035370" y="167157"/>
                  <a:pt x="2032672" y="165328"/>
                  <a:pt x="2029288" y="163955"/>
                </a:cubicBezTo>
                <a:cubicBezTo>
                  <a:pt x="2025903" y="162583"/>
                  <a:pt x="2021650" y="161897"/>
                  <a:pt x="2016528" y="161897"/>
                </a:cubicBezTo>
                <a:cubicBezTo>
                  <a:pt x="2011406" y="161897"/>
                  <a:pt x="2006787" y="161897"/>
                  <a:pt x="2002671" y="161897"/>
                </a:cubicBezTo>
                <a:cubicBezTo>
                  <a:pt x="1998555" y="161897"/>
                  <a:pt x="1994164" y="161897"/>
                  <a:pt x="1989499" y="161897"/>
                </a:cubicBezTo>
                <a:cubicBezTo>
                  <a:pt x="1984835" y="161897"/>
                  <a:pt x="1979712" y="162812"/>
                  <a:pt x="1974133" y="164641"/>
                </a:cubicBezTo>
                <a:cubicBezTo>
                  <a:pt x="1968553" y="166471"/>
                  <a:pt x="1964712" y="168803"/>
                  <a:pt x="1962608" y="171639"/>
                </a:cubicBezTo>
                <a:cubicBezTo>
                  <a:pt x="1960504" y="174474"/>
                  <a:pt x="1959544" y="177173"/>
                  <a:pt x="1959727" y="179734"/>
                </a:cubicBezTo>
                <a:cubicBezTo>
                  <a:pt x="1959910" y="182295"/>
                  <a:pt x="1960047" y="184764"/>
                  <a:pt x="1960138" y="187142"/>
                </a:cubicBezTo>
                <a:cubicBezTo>
                  <a:pt x="1960230" y="189521"/>
                  <a:pt x="1961465" y="192402"/>
                  <a:pt x="1963843" y="195786"/>
                </a:cubicBezTo>
                <a:cubicBezTo>
                  <a:pt x="1966221" y="199170"/>
                  <a:pt x="1969605" y="201640"/>
                  <a:pt x="1973996" y="203195"/>
                </a:cubicBezTo>
                <a:cubicBezTo>
                  <a:pt x="1978386" y="204750"/>
                  <a:pt x="1984103" y="205527"/>
                  <a:pt x="1991146" y="205527"/>
                </a:cubicBezTo>
                <a:cubicBezTo>
                  <a:pt x="1998189" y="205527"/>
                  <a:pt x="2008662" y="205527"/>
                  <a:pt x="2022565" y="205527"/>
                </a:cubicBezTo>
                <a:cubicBezTo>
                  <a:pt x="2036468" y="205527"/>
                  <a:pt x="2045477" y="205527"/>
                  <a:pt x="2049593" y="205527"/>
                </a:cubicBezTo>
                <a:cubicBezTo>
                  <a:pt x="2053709" y="205527"/>
                  <a:pt x="2061301" y="205848"/>
                  <a:pt x="2072369" y="206488"/>
                </a:cubicBezTo>
                <a:cubicBezTo>
                  <a:pt x="2083436" y="207128"/>
                  <a:pt x="2092903" y="207906"/>
                  <a:pt x="2100769" y="208820"/>
                </a:cubicBezTo>
                <a:cubicBezTo>
                  <a:pt x="2108635" y="209735"/>
                  <a:pt x="2116273" y="212113"/>
                  <a:pt x="2123682" y="215955"/>
                </a:cubicBezTo>
                <a:cubicBezTo>
                  <a:pt x="2131091" y="219796"/>
                  <a:pt x="2137356" y="225101"/>
                  <a:pt x="2142478" y="231870"/>
                </a:cubicBezTo>
                <a:cubicBezTo>
                  <a:pt x="2147601" y="238639"/>
                  <a:pt x="2151076" y="244904"/>
                  <a:pt x="2152906" y="250666"/>
                </a:cubicBezTo>
                <a:cubicBezTo>
                  <a:pt x="2154735" y="256429"/>
                  <a:pt x="2155833" y="265255"/>
                  <a:pt x="2156199" y="277146"/>
                </a:cubicBezTo>
                <a:lnTo>
                  <a:pt x="2156199" y="301294"/>
                </a:lnTo>
                <a:cubicBezTo>
                  <a:pt x="2155833" y="305501"/>
                  <a:pt x="2155329" y="311446"/>
                  <a:pt x="2154689" y="319130"/>
                </a:cubicBezTo>
                <a:cubicBezTo>
                  <a:pt x="2154049" y="326813"/>
                  <a:pt x="2151076" y="335045"/>
                  <a:pt x="2145771" y="343826"/>
                </a:cubicBezTo>
                <a:cubicBezTo>
                  <a:pt x="2140466" y="352607"/>
                  <a:pt x="2131822" y="359787"/>
                  <a:pt x="2119840" y="365366"/>
                </a:cubicBezTo>
                <a:cubicBezTo>
                  <a:pt x="2107858" y="370946"/>
                  <a:pt x="2094092" y="374879"/>
                  <a:pt x="2078543" y="377166"/>
                </a:cubicBezTo>
                <a:cubicBezTo>
                  <a:pt x="2062993" y="379452"/>
                  <a:pt x="2051377" y="380596"/>
                  <a:pt x="2043694" y="380596"/>
                </a:cubicBezTo>
                <a:lnTo>
                  <a:pt x="1963843" y="380596"/>
                </a:lnTo>
                <a:cubicBezTo>
                  <a:pt x="1957074" y="380596"/>
                  <a:pt x="1944498" y="379955"/>
                  <a:pt x="1926113" y="378675"/>
                </a:cubicBezTo>
                <a:cubicBezTo>
                  <a:pt x="1907728" y="377394"/>
                  <a:pt x="1893824" y="373370"/>
                  <a:pt x="1884404" y="366601"/>
                </a:cubicBezTo>
                <a:cubicBezTo>
                  <a:pt x="1874982" y="359833"/>
                  <a:pt x="1868305" y="351509"/>
                  <a:pt x="1864372" y="341631"/>
                </a:cubicBezTo>
                <a:cubicBezTo>
                  <a:pt x="1860439" y="331752"/>
                  <a:pt x="1858427" y="325304"/>
                  <a:pt x="1858335" y="322285"/>
                </a:cubicBezTo>
                <a:cubicBezTo>
                  <a:pt x="1858244" y="319267"/>
                  <a:pt x="1857649" y="309343"/>
                  <a:pt x="1856552" y="292513"/>
                </a:cubicBezTo>
                <a:cubicBezTo>
                  <a:pt x="1856552" y="292513"/>
                  <a:pt x="1874159" y="292513"/>
                  <a:pt x="1909374" y="292513"/>
                </a:cubicBezTo>
                <a:cubicBezTo>
                  <a:pt x="1944589" y="292513"/>
                  <a:pt x="1962471" y="294022"/>
                  <a:pt x="1963020" y="297040"/>
                </a:cubicBezTo>
                <a:cubicBezTo>
                  <a:pt x="1963568" y="300059"/>
                  <a:pt x="1964757" y="303169"/>
                  <a:pt x="1966587" y="306370"/>
                </a:cubicBezTo>
                <a:cubicBezTo>
                  <a:pt x="1968416" y="309571"/>
                  <a:pt x="1970931" y="311950"/>
                  <a:pt x="1974133" y="313504"/>
                </a:cubicBezTo>
                <a:cubicBezTo>
                  <a:pt x="1977334" y="315059"/>
                  <a:pt x="1983417" y="316294"/>
                  <a:pt x="1992381" y="317209"/>
                </a:cubicBezTo>
                <a:cubicBezTo>
                  <a:pt x="2001344" y="318124"/>
                  <a:pt x="2006192" y="318581"/>
                  <a:pt x="2006924" y="318581"/>
                </a:cubicBezTo>
                <a:cubicBezTo>
                  <a:pt x="2007656" y="318581"/>
                  <a:pt x="2008479" y="318581"/>
                  <a:pt x="2009394" y="318581"/>
                </a:cubicBezTo>
                <a:cubicBezTo>
                  <a:pt x="2010308" y="318581"/>
                  <a:pt x="2013967" y="318581"/>
                  <a:pt x="2020370" y="318581"/>
                </a:cubicBezTo>
                <a:cubicBezTo>
                  <a:pt x="2026772" y="318581"/>
                  <a:pt x="2032901" y="317300"/>
                  <a:pt x="2038755" y="314739"/>
                </a:cubicBezTo>
                <a:cubicBezTo>
                  <a:pt x="2044608" y="312178"/>
                  <a:pt x="2048496" y="308977"/>
                  <a:pt x="2050417" y="305135"/>
                </a:cubicBezTo>
                <a:cubicBezTo>
                  <a:pt x="2052337" y="301294"/>
                  <a:pt x="2052886" y="297498"/>
                  <a:pt x="2052063" y="293748"/>
                </a:cubicBezTo>
                <a:cubicBezTo>
                  <a:pt x="2051240" y="289997"/>
                  <a:pt x="2050508" y="286933"/>
                  <a:pt x="2049868" y="284555"/>
                </a:cubicBezTo>
                <a:cubicBezTo>
                  <a:pt x="2049227" y="282177"/>
                  <a:pt x="2047855" y="279936"/>
                  <a:pt x="2045752" y="277832"/>
                </a:cubicBezTo>
                <a:cubicBezTo>
                  <a:pt x="2043648" y="275728"/>
                  <a:pt x="2039715" y="274356"/>
                  <a:pt x="2033953" y="273716"/>
                </a:cubicBezTo>
                <a:cubicBezTo>
                  <a:pt x="2028190" y="273076"/>
                  <a:pt x="2023159" y="272756"/>
                  <a:pt x="2018860" y="272756"/>
                </a:cubicBezTo>
                <a:cubicBezTo>
                  <a:pt x="2014561" y="272756"/>
                  <a:pt x="2007244" y="272756"/>
                  <a:pt x="1996908" y="272756"/>
                </a:cubicBezTo>
                <a:cubicBezTo>
                  <a:pt x="1986572" y="272756"/>
                  <a:pt x="1976603" y="272756"/>
                  <a:pt x="1966998" y="272756"/>
                </a:cubicBezTo>
                <a:cubicBezTo>
                  <a:pt x="1957394" y="272756"/>
                  <a:pt x="1947607" y="272298"/>
                  <a:pt x="1937637" y="271384"/>
                </a:cubicBezTo>
                <a:cubicBezTo>
                  <a:pt x="1927667" y="270469"/>
                  <a:pt x="1919893" y="269783"/>
                  <a:pt x="1914313" y="269326"/>
                </a:cubicBezTo>
                <a:cubicBezTo>
                  <a:pt x="1908734" y="268868"/>
                  <a:pt x="1902422" y="267542"/>
                  <a:pt x="1895380" y="265347"/>
                </a:cubicBezTo>
                <a:cubicBezTo>
                  <a:pt x="1888336" y="263152"/>
                  <a:pt x="1881751" y="258121"/>
                  <a:pt x="1875623" y="250255"/>
                </a:cubicBezTo>
                <a:cubicBezTo>
                  <a:pt x="1869494" y="242389"/>
                  <a:pt x="1865104" y="234568"/>
                  <a:pt x="1862451" y="226794"/>
                </a:cubicBezTo>
                <a:cubicBezTo>
                  <a:pt x="1859799" y="219019"/>
                  <a:pt x="1858198" y="212113"/>
                  <a:pt x="1857649" y="206076"/>
                </a:cubicBezTo>
                <a:cubicBezTo>
                  <a:pt x="1857101" y="200039"/>
                  <a:pt x="1856963" y="194460"/>
                  <a:pt x="1857238" y="189338"/>
                </a:cubicBezTo>
                <a:cubicBezTo>
                  <a:pt x="1857512" y="184215"/>
                  <a:pt x="1857787" y="178224"/>
                  <a:pt x="1858061" y="171364"/>
                </a:cubicBezTo>
                <a:cubicBezTo>
                  <a:pt x="1858335" y="164504"/>
                  <a:pt x="1859890" y="156364"/>
                  <a:pt x="1862726" y="146943"/>
                </a:cubicBezTo>
                <a:cubicBezTo>
                  <a:pt x="1865561" y="137521"/>
                  <a:pt x="1870866" y="129335"/>
                  <a:pt x="1878641" y="122384"/>
                </a:cubicBezTo>
                <a:cubicBezTo>
                  <a:pt x="1886416" y="115432"/>
                  <a:pt x="1896020" y="110356"/>
                  <a:pt x="1907453" y="107154"/>
                </a:cubicBezTo>
                <a:cubicBezTo>
                  <a:pt x="1918887" y="103953"/>
                  <a:pt x="1930732" y="102352"/>
                  <a:pt x="1942988" y="102352"/>
                </a:cubicBezTo>
                <a:close/>
                <a:moveTo>
                  <a:pt x="1530902" y="2744"/>
                </a:moveTo>
                <a:cubicBezTo>
                  <a:pt x="1562915" y="2744"/>
                  <a:pt x="1578876" y="36359"/>
                  <a:pt x="1578785" y="103587"/>
                </a:cubicBezTo>
                <a:cubicBezTo>
                  <a:pt x="1578693" y="170816"/>
                  <a:pt x="1580202" y="204430"/>
                  <a:pt x="1583312" y="204430"/>
                </a:cubicBezTo>
                <a:cubicBezTo>
                  <a:pt x="1586422" y="204430"/>
                  <a:pt x="1601240" y="187600"/>
                  <a:pt x="1627766" y="153940"/>
                </a:cubicBezTo>
                <a:cubicBezTo>
                  <a:pt x="1654291" y="120280"/>
                  <a:pt x="1687494" y="103450"/>
                  <a:pt x="1727373" y="103450"/>
                </a:cubicBezTo>
                <a:cubicBezTo>
                  <a:pt x="1748228" y="103450"/>
                  <a:pt x="1758655" y="109578"/>
                  <a:pt x="1758655" y="121835"/>
                </a:cubicBezTo>
                <a:cubicBezTo>
                  <a:pt x="1758655" y="133177"/>
                  <a:pt x="1749874" y="149732"/>
                  <a:pt x="1732313" y="171502"/>
                </a:cubicBezTo>
                <a:cubicBezTo>
                  <a:pt x="1695543" y="216869"/>
                  <a:pt x="1696092" y="262786"/>
                  <a:pt x="1733959" y="309251"/>
                </a:cubicBezTo>
                <a:cubicBezTo>
                  <a:pt x="1752070" y="331569"/>
                  <a:pt x="1761125" y="348491"/>
                  <a:pt x="1761125" y="360016"/>
                </a:cubicBezTo>
                <a:cubicBezTo>
                  <a:pt x="1761125" y="372821"/>
                  <a:pt x="1750240" y="379224"/>
                  <a:pt x="1728471" y="379224"/>
                </a:cubicBezTo>
                <a:cubicBezTo>
                  <a:pt x="1686762" y="379224"/>
                  <a:pt x="1652462" y="361708"/>
                  <a:pt x="1625570" y="326676"/>
                </a:cubicBezTo>
                <a:cubicBezTo>
                  <a:pt x="1598679" y="291644"/>
                  <a:pt x="1584181" y="274128"/>
                  <a:pt x="1582078" y="274128"/>
                </a:cubicBezTo>
                <a:cubicBezTo>
                  <a:pt x="1579974" y="274128"/>
                  <a:pt x="1578922" y="288442"/>
                  <a:pt x="1578922" y="317072"/>
                </a:cubicBezTo>
                <a:cubicBezTo>
                  <a:pt x="1578922" y="345701"/>
                  <a:pt x="1562915" y="364497"/>
                  <a:pt x="1530902" y="373461"/>
                </a:cubicBezTo>
                <a:cubicBezTo>
                  <a:pt x="1528706" y="374193"/>
                  <a:pt x="1526603" y="374559"/>
                  <a:pt x="1524590" y="374559"/>
                </a:cubicBezTo>
                <a:cubicBezTo>
                  <a:pt x="1496601" y="374559"/>
                  <a:pt x="1482607" y="314648"/>
                  <a:pt x="1482607" y="194826"/>
                </a:cubicBezTo>
                <a:cubicBezTo>
                  <a:pt x="1482607" y="66772"/>
                  <a:pt x="1498705" y="2744"/>
                  <a:pt x="1530902" y="2744"/>
                </a:cubicBezTo>
                <a:close/>
                <a:moveTo>
                  <a:pt x="186319" y="1098"/>
                </a:moveTo>
                <a:cubicBezTo>
                  <a:pt x="300653" y="1098"/>
                  <a:pt x="357820" y="13629"/>
                  <a:pt x="357820" y="38691"/>
                </a:cubicBezTo>
                <a:cubicBezTo>
                  <a:pt x="357820" y="40703"/>
                  <a:pt x="357454" y="42807"/>
                  <a:pt x="356722" y="45002"/>
                </a:cubicBezTo>
                <a:cubicBezTo>
                  <a:pt x="346295" y="74455"/>
                  <a:pt x="323428" y="89181"/>
                  <a:pt x="288122" y="89181"/>
                </a:cubicBezTo>
                <a:cubicBezTo>
                  <a:pt x="252815" y="89181"/>
                  <a:pt x="235162" y="133863"/>
                  <a:pt x="235162" y="223226"/>
                </a:cubicBezTo>
                <a:cubicBezTo>
                  <a:pt x="235162" y="312590"/>
                  <a:pt x="218149" y="362119"/>
                  <a:pt x="184124" y="371815"/>
                </a:cubicBezTo>
                <a:cubicBezTo>
                  <a:pt x="181014" y="372730"/>
                  <a:pt x="178087" y="373187"/>
                  <a:pt x="175343" y="373187"/>
                </a:cubicBezTo>
                <a:cubicBezTo>
                  <a:pt x="146988" y="373187"/>
                  <a:pt x="132810" y="328002"/>
                  <a:pt x="132810" y="237632"/>
                </a:cubicBezTo>
                <a:cubicBezTo>
                  <a:pt x="132810" y="138665"/>
                  <a:pt x="110675" y="89181"/>
                  <a:pt x="66405" y="89181"/>
                </a:cubicBezTo>
                <a:cubicBezTo>
                  <a:pt x="22135" y="89181"/>
                  <a:pt x="0" y="74455"/>
                  <a:pt x="0" y="45002"/>
                </a:cubicBezTo>
                <a:cubicBezTo>
                  <a:pt x="0" y="15733"/>
                  <a:pt x="62106" y="1098"/>
                  <a:pt x="186319" y="1098"/>
                </a:cubicBezTo>
                <a:close/>
                <a:moveTo>
                  <a:pt x="486719" y="0"/>
                </a:moveTo>
                <a:cubicBezTo>
                  <a:pt x="518733" y="0"/>
                  <a:pt x="534785" y="21587"/>
                  <a:pt x="534877" y="64759"/>
                </a:cubicBezTo>
                <a:cubicBezTo>
                  <a:pt x="534968" y="107932"/>
                  <a:pt x="535608" y="128603"/>
                  <a:pt x="536797" y="126774"/>
                </a:cubicBezTo>
                <a:cubicBezTo>
                  <a:pt x="537986" y="124945"/>
                  <a:pt x="540868" y="121560"/>
                  <a:pt x="545441" y="116621"/>
                </a:cubicBezTo>
                <a:cubicBezTo>
                  <a:pt x="550014" y="111682"/>
                  <a:pt x="559801" y="107886"/>
                  <a:pt x="574802" y="105233"/>
                </a:cubicBezTo>
                <a:cubicBezTo>
                  <a:pt x="589803" y="102581"/>
                  <a:pt x="601419" y="101392"/>
                  <a:pt x="609651" y="101666"/>
                </a:cubicBezTo>
                <a:cubicBezTo>
                  <a:pt x="617883" y="101941"/>
                  <a:pt x="625566" y="102215"/>
                  <a:pt x="632701" y="102489"/>
                </a:cubicBezTo>
                <a:cubicBezTo>
                  <a:pt x="639835" y="102764"/>
                  <a:pt x="648616" y="104044"/>
                  <a:pt x="659043" y="106331"/>
                </a:cubicBezTo>
                <a:cubicBezTo>
                  <a:pt x="669471" y="108618"/>
                  <a:pt x="679120" y="112231"/>
                  <a:pt x="687993" y="117170"/>
                </a:cubicBezTo>
                <a:cubicBezTo>
                  <a:pt x="696865" y="122109"/>
                  <a:pt x="704320" y="129335"/>
                  <a:pt x="710357" y="138848"/>
                </a:cubicBezTo>
                <a:cubicBezTo>
                  <a:pt x="716393" y="148360"/>
                  <a:pt x="720830" y="159519"/>
                  <a:pt x="723665" y="172325"/>
                </a:cubicBezTo>
                <a:cubicBezTo>
                  <a:pt x="726501" y="185130"/>
                  <a:pt x="727918" y="198301"/>
                  <a:pt x="727918" y="211839"/>
                </a:cubicBezTo>
                <a:cubicBezTo>
                  <a:pt x="727918" y="225559"/>
                  <a:pt x="727873" y="252862"/>
                  <a:pt x="727781" y="293748"/>
                </a:cubicBezTo>
                <a:cubicBezTo>
                  <a:pt x="727690" y="334633"/>
                  <a:pt x="711454" y="359650"/>
                  <a:pt x="679075" y="368796"/>
                </a:cubicBezTo>
                <a:cubicBezTo>
                  <a:pt x="673770" y="370443"/>
                  <a:pt x="668922" y="371266"/>
                  <a:pt x="664531" y="371266"/>
                </a:cubicBezTo>
                <a:cubicBezTo>
                  <a:pt x="641665" y="371266"/>
                  <a:pt x="630231" y="350869"/>
                  <a:pt x="630231" y="310074"/>
                </a:cubicBezTo>
                <a:cubicBezTo>
                  <a:pt x="630048" y="261597"/>
                  <a:pt x="629911" y="231138"/>
                  <a:pt x="629820" y="218699"/>
                </a:cubicBezTo>
                <a:cubicBezTo>
                  <a:pt x="629728" y="206259"/>
                  <a:pt x="626984" y="196426"/>
                  <a:pt x="621588" y="189200"/>
                </a:cubicBezTo>
                <a:cubicBezTo>
                  <a:pt x="616191" y="181975"/>
                  <a:pt x="609194" y="177767"/>
                  <a:pt x="600596" y="176578"/>
                </a:cubicBezTo>
                <a:cubicBezTo>
                  <a:pt x="591998" y="175389"/>
                  <a:pt x="585870" y="174932"/>
                  <a:pt x="582211" y="175206"/>
                </a:cubicBezTo>
                <a:cubicBezTo>
                  <a:pt x="578552" y="175480"/>
                  <a:pt x="574848" y="175801"/>
                  <a:pt x="571098" y="176166"/>
                </a:cubicBezTo>
                <a:cubicBezTo>
                  <a:pt x="567347" y="176532"/>
                  <a:pt x="562683" y="177859"/>
                  <a:pt x="557103" y="180145"/>
                </a:cubicBezTo>
                <a:cubicBezTo>
                  <a:pt x="551524" y="182432"/>
                  <a:pt x="546356" y="186777"/>
                  <a:pt x="541599" y="193179"/>
                </a:cubicBezTo>
                <a:cubicBezTo>
                  <a:pt x="536843" y="199582"/>
                  <a:pt x="534511" y="212296"/>
                  <a:pt x="534602" y="231321"/>
                </a:cubicBezTo>
                <a:cubicBezTo>
                  <a:pt x="534694" y="250346"/>
                  <a:pt x="534785" y="276140"/>
                  <a:pt x="534877" y="308702"/>
                </a:cubicBezTo>
                <a:cubicBezTo>
                  <a:pt x="534968" y="341265"/>
                  <a:pt x="519007" y="361845"/>
                  <a:pt x="486993" y="370443"/>
                </a:cubicBezTo>
                <a:cubicBezTo>
                  <a:pt x="484798" y="370992"/>
                  <a:pt x="482786" y="371266"/>
                  <a:pt x="480957" y="371266"/>
                </a:cubicBezTo>
                <a:cubicBezTo>
                  <a:pt x="452785" y="371266"/>
                  <a:pt x="438699" y="311355"/>
                  <a:pt x="438699" y="191533"/>
                </a:cubicBezTo>
                <a:cubicBezTo>
                  <a:pt x="438516" y="191350"/>
                  <a:pt x="438424" y="191076"/>
                  <a:pt x="438424" y="190710"/>
                </a:cubicBezTo>
                <a:cubicBezTo>
                  <a:pt x="438424" y="63570"/>
                  <a:pt x="454523" y="0"/>
                  <a:pt x="486719" y="0"/>
                </a:cubicBezTo>
                <a:close/>
              </a:path>
            </a:pathLst>
          </a:custGeom>
          <a:solidFill>
            <a:schemeClr val="accent4">
              <a:lumMod val="50000"/>
              <a:alpha val="54000"/>
            </a:schemeClr>
          </a:solidFill>
          <a:ln>
            <a:noFill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noProof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341438"/>
            <a:ext cx="76231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dirty="0">
                <a:ea typeface="宋体" panose="02010600030101010101" pitchFamily="2" charset="-122"/>
              </a:rPr>
              <a:t>反向传播</a:t>
            </a:r>
            <a:r>
              <a:rPr lang="en-US" altLang="zh-CN" sz="2800" dirty="0">
                <a:ea typeface="宋体" panose="02010600030101010101" pitchFamily="2" charset="-122"/>
              </a:rPr>
              <a:t>(Backpropagation,</a:t>
            </a:r>
            <a:r>
              <a:rPr lang="zh-CN" altLang="en-US" sz="2800" dirty="0">
                <a:ea typeface="宋体" panose="02010600030101010101" pitchFamily="2" charset="-122"/>
              </a:rPr>
              <a:t>缩写为</a:t>
            </a:r>
            <a:r>
              <a:rPr lang="en-US" altLang="zh-CN" sz="2800" dirty="0">
                <a:ea typeface="宋体" panose="02010600030101010101" pitchFamily="2" charset="-122"/>
              </a:rPr>
              <a:t>BP)</a:t>
            </a:r>
            <a:r>
              <a:rPr lang="zh-CN" altLang="en-US" sz="2800" dirty="0">
                <a:ea typeface="宋体" panose="02010600030101010101" pitchFamily="2" charset="-122"/>
              </a:rPr>
              <a:t>是“误差反向传播”的简称，是一种与最优化方法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ea typeface="宋体" panose="02010600030101010101" pitchFamily="2" charset="-122"/>
              </a:rPr>
              <a:t>如梯度下降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ea typeface="宋体" panose="02010600030101010101" pitchFamily="2" charset="-122"/>
              </a:rPr>
              <a:t>结合使用的，用来训练人工神经网络的常见方法。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3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/>
              <a:t>BP</a:t>
            </a:r>
            <a:r>
              <a:rPr lang="zh-CN" altLang="en-US" sz="4000"/>
              <a:t>算法介绍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341438"/>
            <a:ext cx="7623175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阶段：激励传播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前向传播阶段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反向传播阶段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zh-CN" altLang="en-US" dirty="0">
                <a:ea typeface="宋体" panose="02010600030101010101" pitchFamily="2" charset="-122"/>
              </a:rPr>
              <a:t>阶段：权重</a:t>
            </a:r>
            <a:r>
              <a:rPr lang="zh-CN" altLang="en-US" dirty="0" smtClean="0">
                <a:ea typeface="宋体" panose="02010600030101010101" pitchFamily="2" charset="-122"/>
              </a:rPr>
              <a:t>更新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宋体" panose="02010600030101010101" pitchFamily="2" charset="-122"/>
              </a:rPr>
              <a:t>将输入激励和相应误差相乘，从而获得激励响应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a typeface="宋体" panose="02010600030101010101" pitchFamily="2" charset="-122"/>
              </a:rPr>
              <a:t>将</a:t>
            </a:r>
            <a:r>
              <a:rPr lang="zh-CN" altLang="en-US" sz="2400" dirty="0">
                <a:ea typeface="宋体" panose="02010600030101010101" pitchFamily="2" charset="-122"/>
              </a:rPr>
              <a:t>这个梯度乘上一个比例后加到权重上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651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 dirty="0"/>
              <a:t>BP</a:t>
            </a:r>
            <a:r>
              <a:rPr lang="zh-CN" altLang="en-US" sz="4000" dirty="0"/>
              <a:t>算法的两个阶段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3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 bwMode="auto">
          <a:xfrm>
            <a:off x="628650" y="1340768"/>
            <a:ext cx="7623175" cy="5040560"/>
          </a:xfrm>
          <a:prstGeom prst="rect">
            <a:avLst/>
          </a:prstGeom>
          <a:blipFill rotWithShape="0">
            <a:blip r:embed="rId6"/>
            <a:stretch>
              <a:fillRect l="-1039" t="-1693" r="-119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9699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/>
              <a:t>神经元</a:t>
            </a:r>
          </a:p>
        </p:txBody>
      </p:sp>
      <p:pic>
        <p:nvPicPr>
          <p:cNvPr id="29700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2133600"/>
            <a:ext cx="4157662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框 3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 bwMode="auto">
          <a:xfrm>
            <a:off x="628650" y="1340768"/>
            <a:ext cx="7623175" cy="5328592"/>
          </a:xfrm>
          <a:prstGeom prst="rect">
            <a:avLst/>
          </a:prstGeom>
          <a:blipFill rotWithShape="0">
            <a:blip r:embed="rId6"/>
            <a:stretch>
              <a:fillRect l="-1039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1747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4000"/>
              <a:t>Sigmoid</a:t>
            </a:r>
            <a:r>
              <a:rPr lang="zh-CN" altLang="en-US" sz="4000"/>
              <a:t>函数</a:t>
            </a:r>
          </a:p>
        </p:txBody>
      </p:sp>
      <p:pic>
        <p:nvPicPr>
          <p:cNvPr id="31748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09800"/>
            <a:ext cx="3527425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3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28650" y="1341438"/>
                <a:ext cx="7623175" cy="5327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神经网络模型就是多个神经元的级联，上一级神经元的输出是下一级神经元的输出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该神经网络有一个输入层，一个隐藏层和一个输出层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该神经网络的参数是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，其中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是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l-1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层的第</a:t>
                </a:r>
                <a:r>
                  <a:rPr lang="en-US" altLang="zh-CN" dirty="0" err="1" smtClean="0">
                    <a:ea typeface="宋体" panose="02010600030101010101" pitchFamily="2" charset="-122"/>
                  </a:rPr>
                  <a:t>i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个节点与第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j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个节点之间的连接参数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(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或称权值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)</a:t>
                </a:r>
                <a:r>
                  <a:rPr lang="en-US" altLang="zh-CN" dirty="0">
                    <a:ea typeface="宋体" panose="02010600030101010101" pitchFamily="2" charset="-122"/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表示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j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个偏置节点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28650" y="1341438"/>
                <a:ext cx="7623175" cy="5327922"/>
              </a:xfrm>
              <a:prstGeom prst="rect">
                <a:avLst/>
              </a:prstGeom>
              <a:blipFill rotWithShape="0">
                <a:blip r:embed="rId7"/>
                <a:stretch>
                  <a:fillRect l="-1039" t="-16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5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/>
              <a:t>神经网络模型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205038"/>
            <a:ext cx="37433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3"/>
          <p:cNvSpPr txBox="1">
            <a:spLocks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</p:nvPr>
        </p:nvSpPr>
        <p:spPr bwMode="auto">
          <a:xfrm>
            <a:off x="628650" y="1341438"/>
            <a:ext cx="8407846" cy="5327650"/>
          </a:xfrm>
          <a:prstGeom prst="rect">
            <a:avLst/>
          </a:prstGeom>
          <a:blipFill rotWithShape="0">
            <a:blip r:embed="rId6"/>
            <a:stretch>
              <a:fillRect l="-943" t="-1487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5843" name="文本框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/>
              <a:t>前向传播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/>
              <a:t>反向传播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28650" y="1341438"/>
                <a:ext cx="8191822" cy="5327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反向传播指的是在训练的时候，根据最终输出的误差来调整倒数第二层、倒数第三层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…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第一层的参数的过程。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符号定义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j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个节点的输入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从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l-1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层第</a:t>
                </a:r>
                <a:r>
                  <a:rPr lang="en-US" altLang="zh-CN" dirty="0" err="1" smtClean="0">
                    <a:ea typeface="宋体" panose="02010600030101010101" pitchFamily="2" charset="-122"/>
                  </a:rPr>
                  <a:t>i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个节点到第</a:t>
                </a:r>
                <a:r>
                  <a:rPr lang="en-US" altLang="zh-CN" dirty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j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个节点的权值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en-US" altLang="zh-CN" dirty="0" smtClean="0">
                    <a:ea typeface="宋体" panose="02010600030101010101" pitchFamily="2" charset="-122"/>
                  </a:rPr>
                  <a:t>sigmoid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函数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：第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l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层的偏置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o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𝑙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第</a:t>
                </a:r>
                <a:r>
                  <a:rPr lang="en-US" altLang="zh-CN" dirty="0">
                    <a:ea typeface="宋体" panose="02010600030101010101" pitchFamily="2" charset="-122"/>
                  </a:rPr>
                  <a:t>l</a:t>
                </a:r>
                <a:r>
                  <a:rPr lang="zh-CN" altLang="en-US" dirty="0">
                    <a:ea typeface="宋体" panose="02010600030101010101" pitchFamily="2" charset="-122"/>
                  </a:rPr>
                  <a:t>层第</a:t>
                </a:r>
                <a:r>
                  <a:rPr lang="en-US" altLang="zh-CN" dirty="0">
                    <a:ea typeface="宋体" panose="02010600030101010101" pitchFamily="2" charset="-122"/>
                  </a:rPr>
                  <a:t>j</a:t>
                </a:r>
                <a:r>
                  <a:rPr lang="zh-CN" altLang="en-US" dirty="0">
                    <a:ea typeface="宋体" panose="02010600030101010101" pitchFamily="2" charset="-122"/>
                  </a:rPr>
                  <a:t>个节点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的输出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r>
                  <a:rPr lang="en-US" altLang="zh-CN" dirty="0">
                    <a:ea typeface="宋体" panose="02010600030101010101" pitchFamily="2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t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：输出层第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j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个节点的目标值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:endParaRPr lang="en-US" altLang="zh-CN" dirty="0" smtClean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28650" y="1341438"/>
                <a:ext cx="8191822" cy="5327922"/>
              </a:xfrm>
              <a:prstGeom prst="rect">
                <a:avLst/>
              </a:prstGeom>
              <a:blipFill rotWithShape="0">
                <a:blip r:embed="rId6"/>
                <a:stretch>
                  <a:fillRect l="-967" t="-16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43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文本框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8650" y="115888"/>
            <a:ext cx="7886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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000" dirty="0"/>
              <a:t>输出层权值调整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3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28650" y="1196752"/>
                <a:ext cx="8119814" cy="53279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171450" indent="-171450">
                  <a:lnSpc>
                    <a:spcPct val="90000"/>
                  </a:lnSpc>
                  <a:spcBef>
                    <a:spcPts val="1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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给定训练集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和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模型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输出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输出层的输出误差定义为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:</a:t>
                </a: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k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训练的目标就是最小化该误差，如何实现最小化呢？就需要看损失函数对参数的导数：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这个</m:t>
                    </m:r>
                  </m:oMath>
                </a14:m>
                <a:r>
                  <a:rPr lang="zh-CN" altLang="en-US" dirty="0" smtClean="0">
                    <a:ea typeface="宋体" panose="02010600030101010101" pitchFamily="2" charset="-122"/>
                  </a:rPr>
                  <a:t>关系代入有：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ts val="750"/>
                  </a:spcBef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ea typeface="宋体" panose="02010600030101010101" pitchFamily="2" charset="-122"/>
                  </a:rPr>
                  <a:t>对</a:t>
                </a:r>
                <a:r>
                  <a:rPr lang="en-US" altLang="zh-CN" dirty="0" smtClean="0">
                    <a:ea typeface="宋体" panose="02010600030101010101" pitchFamily="2" charset="-122"/>
                  </a:rPr>
                  <a:t>sigmoid</a:t>
                </a:r>
                <a:r>
                  <a:rPr lang="zh-CN" altLang="en-US" dirty="0" smtClean="0">
                    <a:ea typeface="宋体" panose="02010600030101010101" pitchFamily="2" charset="-122"/>
                  </a:rPr>
                  <a:t>求导有：</a:t>
                </a:r>
                <a:endParaRPr lang="en-US" altLang="zh-CN" dirty="0" smtClean="0">
                  <a:ea typeface="宋体" panose="02010600030101010101" pitchFamily="2" charset="-122"/>
                </a:endParaRPr>
              </a:p>
              <a:p>
                <a:pPr marL="0" indent="0" eaLnBrk="1" hangingPunct="1">
                  <a:spcBef>
                    <a:spcPts val="75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(1−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28650" y="1196752"/>
                <a:ext cx="8119814" cy="5327922"/>
              </a:xfrm>
              <a:prstGeom prst="rect">
                <a:avLst/>
              </a:prstGeom>
              <a:blipFill rotWithShape="0">
                <a:blip r:embed="rId6"/>
                <a:stretch>
                  <a:fillRect l="-976" t="-19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066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Oval 1"/>
  <p:tag name="KSO_WM_TAG_VERSION" val="1.0"/>
  <p:tag name="KSO_WM_BEAUTIFY_FLAG" val="#wm#"/>
  <p:tag name="KSO_WM_UNIT_TYPE" val="i"/>
  <p:tag name="KSO_WM_UNIT_ID" val="258*i*0"/>
  <p:tag name="KSO_WM_TEMPLATE_CATEGORY" val="custom"/>
  <p:tag name="KSO_WM_TEMPLATE_INDEX" val="1601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530"/>
  <p:tag name="MH_LIBRARY" val="CONTENTS"/>
  <p:tag name="MH_TYPE" val="NUMBER"/>
  <p:tag name="ID" val="547136"/>
  <p:tag name="MH_ORDER" val="NUMB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a*1"/>
  <p:tag name="KSO_WM_UNIT_TYPE" val="a"/>
  <p:tag name="KSO_WM_UNIT_INDEX" val="1"/>
  <p:tag name="KSO_WM_UNIT_CLEAR" val="1"/>
  <p:tag name="KSO_WM_UNIT_LAYERLEVEL" val="1"/>
  <p:tag name="KSO_WM_UNIT_VALUE" val="54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8、12、18、22、27、28、29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KSO_WM_TEMPLATE_CATEGORY" val="custom"/>
  <p:tag name="KSO_WM_TEMPLATE_INDEX" val="217"/>
  <p:tag name="KSO_WM_TAG_VERSION" val="1.0"/>
  <p:tag name="KSO_WM_SLIDE_ID" val="custom217_29"/>
  <p:tag name="KSO_WM_SLIDE_INDEX" val="29"/>
  <p:tag name="KSO_WM_SLIDE_ITEM_CNT" val="1"/>
  <p:tag name="KSO_WM_SLIDE_TYPE" val="endPage"/>
  <p:tag name="KSO_WM_BEAUTIFY_FLAG" val="#wm#"/>
  <p:tag name="KSO_WM_SLIDE_LAYOUT" val="d"/>
  <p:tag name="KSO_WM_SLIDE_LAYOUT_CNT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13144139"/>
  <p:tag name="MH_LIBRARY" val="GRAPHIC"/>
  <p:tag name="MH_ORDER" val="文本框 5"/>
  <p:tag name="KSO_WM_TAG_VERSION" val="1.0"/>
  <p:tag name="KSO_WM_BEAUTIFY_FLAG" val="#wm#"/>
  <p:tag name="KSO_WM_UNIT_TYPE" val="i"/>
  <p:tag name="KSO_WM_UNIT_ID" val="custom217_29*i*0"/>
  <p:tag name="KSO_WM_TEMPLATE_CATEGORY" val="custom"/>
  <p:tag name="KSO_WM_TEMPLATE_INDEX" val="217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a"/>
  <p:tag name="KSO_WM_UNIT_INDEX" val="1"/>
  <p:tag name="KSO_WM_UNIT_ID" val="custom217_1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TYPE" val="b"/>
  <p:tag name="KSO_WM_UNIT_INDEX" val="1"/>
  <p:tag name="KSO_WM_UNIT_ID" val="custom217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17"/>
  <p:tag name="KSO_WM_TAG_VERSION" val="1.0"/>
  <p:tag name="KSO_WM_SLIDE_ID" val="custom217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17"/>
  <p:tag name="KSO_WM_UNIT_ID" val="custom217_2*f*1"/>
  <p:tag name="KSO_WM_UNIT_TYPE" val="f"/>
  <p:tag name="KSO_WM_UNIT_INDEX" val="1"/>
  <p:tag name="KSO_WM_UNIT_CLEAR" val="1"/>
  <p:tag name="KSO_WM_UNIT_LAYERLEVEL" val="1"/>
  <p:tag name="KSO_WM_UNIT_VALUE" val="392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主题">
  <a:themeElements>
    <a:clrScheme name="16011717">
      <a:dk1>
        <a:srgbClr val="5F5F5F"/>
      </a:dk1>
      <a:lt1>
        <a:sysClr val="window" lastClr="FFFFFF"/>
      </a:lt1>
      <a:dk2>
        <a:srgbClr val="4D4D4D"/>
      </a:dk2>
      <a:lt2>
        <a:srgbClr val="FFFFFF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B0F0"/>
      </a:hlink>
      <a:folHlink>
        <a:srgbClr val="94949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857</TotalTime>
  <Pages>0</Pages>
  <Words>277</Words>
  <Characters>0</Characters>
  <Application>Microsoft Office PowerPoint</Application>
  <DocSecurity>0</DocSecurity>
  <PresentationFormat>全屏显示(4:3)</PresentationFormat>
  <Lines>0</Lines>
  <Paragraphs>106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宋体</vt:lpstr>
      <vt:lpstr>幼圆</vt:lpstr>
      <vt:lpstr>黑体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alexander</cp:lastModifiedBy>
  <cp:revision>63</cp:revision>
  <dcterms:created xsi:type="dcterms:W3CDTF">2016-11-05T13:25:47Z</dcterms:created>
  <dcterms:modified xsi:type="dcterms:W3CDTF">2016-11-28T02:18:16Z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