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75" r:id="rId2"/>
    <p:sldId id="256" r:id="rId3"/>
    <p:sldId id="257" r:id="rId4"/>
    <p:sldId id="259" r:id="rId5"/>
    <p:sldId id="278" r:id="rId6"/>
    <p:sldId id="279" r:id="rId7"/>
    <p:sldId id="271" r:id="rId8"/>
    <p:sldId id="266" r:id="rId9"/>
    <p:sldId id="268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72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40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4079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653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980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653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85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765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115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643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06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378384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063766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267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640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517897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860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9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项目团队介绍</a:t>
            </a:r>
            <a:endParaRPr lang="en-US" dirty="0"/>
          </a:p>
          <a:p>
            <a:r>
              <a:rPr lang="zh-CN" altLang="en-US" dirty="0" smtClean="0"/>
              <a:t>项目实现技术</a:t>
            </a:r>
            <a:endParaRPr lang="en-US" dirty="0"/>
          </a:p>
          <a:p>
            <a:r>
              <a:rPr lang="zh-CN" altLang="en-US" dirty="0" smtClean="0"/>
              <a:t>项目未来愿景</a:t>
            </a:r>
            <a:endParaRPr lang="en-US" dirty="0"/>
          </a:p>
          <a:p>
            <a:r>
              <a:rPr lang="zh-CN" altLang="en-US" dirty="0" smtClean="0"/>
              <a:t>项目开发学习成果</a:t>
            </a:r>
            <a:endParaRPr lang="en-US" dirty="0"/>
          </a:p>
          <a:p>
            <a:r>
              <a:rPr lang="zh-CN" altLang="en-US" dirty="0" smtClean="0"/>
              <a:t>问题与回答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88" y="595377"/>
            <a:ext cx="1711544" cy="13355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679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9645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66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物流管理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93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开发团队</a:t>
            </a:r>
            <a:endParaRPr lang="en-US" dirty="0"/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259194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7" y="4396127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4961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组长：孙晨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4961" y="439612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李想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83563" y="2606551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王鑫坤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3563" y="4400997"/>
            <a:ext cx="2700996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安宇航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07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HTML-5/CSS/ Java Script</a:t>
            </a:r>
          </a:p>
          <a:p>
            <a:r>
              <a:rPr lang="en-US" dirty="0" smtClean="0"/>
              <a:t>Spring</a:t>
            </a:r>
          </a:p>
          <a:p>
            <a:r>
              <a:rPr lang="en-US" altLang="zh-CN" dirty="0" smtClean="0"/>
              <a:t>Bootstrap</a:t>
            </a:r>
          </a:p>
          <a:p>
            <a:r>
              <a:rPr lang="en-US" dirty="0" smtClean="0"/>
              <a:t>Hibernate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801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672" y="423081"/>
            <a:ext cx="6933453" cy="559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6762" y="777922"/>
            <a:ext cx="7667235" cy="357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主要功能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网点的增删改</a:t>
            </a:r>
            <a:endParaRPr lang="en-US" altLang="zh-CN" dirty="0" smtClean="0"/>
          </a:p>
          <a:p>
            <a:r>
              <a:rPr lang="zh-CN" altLang="en-US" dirty="0" smtClean="0"/>
              <a:t>个人信息的查看、修改</a:t>
            </a:r>
            <a:endParaRPr lang="en-US" altLang="zh-CN" dirty="0" smtClean="0"/>
          </a:p>
          <a:p>
            <a:r>
              <a:rPr lang="zh-CN" altLang="en-US" dirty="0" smtClean="0"/>
              <a:t>添加快递单、管理快递单</a:t>
            </a:r>
            <a:endParaRPr lang="en-US" altLang="zh-CN" dirty="0" smtClean="0"/>
          </a:p>
          <a:p>
            <a:r>
              <a:rPr lang="zh-CN" altLang="en-US" dirty="0" smtClean="0"/>
              <a:t>货单的管理</a:t>
            </a:r>
            <a:endParaRPr lang="en-US" altLang="zh-CN" dirty="0" smtClean="0"/>
          </a:p>
          <a:p>
            <a:r>
              <a:rPr lang="zh-CN" altLang="en-US" dirty="0" smtClean="0"/>
              <a:t>超级管理员对员工、部门、职位的管理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36900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702365"/>
            <a:ext cx="10972799" cy="1179444"/>
          </a:xfrm>
        </p:spPr>
        <p:txBody>
          <a:bodyPr/>
          <a:lstStyle/>
          <a:p>
            <a:r>
              <a:rPr lang="zh-CN" altLang="en-US" b="1" dirty="0" smtClean="0"/>
              <a:t>项目开发学习成果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熟练掌握了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等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929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项目未来愿景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地图定位导航之类实现</a:t>
            </a:r>
            <a:endParaRPr lang="en-US" altLang="zh-CN" dirty="0" smtClean="0"/>
          </a:p>
          <a:p>
            <a:r>
              <a:rPr lang="zh-CN" altLang="en-US" dirty="0" smtClean="0"/>
              <a:t>更细致的处理加工商品操作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568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165</Words>
  <Application>Microsoft Office PowerPoint</Application>
  <PresentationFormat>自定义</PresentationFormat>
  <Paragraphs>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Ion Boardroom</vt:lpstr>
      <vt:lpstr>目录</vt:lpstr>
      <vt:lpstr>物流管理</vt:lpstr>
      <vt:lpstr>开发团队</vt:lpstr>
      <vt:lpstr>项目实现技术</vt:lpstr>
      <vt:lpstr>幻灯片 5</vt:lpstr>
      <vt:lpstr>幻灯片 6</vt:lpstr>
      <vt:lpstr>主要功能</vt:lpstr>
      <vt:lpstr>项目开发学习成果</vt:lpstr>
      <vt:lpstr>项目未来愿景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Administrator</cp:lastModifiedBy>
  <cp:revision>33</cp:revision>
  <dcterms:created xsi:type="dcterms:W3CDTF">2016-12-16T07:43:48Z</dcterms:created>
  <dcterms:modified xsi:type="dcterms:W3CDTF">2019-01-09T04:06:55Z</dcterms:modified>
</cp:coreProperties>
</file>