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ber" initials="C" lastIdx="1" clrIdx="0">
    <p:extLst>
      <p:ext uri="{19B8F6BF-5375-455C-9EA6-DF929625EA0E}">
        <p15:presenceInfo xmlns:p15="http://schemas.microsoft.com/office/powerpoint/2012/main" userId="Cy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9T12:18:34.238" idx="1">
    <p:pos x="2880" y="170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011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8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7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45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79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06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2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39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69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46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51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3E16A13-2D67-491E-ACCF-8A4DDEC0D071}" type="datetimeFigureOut">
              <a:rPr lang="uk-UA" smtClean="0"/>
              <a:t>29.06.2024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608F6D-0B2E-43CF-9ACF-3A8FBC2EB4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69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bSQnjG6oyI" TargetMode="Externa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32" y="-46074"/>
            <a:ext cx="6432645" cy="69040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14" y="272955"/>
            <a:ext cx="5895832" cy="1951630"/>
          </a:xfrm>
        </p:spPr>
        <p:txBody>
          <a:bodyPr>
            <a:normAutofit fontScale="90000"/>
          </a:bodyPr>
          <a:lstStyle/>
          <a:p>
            <a:pPr algn="l"/>
            <a:r>
              <a:rPr lang="uk-UA" sz="5300" dirty="0" smtClean="0">
                <a:latin typeface="Bahnschrift SemiLight SemiConde" panose="020B0502040204020203" pitchFamily="34" charset="0"/>
              </a:rPr>
              <a:t>Гра</a:t>
            </a:r>
            <a:br>
              <a:rPr lang="uk-UA" sz="5300" dirty="0" smtClean="0">
                <a:latin typeface="Bahnschrift SemiLight SemiConde" panose="020B0502040204020203" pitchFamily="34" charset="0"/>
              </a:rPr>
            </a:br>
            <a:r>
              <a:rPr lang="uk-UA" sz="5300" dirty="0" smtClean="0">
                <a:latin typeface="Bahnschrift SemiLight SemiConde" panose="020B0502040204020203" pitchFamily="34" charset="0"/>
              </a:rPr>
              <a:t>«Хрестики-Нулики</a:t>
            </a:r>
            <a:r>
              <a:rPr lang="uk-UA" dirty="0" smtClean="0">
                <a:latin typeface="Bahnschrift SemiLight SemiConde" panose="020B0502040204020203" pitchFamily="34" charset="0"/>
              </a:rPr>
              <a:t>»</a:t>
            </a:r>
            <a:endParaRPr lang="uk-UA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2369216"/>
            <a:ext cx="5895832" cy="1655762"/>
          </a:xfrm>
        </p:spPr>
        <p:txBody>
          <a:bodyPr>
            <a:normAutofit/>
          </a:bodyPr>
          <a:lstStyle/>
          <a:p>
            <a:pPr algn="l"/>
            <a:r>
              <a:rPr lang="uk-UA" dirty="0" smtClean="0"/>
              <a:t>Ця гра була створена для того щоб заповнити той час коли вам сумно, нічого не робите або пограти із другом. Далі у презентації я вам розкажу з чого ця гра складається!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11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64322" y="1323833"/>
            <a:ext cx="5927678" cy="5534167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err="1" smtClean="0"/>
              <a:t>Гра</a:t>
            </a:r>
            <a:r>
              <a:rPr lang="ru-RU" sz="2000" b="1" dirty="0" smtClean="0"/>
              <a:t> </a:t>
            </a:r>
            <a:r>
              <a:rPr lang="ru-RU" sz="2000" b="1" dirty="0"/>
              <a:t>проводиться на квадратному </a:t>
            </a:r>
            <a:r>
              <a:rPr lang="ru-RU" sz="2000" b="1" dirty="0" err="1"/>
              <a:t>полі</a:t>
            </a:r>
            <a:r>
              <a:rPr lang="ru-RU" sz="2000" b="1" dirty="0"/>
              <a:t> 3×3</a:t>
            </a:r>
            <a:r>
              <a:rPr lang="ru-RU" sz="2000" dirty="0"/>
              <a:t>. </a:t>
            </a:r>
            <a:r>
              <a:rPr lang="ru-RU" sz="2000" dirty="0" err="1"/>
              <a:t>Гравці</a:t>
            </a:r>
            <a:r>
              <a:rPr lang="ru-RU" sz="2000" dirty="0"/>
              <a:t> по </a:t>
            </a:r>
            <a:r>
              <a:rPr lang="ru-RU" sz="2000" dirty="0" err="1"/>
              <a:t>черзі</a:t>
            </a:r>
            <a:r>
              <a:rPr lang="ru-RU" sz="2000" dirty="0"/>
              <a:t> </a:t>
            </a:r>
            <a:r>
              <a:rPr lang="ru-RU" sz="2000" dirty="0" err="1"/>
              <a:t>ставлять</a:t>
            </a:r>
            <a:r>
              <a:rPr lang="ru-RU" sz="2000" dirty="0"/>
              <a:t> </a:t>
            </a:r>
            <a:r>
              <a:rPr lang="ru-RU" sz="2000" dirty="0" err="1"/>
              <a:t>свої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– </a:t>
            </a:r>
            <a:r>
              <a:rPr lang="ru-RU" sz="2000" dirty="0" err="1"/>
              <a:t>хрестик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нулик, на </a:t>
            </a:r>
            <a:r>
              <a:rPr lang="ru-RU" sz="2000" dirty="0" err="1"/>
              <a:t>порожні</a:t>
            </a:r>
            <a:r>
              <a:rPr lang="ru-RU" sz="2000" dirty="0"/>
              <a:t> </a:t>
            </a:r>
            <a:r>
              <a:rPr lang="ru-RU" sz="2000" dirty="0" err="1"/>
              <a:t>клітини</a:t>
            </a:r>
            <a:r>
              <a:rPr lang="ru-RU" sz="2000" dirty="0"/>
              <a:t> поля. Мета </a:t>
            </a:r>
            <a:r>
              <a:rPr lang="ru-RU" sz="2000" dirty="0" err="1"/>
              <a:t>гри</a:t>
            </a:r>
            <a:r>
              <a:rPr lang="ru-RU" sz="2000" dirty="0"/>
              <a:t> – </a:t>
            </a:r>
            <a:r>
              <a:rPr lang="ru-RU" sz="2000" dirty="0" err="1"/>
              <a:t>поставити</a:t>
            </a:r>
            <a:r>
              <a:rPr lang="ru-RU" sz="2000" dirty="0"/>
              <a:t> три </a:t>
            </a:r>
            <a:r>
              <a:rPr lang="ru-RU" sz="2000" dirty="0" err="1"/>
              <a:t>своїх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в ряд по </a:t>
            </a:r>
            <a:r>
              <a:rPr lang="ru-RU" sz="2000" dirty="0" err="1"/>
              <a:t>горизонталі</a:t>
            </a:r>
            <a:r>
              <a:rPr lang="ru-RU" sz="2000" dirty="0"/>
              <a:t>, </a:t>
            </a:r>
            <a:r>
              <a:rPr lang="ru-RU" sz="2000" dirty="0" err="1"/>
              <a:t>вертикалі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діагоналі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800" b="1" dirty="0" err="1" smtClean="0"/>
              <a:t>Ця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гра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пройшла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дуже</a:t>
            </a:r>
            <a:r>
              <a:rPr lang="ru-RU" sz="1800" b="1" dirty="0" smtClean="0"/>
              <a:t> великий </a:t>
            </a:r>
            <a:r>
              <a:rPr lang="ru-RU" sz="1800" b="1" dirty="0" err="1" smtClean="0"/>
              <a:t>відлік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часу</a:t>
            </a:r>
            <a:r>
              <a:rPr lang="ru-RU" sz="1800" dirty="0" err="1" smtClean="0"/>
              <a:t>,у</a:t>
            </a:r>
            <a:r>
              <a:rPr lang="ru-RU" sz="1800" dirty="0" smtClean="0"/>
              <a:t> </a:t>
            </a:r>
            <a:r>
              <a:rPr lang="ru-RU" sz="1600" dirty="0" err="1" smtClean="0"/>
              <a:t>неї</a:t>
            </a:r>
            <a:r>
              <a:rPr lang="ru-RU" sz="1600" dirty="0" smtClean="0"/>
              <a:t> </a:t>
            </a:r>
            <a:r>
              <a:rPr lang="ru-RU" sz="1600" dirty="0" err="1" smtClean="0"/>
              <a:t>ще</a:t>
            </a:r>
            <a:r>
              <a:rPr lang="ru-RU" sz="1600" dirty="0" smtClean="0"/>
              <a:t> </a:t>
            </a:r>
            <a:r>
              <a:rPr lang="ru-RU" sz="1600" dirty="0" err="1" smtClean="0"/>
              <a:t>грали</a:t>
            </a:r>
            <a:r>
              <a:rPr lang="ru-RU" sz="1600" dirty="0" smtClean="0"/>
              <a:t> в </a:t>
            </a:r>
            <a:r>
              <a:rPr lang="ru-RU" sz="1600" dirty="0" err="1" smtClean="0"/>
              <a:t>римській</a:t>
            </a:r>
            <a:r>
              <a:rPr lang="ru-RU" sz="1600" dirty="0" smtClean="0"/>
              <a:t> </a:t>
            </a:r>
            <a:r>
              <a:rPr lang="ru-RU" sz="1600" dirty="0" err="1" smtClean="0"/>
              <a:t>імперії.Хоч</a:t>
            </a:r>
            <a:r>
              <a:rPr lang="ru-RU" sz="1600" dirty="0" smtClean="0"/>
              <a:t> вона </a:t>
            </a:r>
            <a:r>
              <a:rPr lang="ru-RU" sz="1600" dirty="0" err="1" smtClean="0"/>
              <a:t>пройшла</a:t>
            </a:r>
            <a:r>
              <a:rPr lang="ru-RU" sz="1600" dirty="0" smtClean="0"/>
              <a:t> </a:t>
            </a:r>
            <a:r>
              <a:rPr lang="ru-RU" sz="1600" dirty="0" err="1" smtClean="0"/>
              <a:t>такий</a:t>
            </a:r>
            <a:r>
              <a:rPr lang="ru-RU" sz="1600" dirty="0" smtClean="0"/>
              <a:t> </a:t>
            </a:r>
            <a:r>
              <a:rPr lang="ru-RU" sz="1600" dirty="0" err="1" smtClean="0"/>
              <a:t>значний</a:t>
            </a:r>
            <a:r>
              <a:rPr lang="ru-RU" sz="1600" dirty="0" smtClean="0"/>
              <a:t> шлях але не </a:t>
            </a:r>
            <a:r>
              <a:rPr lang="ru-RU" sz="1600" dirty="0" err="1" smtClean="0"/>
              <a:t>втратила</a:t>
            </a:r>
            <a:r>
              <a:rPr lang="ru-RU" sz="1600" dirty="0" smtClean="0"/>
              <a:t> свою </a:t>
            </a:r>
            <a:r>
              <a:rPr lang="ru-RU" sz="1600" dirty="0" err="1" smtClean="0"/>
              <a:t>популярніст</a:t>
            </a:r>
            <a:endParaRPr lang="uk-UA" sz="16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264322" y="0"/>
            <a:ext cx="5927678" cy="1323833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atin typeface="Arial Black" panose="020B0A04020102020204" pitchFamily="34" charset="0"/>
              </a:rPr>
              <a:t>Короткі відомості про гру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8,800+ Teambuilding Meeting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Organize a Green Event: Tips for Sustainable Planning | Guid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4760"/>
            <a:ext cx="5829300" cy="38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4498">
            <a:off x="8232855" y="438152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571">
            <a:off x="9668993" y="2436281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076">
            <a:off x="8110513" y="4628242"/>
            <a:ext cx="2345858" cy="211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571">
            <a:off x="8972503" y="2586403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01254"/>
            <a:ext cx="5049672" cy="5356746"/>
          </a:xfrm>
        </p:spPr>
        <p:txBody>
          <a:bodyPr>
            <a:normAutofit/>
          </a:bodyPr>
          <a:lstStyle/>
          <a:p>
            <a:r>
              <a:rPr lang="uk-UA" sz="2000" dirty="0" smtClean="0"/>
              <a:t>Саме моя гра створена на </a:t>
            </a:r>
            <a:r>
              <a:rPr lang="en-US" sz="2000" dirty="0" smtClean="0"/>
              <a:t>Python </a:t>
            </a:r>
            <a:r>
              <a:rPr lang="uk-UA" sz="2000" dirty="0" smtClean="0"/>
              <a:t>з модулем </a:t>
            </a:r>
            <a:r>
              <a:rPr lang="en-US" sz="2000" dirty="0" err="1" smtClean="0"/>
              <a:t>pygame</a:t>
            </a:r>
            <a:r>
              <a:rPr lang="uk-UA" sz="2000" dirty="0" smtClean="0"/>
              <a:t>,на якому і створена більшість флеш ігор. Далі у презентації я вам розкажу головні та другорядні пункти проекту</a:t>
            </a:r>
            <a:endParaRPr lang="uk-UA" sz="2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049672" cy="1501254"/>
          </a:xfrm>
        </p:spPr>
        <p:txBody>
          <a:bodyPr>
            <a:noAutofit/>
          </a:bodyPr>
          <a:lstStyle/>
          <a:p>
            <a:r>
              <a:rPr lang="uk-UA" sz="4800" b="1" dirty="0" smtClean="0">
                <a:latin typeface="Arial Black" panose="020B0A04020102020204" pitchFamily="34" charset="0"/>
              </a:rPr>
              <a:t>З чого створена гра?</a:t>
            </a:r>
            <a:endParaRPr lang="uk-UA" sz="4800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12" y="0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60" y="0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73" y="0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924424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32" y="5074271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60" y="4924424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73" y="4924424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93357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374" y="193357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60" y="193357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73" y="193357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348003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374" y="348003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60" y="348003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873" y="348003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9205">
            <a:off x="7825132" y="4324939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4498">
            <a:off x="6227248" y="438151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7072">
            <a:off x="9268251" y="2797419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1636">
            <a:off x="9754834" y="506079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6929">
            <a:off x="8156950" y="1174008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9503">
            <a:off x="10246201" y="4443853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076">
            <a:off x="6322671" y="4648350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0667">
            <a:off x="7957060" y="329996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6871">
            <a:off x="9884129" y="439784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573">
            <a:off x="6385357" y="2068895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7489">
            <a:off x="8653755" y="4376006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Зображення, знайдене за запитом &quot;Знак питання з чоловічко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08" y="221345"/>
            <a:ext cx="21431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0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88794"/>
            <a:ext cx="5518066" cy="5769206"/>
          </a:xfrm>
        </p:spPr>
        <p:txBody>
          <a:bodyPr>
            <a:normAutofit/>
          </a:bodyPr>
          <a:lstStyle/>
          <a:p>
            <a:pPr algn="l"/>
            <a:r>
              <a:rPr lang="uk-UA" sz="2000" dirty="0" smtClean="0"/>
              <a:t>Перше –це  встановлення  модулів  у  проект</a:t>
            </a:r>
            <a:br>
              <a:rPr lang="uk-UA" sz="2000" dirty="0" smtClean="0"/>
            </a:br>
            <a:r>
              <a:rPr lang="en-US" sz="2000" dirty="0" err="1" smtClean="0"/>
              <a:t>pygame</a:t>
            </a:r>
            <a:r>
              <a:rPr lang="en-US" sz="2000" dirty="0" smtClean="0"/>
              <a:t>  </a:t>
            </a:r>
            <a:r>
              <a:rPr lang="uk-UA" sz="2000" dirty="0" smtClean="0"/>
              <a:t>та  </a:t>
            </a:r>
            <a:r>
              <a:rPr lang="en-US" sz="2000" dirty="0" smtClean="0"/>
              <a:t>sys 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uk-UA" sz="2000" dirty="0" smtClean="0"/>
              <a:t>Друге  -  це  як  продовження першого </a:t>
            </a:r>
            <a:r>
              <a:rPr lang="uk-UA" sz="2000" dirty="0" err="1" smtClean="0"/>
              <a:t>пункту,встановлення</a:t>
            </a:r>
            <a:r>
              <a:rPr lang="uk-UA" sz="2000" dirty="0" smtClean="0"/>
              <a:t> </a:t>
            </a:r>
            <a:r>
              <a:rPr lang="en-US" sz="2000" dirty="0" err="1" smtClean="0"/>
              <a:t>pygame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uk-UA" sz="2000" dirty="0" smtClean="0"/>
              <a:t>Третє – це Встановлення розмірів вікна та кольорів</a:t>
            </a:r>
            <a:br>
              <a:rPr lang="uk-UA" sz="2000" dirty="0" smtClean="0"/>
            </a:br>
            <a:r>
              <a:rPr lang="uk-UA" sz="2000" dirty="0" smtClean="0"/>
              <a:t>розміри у програми 600 х 600</a:t>
            </a:r>
            <a:br>
              <a:rPr lang="uk-UA" sz="2000" dirty="0" smtClean="0"/>
            </a:br>
            <a:r>
              <a:rPr lang="uk-UA" sz="2000" dirty="0" smtClean="0"/>
              <a:t>і три основних </a:t>
            </a:r>
            <a:r>
              <a:rPr lang="uk-UA" sz="2000" dirty="0" err="1" smtClean="0"/>
              <a:t>кольори,білий</a:t>
            </a:r>
            <a:r>
              <a:rPr lang="uk-UA" sz="2000" dirty="0" smtClean="0"/>
              <a:t> чорний та червоний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четверте – це створення вікна на якому ви і будете грати у </a:t>
            </a:r>
            <a:r>
              <a:rPr lang="uk-UA" sz="2000" dirty="0" err="1" smtClean="0"/>
              <a:t>гру,та</a:t>
            </a:r>
            <a:r>
              <a:rPr lang="uk-UA" sz="2000" dirty="0" smtClean="0"/>
              <a:t> ігрова дошка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uk-UA" sz="2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5266258" cy="1088794"/>
          </a:xfrm>
        </p:spPr>
        <p:txBody>
          <a:bodyPr>
            <a:noAutofit/>
          </a:bodyPr>
          <a:lstStyle/>
          <a:p>
            <a:r>
              <a:rPr lang="uk-UA" sz="4800" dirty="0" smtClean="0">
                <a:latin typeface="Arial Black" panose="020B0A04020102020204" pitchFamily="34" charset="0"/>
              </a:rPr>
              <a:t>Верх </a:t>
            </a:r>
            <a:r>
              <a:rPr lang="uk-UA" sz="4800" dirty="0">
                <a:latin typeface="Arial Black" panose="020B0A04020102020204" pitchFamily="34" charset="0"/>
              </a:rPr>
              <a:t>айсберга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3" y="0"/>
            <a:ext cx="6050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14902"/>
            <a:ext cx="4148919" cy="5343098"/>
          </a:xfrm>
        </p:spPr>
        <p:txBody>
          <a:bodyPr>
            <a:normAutofit fontScale="90000"/>
          </a:bodyPr>
          <a:lstStyle/>
          <a:p>
            <a:pPr algn="l"/>
            <a:r>
              <a:rPr lang="uk-UA" sz="2000" dirty="0" smtClean="0"/>
              <a:t>У цій частині тут знаходиться головні функції гри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Перше – ця функція відповідає за малювання лінії , за горизонтальні та вертикальні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Друге  - це функція яка перевіряє який зараз гравець та малює фігуру що відповідає гравцю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третє – це перевірка основних функцій на ігровій дошці а саме: перевірка стовпців , перевірка діагоналей та перевірка на перемогу</a:t>
            </a:r>
            <a:endParaRPr lang="uk-UA" sz="2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4148919" cy="2100139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latin typeface="Arial Black" panose="020B0A04020102020204" pitchFamily="34" charset="0"/>
              </a:rPr>
              <a:t>Середина айсберга</a:t>
            </a:r>
            <a:endParaRPr lang="uk-UA" sz="4800" b="1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0"/>
            <a:ext cx="8043081" cy="58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7110" y="1239894"/>
            <a:ext cx="5854890" cy="5618106"/>
          </a:xfrm>
        </p:spPr>
        <p:txBody>
          <a:bodyPr>
            <a:normAutofit/>
          </a:bodyPr>
          <a:lstStyle/>
          <a:p>
            <a:pPr algn="l"/>
            <a:r>
              <a:rPr lang="uk-UA" sz="2000" dirty="0" smtClean="0"/>
              <a:t>І останнє це основи та </a:t>
            </a:r>
            <a:r>
              <a:rPr lang="uk-UA" sz="2000" dirty="0" err="1" smtClean="0"/>
              <a:t>відмальовування</a:t>
            </a:r>
            <a:r>
              <a:rPr lang="uk-UA" sz="2000" dirty="0" smtClean="0"/>
              <a:t> більшості функцій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перше – це основа </a:t>
            </a:r>
            <a:r>
              <a:rPr lang="uk-UA" sz="2000" dirty="0" err="1" smtClean="0"/>
              <a:t>основ,ігрова</a:t>
            </a:r>
            <a:r>
              <a:rPr lang="uk-UA" sz="2000" dirty="0" smtClean="0"/>
              <a:t> функція, через ці декілька рядків і працює уся гра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 Друге – оновлення функцій, через це якраз показується перемога та поразка та закінчення циклу програми</a:t>
            </a:r>
            <a:br>
              <a:rPr lang="uk-UA" sz="2000" dirty="0" smtClean="0"/>
            </a:b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 smtClean="0"/>
              <a:t>третє – це відображення кінцевого екрану з результатом та хто переміг</a:t>
            </a:r>
            <a:endParaRPr lang="uk-UA" sz="2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337110" y="0"/>
            <a:ext cx="5854890" cy="1239894"/>
          </a:xfrm>
        </p:spPr>
        <p:txBody>
          <a:bodyPr>
            <a:normAutofit fontScale="92500" lnSpcReduction="20000"/>
          </a:bodyPr>
          <a:lstStyle/>
          <a:p>
            <a:r>
              <a:rPr lang="uk-UA" sz="4800" b="1" dirty="0" smtClean="0">
                <a:latin typeface="Arial Black" panose="020B0A04020102020204" pitchFamily="34" charset="0"/>
              </a:rPr>
              <a:t>Безпросвітні води</a:t>
            </a:r>
            <a:endParaRPr lang="uk-UA" sz="4800" b="1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9242" cy="68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53412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uk-UA" dirty="0"/>
          </a:p>
        </p:txBody>
      </p:sp>
      <p:pic>
        <p:nvPicPr>
          <p:cNvPr id="4" name="EbSQnjG6oy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2712470"/>
            <a:ext cx="7369831" cy="4145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53412"/>
            <a:ext cx="23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Це я коли ви це уважно подивилися: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56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152</Words>
  <Application>Microsoft Office PowerPoint</Application>
  <PresentationFormat>Широкий екран</PresentationFormat>
  <Paragraphs>14</Paragraphs>
  <Slides>7</Slides>
  <Notes>0</Notes>
  <HiddenSlides>0</HiddenSlides>
  <MMClips>1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Bahnschrift SemiLight SemiConde</vt:lpstr>
      <vt:lpstr>Corbel</vt:lpstr>
      <vt:lpstr>Gill Sans MT</vt:lpstr>
      <vt:lpstr>Parcel</vt:lpstr>
      <vt:lpstr>Гра «Хрестики-Нулики»</vt:lpstr>
      <vt:lpstr>Гра проводиться на квадратному полі 3×3. Гравці по черзі ставлять свої символи – хрестик або нулик, на порожні клітини поля. Мета гри – поставити три своїх символи в ряд по горизонталі, вертикалі або діагоналі.  Ця гра пройшла дуже великий відлік часу,у неї ще грали в римській імперії.Хоч вона пройшла такий значний шлях але не втратила свою популярніст</vt:lpstr>
      <vt:lpstr>Саме моя гра створена на Python з модулем pygame,на якому і створена більшість флеш ігор. Далі у презентації я вам розкажу головні та другорядні пункти проекту</vt:lpstr>
      <vt:lpstr>Перше –це  встановлення  модулів  у  проект pygame  та  sys   Друге  -  це  як  продовження першого пункту,встановлення pygame  Третє – це Встановлення розмірів вікна та кольорів розміри у програми 600 х 600 і три основних кольори,білий чорний та червоний  четверте – це створення вікна на якому ви і будете грати у гру,та ігрова дошка  </vt:lpstr>
      <vt:lpstr>У цій частині тут знаходиться головні функції гри  Перше – ця функція відповідає за малювання лінії , за горизонтальні та вертикальні  Друге  - це функція яка перевіряє який зараз гравець та малює фігуру що відповідає гравцю  третє – це перевірка основних функцій на ігровій дошці а саме: перевірка стовпців , перевірка діагоналей та перевірка на перемогу</vt:lpstr>
      <vt:lpstr>І останнє це основи та відмальовування більшості функцій  перше – це основа основ,ігрова функція, через ці декілька рядків і працює уся гра   Друге – оновлення функцій, через це якраз показується перемога та поразка та закінчення циклу програми  третє – це відображення кінцевого екрану з результатом та хто переміг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  «Хрестики-Нулики»</dc:title>
  <dc:creator>Cyber</dc:creator>
  <cp:lastModifiedBy>Cyber</cp:lastModifiedBy>
  <cp:revision>9</cp:revision>
  <dcterms:created xsi:type="dcterms:W3CDTF">2024-06-22T09:05:39Z</dcterms:created>
  <dcterms:modified xsi:type="dcterms:W3CDTF">2024-06-29T09:23:02Z</dcterms:modified>
</cp:coreProperties>
</file>