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8"/>
  </p:notesMasterIdLst>
  <p:sldIdLst>
    <p:sldId id="2646" r:id="rId2"/>
    <p:sldId id="2291" r:id="rId3"/>
    <p:sldId id="2292" r:id="rId4"/>
    <p:sldId id="2293" r:id="rId5"/>
    <p:sldId id="2294" r:id="rId6"/>
    <p:sldId id="2295" r:id="rId7"/>
    <p:sldId id="2296" r:id="rId8"/>
    <p:sldId id="2297" r:id="rId9"/>
    <p:sldId id="2298" r:id="rId10"/>
    <p:sldId id="2597" r:id="rId11"/>
    <p:sldId id="2299" r:id="rId12"/>
    <p:sldId id="2598" r:id="rId13"/>
    <p:sldId id="2300" r:id="rId14"/>
    <p:sldId id="2549" r:id="rId15"/>
    <p:sldId id="2301" r:id="rId16"/>
    <p:sldId id="2302" r:id="rId17"/>
    <p:sldId id="2303" r:id="rId18"/>
    <p:sldId id="2304" r:id="rId19"/>
    <p:sldId id="2305" r:id="rId20"/>
    <p:sldId id="2306" r:id="rId21"/>
    <p:sldId id="2307" r:id="rId22"/>
    <p:sldId id="2308" r:id="rId23"/>
    <p:sldId id="2309" r:id="rId24"/>
    <p:sldId id="2310" r:id="rId25"/>
    <p:sldId id="2311" r:id="rId26"/>
    <p:sldId id="2312" r:id="rId27"/>
    <p:sldId id="2313" r:id="rId28"/>
    <p:sldId id="2314" r:id="rId29"/>
    <p:sldId id="2315" r:id="rId30"/>
    <p:sldId id="2316" r:id="rId31"/>
    <p:sldId id="2317" r:id="rId32"/>
    <p:sldId id="2318" r:id="rId33"/>
    <p:sldId id="2319" r:id="rId34"/>
    <p:sldId id="2320" r:id="rId35"/>
    <p:sldId id="2321" r:id="rId36"/>
    <p:sldId id="2322" r:id="rId37"/>
    <p:sldId id="2323" r:id="rId38"/>
    <p:sldId id="2324" r:id="rId39"/>
    <p:sldId id="2325" r:id="rId40"/>
    <p:sldId id="2326" r:id="rId41"/>
    <p:sldId id="2327" r:id="rId42"/>
    <p:sldId id="2328" r:id="rId43"/>
    <p:sldId id="2329" r:id="rId44"/>
    <p:sldId id="2330" r:id="rId45"/>
    <p:sldId id="2331" r:id="rId46"/>
    <p:sldId id="2332" r:id="rId47"/>
    <p:sldId id="2333" r:id="rId48"/>
    <p:sldId id="2334" r:id="rId49"/>
    <p:sldId id="2335" r:id="rId50"/>
    <p:sldId id="2336" r:id="rId51"/>
    <p:sldId id="2337" r:id="rId52"/>
    <p:sldId id="2338" r:id="rId53"/>
    <p:sldId id="2339" r:id="rId54"/>
    <p:sldId id="2340" r:id="rId55"/>
    <p:sldId id="2341" r:id="rId56"/>
    <p:sldId id="2620" r:id="rId57"/>
    <p:sldId id="2342" r:id="rId58"/>
    <p:sldId id="2343" r:id="rId59"/>
    <p:sldId id="2344" r:id="rId60"/>
    <p:sldId id="2345" r:id="rId61"/>
    <p:sldId id="2346" r:id="rId62"/>
    <p:sldId id="2347" r:id="rId63"/>
    <p:sldId id="2348" r:id="rId64"/>
    <p:sldId id="2349" r:id="rId65"/>
    <p:sldId id="2350" r:id="rId66"/>
    <p:sldId id="2351" r:id="rId67"/>
    <p:sldId id="2352" r:id="rId68"/>
    <p:sldId id="2353" r:id="rId69"/>
    <p:sldId id="2354" r:id="rId70"/>
    <p:sldId id="2355" r:id="rId71"/>
    <p:sldId id="2356" r:id="rId72"/>
    <p:sldId id="2358" r:id="rId73"/>
    <p:sldId id="2359" r:id="rId74"/>
    <p:sldId id="2360" r:id="rId75"/>
    <p:sldId id="2361" r:id="rId76"/>
    <p:sldId id="2362" r:id="rId77"/>
    <p:sldId id="2363" r:id="rId78"/>
    <p:sldId id="2364" r:id="rId79"/>
    <p:sldId id="2365" r:id="rId80"/>
    <p:sldId id="2366" r:id="rId81"/>
    <p:sldId id="2367" r:id="rId82"/>
    <p:sldId id="2368" r:id="rId83"/>
    <p:sldId id="2369" r:id="rId84"/>
    <p:sldId id="2370" r:id="rId85"/>
    <p:sldId id="2371" r:id="rId86"/>
    <p:sldId id="2372" r:id="rId87"/>
    <p:sldId id="2373" r:id="rId88"/>
    <p:sldId id="2374" r:id="rId89"/>
    <p:sldId id="2375" r:id="rId90"/>
    <p:sldId id="2376" r:id="rId91"/>
    <p:sldId id="2377" r:id="rId92"/>
    <p:sldId id="2378" r:id="rId93"/>
    <p:sldId id="2379" r:id="rId94"/>
    <p:sldId id="2380" r:id="rId95"/>
    <p:sldId id="2381" r:id="rId96"/>
    <p:sldId id="2382" r:id="rId97"/>
    <p:sldId id="2383" r:id="rId98"/>
    <p:sldId id="2384" r:id="rId99"/>
    <p:sldId id="2385" r:id="rId100"/>
    <p:sldId id="2386" r:id="rId101"/>
    <p:sldId id="2387" r:id="rId102"/>
    <p:sldId id="2388" r:id="rId103"/>
    <p:sldId id="2389" r:id="rId104"/>
    <p:sldId id="2599" r:id="rId105"/>
    <p:sldId id="2390" r:id="rId106"/>
    <p:sldId id="2391" r:id="rId107"/>
    <p:sldId id="2392" r:id="rId108"/>
    <p:sldId id="2550" r:id="rId109"/>
    <p:sldId id="2393" r:id="rId110"/>
    <p:sldId id="2600" r:id="rId111"/>
    <p:sldId id="2394" r:id="rId112"/>
    <p:sldId id="2395" r:id="rId113"/>
    <p:sldId id="2621" r:id="rId114"/>
    <p:sldId id="2622" r:id="rId115"/>
    <p:sldId id="2623" r:id="rId116"/>
    <p:sldId id="2624" r:id="rId117"/>
    <p:sldId id="2399" r:id="rId118"/>
    <p:sldId id="2551" r:id="rId119"/>
    <p:sldId id="2400" r:id="rId120"/>
    <p:sldId id="2401" r:id="rId121"/>
    <p:sldId id="2574" r:id="rId122"/>
    <p:sldId id="2402" r:id="rId123"/>
    <p:sldId id="2403" r:id="rId124"/>
    <p:sldId id="2404" r:id="rId125"/>
    <p:sldId id="2552" r:id="rId126"/>
    <p:sldId id="2405" r:id="rId1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FF"/>
    <a:srgbClr val="FF99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49" autoAdjust="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E2304-C603-4B95-9D7D-49A8D028A57D}" type="datetimeFigureOut">
              <a:rPr lang="zh-CN" altLang="en-US" smtClean="0"/>
              <a:t>2022/7/13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0D665-6230-404A-BFB0-B2EC4E21579E}" type="slidenum">
              <a:rPr lang="zh-CN" altLang="en-US" smtClean="0"/>
              <a:t>‹#›</a:t>
            </a:fld>
            <a:endParaRPr lang="zh-CN" altLang="en-US"/>
          </a:p>
        </p:txBody>
      </p:sp>
    </p:spTree>
    <p:extLst>
      <p:ext uri="{BB962C8B-B14F-4D97-AF65-F5344CB8AC3E}">
        <p14:creationId xmlns:p14="http://schemas.microsoft.com/office/powerpoint/2010/main" val="160379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AC59DAFA-480F-E8B2-9719-A3C4432C5337}"/>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7FB1D0E7-59E5-4655-95E0-72240929604D}" type="slidenum">
              <a:rPr lang="en-US" altLang="zh-CN" sz="1300"/>
              <a:pPr/>
              <a:t>3</a:t>
            </a:fld>
            <a:endParaRPr lang="en-US" altLang="zh-CN" sz="1300"/>
          </a:p>
        </p:txBody>
      </p:sp>
      <p:sp>
        <p:nvSpPr>
          <p:cNvPr id="7170" name="Rectangle 2">
            <a:extLst>
              <a:ext uri="{FF2B5EF4-FFF2-40B4-BE49-F238E27FC236}">
                <a16:creationId xmlns:a16="http://schemas.microsoft.com/office/drawing/2014/main" id="{5A7FAB7F-572D-9539-CE32-CEE371630F25}"/>
              </a:ext>
            </a:extLst>
          </p:cNvPr>
          <p:cNvSpPr>
            <a:spLocks noGrp="1" noRot="1" noChangeAspect="1" noChangeArrowheads="1" noTextEdit="1"/>
          </p:cNvSpPr>
          <p:nvPr>
            <p:ph type="sldImg" idx="4294967295"/>
          </p:nvPr>
        </p:nvSpPr>
        <p:spPr>
          <a:ln/>
        </p:spPr>
      </p:sp>
      <p:sp>
        <p:nvSpPr>
          <p:cNvPr id="7171" name="Rectangle 3">
            <a:extLst>
              <a:ext uri="{FF2B5EF4-FFF2-40B4-BE49-F238E27FC236}">
                <a16:creationId xmlns:a16="http://schemas.microsoft.com/office/drawing/2014/main" id="{B69C450E-04AB-85C8-CD96-E25280DD8956}"/>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F8FCF745-9D33-D856-F24D-13432C17B99B}"/>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8FF1468F-B202-4D2D-B127-E122F6AD4B10}" type="slidenum">
              <a:rPr lang="en-US" altLang="zh-CN" sz="1300"/>
              <a:pPr/>
              <a:t>12</a:t>
            </a:fld>
            <a:endParaRPr lang="en-US" altLang="zh-CN" sz="1300"/>
          </a:p>
        </p:txBody>
      </p:sp>
      <p:sp>
        <p:nvSpPr>
          <p:cNvPr id="25602" name="Rectangle 2">
            <a:extLst>
              <a:ext uri="{FF2B5EF4-FFF2-40B4-BE49-F238E27FC236}">
                <a16:creationId xmlns:a16="http://schemas.microsoft.com/office/drawing/2014/main" id="{C0D20FA7-68D1-29E4-07DB-2FCFEA4C585F}"/>
              </a:ext>
            </a:extLst>
          </p:cNvPr>
          <p:cNvSpPr>
            <a:spLocks noGrp="1" noRot="1" noChangeAspect="1" noChangeArrowheads="1" noTextEdit="1"/>
          </p:cNvSpPr>
          <p:nvPr>
            <p:ph type="sldImg" idx="4294967295"/>
          </p:nvPr>
        </p:nvSpPr>
        <p:spPr>
          <a:ln/>
        </p:spPr>
      </p:sp>
      <p:sp>
        <p:nvSpPr>
          <p:cNvPr id="25603" name="Rectangle 3">
            <a:extLst>
              <a:ext uri="{FF2B5EF4-FFF2-40B4-BE49-F238E27FC236}">
                <a16:creationId xmlns:a16="http://schemas.microsoft.com/office/drawing/2014/main" id="{A04C5515-7E3F-4865-1AC2-D18DDE3E1FC1}"/>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BA50D6BE-D6A3-D66E-8F4E-EDE8E57D7CB5}"/>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CCB89630-B6F5-4789-8DF5-F1AA903AE27B}" type="slidenum">
              <a:rPr lang="en-US" altLang="zh-CN" sz="1300"/>
              <a:pPr/>
              <a:t>13</a:t>
            </a:fld>
            <a:endParaRPr lang="en-US" altLang="zh-CN" sz="1300"/>
          </a:p>
        </p:txBody>
      </p:sp>
      <p:sp>
        <p:nvSpPr>
          <p:cNvPr id="27650" name="Rectangle 2">
            <a:extLst>
              <a:ext uri="{FF2B5EF4-FFF2-40B4-BE49-F238E27FC236}">
                <a16:creationId xmlns:a16="http://schemas.microsoft.com/office/drawing/2014/main" id="{736D753F-E95C-91F2-D003-48746216E774}"/>
              </a:ext>
            </a:extLst>
          </p:cNvPr>
          <p:cNvSpPr>
            <a:spLocks noGrp="1" noRot="1" noChangeAspect="1" noChangeArrowheads="1" noTextEdit="1"/>
          </p:cNvSpPr>
          <p:nvPr>
            <p:ph type="sldImg" idx="4294967295"/>
          </p:nvPr>
        </p:nvSpPr>
        <p:spPr>
          <a:xfrm>
            <a:off x="992188" y="768350"/>
            <a:ext cx="5114925" cy="3836988"/>
          </a:xfrm>
          <a:ln/>
        </p:spPr>
      </p:sp>
      <p:sp>
        <p:nvSpPr>
          <p:cNvPr id="27651" name="Rectangle 3">
            <a:extLst>
              <a:ext uri="{FF2B5EF4-FFF2-40B4-BE49-F238E27FC236}">
                <a16:creationId xmlns:a16="http://schemas.microsoft.com/office/drawing/2014/main" id="{3768F6AC-34C7-9EF6-859C-399A5079A9AD}"/>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8560BAEE-F04B-9685-25B6-5D2CD6AB5DA4}"/>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D34E211B-B9DF-4B60-A1E1-00C34E45B4FF}" type="slidenum">
              <a:rPr lang="en-US" altLang="zh-CN" sz="1300"/>
              <a:pPr/>
              <a:t>14</a:t>
            </a:fld>
            <a:endParaRPr lang="en-US" altLang="zh-CN" sz="1300"/>
          </a:p>
        </p:txBody>
      </p:sp>
      <p:sp>
        <p:nvSpPr>
          <p:cNvPr id="29698" name="Rectangle 2">
            <a:extLst>
              <a:ext uri="{FF2B5EF4-FFF2-40B4-BE49-F238E27FC236}">
                <a16:creationId xmlns:a16="http://schemas.microsoft.com/office/drawing/2014/main" id="{C776DBDC-89AD-88D3-5ED0-CAC3DC58303F}"/>
              </a:ext>
            </a:extLst>
          </p:cNvPr>
          <p:cNvSpPr>
            <a:spLocks noGrp="1" noRot="1" noChangeAspect="1" noChangeArrowheads="1" noTextEdit="1"/>
          </p:cNvSpPr>
          <p:nvPr>
            <p:ph type="sldImg" idx="4294967295"/>
          </p:nvPr>
        </p:nvSpPr>
        <p:spPr>
          <a:xfrm>
            <a:off x="992188" y="768350"/>
            <a:ext cx="5114925" cy="3836988"/>
          </a:xfrm>
          <a:ln/>
        </p:spPr>
      </p:sp>
      <p:sp>
        <p:nvSpPr>
          <p:cNvPr id="29699" name="Rectangle 3">
            <a:extLst>
              <a:ext uri="{FF2B5EF4-FFF2-40B4-BE49-F238E27FC236}">
                <a16:creationId xmlns:a16="http://schemas.microsoft.com/office/drawing/2014/main" id="{A7869BF5-ADDB-17EE-E2FF-94525D21AD39}"/>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5FEC5DF0-89DA-9115-8B99-CB538B7B07B1}"/>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453E32F3-28CC-4B2B-A378-6A4BFB70B35C}" type="slidenum">
              <a:rPr lang="en-US" altLang="zh-CN" sz="1300"/>
              <a:pPr/>
              <a:t>15</a:t>
            </a:fld>
            <a:endParaRPr lang="en-US" altLang="zh-CN" sz="1300"/>
          </a:p>
        </p:txBody>
      </p:sp>
      <p:sp>
        <p:nvSpPr>
          <p:cNvPr id="31746" name="Rectangle 2">
            <a:extLst>
              <a:ext uri="{FF2B5EF4-FFF2-40B4-BE49-F238E27FC236}">
                <a16:creationId xmlns:a16="http://schemas.microsoft.com/office/drawing/2014/main" id="{6581E972-7489-422C-D570-B18C95EE10E8}"/>
              </a:ext>
            </a:extLst>
          </p:cNvPr>
          <p:cNvSpPr>
            <a:spLocks noGrp="1" noRot="1" noChangeAspect="1" noChangeArrowheads="1" noTextEdit="1"/>
          </p:cNvSpPr>
          <p:nvPr>
            <p:ph type="sldImg" idx="4294967295"/>
          </p:nvPr>
        </p:nvSpPr>
        <p:spPr>
          <a:xfrm>
            <a:off x="992188" y="768350"/>
            <a:ext cx="5114925" cy="3836988"/>
          </a:xfrm>
          <a:ln/>
        </p:spPr>
      </p:sp>
      <p:sp>
        <p:nvSpPr>
          <p:cNvPr id="31747" name="Rectangle 3">
            <a:extLst>
              <a:ext uri="{FF2B5EF4-FFF2-40B4-BE49-F238E27FC236}">
                <a16:creationId xmlns:a16="http://schemas.microsoft.com/office/drawing/2014/main" id="{D1279411-B3AA-C564-D15F-422D7DC873A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D3EC502F-4251-1A16-8289-3072366A57C5}"/>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33FEAA43-87C5-4D8B-BEE6-7494D471A8CC}" type="slidenum">
              <a:rPr lang="en-US" altLang="zh-CN" sz="1300"/>
              <a:pPr/>
              <a:t>16</a:t>
            </a:fld>
            <a:endParaRPr lang="en-US" altLang="zh-CN" sz="1300"/>
          </a:p>
        </p:txBody>
      </p:sp>
      <p:sp>
        <p:nvSpPr>
          <p:cNvPr id="33794" name="Rectangle 2">
            <a:extLst>
              <a:ext uri="{FF2B5EF4-FFF2-40B4-BE49-F238E27FC236}">
                <a16:creationId xmlns:a16="http://schemas.microsoft.com/office/drawing/2014/main" id="{F98F9322-34F3-CE59-1677-B73CE168D536}"/>
              </a:ext>
            </a:extLst>
          </p:cNvPr>
          <p:cNvSpPr>
            <a:spLocks noGrp="1" noRot="1" noChangeAspect="1" noChangeArrowheads="1" noTextEdit="1"/>
          </p:cNvSpPr>
          <p:nvPr>
            <p:ph type="sldImg" idx="4294967295"/>
          </p:nvPr>
        </p:nvSpPr>
        <p:spPr>
          <a:ln/>
        </p:spPr>
      </p:sp>
      <p:sp>
        <p:nvSpPr>
          <p:cNvPr id="33795" name="Rectangle 3">
            <a:extLst>
              <a:ext uri="{FF2B5EF4-FFF2-40B4-BE49-F238E27FC236}">
                <a16:creationId xmlns:a16="http://schemas.microsoft.com/office/drawing/2014/main" id="{5EB8B1F7-9684-65B4-39B3-742608552918}"/>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91967C5D-2987-AC9A-BE5B-7C42B3EEC6DD}"/>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2C199F73-E778-415F-81CC-4B8C87249B2D}" type="slidenum">
              <a:rPr lang="en-US" altLang="zh-CN" sz="1300"/>
              <a:pPr/>
              <a:t>17</a:t>
            </a:fld>
            <a:endParaRPr lang="en-US" altLang="zh-CN" sz="1300"/>
          </a:p>
        </p:txBody>
      </p:sp>
      <p:sp>
        <p:nvSpPr>
          <p:cNvPr id="35842" name="Rectangle 2">
            <a:extLst>
              <a:ext uri="{FF2B5EF4-FFF2-40B4-BE49-F238E27FC236}">
                <a16:creationId xmlns:a16="http://schemas.microsoft.com/office/drawing/2014/main" id="{AC2EE857-7756-A886-ECD6-1760D43C7290}"/>
              </a:ext>
            </a:extLst>
          </p:cNvPr>
          <p:cNvSpPr>
            <a:spLocks noGrp="1" noRot="1" noChangeAspect="1" noChangeArrowheads="1" noTextEdit="1"/>
          </p:cNvSpPr>
          <p:nvPr>
            <p:ph type="sldImg" idx="4294967295"/>
          </p:nvPr>
        </p:nvSpPr>
        <p:spPr>
          <a:ln/>
        </p:spPr>
      </p:sp>
      <p:sp>
        <p:nvSpPr>
          <p:cNvPr id="35843" name="Rectangle 3">
            <a:extLst>
              <a:ext uri="{FF2B5EF4-FFF2-40B4-BE49-F238E27FC236}">
                <a16:creationId xmlns:a16="http://schemas.microsoft.com/office/drawing/2014/main" id="{F835EABE-CAC0-638A-BC4C-21083A6291CD}"/>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51472146-7888-0D81-AEDA-C0F237913A63}"/>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442F8BD4-EEE5-4CD4-8D08-DF5888B937BC}" type="slidenum">
              <a:rPr lang="en-US" altLang="zh-CN" sz="1300"/>
              <a:pPr/>
              <a:t>18</a:t>
            </a:fld>
            <a:endParaRPr lang="en-US" altLang="zh-CN" sz="1300"/>
          </a:p>
        </p:txBody>
      </p:sp>
      <p:sp>
        <p:nvSpPr>
          <p:cNvPr id="37890" name="Rectangle 2">
            <a:extLst>
              <a:ext uri="{FF2B5EF4-FFF2-40B4-BE49-F238E27FC236}">
                <a16:creationId xmlns:a16="http://schemas.microsoft.com/office/drawing/2014/main" id="{A98C3EC2-8D13-B339-AFF9-BD4D519103E7}"/>
              </a:ext>
            </a:extLst>
          </p:cNvPr>
          <p:cNvSpPr>
            <a:spLocks noGrp="1" noRot="1" noChangeAspect="1" noChangeArrowheads="1" noTextEdit="1"/>
          </p:cNvSpPr>
          <p:nvPr>
            <p:ph type="sldImg" idx="4294967295"/>
          </p:nvPr>
        </p:nvSpPr>
        <p:spPr>
          <a:ln/>
        </p:spPr>
      </p:sp>
      <p:sp>
        <p:nvSpPr>
          <p:cNvPr id="37891" name="Rectangle 3">
            <a:extLst>
              <a:ext uri="{FF2B5EF4-FFF2-40B4-BE49-F238E27FC236}">
                <a16:creationId xmlns:a16="http://schemas.microsoft.com/office/drawing/2014/main" id="{CB9FAAD0-CF47-9593-16E7-8F47B4528594}"/>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6859D323-084B-76D5-3362-F55F53F07572}"/>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B2333850-0CE5-4F49-9CAF-53E18619141E}" type="slidenum">
              <a:rPr lang="en-US" altLang="zh-CN" sz="1300"/>
              <a:pPr/>
              <a:t>19</a:t>
            </a:fld>
            <a:endParaRPr lang="en-US" altLang="zh-CN" sz="1300"/>
          </a:p>
        </p:txBody>
      </p:sp>
      <p:sp>
        <p:nvSpPr>
          <p:cNvPr id="39938" name="Rectangle 2">
            <a:extLst>
              <a:ext uri="{FF2B5EF4-FFF2-40B4-BE49-F238E27FC236}">
                <a16:creationId xmlns:a16="http://schemas.microsoft.com/office/drawing/2014/main" id="{14F96135-467C-2AAB-CE24-B6F442E76203}"/>
              </a:ext>
            </a:extLst>
          </p:cNvPr>
          <p:cNvSpPr>
            <a:spLocks noGrp="1" noRot="1" noChangeAspect="1" noChangeArrowheads="1" noTextEdit="1"/>
          </p:cNvSpPr>
          <p:nvPr>
            <p:ph type="sldImg" idx="4294967295"/>
          </p:nvPr>
        </p:nvSpPr>
        <p:spPr>
          <a:ln/>
        </p:spPr>
      </p:sp>
      <p:sp>
        <p:nvSpPr>
          <p:cNvPr id="39939" name="Rectangle 3">
            <a:extLst>
              <a:ext uri="{FF2B5EF4-FFF2-40B4-BE49-F238E27FC236}">
                <a16:creationId xmlns:a16="http://schemas.microsoft.com/office/drawing/2014/main" id="{6AD44AD2-5A4D-B2D5-9049-CF839496E368}"/>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05B1C6B8-2890-90BE-FD94-D55793BE8C6A}"/>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2AEC287C-A4A9-44EA-8850-246534DA4ED0}" type="slidenum">
              <a:rPr lang="en-US" altLang="zh-CN" sz="1300"/>
              <a:pPr/>
              <a:t>20</a:t>
            </a:fld>
            <a:endParaRPr lang="en-US" altLang="zh-CN" sz="1300"/>
          </a:p>
        </p:txBody>
      </p:sp>
      <p:sp>
        <p:nvSpPr>
          <p:cNvPr id="41986" name="Rectangle 2">
            <a:extLst>
              <a:ext uri="{FF2B5EF4-FFF2-40B4-BE49-F238E27FC236}">
                <a16:creationId xmlns:a16="http://schemas.microsoft.com/office/drawing/2014/main" id="{7A161186-BCBD-4108-7654-2FBC44A0DE8E}"/>
              </a:ext>
            </a:extLst>
          </p:cNvPr>
          <p:cNvSpPr>
            <a:spLocks noGrp="1" noRot="1" noChangeAspect="1" noChangeArrowheads="1" noTextEdit="1"/>
          </p:cNvSpPr>
          <p:nvPr>
            <p:ph type="sldImg" idx="4294967295"/>
          </p:nvPr>
        </p:nvSpPr>
        <p:spPr>
          <a:xfrm>
            <a:off x="992188" y="768350"/>
            <a:ext cx="5114925" cy="3836988"/>
          </a:xfrm>
          <a:ln/>
        </p:spPr>
      </p:sp>
      <p:sp>
        <p:nvSpPr>
          <p:cNvPr id="41987" name="Rectangle 3">
            <a:extLst>
              <a:ext uri="{FF2B5EF4-FFF2-40B4-BE49-F238E27FC236}">
                <a16:creationId xmlns:a16="http://schemas.microsoft.com/office/drawing/2014/main" id="{E36289AC-2BE5-59A1-663B-EC27D953EDD0}"/>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7F86C6A1-4D7A-D73D-D130-C7DB67C90FA9}"/>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07E5A6B2-C910-467A-99DB-947F412F61F7}" type="slidenum">
              <a:rPr lang="en-US" altLang="zh-CN" sz="1300"/>
              <a:pPr/>
              <a:t>21</a:t>
            </a:fld>
            <a:endParaRPr lang="en-US" altLang="zh-CN" sz="1300"/>
          </a:p>
        </p:txBody>
      </p:sp>
      <p:sp>
        <p:nvSpPr>
          <p:cNvPr id="44034" name="Rectangle 2">
            <a:extLst>
              <a:ext uri="{FF2B5EF4-FFF2-40B4-BE49-F238E27FC236}">
                <a16:creationId xmlns:a16="http://schemas.microsoft.com/office/drawing/2014/main" id="{D2185F04-FDE4-33ED-7A51-95A7C56E7920}"/>
              </a:ext>
            </a:extLst>
          </p:cNvPr>
          <p:cNvSpPr>
            <a:spLocks noGrp="1" noRot="1" noChangeAspect="1" noChangeArrowheads="1" noTextEdit="1"/>
          </p:cNvSpPr>
          <p:nvPr>
            <p:ph type="sldImg" idx="4294967295"/>
          </p:nvPr>
        </p:nvSpPr>
        <p:spPr>
          <a:ln/>
        </p:spPr>
      </p:sp>
      <p:sp>
        <p:nvSpPr>
          <p:cNvPr id="44035" name="Rectangle 3">
            <a:extLst>
              <a:ext uri="{FF2B5EF4-FFF2-40B4-BE49-F238E27FC236}">
                <a16:creationId xmlns:a16="http://schemas.microsoft.com/office/drawing/2014/main" id="{53324B1A-C8C9-79EE-9A73-5ADA59AAB77F}"/>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2E989B92-4E55-C02F-73EA-11AB794C43BF}"/>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4FF5F45B-FD5A-4B5C-B36A-196AB562E5E7}" type="slidenum">
              <a:rPr lang="en-US" altLang="zh-CN" sz="1300"/>
              <a:pPr/>
              <a:t>4</a:t>
            </a:fld>
            <a:endParaRPr lang="en-US" altLang="zh-CN" sz="1300"/>
          </a:p>
        </p:txBody>
      </p:sp>
      <p:sp>
        <p:nvSpPr>
          <p:cNvPr id="9218" name="Rectangle 2">
            <a:extLst>
              <a:ext uri="{FF2B5EF4-FFF2-40B4-BE49-F238E27FC236}">
                <a16:creationId xmlns:a16="http://schemas.microsoft.com/office/drawing/2014/main" id="{94632D8C-1871-1189-3039-A4FABAD01CBE}"/>
              </a:ext>
            </a:extLst>
          </p:cNvPr>
          <p:cNvSpPr>
            <a:spLocks noGrp="1" noRot="1" noChangeAspect="1" noChangeArrowheads="1" noTextEdit="1"/>
          </p:cNvSpPr>
          <p:nvPr>
            <p:ph type="sldImg" idx="4294967295"/>
          </p:nvPr>
        </p:nvSpPr>
        <p:spPr>
          <a:xfrm>
            <a:off x="992188" y="768350"/>
            <a:ext cx="5114925" cy="3836988"/>
          </a:xfrm>
          <a:ln/>
        </p:spPr>
      </p:sp>
      <p:sp>
        <p:nvSpPr>
          <p:cNvPr id="9219" name="Rectangle 3">
            <a:extLst>
              <a:ext uri="{FF2B5EF4-FFF2-40B4-BE49-F238E27FC236}">
                <a16:creationId xmlns:a16="http://schemas.microsoft.com/office/drawing/2014/main" id="{AAB53F67-A998-6776-20E4-728ACBEE52C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475A0EC5-3D5E-1DE4-6D4E-5C56034A1823}"/>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FDD312C3-5149-4957-A113-8D76D00EEC13}" type="slidenum">
              <a:rPr lang="en-US" altLang="zh-CN" sz="1300"/>
              <a:pPr/>
              <a:t>23</a:t>
            </a:fld>
            <a:endParaRPr lang="en-US" altLang="zh-CN" sz="1300"/>
          </a:p>
        </p:txBody>
      </p:sp>
      <p:sp>
        <p:nvSpPr>
          <p:cNvPr id="47106" name="Rectangle 2">
            <a:extLst>
              <a:ext uri="{FF2B5EF4-FFF2-40B4-BE49-F238E27FC236}">
                <a16:creationId xmlns:a16="http://schemas.microsoft.com/office/drawing/2014/main" id="{4467F174-6A88-AFA6-D441-EF547DF261FC}"/>
              </a:ext>
            </a:extLst>
          </p:cNvPr>
          <p:cNvSpPr>
            <a:spLocks noGrp="1" noRot="1" noChangeAspect="1" noChangeArrowheads="1" noTextEdit="1"/>
          </p:cNvSpPr>
          <p:nvPr>
            <p:ph type="sldImg" idx="4294967295"/>
          </p:nvPr>
        </p:nvSpPr>
        <p:spPr>
          <a:ln/>
        </p:spPr>
      </p:sp>
      <p:sp>
        <p:nvSpPr>
          <p:cNvPr id="47107" name="Rectangle 3">
            <a:extLst>
              <a:ext uri="{FF2B5EF4-FFF2-40B4-BE49-F238E27FC236}">
                <a16:creationId xmlns:a16="http://schemas.microsoft.com/office/drawing/2014/main" id="{BC540334-402B-707C-9296-F8422D024CE3}"/>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E094853E-187E-6B58-37A6-8F82B3393288}"/>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0629867C-91A8-4D7D-98F7-9EB916A24404}" type="slidenum">
              <a:rPr lang="en-US" altLang="zh-CN" sz="1300"/>
              <a:pPr/>
              <a:t>24</a:t>
            </a:fld>
            <a:endParaRPr lang="en-US" altLang="zh-CN" sz="1300"/>
          </a:p>
        </p:txBody>
      </p:sp>
      <p:sp>
        <p:nvSpPr>
          <p:cNvPr id="49154" name="Rectangle 2">
            <a:extLst>
              <a:ext uri="{FF2B5EF4-FFF2-40B4-BE49-F238E27FC236}">
                <a16:creationId xmlns:a16="http://schemas.microsoft.com/office/drawing/2014/main" id="{2BC483F1-D513-5F54-2D18-CC68AAC96B50}"/>
              </a:ext>
            </a:extLst>
          </p:cNvPr>
          <p:cNvSpPr>
            <a:spLocks noGrp="1" noRot="1" noChangeAspect="1" noChangeArrowheads="1" noTextEdit="1"/>
          </p:cNvSpPr>
          <p:nvPr>
            <p:ph type="sldImg" idx="4294967295"/>
          </p:nvPr>
        </p:nvSpPr>
        <p:spPr>
          <a:ln/>
        </p:spPr>
      </p:sp>
      <p:sp>
        <p:nvSpPr>
          <p:cNvPr id="49155" name="Rectangle 3">
            <a:extLst>
              <a:ext uri="{FF2B5EF4-FFF2-40B4-BE49-F238E27FC236}">
                <a16:creationId xmlns:a16="http://schemas.microsoft.com/office/drawing/2014/main" id="{F2E61BCB-7B5F-2E29-F91B-0ED5A9CC816F}"/>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CE8052DA-2878-7B37-B25C-4719FC302051}"/>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A85881F0-7909-45EA-86F8-BDC7F608380F}" type="slidenum">
              <a:rPr lang="en-US" altLang="zh-CN" sz="1300"/>
              <a:pPr/>
              <a:t>25</a:t>
            </a:fld>
            <a:endParaRPr lang="en-US" altLang="zh-CN" sz="1300"/>
          </a:p>
        </p:txBody>
      </p:sp>
      <p:sp>
        <p:nvSpPr>
          <p:cNvPr id="51202" name="Rectangle 2">
            <a:extLst>
              <a:ext uri="{FF2B5EF4-FFF2-40B4-BE49-F238E27FC236}">
                <a16:creationId xmlns:a16="http://schemas.microsoft.com/office/drawing/2014/main" id="{DA0EA2FD-D02E-1224-87F6-C9095825C516}"/>
              </a:ext>
            </a:extLst>
          </p:cNvPr>
          <p:cNvSpPr>
            <a:spLocks noGrp="1" noRot="1" noChangeAspect="1" noChangeArrowheads="1" noTextEdit="1"/>
          </p:cNvSpPr>
          <p:nvPr>
            <p:ph type="sldImg" idx="4294967295"/>
          </p:nvPr>
        </p:nvSpPr>
        <p:spPr>
          <a:ln/>
        </p:spPr>
      </p:sp>
      <p:sp>
        <p:nvSpPr>
          <p:cNvPr id="51203" name="Rectangle 3">
            <a:extLst>
              <a:ext uri="{FF2B5EF4-FFF2-40B4-BE49-F238E27FC236}">
                <a16:creationId xmlns:a16="http://schemas.microsoft.com/office/drawing/2014/main" id="{2FF4486A-BD85-58EF-4227-DE5BC6C850B9}"/>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D72CE456-DFEC-0F4A-42B9-92927644D99C}"/>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782CEAD3-B433-4039-B4AA-9DAAAE4B8BC0}" type="slidenum">
              <a:rPr lang="en-US" altLang="zh-CN" sz="1300"/>
              <a:pPr/>
              <a:t>30</a:t>
            </a:fld>
            <a:endParaRPr lang="en-US" altLang="zh-CN" sz="1300"/>
          </a:p>
        </p:txBody>
      </p:sp>
      <p:sp>
        <p:nvSpPr>
          <p:cNvPr id="57346" name="Rectangle 2">
            <a:extLst>
              <a:ext uri="{FF2B5EF4-FFF2-40B4-BE49-F238E27FC236}">
                <a16:creationId xmlns:a16="http://schemas.microsoft.com/office/drawing/2014/main" id="{C84EB6BF-2AA2-0C7C-C0CD-0E4D70E0CB14}"/>
              </a:ext>
            </a:extLst>
          </p:cNvPr>
          <p:cNvSpPr>
            <a:spLocks noGrp="1" noRot="1" noChangeAspect="1" noChangeArrowheads="1" noTextEdit="1"/>
          </p:cNvSpPr>
          <p:nvPr>
            <p:ph type="sldImg" idx="4294967295"/>
          </p:nvPr>
        </p:nvSpPr>
        <p:spPr>
          <a:xfrm>
            <a:off x="992188" y="768350"/>
            <a:ext cx="5114925" cy="3836988"/>
          </a:xfrm>
          <a:ln/>
        </p:spPr>
      </p:sp>
      <p:sp>
        <p:nvSpPr>
          <p:cNvPr id="57347" name="Rectangle 3">
            <a:extLst>
              <a:ext uri="{FF2B5EF4-FFF2-40B4-BE49-F238E27FC236}">
                <a16:creationId xmlns:a16="http://schemas.microsoft.com/office/drawing/2014/main" id="{2145AA3A-04A5-7F1C-9818-2B334A5A6136}"/>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C0C6169C-8A97-632C-E996-6731120AF239}"/>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BAEE8D5D-DEE0-4947-8B2B-334D3DE73367}" type="slidenum">
              <a:rPr lang="en-US" altLang="zh-CN" sz="1300"/>
              <a:pPr/>
              <a:t>31</a:t>
            </a:fld>
            <a:endParaRPr lang="en-US" altLang="zh-CN" sz="1300"/>
          </a:p>
        </p:txBody>
      </p:sp>
      <p:sp>
        <p:nvSpPr>
          <p:cNvPr id="59394" name="Rectangle 2">
            <a:extLst>
              <a:ext uri="{FF2B5EF4-FFF2-40B4-BE49-F238E27FC236}">
                <a16:creationId xmlns:a16="http://schemas.microsoft.com/office/drawing/2014/main" id="{91E383EC-9D60-371C-C855-759A19E12F64}"/>
              </a:ext>
            </a:extLst>
          </p:cNvPr>
          <p:cNvSpPr>
            <a:spLocks noGrp="1" noRot="1" noChangeAspect="1" noChangeArrowheads="1" noTextEdit="1"/>
          </p:cNvSpPr>
          <p:nvPr>
            <p:ph type="sldImg" idx="4294967295"/>
          </p:nvPr>
        </p:nvSpPr>
        <p:spPr>
          <a:ln/>
        </p:spPr>
      </p:sp>
      <p:sp>
        <p:nvSpPr>
          <p:cNvPr id="59395" name="Rectangle 3">
            <a:extLst>
              <a:ext uri="{FF2B5EF4-FFF2-40B4-BE49-F238E27FC236}">
                <a16:creationId xmlns:a16="http://schemas.microsoft.com/office/drawing/2014/main" id="{DC3B05B7-8AC9-82ED-FF42-A1B53C90A3C3}"/>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B362266D-9BC5-C612-6450-E2D63F922661}"/>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ECF12830-767A-4427-ADB6-81314CB59196}" type="slidenum">
              <a:rPr lang="en-US" altLang="zh-CN" sz="1300"/>
              <a:pPr/>
              <a:t>32</a:t>
            </a:fld>
            <a:endParaRPr lang="en-US" altLang="zh-CN" sz="1300"/>
          </a:p>
        </p:txBody>
      </p:sp>
      <p:sp>
        <p:nvSpPr>
          <p:cNvPr id="61442" name="Rectangle 2">
            <a:extLst>
              <a:ext uri="{FF2B5EF4-FFF2-40B4-BE49-F238E27FC236}">
                <a16:creationId xmlns:a16="http://schemas.microsoft.com/office/drawing/2014/main" id="{A8BF8A7B-C302-ED14-24CD-DB52BCBD8DC5}"/>
              </a:ext>
            </a:extLst>
          </p:cNvPr>
          <p:cNvSpPr>
            <a:spLocks noGrp="1" noRot="1" noChangeAspect="1" noChangeArrowheads="1" noTextEdit="1"/>
          </p:cNvSpPr>
          <p:nvPr>
            <p:ph type="sldImg" idx="4294967295"/>
          </p:nvPr>
        </p:nvSpPr>
        <p:spPr>
          <a:ln/>
        </p:spPr>
      </p:sp>
      <p:sp>
        <p:nvSpPr>
          <p:cNvPr id="61443" name="Rectangle 3">
            <a:extLst>
              <a:ext uri="{FF2B5EF4-FFF2-40B4-BE49-F238E27FC236}">
                <a16:creationId xmlns:a16="http://schemas.microsoft.com/office/drawing/2014/main" id="{A8808F95-9A0C-A0B8-E2FA-740281728529}"/>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4F8B0D98-D6F7-68C6-0CC6-03EB7E8C5F4B}"/>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2B2D23C6-FA84-45ED-A5FB-96AF80FACCA6}" type="slidenum">
              <a:rPr lang="en-US" altLang="zh-CN" sz="1300"/>
              <a:pPr/>
              <a:t>33</a:t>
            </a:fld>
            <a:endParaRPr lang="en-US" altLang="zh-CN" sz="1300"/>
          </a:p>
        </p:txBody>
      </p:sp>
      <p:sp>
        <p:nvSpPr>
          <p:cNvPr id="63490" name="Rectangle 2">
            <a:extLst>
              <a:ext uri="{FF2B5EF4-FFF2-40B4-BE49-F238E27FC236}">
                <a16:creationId xmlns:a16="http://schemas.microsoft.com/office/drawing/2014/main" id="{8EA6243D-1BE3-4585-F84F-9DE1BA438568}"/>
              </a:ext>
            </a:extLst>
          </p:cNvPr>
          <p:cNvSpPr>
            <a:spLocks noGrp="1" noRot="1" noChangeAspect="1" noChangeArrowheads="1" noTextEdit="1"/>
          </p:cNvSpPr>
          <p:nvPr>
            <p:ph type="sldImg" idx="4294967295"/>
          </p:nvPr>
        </p:nvSpPr>
        <p:spPr>
          <a:ln/>
        </p:spPr>
      </p:sp>
      <p:sp>
        <p:nvSpPr>
          <p:cNvPr id="63491" name="Rectangle 3">
            <a:extLst>
              <a:ext uri="{FF2B5EF4-FFF2-40B4-BE49-F238E27FC236}">
                <a16:creationId xmlns:a16="http://schemas.microsoft.com/office/drawing/2014/main" id="{982AE6EA-2536-E68E-D800-95D3D198F50D}"/>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78DAEF3E-1C13-5FFD-7D94-662806668C27}"/>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9C60628F-7DBA-489A-94C6-8AAEF943190F}" type="slidenum">
              <a:rPr lang="en-US" altLang="zh-CN" sz="1300"/>
              <a:pPr/>
              <a:t>35</a:t>
            </a:fld>
            <a:endParaRPr lang="en-US" altLang="zh-CN" sz="1300"/>
          </a:p>
        </p:txBody>
      </p:sp>
      <p:sp>
        <p:nvSpPr>
          <p:cNvPr id="66562" name="Rectangle 2">
            <a:extLst>
              <a:ext uri="{FF2B5EF4-FFF2-40B4-BE49-F238E27FC236}">
                <a16:creationId xmlns:a16="http://schemas.microsoft.com/office/drawing/2014/main" id="{16FA7B5A-F051-EA78-1575-C1EE1FB259CC}"/>
              </a:ext>
            </a:extLst>
          </p:cNvPr>
          <p:cNvSpPr>
            <a:spLocks noGrp="1" noRot="1" noChangeAspect="1" noChangeArrowheads="1" noTextEdit="1"/>
          </p:cNvSpPr>
          <p:nvPr>
            <p:ph type="sldImg" idx="4294967295"/>
          </p:nvPr>
        </p:nvSpPr>
        <p:spPr>
          <a:xfrm>
            <a:off x="992188" y="768350"/>
            <a:ext cx="5114925" cy="3836988"/>
          </a:xfrm>
          <a:ln/>
        </p:spPr>
      </p:sp>
      <p:sp>
        <p:nvSpPr>
          <p:cNvPr id="66563" name="Rectangle 3">
            <a:extLst>
              <a:ext uri="{FF2B5EF4-FFF2-40B4-BE49-F238E27FC236}">
                <a16:creationId xmlns:a16="http://schemas.microsoft.com/office/drawing/2014/main" id="{5268F872-FD17-18BF-EB04-B23D458399DC}"/>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6EA68D79-A767-4815-D99F-8B22B3D2AFA9}"/>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A13A51BE-2BD2-4CFA-BAC9-38F90D4094B2}" type="slidenum">
              <a:rPr lang="en-US" altLang="zh-CN" sz="1300"/>
              <a:pPr/>
              <a:t>40</a:t>
            </a:fld>
            <a:endParaRPr lang="en-US" altLang="zh-CN" sz="1300"/>
          </a:p>
        </p:txBody>
      </p:sp>
      <p:sp>
        <p:nvSpPr>
          <p:cNvPr id="72706" name="Rectangle 2">
            <a:extLst>
              <a:ext uri="{FF2B5EF4-FFF2-40B4-BE49-F238E27FC236}">
                <a16:creationId xmlns:a16="http://schemas.microsoft.com/office/drawing/2014/main" id="{37B67877-5B18-BAE7-0EF0-FB4C957E89B0}"/>
              </a:ext>
            </a:extLst>
          </p:cNvPr>
          <p:cNvSpPr>
            <a:spLocks noGrp="1" noRot="1" noChangeAspect="1" noChangeArrowheads="1" noTextEdit="1"/>
          </p:cNvSpPr>
          <p:nvPr>
            <p:ph type="sldImg" idx="4294967295"/>
          </p:nvPr>
        </p:nvSpPr>
        <p:spPr>
          <a:xfrm>
            <a:off x="992188" y="768350"/>
            <a:ext cx="5114925" cy="3836988"/>
          </a:xfrm>
          <a:ln/>
        </p:spPr>
      </p:sp>
      <p:sp>
        <p:nvSpPr>
          <p:cNvPr id="72707" name="Rectangle 3">
            <a:extLst>
              <a:ext uri="{FF2B5EF4-FFF2-40B4-BE49-F238E27FC236}">
                <a16:creationId xmlns:a16="http://schemas.microsoft.com/office/drawing/2014/main" id="{9A57A9F0-F1CE-4D3C-75A9-EEED46E70965}"/>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8694ABD9-2B22-FD59-37CA-BA0D0801BD86}"/>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F00D8E2F-4902-4D9D-9C97-E924600CE82D}" type="slidenum">
              <a:rPr lang="en-US" altLang="zh-CN" sz="1300"/>
              <a:pPr/>
              <a:t>41</a:t>
            </a:fld>
            <a:endParaRPr lang="en-US" altLang="zh-CN" sz="1300"/>
          </a:p>
        </p:txBody>
      </p:sp>
      <p:sp>
        <p:nvSpPr>
          <p:cNvPr id="74754" name="Rectangle 2">
            <a:extLst>
              <a:ext uri="{FF2B5EF4-FFF2-40B4-BE49-F238E27FC236}">
                <a16:creationId xmlns:a16="http://schemas.microsoft.com/office/drawing/2014/main" id="{642A4865-3A10-CC00-8C53-533756F9F775}"/>
              </a:ext>
            </a:extLst>
          </p:cNvPr>
          <p:cNvSpPr>
            <a:spLocks noGrp="1" noRot="1" noChangeAspect="1" noChangeArrowheads="1" noTextEdit="1"/>
          </p:cNvSpPr>
          <p:nvPr>
            <p:ph type="sldImg" idx="4294967295"/>
          </p:nvPr>
        </p:nvSpPr>
        <p:spPr>
          <a:xfrm>
            <a:off x="992188" y="768350"/>
            <a:ext cx="5114925" cy="3836988"/>
          </a:xfrm>
          <a:ln/>
        </p:spPr>
      </p:sp>
      <p:sp>
        <p:nvSpPr>
          <p:cNvPr id="74755" name="Rectangle 3">
            <a:extLst>
              <a:ext uri="{FF2B5EF4-FFF2-40B4-BE49-F238E27FC236}">
                <a16:creationId xmlns:a16="http://schemas.microsoft.com/office/drawing/2014/main" id="{F62EDDF6-6E16-4BA1-DFA2-00F37F88A348}"/>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a:extLst>
              <a:ext uri="{FF2B5EF4-FFF2-40B4-BE49-F238E27FC236}">
                <a16:creationId xmlns:a16="http://schemas.microsoft.com/office/drawing/2014/main" id="{66F178C4-F134-2A91-FF64-1F30C198E3D3}"/>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0C25889D-4CE1-47CC-9557-CDB784A32B36}" type="slidenum">
              <a:rPr lang="en-US" altLang="zh-CN" sz="1300"/>
              <a:pPr/>
              <a:t>5</a:t>
            </a:fld>
            <a:endParaRPr lang="en-US" altLang="zh-CN" sz="1300"/>
          </a:p>
        </p:txBody>
      </p:sp>
      <p:sp>
        <p:nvSpPr>
          <p:cNvPr id="11266" name="Rectangle 2">
            <a:extLst>
              <a:ext uri="{FF2B5EF4-FFF2-40B4-BE49-F238E27FC236}">
                <a16:creationId xmlns:a16="http://schemas.microsoft.com/office/drawing/2014/main" id="{1FEE9085-CAC3-D3D6-762D-8C8B1A62740F}"/>
              </a:ext>
            </a:extLst>
          </p:cNvPr>
          <p:cNvSpPr>
            <a:spLocks noGrp="1" noRot="1" noChangeAspect="1" noChangeArrowheads="1" noTextEdit="1"/>
          </p:cNvSpPr>
          <p:nvPr>
            <p:ph type="sldImg" idx="4294967295"/>
          </p:nvPr>
        </p:nvSpPr>
        <p:spPr>
          <a:xfrm>
            <a:off x="992188" y="768350"/>
            <a:ext cx="5114925" cy="3836988"/>
          </a:xfrm>
          <a:ln/>
        </p:spPr>
      </p:sp>
      <p:sp>
        <p:nvSpPr>
          <p:cNvPr id="11267" name="Rectangle 3">
            <a:extLst>
              <a:ext uri="{FF2B5EF4-FFF2-40B4-BE49-F238E27FC236}">
                <a16:creationId xmlns:a16="http://schemas.microsoft.com/office/drawing/2014/main" id="{341C6295-8DBB-D989-7D29-902B829C38E9}"/>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9707111F-0370-3B76-9D10-A523C5BDE0F6}"/>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7420D5C2-023C-4EE4-928B-AB164876043E}" type="slidenum">
              <a:rPr lang="en-US" altLang="zh-CN" sz="1300"/>
              <a:pPr/>
              <a:t>42</a:t>
            </a:fld>
            <a:endParaRPr lang="en-US" altLang="zh-CN" sz="1300"/>
          </a:p>
        </p:txBody>
      </p:sp>
      <p:sp>
        <p:nvSpPr>
          <p:cNvPr id="76802" name="Rectangle 2">
            <a:extLst>
              <a:ext uri="{FF2B5EF4-FFF2-40B4-BE49-F238E27FC236}">
                <a16:creationId xmlns:a16="http://schemas.microsoft.com/office/drawing/2014/main" id="{0188C471-9BCF-E368-B7C2-F43DA3CFC649}"/>
              </a:ext>
            </a:extLst>
          </p:cNvPr>
          <p:cNvSpPr>
            <a:spLocks noGrp="1" noRot="1" noChangeAspect="1" noChangeArrowheads="1" noTextEdit="1"/>
          </p:cNvSpPr>
          <p:nvPr>
            <p:ph type="sldImg" idx="4294967295"/>
          </p:nvPr>
        </p:nvSpPr>
        <p:spPr>
          <a:xfrm>
            <a:off x="992188" y="768350"/>
            <a:ext cx="5114925" cy="3836988"/>
          </a:xfrm>
          <a:ln/>
        </p:spPr>
      </p:sp>
      <p:sp>
        <p:nvSpPr>
          <p:cNvPr id="76803" name="Rectangle 3">
            <a:extLst>
              <a:ext uri="{FF2B5EF4-FFF2-40B4-BE49-F238E27FC236}">
                <a16:creationId xmlns:a16="http://schemas.microsoft.com/office/drawing/2014/main" id="{3220DF79-DBF8-B8D6-35EA-5446AAE67A99}"/>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BB99CA92-A2B3-9439-BC9B-7EAE60931684}"/>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379B1D2A-86DE-40E7-8CCE-313D24EC376C}" type="slidenum">
              <a:rPr lang="en-US" altLang="zh-CN" sz="1300"/>
              <a:pPr/>
              <a:t>43</a:t>
            </a:fld>
            <a:endParaRPr lang="en-US" altLang="zh-CN" sz="1300"/>
          </a:p>
        </p:txBody>
      </p:sp>
      <p:sp>
        <p:nvSpPr>
          <p:cNvPr id="78850" name="Rectangle 2">
            <a:extLst>
              <a:ext uri="{FF2B5EF4-FFF2-40B4-BE49-F238E27FC236}">
                <a16:creationId xmlns:a16="http://schemas.microsoft.com/office/drawing/2014/main" id="{453B509F-6548-3281-C7AC-0360277FC16E}"/>
              </a:ext>
            </a:extLst>
          </p:cNvPr>
          <p:cNvSpPr>
            <a:spLocks noGrp="1" noRot="1" noChangeAspect="1" noChangeArrowheads="1" noTextEdit="1"/>
          </p:cNvSpPr>
          <p:nvPr>
            <p:ph type="sldImg" idx="4294967295"/>
          </p:nvPr>
        </p:nvSpPr>
        <p:spPr>
          <a:ln/>
        </p:spPr>
      </p:sp>
      <p:sp>
        <p:nvSpPr>
          <p:cNvPr id="78851" name="Rectangle 3">
            <a:extLst>
              <a:ext uri="{FF2B5EF4-FFF2-40B4-BE49-F238E27FC236}">
                <a16:creationId xmlns:a16="http://schemas.microsoft.com/office/drawing/2014/main" id="{8DD29E2D-DC50-C267-C8D2-A2FB9B80967C}"/>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F429C4D9-F5C0-B5D7-A7AD-8334F1BA94DA}"/>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3FD89656-74FD-4D7B-A530-C8208C863476}" type="slidenum">
              <a:rPr lang="en-US" altLang="zh-CN" sz="1300"/>
              <a:pPr/>
              <a:t>44</a:t>
            </a:fld>
            <a:endParaRPr lang="en-US" altLang="zh-CN" sz="1300"/>
          </a:p>
        </p:txBody>
      </p:sp>
      <p:sp>
        <p:nvSpPr>
          <p:cNvPr id="80898" name="Rectangle 2">
            <a:extLst>
              <a:ext uri="{FF2B5EF4-FFF2-40B4-BE49-F238E27FC236}">
                <a16:creationId xmlns:a16="http://schemas.microsoft.com/office/drawing/2014/main" id="{9AA2F219-33C6-F3ED-13F7-6BAA6FCEE3AE}"/>
              </a:ext>
            </a:extLst>
          </p:cNvPr>
          <p:cNvSpPr>
            <a:spLocks noGrp="1" noRot="1" noChangeAspect="1" noChangeArrowheads="1" noTextEdit="1"/>
          </p:cNvSpPr>
          <p:nvPr>
            <p:ph type="sldImg" idx="4294967295"/>
          </p:nvPr>
        </p:nvSpPr>
        <p:spPr>
          <a:xfrm>
            <a:off x="992188" y="768350"/>
            <a:ext cx="5114925" cy="3836988"/>
          </a:xfrm>
          <a:ln/>
        </p:spPr>
      </p:sp>
      <p:sp>
        <p:nvSpPr>
          <p:cNvPr id="80899" name="Rectangle 3">
            <a:extLst>
              <a:ext uri="{FF2B5EF4-FFF2-40B4-BE49-F238E27FC236}">
                <a16:creationId xmlns:a16="http://schemas.microsoft.com/office/drawing/2014/main" id="{FC7E9087-223B-052E-2070-E0A35609C308}"/>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EACE2EE1-82E0-6837-1AB6-8276A9480011}"/>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C88D1C95-80E1-4DDF-BD69-671054A2E122}" type="slidenum">
              <a:rPr lang="en-US" altLang="zh-CN" sz="1300"/>
              <a:pPr/>
              <a:t>45</a:t>
            </a:fld>
            <a:endParaRPr lang="en-US" altLang="zh-CN" sz="1300"/>
          </a:p>
        </p:txBody>
      </p:sp>
      <p:sp>
        <p:nvSpPr>
          <p:cNvPr id="82946" name="Rectangle 2">
            <a:extLst>
              <a:ext uri="{FF2B5EF4-FFF2-40B4-BE49-F238E27FC236}">
                <a16:creationId xmlns:a16="http://schemas.microsoft.com/office/drawing/2014/main" id="{8BCC795C-C06C-66A4-05B8-31E0E77CCA78}"/>
              </a:ext>
            </a:extLst>
          </p:cNvPr>
          <p:cNvSpPr>
            <a:spLocks noGrp="1" noRot="1" noChangeAspect="1" noChangeArrowheads="1" noTextEdit="1"/>
          </p:cNvSpPr>
          <p:nvPr>
            <p:ph type="sldImg" idx="4294967295"/>
          </p:nvPr>
        </p:nvSpPr>
        <p:spPr>
          <a:xfrm>
            <a:off x="992188" y="768350"/>
            <a:ext cx="5114925" cy="3836988"/>
          </a:xfrm>
          <a:ln/>
        </p:spPr>
      </p:sp>
      <p:sp>
        <p:nvSpPr>
          <p:cNvPr id="82947" name="Rectangle 3">
            <a:extLst>
              <a:ext uri="{FF2B5EF4-FFF2-40B4-BE49-F238E27FC236}">
                <a16:creationId xmlns:a16="http://schemas.microsoft.com/office/drawing/2014/main" id="{C00F7477-62B2-D4D5-E37E-48CA35767BC7}"/>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CF8BEC7F-75A1-8F29-2118-1B2566BC75A1}"/>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6EDC7353-377C-4F33-92ED-17D54FF98E29}" type="slidenum">
              <a:rPr lang="en-US" altLang="zh-CN" sz="1300"/>
              <a:pPr/>
              <a:t>46</a:t>
            </a:fld>
            <a:endParaRPr lang="en-US" altLang="zh-CN" sz="1300"/>
          </a:p>
        </p:txBody>
      </p:sp>
      <p:sp>
        <p:nvSpPr>
          <p:cNvPr id="84994" name="Rectangle 2">
            <a:extLst>
              <a:ext uri="{FF2B5EF4-FFF2-40B4-BE49-F238E27FC236}">
                <a16:creationId xmlns:a16="http://schemas.microsoft.com/office/drawing/2014/main" id="{45C98A38-F1AF-F4D6-E322-871AF5E72FD5}"/>
              </a:ext>
            </a:extLst>
          </p:cNvPr>
          <p:cNvSpPr>
            <a:spLocks noGrp="1" noRot="1" noChangeAspect="1" noChangeArrowheads="1" noTextEdit="1"/>
          </p:cNvSpPr>
          <p:nvPr>
            <p:ph type="sldImg" idx="4294967295"/>
          </p:nvPr>
        </p:nvSpPr>
        <p:spPr>
          <a:xfrm>
            <a:off x="992188" y="768350"/>
            <a:ext cx="5114925" cy="3836988"/>
          </a:xfrm>
          <a:ln/>
        </p:spPr>
      </p:sp>
      <p:sp>
        <p:nvSpPr>
          <p:cNvPr id="84995" name="Rectangle 3">
            <a:extLst>
              <a:ext uri="{FF2B5EF4-FFF2-40B4-BE49-F238E27FC236}">
                <a16:creationId xmlns:a16="http://schemas.microsoft.com/office/drawing/2014/main" id="{3D4907AB-80B6-B7B6-7D9A-47F73F9C6B2D}"/>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5BE57BF4-A686-C92B-01EC-436A8324CEAC}"/>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12C5ACD5-53CE-49CE-8525-E22B5F7CA875}" type="slidenum">
              <a:rPr lang="en-US" altLang="zh-CN" sz="1300"/>
              <a:pPr/>
              <a:t>51</a:t>
            </a:fld>
            <a:endParaRPr lang="en-US" altLang="zh-CN" sz="1300"/>
          </a:p>
        </p:txBody>
      </p:sp>
      <p:sp>
        <p:nvSpPr>
          <p:cNvPr id="91138" name="Rectangle 2">
            <a:extLst>
              <a:ext uri="{FF2B5EF4-FFF2-40B4-BE49-F238E27FC236}">
                <a16:creationId xmlns:a16="http://schemas.microsoft.com/office/drawing/2014/main" id="{6F83E2EC-0AD4-6D9E-C1A9-3136CEEA77DB}"/>
              </a:ext>
            </a:extLst>
          </p:cNvPr>
          <p:cNvSpPr>
            <a:spLocks noGrp="1" noRot="1" noChangeAspect="1" noChangeArrowheads="1" noTextEdit="1"/>
          </p:cNvSpPr>
          <p:nvPr>
            <p:ph type="sldImg" idx="4294967295"/>
          </p:nvPr>
        </p:nvSpPr>
        <p:spPr>
          <a:ln/>
        </p:spPr>
      </p:sp>
      <p:sp>
        <p:nvSpPr>
          <p:cNvPr id="91139" name="Rectangle 3">
            <a:extLst>
              <a:ext uri="{FF2B5EF4-FFF2-40B4-BE49-F238E27FC236}">
                <a16:creationId xmlns:a16="http://schemas.microsoft.com/office/drawing/2014/main" id="{A03B4312-ACB3-BAEB-5072-8F7927A84505}"/>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D9199538-A753-3E58-E6B2-026F5653C55E}"/>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8B478DED-48B4-4097-93D9-81F7AC548789}" type="slidenum">
              <a:rPr lang="en-US" altLang="zh-CN" sz="1300"/>
              <a:pPr/>
              <a:t>52</a:t>
            </a:fld>
            <a:endParaRPr lang="en-US" altLang="zh-CN" sz="1300"/>
          </a:p>
        </p:txBody>
      </p:sp>
      <p:sp>
        <p:nvSpPr>
          <p:cNvPr id="93186" name="Rectangle 2">
            <a:extLst>
              <a:ext uri="{FF2B5EF4-FFF2-40B4-BE49-F238E27FC236}">
                <a16:creationId xmlns:a16="http://schemas.microsoft.com/office/drawing/2014/main" id="{4E4FAF73-C148-5C50-A4D4-0FDF74B73EFB}"/>
              </a:ext>
            </a:extLst>
          </p:cNvPr>
          <p:cNvSpPr>
            <a:spLocks noGrp="1" noRot="1" noChangeAspect="1" noChangeArrowheads="1" noTextEdit="1"/>
          </p:cNvSpPr>
          <p:nvPr>
            <p:ph type="sldImg" idx="4294967295"/>
          </p:nvPr>
        </p:nvSpPr>
        <p:spPr>
          <a:ln/>
        </p:spPr>
      </p:sp>
      <p:sp>
        <p:nvSpPr>
          <p:cNvPr id="93187" name="Rectangle 3">
            <a:extLst>
              <a:ext uri="{FF2B5EF4-FFF2-40B4-BE49-F238E27FC236}">
                <a16:creationId xmlns:a16="http://schemas.microsoft.com/office/drawing/2014/main" id="{26B90A4F-936D-A4EF-C162-B1B06A2DB871}"/>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a:extLst>
              <a:ext uri="{FF2B5EF4-FFF2-40B4-BE49-F238E27FC236}">
                <a16:creationId xmlns:a16="http://schemas.microsoft.com/office/drawing/2014/main" id="{3350E806-8D99-35A1-4FB0-37F2BD07C437}"/>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49F65115-FB4B-4F4D-9A0D-E9D58089087C}" type="slidenum">
              <a:rPr lang="en-US" altLang="zh-CN" sz="1300"/>
              <a:pPr/>
              <a:t>53</a:t>
            </a:fld>
            <a:endParaRPr lang="en-US" altLang="zh-CN" sz="1300"/>
          </a:p>
        </p:txBody>
      </p:sp>
      <p:sp>
        <p:nvSpPr>
          <p:cNvPr id="95234" name="Rectangle 2">
            <a:extLst>
              <a:ext uri="{FF2B5EF4-FFF2-40B4-BE49-F238E27FC236}">
                <a16:creationId xmlns:a16="http://schemas.microsoft.com/office/drawing/2014/main" id="{498052D8-561A-FCD3-D7B2-2A5D28FBBF9B}"/>
              </a:ext>
            </a:extLst>
          </p:cNvPr>
          <p:cNvSpPr>
            <a:spLocks noGrp="1" noRot="1" noChangeAspect="1" noChangeArrowheads="1" noTextEdit="1"/>
          </p:cNvSpPr>
          <p:nvPr>
            <p:ph type="sldImg" idx="4294967295"/>
          </p:nvPr>
        </p:nvSpPr>
        <p:spPr>
          <a:ln/>
        </p:spPr>
      </p:sp>
      <p:sp>
        <p:nvSpPr>
          <p:cNvPr id="95235" name="Rectangle 3">
            <a:extLst>
              <a:ext uri="{FF2B5EF4-FFF2-40B4-BE49-F238E27FC236}">
                <a16:creationId xmlns:a16="http://schemas.microsoft.com/office/drawing/2014/main" id="{71A92602-9F9F-D0A6-C0D2-370BC59C520B}"/>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a:extLst>
              <a:ext uri="{FF2B5EF4-FFF2-40B4-BE49-F238E27FC236}">
                <a16:creationId xmlns:a16="http://schemas.microsoft.com/office/drawing/2014/main" id="{0280E27B-0F32-8F4C-CF24-2B6EF9AF341B}"/>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76AA697B-3EE5-46B7-8315-E2C4BEA36075}" type="slidenum">
              <a:rPr lang="en-US" altLang="zh-CN" sz="1300"/>
              <a:pPr/>
              <a:t>54</a:t>
            </a:fld>
            <a:endParaRPr lang="en-US" altLang="zh-CN" sz="1300"/>
          </a:p>
        </p:txBody>
      </p:sp>
      <p:sp>
        <p:nvSpPr>
          <p:cNvPr id="97282" name="Rectangle 2">
            <a:extLst>
              <a:ext uri="{FF2B5EF4-FFF2-40B4-BE49-F238E27FC236}">
                <a16:creationId xmlns:a16="http://schemas.microsoft.com/office/drawing/2014/main" id="{E41B837C-8961-41AB-C39D-07C567C3FEB3}"/>
              </a:ext>
            </a:extLst>
          </p:cNvPr>
          <p:cNvSpPr>
            <a:spLocks noGrp="1" noRot="1" noChangeAspect="1" noChangeArrowheads="1" noTextEdit="1"/>
          </p:cNvSpPr>
          <p:nvPr>
            <p:ph type="sldImg" idx="4294967295"/>
          </p:nvPr>
        </p:nvSpPr>
        <p:spPr>
          <a:ln/>
        </p:spPr>
      </p:sp>
      <p:sp>
        <p:nvSpPr>
          <p:cNvPr id="97283" name="Rectangle 3">
            <a:extLst>
              <a:ext uri="{FF2B5EF4-FFF2-40B4-BE49-F238E27FC236}">
                <a16:creationId xmlns:a16="http://schemas.microsoft.com/office/drawing/2014/main" id="{1B69F279-A562-AF54-FD3D-D2D88D504F0A}"/>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B062318D-5C73-AD4A-AE43-669B1D9E348A}"/>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8DD48EB0-7A81-46F1-B494-BE8BD7D9E92B}" type="slidenum">
              <a:rPr lang="en-US" altLang="zh-CN" sz="1300"/>
              <a:pPr/>
              <a:t>55</a:t>
            </a:fld>
            <a:endParaRPr lang="en-US" altLang="zh-CN" sz="1300"/>
          </a:p>
        </p:txBody>
      </p:sp>
      <p:sp>
        <p:nvSpPr>
          <p:cNvPr id="99330" name="Rectangle 2">
            <a:extLst>
              <a:ext uri="{FF2B5EF4-FFF2-40B4-BE49-F238E27FC236}">
                <a16:creationId xmlns:a16="http://schemas.microsoft.com/office/drawing/2014/main" id="{38F2430B-66D8-DC62-05E0-2299FBDA2CEA}"/>
              </a:ext>
            </a:extLst>
          </p:cNvPr>
          <p:cNvSpPr>
            <a:spLocks noGrp="1" noRot="1" noChangeAspect="1" noChangeArrowheads="1" noTextEdit="1"/>
          </p:cNvSpPr>
          <p:nvPr>
            <p:ph type="sldImg" idx="4294967295"/>
          </p:nvPr>
        </p:nvSpPr>
        <p:spPr>
          <a:xfrm>
            <a:off x="992188" y="768350"/>
            <a:ext cx="5114925" cy="3836988"/>
          </a:xfrm>
          <a:ln/>
        </p:spPr>
      </p:sp>
      <p:sp>
        <p:nvSpPr>
          <p:cNvPr id="99331" name="Rectangle 3">
            <a:extLst>
              <a:ext uri="{FF2B5EF4-FFF2-40B4-BE49-F238E27FC236}">
                <a16:creationId xmlns:a16="http://schemas.microsoft.com/office/drawing/2014/main" id="{8590ADD1-1DBA-1834-4296-260605AA215B}"/>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id="{5F4A74C6-D140-B2A8-A311-A9007C123796}"/>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CE37A0B7-F81E-45F6-BFCD-9B6D32538506}" type="slidenum">
              <a:rPr lang="en-US" altLang="zh-CN" sz="1300"/>
              <a:pPr/>
              <a:t>6</a:t>
            </a:fld>
            <a:endParaRPr lang="en-US" altLang="zh-CN" sz="1300"/>
          </a:p>
        </p:txBody>
      </p:sp>
      <p:sp>
        <p:nvSpPr>
          <p:cNvPr id="13314" name="Rectangle 2">
            <a:extLst>
              <a:ext uri="{FF2B5EF4-FFF2-40B4-BE49-F238E27FC236}">
                <a16:creationId xmlns:a16="http://schemas.microsoft.com/office/drawing/2014/main" id="{E389EF6B-F821-20A2-1A45-40FFA9677E4B}"/>
              </a:ext>
            </a:extLst>
          </p:cNvPr>
          <p:cNvSpPr>
            <a:spLocks noGrp="1" noRot="1" noChangeAspect="1" noChangeArrowheads="1" noTextEdit="1"/>
          </p:cNvSpPr>
          <p:nvPr>
            <p:ph type="sldImg" idx="4294967295"/>
          </p:nvPr>
        </p:nvSpPr>
        <p:spPr>
          <a:xfrm>
            <a:off x="992188" y="768350"/>
            <a:ext cx="5114925" cy="3836988"/>
          </a:xfrm>
          <a:ln/>
        </p:spPr>
      </p:sp>
      <p:sp>
        <p:nvSpPr>
          <p:cNvPr id="13315" name="Rectangle 3">
            <a:extLst>
              <a:ext uri="{FF2B5EF4-FFF2-40B4-BE49-F238E27FC236}">
                <a16:creationId xmlns:a16="http://schemas.microsoft.com/office/drawing/2014/main" id="{1B3008B4-B208-C73B-BBD0-7BE8DD39B4D4}"/>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200129">
            <a:extLst>
              <a:ext uri="{FF2B5EF4-FFF2-40B4-BE49-F238E27FC236}">
                <a16:creationId xmlns:a16="http://schemas.microsoft.com/office/drawing/2014/main" id="{25ABDDFC-C44D-2D3B-A1DF-C43A6B0119F4}"/>
              </a:ext>
            </a:extLst>
          </p:cNvPr>
          <p:cNvSpPr>
            <a:spLocks noGrp="1" noRot="1" noChangeAspect="1" noChangeArrowheads="1" noTextEdit="1"/>
          </p:cNvSpPr>
          <p:nvPr>
            <p:ph type="sldImg" idx="4294967295"/>
          </p:nvPr>
        </p:nvSpPr>
        <p:spPr>
          <a:xfrm>
            <a:off x="992188" y="768350"/>
            <a:ext cx="5114925" cy="3836988"/>
          </a:xfrm>
          <a:ln/>
        </p:spPr>
      </p:sp>
      <p:sp>
        <p:nvSpPr>
          <p:cNvPr id="101378" name="文本占位符 1200130">
            <a:extLst>
              <a:ext uri="{FF2B5EF4-FFF2-40B4-BE49-F238E27FC236}">
                <a16:creationId xmlns:a16="http://schemas.microsoft.com/office/drawing/2014/main" id="{0C6662EF-BC25-1562-F6A3-7B672119788C}"/>
              </a:ext>
            </a:extLst>
          </p:cNvPr>
          <p:cNvSpPr>
            <a:spLocks noGrp="1" noChangeArrowheads="1"/>
          </p:cNvSpPr>
          <p:nvPr>
            <p:ph type="body" idx="4294967295"/>
          </p:nvPr>
        </p:nvSpPr>
        <p:spPr>
          <a:ln/>
        </p:spPr>
        <p:txBody>
          <a:bodyPr/>
          <a:lstStyle/>
          <a:p>
            <a:pPr algn="just"/>
            <a:r>
              <a:rPr lang="zh-CN" altLang="en-US"/>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a:extLst>
              <a:ext uri="{FF2B5EF4-FFF2-40B4-BE49-F238E27FC236}">
                <a16:creationId xmlns:a16="http://schemas.microsoft.com/office/drawing/2014/main" id="{A67FD9C6-2139-805D-DC7F-DEB8A00C6ED2}"/>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634B9E62-A915-49A8-AEBF-075F74921BF9}" type="slidenum">
              <a:rPr lang="en-US" altLang="zh-CN" sz="1300"/>
              <a:pPr/>
              <a:t>58</a:t>
            </a:fld>
            <a:endParaRPr lang="en-US" altLang="zh-CN" sz="1300"/>
          </a:p>
        </p:txBody>
      </p:sp>
      <p:sp>
        <p:nvSpPr>
          <p:cNvPr id="104450" name="Rectangle 2">
            <a:extLst>
              <a:ext uri="{FF2B5EF4-FFF2-40B4-BE49-F238E27FC236}">
                <a16:creationId xmlns:a16="http://schemas.microsoft.com/office/drawing/2014/main" id="{E947A7D2-2CAE-81CE-7107-72BFC428AEB1}"/>
              </a:ext>
            </a:extLst>
          </p:cNvPr>
          <p:cNvSpPr>
            <a:spLocks noGrp="1" noRot="1" noChangeAspect="1" noChangeArrowheads="1" noTextEdit="1"/>
          </p:cNvSpPr>
          <p:nvPr>
            <p:ph type="sldImg" idx="4294967295"/>
          </p:nvPr>
        </p:nvSpPr>
        <p:spPr>
          <a:ln/>
        </p:spPr>
      </p:sp>
      <p:sp>
        <p:nvSpPr>
          <p:cNvPr id="104451" name="Rectangle 3">
            <a:extLst>
              <a:ext uri="{FF2B5EF4-FFF2-40B4-BE49-F238E27FC236}">
                <a16:creationId xmlns:a16="http://schemas.microsoft.com/office/drawing/2014/main" id="{22B6E837-D0F8-ED59-584A-FEF78B4BCB4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a:extLst>
              <a:ext uri="{FF2B5EF4-FFF2-40B4-BE49-F238E27FC236}">
                <a16:creationId xmlns:a16="http://schemas.microsoft.com/office/drawing/2014/main" id="{A1F21D73-EFB9-AE58-AB5A-4F12F46AA5B6}"/>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B9A5B39F-A218-4AB7-8666-8CBB1E1BB900}" type="slidenum">
              <a:rPr lang="en-US" altLang="zh-CN" sz="1300"/>
              <a:pPr/>
              <a:t>61</a:t>
            </a:fld>
            <a:endParaRPr lang="en-US" altLang="zh-CN" sz="1300"/>
          </a:p>
        </p:txBody>
      </p:sp>
      <p:sp>
        <p:nvSpPr>
          <p:cNvPr id="108546" name="Rectangle 2">
            <a:extLst>
              <a:ext uri="{FF2B5EF4-FFF2-40B4-BE49-F238E27FC236}">
                <a16:creationId xmlns:a16="http://schemas.microsoft.com/office/drawing/2014/main" id="{6DD23FCD-8C39-0E89-8679-95686E8683B2}"/>
              </a:ext>
            </a:extLst>
          </p:cNvPr>
          <p:cNvSpPr>
            <a:spLocks noGrp="1" noRot="1" noChangeAspect="1" noChangeArrowheads="1" noTextEdit="1"/>
          </p:cNvSpPr>
          <p:nvPr>
            <p:ph type="sldImg" idx="4294967295"/>
          </p:nvPr>
        </p:nvSpPr>
        <p:spPr>
          <a:xfrm>
            <a:off x="139700" y="768350"/>
            <a:ext cx="6819900" cy="3836988"/>
          </a:xfrm>
          <a:ln/>
        </p:spPr>
      </p:sp>
      <p:sp>
        <p:nvSpPr>
          <p:cNvPr id="108547" name="Rectangle 3">
            <a:extLst>
              <a:ext uri="{FF2B5EF4-FFF2-40B4-BE49-F238E27FC236}">
                <a16:creationId xmlns:a16="http://schemas.microsoft.com/office/drawing/2014/main" id="{F8D56A6D-3B1E-4DA8-C2F8-37A84863F2EF}"/>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a:extLst>
              <a:ext uri="{FF2B5EF4-FFF2-40B4-BE49-F238E27FC236}">
                <a16:creationId xmlns:a16="http://schemas.microsoft.com/office/drawing/2014/main" id="{BBBC74AE-9998-5E7D-C14E-7FC65236CD92}"/>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1AF4670A-A147-4CE2-89DB-A08AA6D2ECC6}" type="slidenum">
              <a:rPr lang="en-US" altLang="zh-CN" sz="1300"/>
              <a:pPr/>
              <a:t>62</a:t>
            </a:fld>
            <a:endParaRPr lang="en-US" altLang="zh-CN" sz="1300"/>
          </a:p>
        </p:txBody>
      </p:sp>
      <p:sp>
        <p:nvSpPr>
          <p:cNvPr id="110594" name="Rectangle 2">
            <a:extLst>
              <a:ext uri="{FF2B5EF4-FFF2-40B4-BE49-F238E27FC236}">
                <a16:creationId xmlns:a16="http://schemas.microsoft.com/office/drawing/2014/main" id="{E18DE15C-4FE2-8D99-A82E-F41256338C0C}"/>
              </a:ext>
            </a:extLst>
          </p:cNvPr>
          <p:cNvSpPr>
            <a:spLocks noGrp="1" noRot="1" noChangeAspect="1" noChangeArrowheads="1" noTextEdit="1"/>
          </p:cNvSpPr>
          <p:nvPr>
            <p:ph type="sldImg" idx="4294967295"/>
          </p:nvPr>
        </p:nvSpPr>
        <p:spPr>
          <a:ln/>
        </p:spPr>
      </p:sp>
      <p:sp>
        <p:nvSpPr>
          <p:cNvPr id="110595" name="Rectangle 3">
            <a:extLst>
              <a:ext uri="{FF2B5EF4-FFF2-40B4-BE49-F238E27FC236}">
                <a16:creationId xmlns:a16="http://schemas.microsoft.com/office/drawing/2014/main" id="{87B50112-ADF4-C072-A65D-7D987CDD11F0}"/>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a:extLst>
              <a:ext uri="{FF2B5EF4-FFF2-40B4-BE49-F238E27FC236}">
                <a16:creationId xmlns:a16="http://schemas.microsoft.com/office/drawing/2014/main" id="{23BFFD9E-5C7E-6D74-B552-E6FC2CD37F8D}"/>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841D2401-CB36-4433-94BA-6541C10FFDA1}" type="slidenum">
              <a:rPr lang="en-US" altLang="zh-CN" sz="1300"/>
              <a:pPr/>
              <a:t>63</a:t>
            </a:fld>
            <a:endParaRPr lang="en-US" altLang="zh-CN" sz="1300"/>
          </a:p>
        </p:txBody>
      </p:sp>
      <p:sp>
        <p:nvSpPr>
          <p:cNvPr id="112642" name="Rectangle 2">
            <a:extLst>
              <a:ext uri="{FF2B5EF4-FFF2-40B4-BE49-F238E27FC236}">
                <a16:creationId xmlns:a16="http://schemas.microsoft.com/office/drawing/2014/main" id="{2F342CA0-0BEC-10B6-84D7-0183602CFA3B}"/>
              </a:ext>
            </a:extLst>
          </p:cNvPr>
          <p:cNvSpPr>
            <a:spLocks noGrp="1" noRot="1" noChangeAspect="1" noChangeArrowheads="1" noTextEdit="1"/>
          </p:cNvSpPr>
          <p:nvPr>
            <p:ph type="sldImg" idx="4294967295"/>
          </p:nvPr>
        </p:nvSpPr>
        <p:spPr>
          <a:xfrm>
            <a:off x="992188" y="768350"/>
            <a:ext cx="5114925" cy="3836988"/>
          </a:xfrm>
          <a:ln/>
        </p:spPr>
      </p:sp>
      <p:sp>
        <p:nvSpPr>
          <p:cNvPr id="112643" name="Rectangle 3">
            <a:extLst>
              <a:ext uri="{FF2B5EF4-FFF2-40B4-BE49-F238E27FC236}">
                <a16:creationId xmlns:a16="http://schemas.microsoft.com/office/drawing/2014/main" id="{5EAA8080-CFCA-C933-DD30-780A67032C87}"/>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a:extLst>
              <a:ext uri="{FF2B5EF4-FFF2-40B4-BE49-F238E27FC236}">
                <a16:creationId xmlns:a16="http://schemas.microsoft.com/office/drawing/2014/main" id="{A7FFEF56-A328-7F82-551C-7B0FFF53E2E8}"/>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297AD93A-2418-4B00-A7F3-F273A77DBC14}" type="slidenum">
              <a:rPr lang="en-US" altLang="zh-CN" sz="1300"/>
              <a:pPr/>
              <a:t>64</a:t>
            </a:fld>
            <a:endParaRPr lang="en-US" altLang="zh-CN" sz="1300"/>
          </a:p>
        </p:txBody>
      </p:sp>
      <p:sp>
        <p:nvSpPr>
          <p:cNvPr id="114690" name="Rectangle 2">
            <a:extLst>
              <a:ext uri="{FF2B5EF4-FFF2-40B4-BE49-F238E27FC236}">
                <a16:creationId xmlns:a16="http://schemas.microsoft.com/office/drawing/2014/main" id="{59FA05DD-6196-1F88-6D0E-3B8D1073F3C4}"/>
              </a:ext>
            </a:extLst>
          </p:cNvPr>
          <p:cNvSpPr>
            <a:spLocks noGrp="1" noRot="1" noChangeAspect="1" noChangeArrowheads="1" noTextEdit="1"/>
          </p:cNvSpPr>
          <p:nvPr>
            <p:ph type="sldImg" idx="4294967295"/>
          </p:nvPr>
        </p:nvSpPr>
        <p:spPr>
          <a:xfrm>
            <a:off x="992188" y="768350"/>
            <a:ext cx="5114925" cy="3836988"/>
          </a:xfrm>
          <a:ln/>
        </p:spPr>
      </p:sp>
      <p:sp>
        <p:nvSpPr>
          <p:cNvPr id="114691" name="Rectangle 3">
            <a:extLst>
              <a:ext uri="{FF2B5EF4-FFF2-40B4-BE49-F238E27FC236}">
                <a16:creationId xmlns:a16="http://schemas.microsoft.com/office/drawing/2014/main" id="{948EAE15-B49C-7BE9-342F-323FD2A01DB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a:extLst>
              <a:ext uri="{FF2B5EF4-FFF2-40B4-BE49-F238E27FC236}">
                <a16:creationId xmlns:a16="http://schemas.microsoft.com/office/drawing/2014/main" id="{3B0DE574-DCF3-3898-7900-B354E45F1D35}"/>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C13E6F6E-B5B8-4633-9885-DB27D74AB648}" type="slidenum">
              <a:rPr lang="en-US" altLang="zh-CN" sz="1300"/>
              <a:pPr/>
              <a:t>65</a:t>
            </a:fld>
            <a:endParaRPr lang="en-US" altLang="zh-CN" sz="1300"/>
          </a:p>
        </p:txBody>
      </p:sp>
      <p:sp>
        <p:nvSpPr>
          <p:cNvPr id="116738" name="Rectangle 2">
            <a:extLst>
              <a:ext uri="{FF2B5EF4-FFF2-40B4-BE49-F238E27FC236}">
                <a16:creationId xmlns:a16="http://schemas.microsoft.com/office/drawing/2014/main" id="{680EEBD4-7254-BEBA-80D8-D31E1AE7C8C8}"/>
              </a:ext>
            </a:extLst>
          </p:cNvPr>
          <p:cNvSpPr>
            <a:spLocks noGrp="1" noRot="1" noChangeAspect="1" noChangeArrowheads="1" noTextEdit="1"/>
          </p:cNvSpPr>
          <p:nvPr>
            <p:ph type="sldImg" idx="4294967295"/>
          </p:nvPr>
        </p:nvSpPr>
        <p:spPr>
          <a:xfrm>
            <a:off x="992188" y="768350"/>
            <a:ext cx="5114925" cy="3836988"/>
          </a:xfrm>
          <a:ln/>
        </p:spPr>
      </p:sp>
      <p:sp>
        <p:nvSpPr>
          <p:cNvPr id="116739" name="Rectangle 3">
            <a:extLst>
              <a:ext uri="{FF2B5EF4-FFF2-40B4-BE49-F238E27FC236}">
                <a16:creationId xmlns:a16="http://schemas.microsoft.com/office/drawing/2014/main" id="{6C62B6E8-EBB6-10E9-578A-6E2A112CAB9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a:extLst>
              <a:ext uri="{FF2B5EF4-FFF2-40B4-BE49-F238E27FC236}">
                <a16:creationId xmlns:a16="http://schemas.microsoft.com/office/drawing/2014/main" id="{AC90769D-B70A-166A-E6B0-633078E2F2E2}"/>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4EA154DC-DBA9-4438-A1F8-1B6A77D4B05B}" type="slidenum">
              <a:rPr lang="en-US" altLang="zh-CN" sz="1300"/>
              <a:pPr/>
              <a:t>66</a:t>
            </a:fld>
            <a:endParaRPr lang="en-US" altLang="zh-CN" sz="1300"/>
          </a:p>
        </p:txBody>
      </p:sp>
      <p:sp>
        <p:nvSpPr>
          <p:cNvPr id="118786" name="Rectangle 2">
            <a:extLst>
              <a:ext uri="{FF2B5EF4-FFF2-40B4-BE49-F238E27FC236}">
                <a16:creationId xmlns:a16="http://schemas.microsoft.com/office/drawing/2014/main" id="{49500BBA-AF92-6605-A804-4BC8231EA0B4}"/>
              </a:ext>
            </a:extLst>
          </p:cNvPr>
          <p:cNvSpPr>
            <a:spLocks noGrp="1" noRot="1" noChangeAspect="1" noChangeArrowheads="1" noTextEdit="1"/>
          </p:cNvSpPr>
          <p:nvPr>
            <p:ph type="sldImg" idx="4294967295"/>
          </p:nvPr>
        </p:nvSpPr>
        <p:spPr>
          <a:xfrm>
            <a:off x="992188" y="768350"/>
            <a:ext cx="5114925" cy="3836988"/>
          </a:xfrm>
          <a:ln/>
        </p:spPr>
      </p:sp>
      <p:sp>
        <p:nvSpPr>
          <p:cNvPr id="118787" name="Rectangle 3">
            <a:extLst>
              <a:ext uri="{FF2B5EF4-FFF2-40B4-BE49-F238E27FC236}">
                <a16:creationId xmlns:a16="http://schemas.microsoft.com/office/drawing/2014/main" id="{E16D481C-707A-169C-35D8-DB79CBF6FFDB}"/>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a:extLst>
              <a:ext uri="{FF2B5EF4-FFF2-40B4-BE49-F238E27FC236}">
                <a16:creationId xmlns:a16="http://schemas.microsoft.com/office/drawing/2014/main" id="{B4475598-99C1-9C89-8E91-96420014BD81}"/>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AB50F0C2-910F-446F-A6AA-2E076EA84211}" type="slidenum">
              <a:rPr lang="en-US" altLang="zh-CN" sz="1300"/>
              <a:pPr/>
              <a:t>67</a:t>
            </a:fld>
            <a:endParaRPr lang="en-US" altLang="zh-CN" sz="1300"/>
          </a:p>
        </p:txBody>
      </p:sp>
      <p:sp>
        <p:nvSpPr>
          <p:cNvPr id="120834" name="Rectangle 2">
            <a:extLst>
              <a:ext uri="{FF2B5EF4-FFF2-40B4-BE49-F238E27FC236}">
                <a16:creationId xmlns:a16="http://schemas.microsoft.com/office/drawing/2014/main" id="{0681492F-590F-9DC9-D306-6C5730A9722D}"/>
              </a:ext>
            </a:extLst>
          </p:cNvPr>
          <p:cNvSpPr>
            <a:spLocks noGrp="1" noRot="1" noChangeAspect="1" noChangeArrowheads="1" noTextEdit="1"/>
          </p:cNvSpPr>
          <p:nvPr>
            <p:ph type="sldImg" idx="4294967295"/>
          </p:nvPr>
        </p:nvSpPr>
        <p:spPr>
          <a:ln/>
        </p:spPr>
      </p:sp>
      <p:sp>
        <p:nvSpPr>
          <p:cNvPr id="120835" name="Rectangle 3">
            <a:extLst>
              <a:ext uri="{FF2B5EF4-FFF2-40B4-BE49-F238E27FC236}">
                <a16:creationId xmlns:a16="http://schemas.microsoft.com/office/drawing/2014/main" id="{BC6BFD24-B9B7-61F7-F58B-3170A859C81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a:extLst>
              <a:ext uri="{FF2B5EF4-FFF2-40B4-BE49-F238E27FC236}">
                <a16:creationId xmlns:a16="http://schemas.microsoft.com/office/drawing/2014/main" id="{6106EBCB-C7BF-B5D6-5F5E-BC6EFD2ABBA9}"/>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6749B1CF-21C9-4610-A831-A1F79636EC22}" type="slidenum">
              <a:rPr lang="en-US" altLang="zh-CN" sz="1300"/>
              <a:pPr/>
              <a:t>68</a:t>
            </a:fld>
            <a:endParaRPr lang="en-US" altLang="zh-CN" sz="1300"/>
          </a:p>
        </p:txBody>
      </p:sp>
      <p:sp>
        <p:nvSpPr>
          <p:cNvPr id="122882" name="Rectangle 2">
            <a:extLst>
              <a:ext uri="{FF2B5EF4-FFF2-40B4-BE49-F238E27FC236}">
                <a16:creationId xmlns:a16="http://schemas.microsoft.com/office/drawing/2014/main" id="{7B1E22CD-940C-A203-CDB7-1C045EF71371}"/>
              </a:ext>
            </a:extLst>
          </p:cNvPr>
          <p:cNvSpPr>
            <a:spLocks noGrp="1" noRot="1" noChangeAspect="1" noChangeArrowheads="1" noTextEdit="1"/>
          </p:cNvSpPr>
          <p:nvPr>
            <p:ph type="sldImg" idx="4294967295"/>
          </p:nvPr>
        </p:nvSpPr>
        <p:spPr>
          <a:ln/>
        </p:spPr>
      </p:sp>
      <p:sp>
        <p:nvSpPr>
          <p:cNvPr id="122883" name="Rectangle 3">
            <a:extLst>
              <a:ext uri="{FF2B5EF4-FFF2-40B4-BE49-F238E27FC236}">
                <a16:creationId xmlns:a16="http://schemas.microsoft.com/office/drawing/2014/main" id="{AE021649-8432-3299-19D4-ED172B57AEAD}"/>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B69BB1A1-4537-54B4-B0F3-5C57ECB56349}"/>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CD3E4C9D-BE9F-471E-AA33-4475F52A17E0}" type="slidenum">
              <a:rPr lang="en-US" altLang="zh-CN" sz="1300"/>
              <a:pPr/>
              <a:t>7</a:t>
            </a:fld>
            <a:endParaRPr lang="en-US" altLang="zh-CN" sz="1300"/>
          </a:p>
        </p:txBody>
      </p:sp>
      <p:sp>
        <p:nvSpPr>
          <p:cNvPr id="15362" name="Rectangle 2">
            <a:extLst>
              <a:ext uri="{FF2B5EF4-FFF2-40B4-BE49-F238E27FC236}">
                <a16:creationId xmlns:a16="http://schemas.microsoft.com/office/drawing/2014/main" id="{190C7960-E934-97F0-33A3-7E2965CA0247}"/>
              </a:ext>
            </a:extLst>
          </p:cNvPr>
          <p:cNvSpPr>
            <a:spLocks noGrp="1" noRot="1" noChangeAspect="1" noChangeArrowheads="1" noTextEdit="1"/>
          </p:cNvSpPr>
          <p:nvPr>
            <p:ph type="sldImg" idx="4294967295"/>
          </p:nvPr>
        </p:nvSpPr>
        <p:spPr>
          <a:xfrm>
            <a:off x="992188" y="768350"/>
            <a:ext cx="5114925" cy="3836988"/>
          </a:xfrm>
          <a:ln/>
        </p:spPr>
      </p:sp>
      <p:sp>
        <p:nvSpPr>
          <p:cNvPr id="15363" name="Rectangle 3">
            <a:extLst>
              <a:ext uri="{FF2B5EF4-FFF2-40B4-BE49-F238E27FC236}">
                <a16:creationId xmlns:a16="http://schemas.microsoft.com/office/drawing/2014/main" id="{8B194301-FC21-0F93-A617-AA8CDE607C01}"/>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a:extLst>
              <a:ext uri="{FF2B5EF4-FFF2-40B4-BE49-F238E27FC236}">
                <a16:creationId xmlns:a16="http://schemas.microsoft.com/office/drawing/2014/main" id="{FBC15CDE-37D5-E44D-3C1A-672B24891AB7}"/>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9FA2B508-D157-4554-BE5C-C972A524BF92}" type="slidenum">
              <a:rPr lang="en-US" altLang="zh-CN" sz="1300"/>
              <a:pPr/>
              <a:t>69</a:t>
            </a:fld>
            <a:endParaRPr lang="en-US" altLang="zh-CN" sz="1300"/>
          </a:p>
        </p:txBody>
      </p:sp>
      <p:sp>
        <p:nvSpPr>
          <p:cNvPr id="124930" name="Rectangle 2">
            <a:extLst>
              <a:ext uri="{FF2B5EF4-FFF2-40B4-BE49-F238E27FC236}">
                <a16:creationId xmlns:a16="http://schemas.microsoft.com/office/drawing/2014/main" id="{AD287FA3-20C2-F056-27BF-BBEA37D73196}"/>
              </a:ext>
            </a:extLst>
          </p:cNvPr>
          <p:cNvSpPr>
            <a:spLocks noGrp="1" noRot="1" noChangeAspect="1" noChangeArrowheads="1" noTextEdit="1"/>
          </p:cNvSpPr>
          <p:nvPr>
            <p:ph type="sldImg" idx="4294967295"/>
          </p:nvPr>
        </p:nvSpPr>
        <p:spPr>
          <a:ln/>
        </p:spPr>
      </p:sp>
      <p:sp>
        <p:nvSpPr>
          <p:cNvPr id="124931" name="Rectangle 3">
            <a:extLst>
              <a:ext uri="{FF2B5EF4-FFF2-40B4-BE49-F238E27FC236}">
                <a16:creationId xmlns:a16="http://schemas.microsoft.com/office/drawing/2014/main" id="{D2E1BE8A-A5AE-1148-1713-6F64B1B9D3E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a:extLst>
              <a:ext uri="{FF2B5EF4-FFF2-40B4-BE49-F238E27FC236}">
                <a16:creationId xmlns:a16="http://schemas.microsoft.com/office/drawing/2014/main" id="{16FF66C7-2372-19AB-2783-B04EA696542C}"/>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2A3BEBF4-CBC7-4FF0-95DD-6A2A937A1D36}" type="slidenum">
              <a:rPr lang="en-US" altLang="zh-CN" sz="1300"/>
              <a:pPr/>
              <a:t>75</a:t>
            </a:fld>
            <a:endParaRPr lang="en-US" altLang="zh-CN" sz="1300"/>
          </a:p>
        </p:txBody>
      </p:sp>
      <p:sp>
        <p:nvSpPr>
          <p:cNvPr id="132098" name="Rectangle 2">
            <a:extLst>
              <a:ext uri="{FF2B5EF4-FFF2-40B4-BE49-F238E27FC236}">
                <a16:creationId xmlns:a16="http://schemas.microsoft.com/office/drawing/2014/main" id="{8FA9A3AB-F225-3ADD-6506-357CB5DC8301}"/>
              </a:ext>
            </a:extLst>
          </p:cNvPr>
          <p:cNvSpPr>
            <a:spLocks noGrp="1" noRot="1" noChangeAspect="1" noChangeArrowheads="1" noTextEdit="1"/>
          </p:cNvSpPr>
          <p:nvPr>
            <p:ph type="sldImg" idx="4294967295"/>
          </p:nvPr>
        </p:nvSpPr>
        <p:spPr>
          <a:ln/>
        </p:spPr>
      </p:sp>
      <p:sp>
        <p:nvSpPr>
          <p:cNvPr id="132099" name="Rectangle 3">
            <a:extLst>
              <a:ext uri="{FF2B5EF4-FFF2-40B4-BE49-F238E27FC236}">
                <a16:creationId xmlns:a16="http://schemas.microsoft.com/office/drawing/2014/main" id="{C698440A-B096-9638-8B31-7E484ABA46DD}"/>
              </a:ext>
            </a:extLst>
          </p:cNvPr>
          <p:cNvSpPr>
            <a:spLocks noGrp="1" noChangeArrowheads="1"/>
          </p:cNvSpPr>
          <p:nvPr>
            <p:ph type="body" idx="4294967295"/>
          </p:nvPr>
        </p:nvSpPr>
        <p:spPr>
          <a:ln/>
        </p:spPr>
        <p:txBody>
          <a:bodyPr/>
          <a:lstStyle/>
          <a:p>
            <a:r>
              <a:rPr lang="en-US" altLang="zh-CN"/>
              <a:t>N -&gt; N+1   SL(N+1) = SP(N)</a:t>
            </a:r>
          </a:p>
          <a:p>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a:extLst>
              <a:ext uri="{FF2B5EF4-FFF2-40B4-BE49-F238E27FC236}">
                <a16:creationId xmlns:a16="http://schemas.microsoft.com/office/drawing/2014/main" id="{3A2D4470-62F4-4686-9AA7-1053A9A49708}"/>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21E3D5A1-501C-4652-BD77-0E238D436B57}" type="slidenum">
              <a:rPr lang="en-US" altLang="zh-CN" sz="1300"/>
              <a:pPr/>
              <a:t>76</a:t>
            </a:fld>
            <a:endParaRPr lang="en-US" altLang="zh-CN" sz="1300"/>
          </a:p>
        </p:txBody>
      </p:sp>
      <p:sp>
        <p:nvSpPr>
          <p:cNvPr id="134146" name="Rectangle 2">
            <a:extLst>
              <a:ext uri="{FF2B5EF4-FFF2-40B4-BE49-F238E27FC236}">
                <a16:creationId xmlns:a16="http://schemas.microsoft.com/office/drawing/2014/main" id="{D7A27101-E566-FD4D-4B27-B3BE3475043E}"/>
              </a:ext>
            </a:extLst>
          </p:cNvPr>
          <p:cNvSpPr>
            <a:spLocks noGrp="1" noRot="1" noChangeAspect="1" noChangeArrowheads="1" noTextEdit="1"/>
          </p:cNvSpPr>
          <p:nvPr>
            <p:ph type="sldImg" idx="4294967295"/>
          </p:nvPr>
        </p:nvSpPr>
        <p:spPr>
          <a:xfrm>
            <a:off x="992188" y="768350"/>
            <a:ext cx="5114925" cy="3836988"/>
          </a:xfrm>
          <a:ln/>
        </p:spPr>
      </p:sp>
      <p:sp>
        <p:nvSpPr>
          <p:cNvPr id="134147" name="Rectangle 3">
            <a:extLst>
              <a:ext uri="{FF2B5EF4-FFF2-40B4-BE49-F238E27FC236}">
                <a16:creationId xmlns:a16="http://schemas.microsoft.com/office/drawing/2014/main" id="{FD1CA045-986A-268F-1415-39E4DB2A2383}"/>
              </a:ext>
            </a:extLst>
          </p:cNvPr>
          <p:cNvSpPr>
            <a:spLocks noGrp="1" noChangeArrowheads="1"/>
          </p:cNvSpPr>
          <p:nvPr>
            <p:ph type="body" idx="4294967295"/>
          </p:nvPr>
        </p:nvSpPr>
        <p:spPr>
          <a:ln/>
        </p:spPr>
        <p:txBody>
          <a:bodyPr/>
          <a:lstStyle/>
          <a:p>
            <a:r>
              <a:rPr lang="en-US" altLang="zh-CN"/>
              <a:t>N -&gt; N   SL(N+1) = SL(N)</a:t>
            </a:r>
          </a:p>
          <a:p>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a:extLst>
              <a:ext uri="{FF2B5EF4-FFF2-40B4-BE49-F238E27FC236}">
                <a16:creationId xmlns:a16="http://schemas.microsoft.com/office/drawing/2014/main" id="{053DEC2D-3279-F871-3AA5-BCF5E0B82A3A}"/>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39E910BA-2CF0-4C40-A7B2-581FF4547FA5}" type="slidenum">
              <a:rPr lang="en-US" altLang="zh-CN" sz="1300"/>
              <a:pPr/>
              <a:t>78</a:t>
            </a:fld>
            <a:endParaRPr lang="en-US" altLang="zh-CN" sz="1300"/>
          </a:p>
        </p:txBody>
      </p:sp>
      <p:sp>
        <p:nvSpPr>
          <p:cNvPr id="137218" name="Rectangle 2">
            <a:extLst>
              <a:ext uri="{FF2B5EF4-FFF2-40B4-BE49-F238E27FC236}">
                <a16:creationId xmlns:a16="http://schemas.microsoft.com/office/drawing/2014/main" id="{69AC58E5-D982-E0B3-FE2A-B834B0D2F35B}"/>
              </a:ext>
            </a:extLst>
          </p:cNvPr>
          <p:cNvSpPr>
            <a:spLocks noGrp="1" noRot="1" noChangeAspect="1" noChangeArrowheads="1" noTextEdit="1"/>
          </p:cNvSpPr>
          <p:nvPr>
            <p:ph type="sldImg" idx="4294967295"/>
          </p:nvPr>
        </p:nvSpPr>
        <p:spPr>
          <a:xfrm>
            <a:off x="992188" y="768350"/>
            <a:ext cx="5114925" cy="3836988"/>
          </a:xfrm>
          <a:ln/>
        </p:spPr>
      </p:sp>
      <p:sp>
        <p:nvSpPr>
          <p:cNvPr id="137219" name="Rectangle 3">
            <a:extLst>
              <a:ext uri="{FF2B5EF4-FFF2-40B4-BE49-F238E27FC236}">
                <a16:creationId xmlns:a16="http://schemas.microsoft.com/office/drawing/2014/main" id="{47CA4333-9976-70A8-CF5A-35F9E043E888}"/>
              </a:ext>
            </a:extLst>
          </p:cNvPr>
          <p:cNvSpPr>
            <a:spLocks noGrp="1" noChangeArrowheads="1"/>
          </p:cNvSpPr>
          <p:nvPr>
            <p:ph type="body" idx="4294967295"/>
          </p:nvPr>
        </p:nvSpPr>
        <p:spPr>
          <a:ln/>
        </p:spPr>
        <p:txBody>
          <a:bodyPr/>
          <a:lstStyle/>
          <a:p>
            <a:r>
              <a:rPr lang="en-US" altLang="zh-CN"/>
              <a:t>N+1 -&gt; N   </a:t>
            </a:r>
          </a:p>
          <a:p>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a:extLst>
              <a:ext uri="{FF2B5EF4-FFF2-40B4-BE49-F238E27FC236}">
                <a16:creationId xmlns:a16="http://schemas.microsoft.com/office/drawing/2014/main" id="{E9892CBF-79A8-06B2-F85D-C1FD0377B7FE}"/>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ED9435D0-15D5-428D-8AE0-549786A69D06}" type="slidenum">
              <a:rPr lang="en-US" altLang="zh-CN" sz="1300"/>
              <a:pPr/>
              <a:t>79</a:t>
            </a:fld>
            <a:endParaRPr lang="en-US" altLang="zh-CN" sz="1300"/>
          </a:p>
        </p:txBody>
      </p:sp>
      <p:sp>
        <p:nvSpPr>
          <p:cNvPr id="139266" name="Rectangle 2">
            <a:extLst>
              <a:ext uri="{FF2B5EF4-FFF2-40B4-BE49-F238E27FC236}">
                <a16:creationId xmlns:a16="http://schemas.microsoft.com/office/drawing/2014/main" id="{BFED8766-A819-2576-FF2D-F8603889DCD4}"/>
              </a:ext>
            </a:extLst>
          </p:cNvPr>
          <p:cNvSpPr>
            <a:spLocks noGrp="1" noRot="1" noChangeAspect="1" noChangeArrowheads="1" noTextEdit="1"/>
          </p:cNvSpPr>
          <p:nvPr>
            <p:ph type="sldImg" idx="4294967295"/>
          </p:nvPr>
        </p:nvSpPr>
        <p:spPr>
          <a:xfrm>
            <a:off x="992188" y="768350"/>
            <a:ext cx="5114925" cy="3836988"/>
          </a:xfrm>
          <a:ln/>
        </p:spPr>
      </p:sp>
      <p:sp>
        <p:nvSpPr>
          <p:cNvPr id="139267" name="Rectangle 3">
            <a:extLst>
              <a:ext uri="{FF2B5EF4-FFF2-40B4-BE49-F238E27FC236}">
                <a16:creationId xmlns:a16="http://schemas.microsoft.com/office/drawing/2014/main" id="{57E07857-D1B5-EC3C-F1E2-413416C952B3}"/>
              </a:ext>
            </a:extLst>
          </p:cNvPr>
          <p:cNvSpPr>
            <a:spLocks noGrp="1" noChangeArrowheads="1"/>
          </p:cNvSpPr>
          <p:nvPr>
            <p:ph type="body" idx="4294967295"/>
          </p:nvPr>
        </p:nvSpPr>
        <p:spPr>
          <a:ln/>
        </p:spPr>
        <p:txBody>
          <a:bodyPr/>
          <a:lstStyle/>
          <a:p>
            <a:r>
              <a:rPr lang="en-US" altLang="zh-CN"/>
              <a:t>N+1 -&gt; N   </a:t>
            </a:r>
          </a:p>
          <a:p>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a:extLst>
              <a:ext uri="{FF2B5EF4-FFF2-40B4-BE49-F238E27FC236}">
                <a16:creationId xmlns:a16="http://schemas.microsoft.com/office/drawing/2014/main" id="{D9AEFC90-6767-2B50-75AA-DB031FAE2E71}"/>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962E246E-142B-4299-AE35-192A68A2C8AA}" type="slidenum">
              <a:rPr lang="en-US" altLang="zh-CN" sz="1300"/>
              <a:pPr/>
              <a:t>97</a:t>
            </a:fld>
            <a:endParaRPr lang="en-US" altLang="zh-CN" sz="1300"/>
          </a:p>
        </p:txBody>
      </p:sp>
      <p:sp>
        <p:nvSpPr>
          <p:cNvPr id="158722" name="Rectangle 2">
            <a:extLst>
              <a:ext uri="{FF2B5EF4-FFF2-40B4-BE49-F238E27FC236}">
                <a16:creationId xmlns:a16="http://schemas.microsoft.com/office/drawing/2014/main" id="{B0BFC95E-A238-5139-77B2-4CA87E353ADC}"/>
              </a:ext>
            </a:extLst>
          </p:cNvPr>
          <p:cNvSpPr>
            <a:spLocks noGrp="1" noRot="1" noChangeAspect="1" noChangeArrowheads="1" noTextEdit="1"/>
          </p:cNvSpPr>
          <p:nvPr>
            <p:ph type="sldImg" idx="4294967295"/>
          </p:nvPr>
        </p:nvSpPr>
        <p:spPr>
          <a:xfrm>
            <a:off x="992188" y="768350"/>
            <a:ext cx="5114925" cy="3836988"/>
          </a:xfrm>
          <a:ln/>
        </p:spPr>
      </p:sp>
      <p:sp>
        <p:nvSpPr>
          <p:cNvPr id="158723" name="Rectangle 3">
            <a:extLst>
              <a:ext uri="{FF2B5EF4-FFF2-40B4-BE49-F238E27FC236}">
                <a16:creationId xmlns:a16="http://schemas.microsoft.com/office/drawing/2014/main" id="{2F9187C1-C42F-5504-3452-5D462968CD8D}"/>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a:extLst>
              <a:ext uri="{FF2B5EF4-FFF2-40B4-BE49-F238E27FC236}">
                <a16:creationId xmlns:a16="http://schemas.microsoft.com/office/drawing/2014/main" id="{AC419098-EF84-C3B0-2707-1CDD69961D9C}"/>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3C4B72E6-B8FB-4076-B773-21C79DC27402}" type="slidenum">
              <a:rPr lang="en-US" altLang="zh-CN" sz="1300"/>
              <a:pPr/>
              <a:t>98</a:t>
            </a:fld>
            <a:endParaRPr lang="en-US" altLang="zh-CN" sz="1300"/>
          </a:p>
        </p:txBody>
      </p:sp>
      <p:sp>
        <p:nvSpPr>
          <p:cNvPr id="160770" name="Rectangle 2">
            <a:extLst>
              <a:ext uri="{FF2B5EF4-FFF2-40B4-BE49-F238E27FC236}">
                <a16:creationId xmlns:a16="http://schemas.microsoft.com/office/drawing/2014/main" id="{1C8BA578-05F7-0A7C-3B06-B4F814656287}"/>
              </a:ext>
            </a:extLst>
          </p:cNvPr>
          <p:cNvSpPr>
            <a:spLocks noGrp="1" noRot="1" noChangeAspect="1" noChangeArrowheads="1" noTextEdit="1"/>
          </p:cNvSpPr>
          <p:nvPr>
            <p:ph type="sldImg" idx="4294967295"/>
          </p:nvPr>
        </p:nvSpPr>
        <p:spPr>
          <a:ln/>
        </p:spPr>
      </p:sp>
      <p:sp>
        <p:nvSpPr>
          <p:cNvPr id="160771" name="Rectangle 3">
            <a:extLst>
              <a:ext uri="{FF2B5EF4-FFF2-40B4-BE49-F238E27FC236}">
                <a16:creationId xmlns:a16="http://schemas.microsoft.com/office/drawing/2014/main" id="{875C3E48-8921-3D19-5683-B37AFF589CEC}"/>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a:extLst>
              <a:ext uri="{FF2B5EF4-FFF2-40B4-BE49-F238E27FC236}">
                <a16:creationId xmlns:a16="http://schemas.microsoft.com/office/drawing/2014/main" id="{28F07B8D-B589-EA3E-F0D4-840CFEBADBC3}"/>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566B7977-DB9E-4272-A141-F559EA01BF59}" type="slidenum">
              <a:rPr lang="en-US" altLang="zh-CN" sz="1300"/>
              <a:pPr/>
              <a:t>99</a:t>
            </a:fld>
            <a:endParaRPr lang="en-US" altLang="zh-CN" sz="1300"/>
          </a:p>
        </p:txBody>
      </p:sp>
      <p:sp>
        <p:nvSpPr>
          <p:cNvPr id="162818" name="Rectangle 2">
            <a:extLst>
              <a:ext uri="{FF2B5EF4-FFF2-40B4-BE49-F238E27FC236}">
                <a16:creationId xmlns:a16="http://schemas.microsoft.com/office/drawing/2014/main" id="{8D4CB344-D9EA-E214-9CC9-039109B87AEB}"/>
              </a:ext>
            </a:extLst>
          </p:cNvPr>
          <p:cNvSpPr>
            <a:spLocks noGrp="1" noRot="1" noChangeAspect="1" noChangeArrowheads="1" noTextEdit="1"/>
          </p:cNvSpPr>
          <p:nvPr>
            <p:ph type="sldImg" idx="4294967295"/>
          </p:nvPr>
        </p:nvSpPr>
        <p:spPr>
          <a:ln/>
        </p:spPr>
      </p:sp>
      <p:sp>
        <p:nvSpPr>
          <p:cNvPr id="162819" name="Rectangle 3">
            <a:extLst>
              <a:ext uri="{FF2B5EF4-FFF2-40B4-BE49-F238E27FC236}">
                <a16:creationId xmlns:a16="http://schemas.microsoft.com/office/drawing/2014/main" id="{A14D1416-F0FE-BB6F-73E5-F2C7DB10264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a:extLst>
              <a:ext uri="{FF2B5EF4-FFF2-40B4-BE49-F238E27FC236}">
                <a16:creationId xmlns:a16="http://schemas.microsoft.com/office/drawing/2014/main" id="{10044F6C-9DB8-A802-8B7C-9919E9D0F936}"/>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28CC1A88-92C6-424D-8CE4-121C1D145262}" type="slidenum">
              <a:rPr lang="en-US" altLang="zh-CN" sz="1300"/>
              <a:pPr/>
              <a:t>100</a:t>
            </a:fld>
            <a:endParaRPr lang="en-US" altLang="zh-CN" sz="1300"/>
          </a:p>
        </p:txBody>
      </p:sp>
      <p:sp>
        <p:nvSpPr>
          <p:cNvPr id="164866" name="Rectangle 2">
            <a:extLst>
              <a:ext uri="{FF2B5EF4-FFF2-40B4-BE49-F238E27FC236}">
                <a16:creationId xmlns:a16="http://schemas.microsoft.com/office/drawing/2014/main" id="{FA0BECE1-1503-392E-30FB-2D1D25892836}"/>
              </a:ext>
            </a:extLst>
          </p:cNvPr>
          <p:cNvSpPr>
            <a:spLocks noGrp="1" noRot="1" noChangeAspect="1" noChangeArrowheads="1" noTextEdit="1"/>
          </p:cNvSpPr>
          <p:nvPr>
            <p:ph type="sldImg" idx="4294967295"/>
          </p:nvPr>
        </p:nvSpPr>
        <p:spPr>
          <a:ln/>
        </p:spPr>
      </p:sp>
      <p:sp>
        <p:nvSpPr>
          <p:cNvPr id="164867" name="Rectangle 3">
            <a:extLst>
              <a:ext uri="{FF2B5EF4-FFF2-40B4-BE49-F238E27FC236}">
                <a16:creationId xmlns:a16="http://schemas.microsoft.com/office/drawing/2014/main" id="{9443261B-79E7-089C-E91D-6FFFF4F602C4}"/>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a:extLst>
              <a:ext uri="{FF2B5EF4-FFF2-40B4-BE49-F238E27FC236}">
                <a16:creationId xmlns:a16="http://schemas.microsoft.com/office/drawing/2014/main" id="{CAB78D60-E5FA-BC6A-B261-45DE0915CB30}"/>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6E1A5B64-FF89-4E66-A3F2-314A690F26AC}" type="slidenum">
              <a:rPr lang="en-US" altLang="zh-CN" sz="1300"/>
              <a:pPr/>
              <a:t>101</a:t>
            </a:fld>
            <a:endParaRPr lang="en-US" altLang="zh-CN" sz="1300"/>
          </a:p>
        </p:txBody>
      </p:sp>
      <p:sp>
        <p:nvSpPr>
          <p:cNvPr id="166914" name="Rectangle 2">
            <a:extLst>
              <a:ext uri="{FF2B5EF4-FFF2-40B4-BE49-F238E27FC236}">
                <a16:creationId xmlns:a16="http://schemas.microsoft.com/office/drawing/2014/main" id="{2DBEC563-85FE-1DE1-7CBF-A5A210E8F667}"/>
              </a:ext>
            </a:extLst>
          </p:cNvPr>
          <p:cNvSpPr>
            <a:spLocks noGrp="1" noRot="1" noChangeAspect="1" noChangeArrowheads="1" noTextEdit="1"/>
          </p:cNvSpPr>
          <p:nvPr>
            <p:ph type="sldImg" idx="4294967295"/>
          </p:nvPr>
        </p:nvSpPr>
        <p:spPr>
          <a:xfrm>
            <a:off x="992188" y="768350"/>
            <a:ext cx="5114925" cy="3836988"/>
          </a:xfrm>
          <a:ln/>
        </p:spPr>
      </p:sp>
      <p:sp>
        <p:nvSpPr>
          <p:cNvPr id="166915" name="Rectangle 3">
            <a:extLst>
              <a:ext uri="{FF2B5EF4-FFF2-40B4-BE49-F238E27FC236}">
                <a16:creationId xmlns:a16="http://schemas.microsoft.com/office/drawing/2014/main" id="{E9E1C8CC-FB40-8321-BA47-2CA3003193B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22ABBD93-D08A-8D29-692E-D8A587D8A522}"/>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E9B6B78F-6C4F-49C5-B12A-D0C3D8810522}" type="slidenum">
              <a:rPr lang="en-US" altLang="zh-CN" sz="1300"/>
              <a:pPr/>
              <a:t>8</a:t>
            </a:fld>
            <a:endParaRPr lang="en-US" altLang="zh-CN" sz="1300"/>
          </a:p>
        </p:txBody>
      </p:sp>
      <p:sp>
        <p:nvSpPr>
          <p:cNvPr id="17410" name="Rectangle 2">
            <a:extLst>
              <a:ext uri="{FF2B5EF4-FFF2-40B4-BE49-F238E27FC236}">
                <a16:creationId xmlns:a16="http://schemas.microsoft.com/office/drawing/2014/main" id="{2333BE00-EA4C-30F2-674A-A0E11DC428F5}"/>
              </a:ext>
            </a:extLst>
          </p:cNvPr>
          <p:cNvSpPr>
            <a:spLocks noGrp="1" noRot="1" noChangeAspect="1" noChangeArrowheads="1" noTextEdit="1"/>
          </p:cNvSpPr>
          <p:nvPr>
            <p:ph type="sldImg" idx="4294967295"/>
          </p:nvPr>
        </p:nvSpPr>
        <p:spPr>
          <a:xfrm>
            <a:off x="139700" y="768350"/>
            <a:ext cx="6819900" cy="3836988"/>
          </a:xfrm>
          <a:ln/>
        </p:spPr>
      </p:sp>
      <p:sp>
        <p:nvSpPr>
          <p:cNvPr id="17411" name="Rectangle 3">
            <a:extLst>
              <a:ext uri="{FF2B5EF4-FFF2-40B4-BE49-F238E27FC236}">
                <a16:creationId xmlns:a16="http://schemas.microsoft.com/office/drawing/2014/main" id="{30369D1B-E5A3-05C3-5514-79B4226C8685}"/>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7">
            <a:extLst>
              <a:ext uri="{FF2B5EF4-FFF2-40B4-BE49-F238E27FC236}">
                <a16:creationId xmlns:a16="http://schemas.microsoft.com/office/drawing/2014/main" id="{26FC6A91-91F8-1D70-4814-49DF09E70646}"/>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EA46F879-F5FA-48BC-9F01-72B96539878D}" type="slidenum">
              <a:rPr lang="en-US" altLang="zh-CN" sz="1300"/>
              <a:pPr/>
              <a:t>124</a:t>
            </a:fld>
            <a:endParaRPr lang="en-US" altLang="zh-CN" sz="1300"/>
          </a:p>
        </p:txBody>
      </p:sp>
      <p:sp>
        <p:nvSpPr>
          <p:cNvPr id="191490" name="Rectangle 2">
            <a:extLst>
              <a:ext uri="{FF2B5EF4-FFF2-40B4-BE49-F238E27FC236}">
                <a16:creationId xmlns:a16="http://schemas.microsoft.com/office/drawing/2014/main" id="{8B3CC020-E057-2DC5-13A8-262FE03A216A}"/>
              </a:ext>
            </a:extLst>
          </p:cNvPr>
          <p:cNvSpPr>
            <a:spLocks noGrp="1" noRot="1" noChangeAspect="1" noChangeArrowheads="1" noTextEdit="1"/>
          </p:cNvSpPr>
          <p:nvPr>
            <p:ph type="sldImg" idx="4294967295"/>
          </p:nvPr>
        </p:nvSpPr>
        <p:spPr>
          <a:ln/>
        </p:spPr>
      </p:sp>
      <p:sp>
        <p:nvSpPr>
          <p:cNvPr id="191491" name="Rectangle 3">
            <a:extLst>
              <a:ext uri="{FF2B5EF4-FFF2-40B4-BE49-F238E27FC236}">
                <a16:creationId xmlns:a16="http://schemas.microsoft.com/office/drawing/2014/main" id="{043FCC16-4A88-A1DB-53D1-BF0DA8B4922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a:extLst>
              <a:ext uri="{FF2B5EF4-FFF2-40B4-BE49-F238E27FC236}">
                <a16:creationId xmlns:a16="http://schemas.microsoft.com/office/drawing/2014/main" id="{328F3F50-0104-20A3-CC52-53EAD1EFFFE8}"/>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7160ABBB-D395-4472-BF3C-5686BE21F38B}" type="slidenum">
              <a:rPr lang="en-US" altLang="zh-CN" sz="1300"/>
              <a:pPr/>
              <a:t>125</a:t>
            </a:fld>
            <a:endParaRPr lang="en-US" altLang="zh-CN" sz="1300"/>
          </a:p>
        </p:txBody>
      </p:sp>
      <p:sp>
        <p:nvSpPr>
          <p:cNvPr id="193538" name="Rectangle 2">
            <a:extLst>
              <a:ext uri="{FF2B5EF4-FFF2-40B4-BE49-F238E27FC236}">
                <a16:creationId xmlns:a16="http://schemas.microsoft.com/office/drawing/2014/main" id="{7E381E49-3624-89A0-0CAE-012DD1766106}"/>
              </a:ext>
            </a:extLst>
          </p:cNvPr>
          <p:cNvSpPr>
            <a:spLocks noGrp="1" noRot="1" noChangeAspect="1" noChangeArrowheads="1" noTextEdit="1"/>
          </p:cNvSpPr>
          <p:nvPr>
            <p:ph type="sldImg" idx="4294967295"/>
          </p:nvPr>
        </p:nvSpPr>
        <p:spPr>
          <a:ln/>
        </p:spPr>
      </p:sp>
      <p:sp>
        <p:nvSpPr>
          <p:cNvPr id="193539" name="Rectangle 3">
            <a:extLst>
              <a:ext uri="{FF2B5EF4-FFF2-40B4-BE49-F238E27FC236}">
                <a16:creationId xmlns:a16="http://schemas.microsoft.com/office/drawing/2014/main" id="{8151BA72-B6D5-C5A6-41F8-284F95242DA4}"/>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a:extLst>
              <a:ext uri="{FF2B5EF4-FFF2-40B4-BE49-F238E27FC236}">
                <a16:creationId xmlns:a16="http://schemas.microsoft.com/office/drawing/2014/main" id="{FCD0E743-19E8-8DE1-7351-2D75975E2A96}"/>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B2B2D0B0-FD12-48DA-9B23-5967B86B2C8A}" type="slidenum">
              <a:rPr lang="en-US" altLang="zh-CN" sz="1300"/>
              <a:pPr/>
              <a:t>126</a:t>
            </a:fld>
            <a:endParaRPr lang="en-US" altLang="zh-CN" sz="1300"/>
          </a:p>
        </p:txBody>
      </p:sp>
      <p:sp>
        <p:nvSpPr>
          <p:cNvPr id="195586" name="Rectangle 2">
            <a:extLst>
              <a:ext uri="{FF2B5EF4-FFF2-40B4-BE49-F238E27FC236}">
                <a16:creationId xmlns:a16="http://schemas.microsoft.com/office/drawing/2014/main" id="{A7487B17-23BD-76DC-CC0C-BB04634DCC72}"/>
              </a:ext>
            </a:extLst>
          </p:cNvPr>
          <p:cNvSpPr>
            <a:spLocks noGrp="1" noRot="1" noChangeAspect="1" noChangeArrowheads="1" noTextEdit="1"/>
          </p:cNvSpPr>
          <p:nvPr>
            <p:ph type="sldImg" idx="4294967295"/>
          </p:nvPr>
        </p:nvSpPr>
        <p:spPr>
          <a:ln/>
        </p:spPr>
      </p:sp>
      <p:sp>
        <p:nvSpPr>
          <p:cNvPr id="195587" name="Rectangle 3">
            <a:extLst>
              <a:ext uri="{FF2B5EF4-FFF2-40B4-BE49-F238E27FC236}">
                <a16:creationId xmlns:a16="http://schemas.microsoft.com/office/drawing/2014/main" id="{48B33F13-B9BE-018E-C46B-C9684C8AFA1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C72DC04C-2C28-3D99-3A90-A332E1CC20ED}"/>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18C1A2AB-A49C-4AC3-8DF2-1DE65B7C0A31}" type="slidenum">
              <a:rPr lang="en-US" altLang="zh-CN" sz="1300"/>
              <a:pPr/>
              <a:t>9</a:t>
            </a:fld>
            <a:endParaRPr lang="en-US" altLang="zh-CN" sz="1300"/>
          </a:p>
        </p:txBody>
      </p:sp>
      <p:sp>
        <p:nvSpPr>
          <p:cNvPr id="19458" name="Rectangle 2">
            <a:extLst>
              <a:ext uri="{FF2B5EF4-FFF2-40B4-BE49-F238E27FC236}">
                <a16:creationId xmlns:a16="http://schemas.microsoft.com/office/drawing/2014/main" id="{15745592-5E9D-1251-CCA7-4D28D8E5AE78}"/>
              </a:ext>
            </a:extLst>
          </p:cNvPr>
          <p:cNvSpPr>
            <a:spLocks noGrp="1" noRot="1" noChangeAspect="1" noChangeArrowheads="1" noTextEdit="1"/>
          </p:cNvSpPr>
          <p:nvPr>
            <p:ph type="sldImg" idx="4294967295"/>
          </p:nvPr>
        </p:nvSpPr>
        <p:spPr>
          <a:ln/>
        </p:spPr>
      </p:sp>
      <p:sp>
        <p:nvSpPr>
          <p:cNvPr id="19459" name="Rectangle 3">
            <a:extLst>
              <a:ext uri="{FF2B5EF4-FFF2-40B4-BE49-F238E27FC236}">
                <a16:creationId xmlns:a16="http://schemas.microsoft.com/office/drawing/2014/main" id="{1F345488-E132-14D0-B7D8-E65757FFD80C}"/>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D010FF0D-732A-F5D3-436E-4D471D0A8669}"/>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B863C031-A9BA-4823-9FAB-BA4BFC68D53A}" type="slidenum">
              <a:rPr lang="en-US" altLang="zh-CN" sz="1300"/>
              <a:pPr/>
              <a:t>10</a:t>
            </a:fld>
            <a:endParaRPr lang="en-US" altLang="zh-CN" sz="1300"/>
          </a:p>
        </p:txBody>
      </p:sp>
      <p:sp>
        <p:nvSpPr>
          <p:cNvPr id="21506" name="Rectangle 2">
            <a:extLst>
              <a:ext uri="{FF2B5EF4-FFF2-40B4-BE49-F238E27FC236}">
                <a16:creationId xmlns:a16="http://schemas.microsoft.com/office/drawing/2014/main" id="{A03735C7-8C56-4E56-E3F1-777278FA5E4E}"/>
              </a:ext>
            </a:extLst>
          </p:cNvPr>
          <p:cNvSpPr>
            <a:spLocks noGrp="1" noRot="1" noChangeAspect="1" noChangeArrowheads="1" noTextEdit="1"/>
          </p:cNvSpPr>
          <p:nvPr>
            <p:ph type="sldImg" idx="4294967295"/>
          </p:nvPr>
        </p:nvSpPr>
        <p:spPr>
          <a:xfrm>
            <a:off x="992188" y="768350"/>
            <a:ext cx="5114925" cy="3836988"/>
          </a:xfrm>
          <a:ln/>
        </p:spPr>
      </p:sp>
      <p:sp>
        <p:nvSpPr>
          <p:cNvPr id="21507" name="Rectangle 3">
            <a:extLst>
              <a:ext uri="{FF2B5EF4-FFF2-40B4-BE49-F238E27FC236}">
                <a16:creationId xmlns:a16="http://schemas.microsoft.com/office/drawing/2014/main" id="{1CD45E69-DA2D-D0A8-1082-B78DDAA56F53}"/>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3369E6C-1E4F-AF7D-872F-9940FAD871EC}"/>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4CF37442-31D9-40C1-8796-89F96CAFE75C}" type="slidenum">
              <a:rPr lang="en-US" altLang="zh-CN" sz="1300"/>
              <a:pPr/>
              <a:t>11</a:t>
            </a:fld>
            <a:endParaRPr lang="en-US" altLang="zh-CN" sz="1300"/>
          </a:p>
        </p:txBody>
      </p:sp>
      <p:sp>
        <p:nvSpPr>
          <p:cNvPr id="23554" name="Rectangle 2">
            <a:extLst>
              <a:ext uri="{FF2B5EF4-FFF2-40B4-BE49-F238E27FC236}">
                <a16:creationId xmlns:a16="http://schemas.microsoft.com/office/drawing/2014/main" id="{612905C0-888C-8456-7000-A47F901278D3}"/>
              </a:ext>
            </a:extLst>
          </p:cNvPr>
          <p:cNvSpPr>
            <a:spLocks noGrp="1" noRot="1" noChangeAspect="1" noChangeArrowheads="1" noTextEdit="1"/>
          </p:cNvSpPr>
          <p:nvPr>
            <p:ph type="sldImg" idx="4294967295"/>
          </p:nvPr>
        </p:nvSpPr>
        <p:spPr>
          <a:xfrm>
            <a:off x="992188" y="768350"/>
            <a:ext cx="5114925" cy="3836988"/>
          </a:xfrm>
          <a:ln/>
        </p:spPr>
      </p:sp>
      <p:sp>
        <p:nvSpPr>
          <p:cNvPr id="23555" name="Rectangle 3">
            <a:extLst>
              <a:ext uri="{FF2B5EF4-FFF2-40B4-BE49-F238E27FC236}">
                <a16:creationId xmlns:a16="http://schemas.microsoft.com/office/drawing/2014/main" id="{F0F8310E-D588-C57F-D333-7B6F0017919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11">
            <a:extLst>
              <a:ext uri="{FF2B5EF4-FFF2-40B4-BE49-F238E27FC236}">
                <a16:creationId xmlns:a16="http://schemas.microsoft.com/office/drawing/2014/main" id="{54AB11B5-B399-4F37-971A-76944D78DFC4}"/>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8C5C8C31-A6B0-4950-B69D-A5764BD84CD8}"/>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05AC605-162C-4DE9-8182-C2DECE1157D7}"/>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3A4FC5BE-AC04-41FB-89B0-08E7BE72534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2" name="图片 11" descr="图片1">
            <a:extLst>
              <a:ext uri="{FF2B5EF4-FFF2-40B4-BE49-F238E27FC236}">
                <a16:creationId xmlns:a16="http://schemas.microsoft.com/office/drawing/2014/main" id="{904D6DEF-8168-44D9-B0C6-6CCA0FB3AF7D}"/>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3" name="图片 8">
            <a:extLst>
              <a:ext uri="{FF2B5EF4-FFF2-40B4-BE49-F238E27FC236}">
                <a16:creationId xmlns:a16="http://schemas.microsoft.com/office/drawing/2014/main" id="{9E88B651-BCE7-4A8D-971D-A37564E4898F}"/>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平行四边形 13">
            <a:extLst>
              <a:ext uri="{FF2B5EF4-FFF2-40B4-BE49-F238E27FC236}">
                <a16:creationId xmlns:a16="http://schemas.microsoft.com/office/drawing/2014/main" id="{A633281E-45C8-4422-B041-0FA5D59BF124}"/>
              </a:ext>
            </a:extLst>
          </p:cNvPr>
          <p:cNvSpPr/>
          <p:nvPr userDrawn="1"/>
        </p:nvSpPr>
        <p:spPr>
          <a:xfrm>
            <a:off x="-672752" y="2245179"/>
            <a:ext cx="11103752" cy="2214578"/>
          </a:xfrm>
          <a:prstGeom prst="parallelogram">
            <a:avLst/>
          </a:pr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平行四边形 14">
            <a:extLst>
              <a:ext uri="{FF2B5EF4-FFF2-40B4-BE49-F238E27FC236}">
                <a16:creationId xmlns:a16="http://schemas.microsoft.com/office/drawing/2014/main" id="{54C3BB94-4314-4DA0-801A-05E3489839BC}"/>
              </a:ext>
            </a:extLst>
          </p:cNvPr>
          <p:cNvSpPr/>
          <p:nvPr userDrawn="1"/>
        </p:nvSpPr>
        <p:spPr>
          <a:xfrm>
            <a:off x="-600744" y="1826075"/>
            <a:ext cx="10755516" cy="2286016"/>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标题 1">
            <a:extLst>
              <a:ext uri="{FF2B5EF4-FFF2-40B4-BE49-F238E27FC236}">
                <a16:creationId xmlns:a16="http://schemas.microsoft.com/office/drawing/2014/main" id="{A44FBC62-B82A-4FC8-867E-C6EDC3E8925D}"/>
              </a:ext>
            </a:extLst>
          </p:cNvPr>
          <p:cNvSpPr>
            <a:spLocks noGrp="1"/>
          </p:cNvSpPr>
          <p:nvPr>
            <p:ph type="title"/>
          </p:nvPr>
        </p:nvSpPr>
        <p:spPr>
          <a:xfrm>
            <a:off x="665548" y="2306301"/>
            <a:ext cx="8551604" cy="1325563"/>
          </a:xfrm>
        </p:spPr>
        <p:txBody>
          <a:bodyPr/>
          <a:lstStyle>
            <a:lvl1pPr algn="ctr">
              <a:defRPr>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48581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C312-3016-4C0E-ADC0-F96F2ACAB4EC}"/>
              </a:ext>
            </a:extLst>
          </p:cNvPr>
          <p:cNvSpPr>
            <a:spLocks noGrp="1"/>
          </p:cNvSpPr>
          <p:nvPr>
            <p:ph type="title"/>
          </p:nvPr>
        </p:nvSpPr>
        <p:spPr>
          <a:xfrm>
            <a:off x="2057400" y="1129919"/>
            <a:ext cx="7348728" cy="741553"/>
          </a:xfrm>
        </p:spPr>
        <p:txBody>
          <a:bodyPr>
            <a:normAutofit/>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84DFA36-B2D3-4631-8234-70A07B405298}"/>
              </a:ext>
            </a:extLst>
          </p:cNvPr>
          <p:cNvSpPr>
            <a:spLocks noGrp="1"/>
          </p:cNvSpPr>
          <p:nvPr>
            <p:ph idx="1"/>
          </p:nvPr>
        </p:nvSpPr>
        <p:spPr>
          <a:xfrm>
            <a:off x="1331976" y="2411177"/>
            <a:ext cx="9677400" cy="3697014"/>
          </a:xfrm>
        </p:spPr>
        <p:txBody>
          <a:bodyPr>
            <a:normAutofit/>
          </a:bodyPr>
          <a:lstStyle>
            <a:lvl1pPr marL="457200" marR="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sz="2600">
                <a:latin typeface="微软雅黑" panose="020B0503020204020204" pitchFamily="34" charset="-122"/>
                <a:ea typeface="微软雅黑" panose="020B0503020204020204" pitchFamily="34" charset="-122"/>
              </a:defRPr>
            </a:lvl1pPr>
            <a:lvl2pPr marL="457200" indent="0">
              <a:buNone/>
              <a:defRPr b="1"/>
            </a:lvl2pPr>
          </a:lstStyle>
          <a:p>
            <a:pPr lvl="0"/>
            <a:r>
              <a:rPr lang="zh-CN" altLang="en-US" dirty="0"/>
              <a:t>编辑母版文本样式</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编辑母版文本样式</a:t>
            </a:r>
            <a:endParaRPr lang="en-US" altLang="zh-CN" dirty="0"/>
          </a:p>
          <a:p>
            <a:pPr lvl="0"/>
            <a:endParaRPr lang="en-US" altLang="zh-CN" dirty="0"/>
          </a:p>
          <a:p>
            <a:pPr lvl="0"/>
            <a:endParaRPr lang="en-US" altLang="zh-CN" dirty="0"/>
          </a:p>
          <a:p>
            <a:pPr lvl="0"/>
            <a:endParaRPr lang="zh-CN" altLang="en-US" dirty="0"/>
          </a:p>
        </p:txBody>
      </p:sp>
      <p:cxnSp>
        <p:nvCxnSpPr>
          <p:cNvPr id="7" name="直接连接符 11">
            <a:extLst>
              <a:ext uri="{FF2B5EF4-FFF2-40B4-BE49-F238E27FC236}">
                <a16:creationId xmlns:a16="http://schemas.microsoft.com/office/drawing/2014/main" id="{27748F5D-1705-446D-8D16-515F3C7D26D2}"/>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47C327CF-A7B9-48A7-8228-ECB361E7C22F}"/>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EBA7C53-6EB4-47C3-B122-D0BE38EB443F}"/>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6FC1D3FD-201D-4C38-B804-6158F649F7C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1" name="图片 10" descr="图片1">
            <a:extLst>
              <a:ext uri="{FF2B5EF4-FFF2-40B4-BE49-F238E27FC236}">
                <a16:creationId xmlns:a16="http://schemas.microsoft.com/office/drawing/2014/main" id="{CFCD41A0-B75E-45C0-B763-435619E06FA0}"/>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2" name="图片 8">
            <a:extLst>
              <a:ext uri="{FF2B5EF4-FFF2-40B4-BE49-F238E27FC236}">
                <a16:creationId xmlns:a16="http://schemas.microsoft.com/office/drawing/2014/main" id="{8FC2DA5A-1C20-4A00-8087-B2EA4CCAAC87}"/>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日期占位符 13">
            <a:extLst>
              <a:ext uri="{FF2B5EF4-FFF2-40B4-BE49-F238E27FC236}">
                <a16:creationId xmlns:a16="http://schemas.microsoft.com/office/drawing/2014/main" id="{32C389E2-A109-4EB0-9595-F6E55AF24193}"/>
              </a:ext>
            </a:extLst>
          </p:cNvPr>
          <p:cNvSpPr>
            <a:spLocks noGrp="1"/>
          </p:cNvSpPr>
          <p:nvPr>
            <p:ph type="dt" sz="half" idx="10"/>
          </p:nvPr>
        </p:nvSpPr>
        <p:spPr/>
        <p:txBody>
          <a:bodyPr/>
          <a:lstStyle/>
          <a:p>
            <a:fld id="{023230BA-D92D-4C8B-B02C-2F18A4B44BC1}" type="datetime1">
              <a:rPr lang="zh-CN" altLang="en-US" smtClean="0"/>
              <a:t>2022/7/13</a:t>
            </a:fld>
            <a:endParaRPr lang="zh-CN" altLang="en-US" dirty="0"/>
          </a:p>
        </p:txBody>
      </p:sp>
      <p:sp>
        <p:nvSpPr>
          <p:cNvPr id="15" name="页脚占位符 14">
            <a:extLst>
              <a:ext uri="{FF2B5EF4-FFF2-40B4-BE49-F238E27FC236}">
                <a16:creationId xmlns:a16="http://schemas.microsoft.com/office/drawing/2014/main" id="{E9DA4787-9C11-4EAD-AA10-F5FB103D3CD9}"/>
              </a:ext>
            </a:extLst>
          </p:cNvPr>
          <p:cNvSpPr>
            <a:spLocks noGrp="1"/>
          </p:cNvSpPr>
          <p:nvPr>
            <p:ph type="ftr" sz="quarter" idx="11"/>
          </p:nvPr>
        </p:nvSpPr>
        <p:spPr/>
        <p:txBody>
          <a:bodyPr/>
          <a:lstStyle/>
          <a:p>
            <a:endParaRPr lang="zh-CN" altLang="en-US" dirty="0"/>
          </a:p>
        </p:txBody>
      </p:sp>
      <p:sp>
        <p:nvSpPr>
          <p:cNvPr id="16" name="灯片编号占位符 15">
            <a:extLst>
              <a:ext uri="{FF2B5EF4-FFF2-40B4-BE49-F238E27FC236}">
                <a16:creationId xmlns:a16="http://schemas.microsoft.com/office/drawing/2014/main" id="{D68146D7-855B-47CE-9EB0-A1ACB47470E6}"/>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33245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4B963E91-41B1-40D3-9F68-4E05E38DD8CB}"/>
              </a:ext>
            </a:extLst>
          </p:cNvPr>
          <p:cNvSpPr>
            <a:spLocks noGrp="1"/>
          </p:cNvSpPr>
          <p:nvPr>
            <p:ph type="body" idx="1"/>
          </p:nvPr>
        </p:nvSpPr>
        <p:spPr>
          <a:xfrm>
            <a:off x="957074" y="1773110"/>
            <a:ext cx="10515600" cy="4121713"/>
          </a:xfrm>
        </p:spPr>
        <p:txBody>
          <a:bodyPr>
            <a:normAutofit/>
          </a:bodyPr>
          <a:lstStyle>
            <a:lvl1pPr marL="0" indent="0">
              <a:lnSpc>
                <a:spcPct val="150000"/>
              </a:lnSpc>
              <a:buNone/>
              <a:defRPr sz="26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700B121C-EEAF-4095-8C65-BD39D98C0DB2}"/>
              </a:ext>
            </a:extLst>
          </p:cNvPr>
          <p:cNvSpPr>
            <a:spLocks noGrp="1"/>
          </p:cNvSpPr>
          <p:nvPr>
            <p:ph type="dt" sz="half" idx="10"/>
          </p:nvPr>
        </p:nvSpPr>
        <p:spPr/>
        <p:txBody>
          <a:bodyPr/>
          <a:lstStyle/>
          <a:p>
            <a:fld id="{1F85DA26-33D4-4CC3-B07A-CB0BFCDB8C23}" type="datetime1">
              <a:rPr lang="zh-CN" altLang="en-US" smtClean="0"/>
              <a:t>2022/7/13</a:t>
            </a:fld>
            <a:endParaRPr lang="zh-CN" altLang="en-US"/>
          </a:p>
        </p:txBody>
      </p:sp>
      <p:sp>
        <p:nvSpPr>
          <p:cNvPr id="5" name="页脚占位符 4">
            <a:extLst>
              <a:ext uri="{FF2B5EF4-FFF2-40B4-BE49-F238E27FC236}">
                <a16:creationId xmlns:a16="http://schemas.microsoft.com/office/drawing/2014/main" id="{EF1003F9-01E9-47AB-B93B-CF094AF906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F8B7FC-B9EE-47C7-B3E0-83568324E02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19693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D83D63-63D3-4E98-9E84-5A570DA9F54C}"/>
              </a:ext>
            </a:extLst>
          </p:cNvPr>
          <p:cNvSpPr>
            <a:spLocks noGrp="1"/>
          </p:cNvSpPr>
          <p:nvPr>
            <p:ph sz="half" idx="1"/>
          </p:nvPr>
        </p:nvSpPr>
        <p:spPr>
          <a:xfrm>
            <a:off x="838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内容占位符 3">
            <a:extLst>
              <a:ext uri="{FF2B5EF4-FFF2-40B4-BE49-F238E27FC236}">
                <a16:creationId xmlns:a16="http://schemas.microsoft.com/office/drawing/2014/main" id="{8606441D-66F7-4432-A949-CA344E5F7A7A}"/>
              </a:ext>
            </a:extLst>
          </p:cNvPr>
          <p:cNvSpPr>
            <a:spLocks noGrp="1"/>
          </p:cNvSpPr>
          <p:nvPr>
            <p:ph sz="half" idx="2"/>
          </p:nvPr>
        </p:nvSpPr>
        <p:spPr>
          <a:xfrm>
            <a:off x="6172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8" name="标题 1">
            <a:extLst>
              <a:ext uri="{FF2B5EF4-FFF2-40B4-BE49-F238E27FC236}">
                <a16:creationId xmlns:a16="http://schemas.microsoft.com/office/drawing/2014/main" id="{8ECEBDAC-AC0E-40E1-8ACE-94FB54D18E4B}"/>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9" name="直接连接符 11">
            <a:extLst>
              <a:ext uri="{FF2B5EF4-FFF2-40B4-BE49-F238E27FC236}">
                <a16:creationId xmlns:a16="http://schemas.microsoft.com/office/drawing/2014/main" id="{8A4BF0D0-981C-4F96-90DC-184963B8082E}"/>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10" name="组合 13">
            <a:extLst>
              <a:ext uri="{FF2B5EF4-FFF2-40B4-BE49-F238E27FC236}">
                <a16:creationId xmlns:a16="http://schemas.microsoft.com/office/drawing/2014/main" id="{FD1BE3E4-FFAC-4FD9-B6BE-DAFC3E516395}"/>
              </a:ext>
            </a:extLst>
          </p:cNvPr>
          <p:cNvGrpSpPr/>
          <p:nvPr userDrawn="1"/>
        </p:nvGrpSpPr>
        <p:grpSpPr bwMode="auto">
          <a:xfrm>
            <a:off x="301606" y="462012"/>
            <a:ext cx="494665" cy="481965"/>
            <a:chOff x="406574" y="236732"/>
            <a:chExt cx="612048" cy="593261"/>
          </a:xfrm>
        </p:grpSpPr>
        <p:sp>
          <p:nvSpPr>
            <p:cNvPr id="11" name="矩形 14">
              <a:extLst>
                <a:ext uri="{FF2B5EF4-FFF2-40B4-BE49-F238E27FC236}">
                  <a16:creationId xmlns:a16="http://schemas.microsoft.com/office/drawing/2014/main" id="{9D1B7256-810B-4F4D-858F-069C985674B3}"/>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2" name="矩形 15">
              <a:extLst>
                <a:ext uri="{FF2B5EF4-FFF2-40B4-BE49-F238E27FC236}">
                  <a16:creationId xmlns:a16="http://schemas.microsoft.com/office/drawing/2014/main" id="{937EF17B-5EE2-46FD-911D-572F11484F20}"/>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2" name="日期占位符 1">
            <a:extLst>
              <a:ext uri="{FF2B5EF4-FFF2-40B4-BE49-F238E27FC236}">
                <a16:creationId xmlns:a16="http://schemas.microsoft.com/office/drawing/2014/main" id="{7010F973-B62F-49F6-97BD-E0F9EE1A718B}"/>
              </a:ext>
            </a:extLst>
          </p:cNvPr>
          <p:cNvSpPr>
            <a:spLocks noGrp="1"/>
          </p:cNvSpPr>
          <p:nvPr>
            <p:ph type="dt" sz="half" idx="10"/>
          </p:nvPr>
        </p:nvSpPr>
        <p:spPr/>
        <p:txBody>
          <a:bodyPr/>
          <a:lstStyle/>
          <a:p>
            <a:fld id="{059EB36C-4E09-46E8-B057-CC83CFA95E6A}" type="datetime1">
              <a:rPr lang="zh-CN" altLang="en-US" smtClean="0"/>
              <a:t>2022/7/13</a:t>
            </a:fld>
            <a:endParaRPr lang="zh-CN" altLang="en-US"/>
          </a:p>
        </p:txBody>
      </p:sp>
      <p:sp>
        <p:nvSpPr>
          <p:cNvPr id="5" name="页脚占位符 4">
            <a:extLst>
              <a:ext uri="{FF2B5EF4-FFF2-40B4-BE49-F238E27FC236}">
                <a16:creationId xmlns:a16="http://schemas.microsoft.com/office/drawing/2014/main" id="{1EF7942A-2FBB-47E3-9940-51616B10BB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EC3E49-25CF-455C-ADA0-DDDA3435675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60528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多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375C6121-4E62-4F3F-B4B4-867E76C5C0B4}"/>
              </a:ext>
            </a:extLst>
          </p:cNvPr>
          <p:cNvSpPr>
            <a:spLocks noGrp="1"/>
          </p:cNvSpPr>
          <p:nvPr>
            <p:ph type="dt" sz="half" idx="10"/>
          </p:nvPr>
        </p:nvSpPr>
        <p:spPr/>
        <p:txBody>
          <a:bodyPr/>
          <a:lstStyle/>
          <a:p>
            <a:fld id="{D4B0126A-A71C-437D-8F0D-532D4C1E2BE0}" type="datetime1">
              <a:rPr lang="zh-CN" altLang="en-US" smtClean="0"/>
              <a:t>2022/7/13</a:t>
            </a:fld>
            <a:endParaRPr lang="zh-CN" altLang="en-US"/>
          </a:p>
        </p:txBody>
      </p:sp>
      <p:sp>
        <p:nvSpPr>
          <p:cNvPr id="5" name="页脚占位符 4">
            <a:extLst>
              <a:ext uri="{FF2B5EF4-FFF2-40B4-BE49-F238E27FC236}">
                <a16:creationId xmlns:a16="http://schemas.microsoft.com/office/drawing/2014/main" id="{99E8476F-3601-4FA1-B019-E2AE8C3BAD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65E16-1CB6-40DB-91CA-F202DB7C14EB}"/>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
        <p:nvSpPr>
          <p:cNvPr id="16" name="文本占位符 15">
            <a:extLst>
              <a:ext uri="{FF2B5EF4-FFF2-40B4-BE49-F238E27FC236}">
                <a16:creationId xmlns:a16="http://schemas.microsoft.com/office/drawing/2014/main" id="{36F822B9-EEBF-4F0A-B2C6-495347CB223B}"/>
              </a:ext>
            </a:extLst>
          </p:cNvPr>
          <p:cNvSpPr>
            <a:spLocks noGrp="1"/>
          </p:cNvSpPr>
          <p:nvPr>
            <p:ph type="body" sz="quarter" idx="13"/>
          </p:nvPr>
        </p:nvSpPr>
        <p:spPr>
          <a:xfrm>
            <a:off x="1064596" y="1443018"/>
            <a:ext cx="9783916" cy="4123276"/>
          </a:xfrm>
        </p:spPr>
        <p:txBody>
          <a:bodyPr/>
          <a:lstStyle>
            <a:lvl1pPr marL="228600" indent="-22860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5705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243146">
            <a:extLst>
              <a:ext uri="{FF2B5EF4-FFF2-40B4-BE49-F238E27FC236}">
                <a16:creationId xmlns:a16="http://schemas.microsoft.com/office/drawing/2014/main" id="{AA8D607A-D99D-7DF8-4435-BEA91BC2532F}"/>
              </a:ext>
            </a:extLst>
          </p:cNvPr>
          <p:cNvSpPr>
            <a:spLocks noGrp="1"/>
          </p:cNvSpPr>
          <p:nvPr>
            <p:ph type="dt" sz="half" idx="10"/>
          </p:nvPr>
        </p:nvSpPr>
        <p:spPr>
          <a:ln/>
        </p:spPr>
        <p:txBody>
          <a:bodyPr/>
          <a:lstStyle>
            <a:lvl1pPr>
              <a:defRPr/>
            </a:lvl1pPr>
          </a:lstStyle>
          <a:p>
            <a:fld id="{BB962C8B-B14F-4D97-AF65-F5344CB8AC3E}" type="datetimeFigureOut">
              <a:rPr lang="zh-CN" altLang="en-US"/>
              <a:pPr/>
              <a:t>2022/7/13</a:t>
            </a:fld>
            <a:endParaRPr lang="zh-CN" altLang="en-US"/>
          </a:p>
        </p:txBody>
      </p:sp>
      <p:sp>
        <p:nvSpPr>
          <p:cNvPr id="3" name="页脚占位符 1243147">
            <a:extLst>
              <a:ext uri="{FF2B5EF4-FFF2-40B4-BE49-F238E27FC236}">
                <a16:creationId xmlns:a16="http://schemas.microsoft.com/office/drawing/2014/main" id="{2BC4E02E-67E9-43B0-5B1B-CCC157CE5033}"/>
              </a:ext>
            </a:extLst>
          </p:cNvPr>
          <p:cNvSpPr>
            <a:spLocks noGrp="1"/>
          </p:cNvSpPr>
          <p:nvPr>
            <p:ph type="ftr" sz="quarter" idx="11"/>
          </p:nvPr>
        </p:nvSpPr>
        <p:spPr>
          <a:ln/>
        </p:spPr>
        <p:txBody>
          <a:bodyPr/>
          <a:lstStyle>
            <a:lvl1pPr>
              <a:defRPr/>
            </a:lvl1pPr>
          </a:lstStyle>
          <a:p>
            <a:endParaRPr lang="zh-CN" altLang="en-US"/>
          </a:p>
        </p:txBody>
      </p:sp>
      <p:sp>
        <p:nvSpPr>
          <p:cNvPr id="4" name="灯片编号占位符 1243148">
            <a:extLst>
              <a:ext uri="{FF2B5EF4-FFF2-40B4-BE49-F238E27FC236}">
                <a16:creationId xmlns:a16="http://schemas.microsoft.com/office/drawing/2014/main" id="{BD0981A5-74F4-02ED-A9E1-11DF04860B4B}"/>
              </a:ext>
            </a:extLst>
          </p:cNvPr>
          <p:cNvSpPr>
            <a:spLocks noGrp="1"/>
          </p:cNvSpPr>
          <p:nvPr>
            <p:ph type="sldNum" sz="quarter" idx="12"/>
          </p:nvPr>
        </p:nvSpPr>
        <p:spPr>
          <a:ln/>
        </p:spPr>
        <p:txBody>
          <a:bodyPr/>
          <a:lstStyle>
            <a:lvl1pPr>
              <a:defRPr/>
            </a:lvl1pPr>
          </a:lstStyle>
          <a:p>
            <a:fld id="{195CCB28-9B24-41A5-B56F-4255A7BA749D}" type="slidenum">
              <a:rPr lang="zh-CN" altLang="en-US"/>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3280414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D126EA-2F58-4C0A-B9B0-E77424B9F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93080B-ABA5-4676-B30B-9D52ECEFD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C479ECE6-1CDF-4A51-AD69-7B3CB6679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6CAA-15C3-42B4-9CF3-E4287422E664}" type="datetime1">
              <a:rPr lang="zh-CN" altLang="en-US" smtClean="0"/>
              <a:t>2022/7/13</a:t>
            </a:fld>
            <a:endParaRPr lang="zh-CN" altLang="en-US"/>
          </a:p>
        </p:txBody>
      </p:sp>
      <p:sp>
        <p:nvSpPr>
          <p:cNvPr id="5" name="页脚占位符 4">
            <a:extLst>
              <a:ext uri="{FF2B5EF4-FFF2-40B4-BE49-F238E27FC236}">
                <a16:creationId xmlns:a16="http://schemas.microsoft.com/office/drawing/2014/main" id="{74CA6C67-2DEF-4C52-B5A6-DA46A2027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C3EC53-3E3F-446C-8466-B2B4BB0C0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56927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232F940C-5D80-4477-8BFF-64F557038807}"/>
              </a:ext>
            </a:extLst>
          </p:cNvPr>
          <p:cNvSpPr>
            <a:spLocks noGrp="1" noChangeArrowheads="1"/>
          </p:cNvSpPr>
          <p:nvPr>
            <p:ph type="title"/>
          </p:nvPr>
        </p:nvSpPr>
        <p:spPr/>
        <p:txBody>
          <a:bodyPr anchor="ctr"/>
          <a:lstStyle/>
          <a:p>
            <a:r>
              <a:rPr lang="zh-CN" altLang="en-US" sz="5400" dirty="0">
                <a:latin typeface="宋体" panose="02010600030101010101" pitchFamily="2" charset="-122"/>
              </a:rPr>
              <a:t>第</a:t>
            </a:r>
            <a:r>
              <a:rPr lang="en-US" altLang="zh-CN" sz="5400" dirty="0">
                <a:latin typeface="Times New Roman" panose="02020603050405020304" pitchFamily="18" charset="0"/>
                <a:cs typeface="Times New Roman" panose="02020603050405020304" pitchFamily="18" charset="0"/>
              </a:rPr>
              <a:t>9</a:t>
            </a:r>
            <a:r>
              <a:rPr lang="zh-CN" altLang="en-US" sz="5400" dirty="0">
                <a:latin typeface="宋体" panose="02010600030101010101" pitchFamily="2" charset="-122"/>
              </a:rPr>
              <a:t>章 运行时的存储组织</a:t>
            </a:r>
            <a:endParaRPr lang="en-US" altLang="zh-CN" sz="5400" dirty="0">
              <a:latin typeface="宋体" panose="02010600030101010101" pitchFamily="2" charset="-122"/>
            </a:endParaRPr>
          </a:p>
        </p:txBody>
      </p:sp>
      <p:sp>
        <p:nvSpPr>
          <p:cNvPr id="103438" name="Rectangle 14">
            <a:extLst>
              <a:ext uri="{FF2B5EF4-FFF2-40B4-BE49-F238E27FC236}">
                <a16:creationId xmlns:a16="http://schemas.microsoft.com/office/drawing/2014/main" id="{FEDC2DA7-03A7-86A4-4F12-C5693F19111B}"/>
              </a:ext>
            </a:extLst>
          </p:cNvPr>
          <p:cNvSpPr>
            <a:spLocks noChangeArrowheads="1"/>
          </p:cNvSpPr>
          <p:nvPr/>
        </p:nvSpPr>
        <p:spPr bwMode="auto">
          <a:xfrm>
            <a:off x="1075492" y="4651898"/>
            <a:ext cx="9107195" cy="183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buClr>
                <a:schemeClr val="folHlink"/>
              </a:buClr>
              <a:buSzPct val="60000"/>
              <a:buFont typeface="Wingdings" panose="05000000000000000000" pitchFamily="2" charset="2"/>
              <a:buNone/>
            </a:pPr>
            <a:r>
              <a:rPr lang="zh-CN" altLang="en-US" sz="3200" b="1" dirty="0">
                <a:solidFill>
                  <a:srgbClr val="FF0000"/>
                </a:solidFill>
                <a:latin typeface="楷体_GB2312" pitchFamily="49" charset="-122"/>
                <a:ea typeface="楷体_GB2312" pitchFamily="49" charset="-122"/>
              </a:rPr>
              <a:t>重点：</a:t>
            </a:r>
            <a:r>
              <a:rPr lang="zh-CN" altLang="en-US" sz="2400" b="1" dirty="0">
                <a:latin typeface="Times New Roman" panose="02020603050405020304" pitchFamily="18" charset="0"/>
                <a:ea typeface="仿宋_GB2312" pitchFamily="49" charset="-122"/>
              </a:rPr>
              <a:t>符号表的内容、组织，过程调用实现，静态存储分配、</a:t>
            </a:r>
            <a:r>
              <a:rPr lang="en-US" altLang="zh-CN" sz="2400" b="1" dirty="0">
                <a:latin typeface="Times New Roman" panose="02020603050405020304" pitchFamily="18" charset="0"/>
                <a:ea typeface="仿宋_GB2312" pitchFamily="49" charset="-122"/>
              </a:rPr>
              <a:t>	    </a:t>
            </a:r>
            <a:r>
              <a:rPr lang="zh-CN" altLang="en-US" sz="2400" b="1" dirty="0">
                <a:latin typeface="Times New Roman" panose="02020603050405020304" pitchFamily="18" charset="0"/>
                <a:ea typeface="仿宋_GB2312" pitchFamily="49" charset="-122"/>
              </a:rPr>
              <a:t>动态存储分配的基本方法。</a:t>
            </a:r>
            <a:r>
              <a:rPr lang="zh-CN" altLang="en-US" sz="3200" b="1" dirty="0">
                <a:latin typeface="Times New Roman" panose="02020603050405020304" pitchFamily="18" charset="0"/>
                <a:ea typeface="宋体" panose="02010600030101010101" pitchFamily="2" charset="-122"/>
              </a:rPr>
              <a:t> </a:t>
            </a:r>
            <a:endParaRPr lang="en-US" altLang="zh-CN" sz="3200" b="1" dirty="0">
              <a:solidFill>
                <a:schemeClr val="hlink"/>
              </a:solidFill>
              <a:latin typeface="楷体_GB2312" pitchFamily="49" charset="-122"/>
              <a:ea typeface="楷体_GB2312" pitchFamily="49" charset="-122"/>
            </a:endParaRPr>
          </a:p>
          <a:p>
            <a:pPr>
              <a:lnSpc>
                <a:spcPct val="90000"/>
              </a:lnSpc>
              <a:buClr>
                <a:schemeClr val="folHlink"/>
              </a:buClr>
              <a:buSzPct val="60000"/>
              <a:buFont typeface="Wingdings" panose="05000000000000000000" pitchFamily="2" charset="2"/>
              <a:buNone/>
            </a:pPr>
            <a:r>
              <a:rPr lang="zh-CN" altLang="en-US" sz="3200" b="1" dirty="0">
                <a:solidFill>
                  <a:srgbClr val="FF0000"/>
                </a:solidFill>
                <a:latin typeface="楷体_GB2312" pitchFamily="49" charset="-122"/>
                <a:ea typeface="楷体_GB2312" pitchFamily="49" charset="-122"/>
              </a:rPr>
              <a:t>难点：</a:t>
            </a:r>
            <a:r>
              <a:rPr lang="zh-CN" altLang="en-US" sz="2400" b="1" dirty="0">
                <a:latin typeface="仿宋_GB2312" pitchFamily="49" charset="-122"/>
                <a:ea typeface="仿宋_GB2312" pitchFamily="49" charset="-122"/>
              </a:rPr>
              <a:t>参数传递，过程说明语句代码结构，过程调用语句的代</a:t>
            </a: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码结构，过程调用语句的语法制导定义，栈式存储分配。 </a:t>
            </a:r>
            <a:endParaRPr lang="en-US" altLang="zh-CN" sz="2400" b="1" dirty="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38">
                                            <p:txEl>
                                              <p:pRg st="0" end="0"/>
                                            </p:txEl>
                                          </p:spTgt>
                                        </p:tgtEl>
                                        <p:attrNameLst>
                                          <p:attrName>style.visibility</p:attrName>
                                        </p:attrNameLst>
                                      </p:cBhvr>
                                      <p:to>
                                        <p:strVal val="visible"/>
                                      </p:to>
                                    </p:set>
                                    <p:anim calcmode="lin" valueType="num">
                                      <p:cBhvr additive="base">
                                        <p:cTn id="7" dur="500" fill="hold"/>
                                        <p:tgtEl>
                                          <p:spTgt spid="1034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38">
                                            <p:txEl>
                                              <p:pRg st="1" end="1"/>
                                            </p:txEl>
                                          </p:spTgt>
                                        </p:tgtEl>
                                        <p:attrNameLst>
                                          <p:attrName>style.visibility</p:attrName>
                                        </p:attrNameLst>
                                      </p:cBhvr>
                                      <p:to>
                                        <p:strVal val="visible"/>
                                      </p:to>
                                    </p:set>
                                    <p:anim calcmode="lin" valueType="num">
                                      <p:cBhvr additive="base">
                                        <p:cTn id="13" dur="500" fill="hold"/>
                                        <p:tgtEl>
                                          <p:spTgt spid="1034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3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8"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9DAE7EEE-2793-94A5-BACB-CAA72C1C84D1}"/>
              </a:ext>
            </a:extLst>
          </p:cNvPr>
          <p:cNvSpPr>
            <a:spLocks noGrp="1" noChangeArrowheads="1"/>
          </p:cNvSpPr>
          <p:nvPr>
            <p:ph type="title"/>
          </p:nvPr>
        </p:nvSpPr>
        <p:spPr/>
        <p:txBody>
          <a:bodyPr anchor="ctr"/>
          <a:lstStyle/>
          <a:p>
            <a:r>
              <a:rPr lang="en-US" altLang="zh-CN">
                <a:latin typeface="Times New Roman" panose="02020603050405020304" pitchFamily="18" charset="0"/>
              </a:rPr>
              <a:t>2. </a:t>
            </a:r>
            <a:r>
              <a:rPr lang="zh-CN" altLang="en-US"/>
              <a:t>显式访问控制 </a:t>
            </a:r>
          </a:p>
        </p:txBody>
      </p:sp>
      <p:sp>
        <p:nvSpPr>
          <p:cNvPr id="4" name="日期占位符 3">
            <a:extLst>
              <a:ext uri="{FF2B5EF4-FFF2-40B4-BE49-F238E27FC236}">
                <a16:creationId xmlns:a16="http://schemas.microsoft.com/office/drawing/2014/main" id="{4190E9CC-6D75-1FC4-C8F8-79999A4713F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9ED1002-658B-4CCD-AEDA-2CA3D289B77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0482" name="灯片编号占位符 5">
            <a:extLst>
              <a:ext uri="{FF2B5EF4-FFF2-40B4-BE49-F238E27FC236}">
                <a16:creationId xmlns:a16="http://schemas.microsoft.com/office/drawing/2014/main" id="{A491C977-EE21-F43D-554F-C494A65AE08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DB302832-E6CD-413F-A0BA-7AA34A228D51}" type="slidenum">
              <a:rPr lang="en-US" altLang="zh-CN">
                <a:latin typeface="Arial" panose="020B0604020202020204" pitchFamily="34" charset="0"/>
              </a:rPr>
              <a:pPr/>
              <a:t>10</a:t>
            </a:fld>
            <a:endParaRPr lang="en-US" altLang="zh-CN">
              <a:latin typeface="Arial" panose="020B0604020202020204" pitchFamily="34" charset="0"/>
            </a:endParaRPr>
          </a:p>
        </p:txBody>
      </p:sp>
      <p:sp>
        <p:nvSpPr>
          <p:cNvPr id="2954243" name="Rectangle 3">
            <a:extLst>
              <a:ext uri="{FF2B5EF4-FFF2-40B4-BE49-F238E27FC236}">
                <a16:creationId xmlns:a16="http://schemas.microsoft.com/office/drawing/2014/main" id="{47A44DBA-BE72-3109-ED72-8356093FB131}"/>
              </a:ext>
            </a:extLst>
          </p:cNvPr>
          <p:cNvSpPr>
            <a:spLocks noGrp="1" noChangeArrowheads="1"/>
          </p:cNvSpPr>
          <p:nvPr>
            <p:ph type="body" sz="quarter" idx="13"/>
          </p:nvPr>
        </p:nvSpPr>
        <p:spPr/>
        <p:txBody>
          <a:bodyPr/>
          <a:lstStyle/>
          <a:p>
            <a:pPr lvl="1"/>
            <a:r>
              <a:rPr lang="zh-CN" altLang="en-US" b="0" dirty="0">
                <a:latin typeface="Times New Roman" panose="02020603050405020304" pitchFamily="18" charset="0"/>
              </a:rPr>
              <a:t>通过使用像</a:t>
            </a:r>
            <a:r>
              <a:rPr lang="en-US" altLang="zh-CN" b="0" dirty="0">
                <a:latin typeface="Times New Roman" panose="02020603050405020304" pitchFamily="18" charset="0"/>
              </a:rPr>
              <a:t>public</a:t>
            </a:r>
            <a:r>
              <a:rPr lang="zh-CN" altLang="en-US" b="0" dirty="0">
                <a:latin typeface="Times New Roman" panose="02020603050405020304" pitchFamily="18" charset="0"/>
              </a:rPr>
              <a:t>、</a:t>
            </a:r>
            <a:r>
              <a:rPr lang="en-US" altLang="zh-CN" b="0" dirty="0">
                <a:latin typeface="Times New Roman" panose="02020603050405020304" pitchFamily="18" charset="0"/>
              </a:rPr>
              <a:t>private</a:t>
            </a:r>
            <a:r>
              <a:rPr lang="zh-CN" altLang="en-US" b="0" dirty="0">
                <a:latin typeface="Times New Roman" panose="02020603050405020304" pitchFamily="18" charset="0"/>
              </a:rPr>
              <a:t>和</a:t>
            </a:r>
            <a:r>
              <a:rPr lang="en-US" altLang="zh-CN" b="0" dirty="0">
                <a:latin typeface="Times New Roman" panose="02020603050405020304" pitchFamily="18" charset="0"/>
              </a:rPr>
              <a:t>protected</a:t>
            </a:r>
            <a:r>
              <a:rPr lang="zh-CN" altLang="en-US" b="0" dirty="0">
                <a:latin typeface="Times New Roman" panose="02020603050405020304" pitchFamily="18" charset="0"/>
              </a:rPr>
              <a:t>这样的关键字，</a:t>
            </a:r>
            <a:r>
              <a:rPr lang="en-US" altLang="zh-CN" b="0" dirty="0">
                <a:latin typeface="Times New Roman" panose="02020603050405020304" pitchFamily="18" charset="0"/>
              </a:rPr>
              <a:t>C++</a:t>
            </a:r>
            <a:r>
              <a:rPr lang="zh-CN" altLang="en-US" b="0" dirty="0">
                <a:latin typeface="Times New Roman" panose="02020603050405020304" pitchFamily="18" charset="0"/>
              </a:rPr>
              <a:t>或</a:t>
            </a:r>
            <a:r>
              <a:rPr lang="en-US" altLang="zh-CN" b="0" dirty="0">
                <a:latin typeface="Times New Roman" panose="02020603050405020304" pitchFamily="18" charset="0"/>
              </a:rPr>
              <a:t>Java</a:t>
            </a:r>
            <a:r>
              <a:rPr lang="zh-CN" altLang="en-US" b="0" dirty="0">
                <a:latin typeface="Times New Roman" panose="02020603050405020304" pitchFamily="18" charset="0"/>
              </a:rPr>
              <a:t>类的面向对象语言提供了一种对超类中成员名字的显式访问控制。这些关键字通过限制访问来支持封装。因此，</a:t>
            </a:r>
            <a:r>
              <a:rPr lang="zh-CN" altLang="en-US" b="0" dirty="0">
                <a:solidFill>
                  <a:srgbClr val="3B3BFF"/>
                </a:solidFill>
              </a:rPr>
              <a:t>私有名</a:t>
            </a:r>
            <a:r>
              <a:rPr lang="zh-CN" altLang="en-US" b="0" dirty="0">
                <a:latin typeface="Times New Roman" panose="02020603050405020304" pitchFamily="18" charset="0"/>
              </a:rPr>
              <a:t>的作用域只包含与该类及其友类相关联的方法声明和定义，</a:t>
            </a:r>
            <a:r>
              <a:rPr lang="zh-CN" altLang="en-US" b="0" dirty="0">
                <a:solidFill>
                  <a:srgbClr val="3B3BFF"/>
                </a:solidFill>
              </a:rPr>
              <a:t>保护名</a:t>
            </a:r>
            <a:r>
              <a:rPr lang="zh-CN" altLang="en-US" b="0" dirty="0">
                <a:latin typeface="Times New Roman" panose="02020603050405020304" pitchFamily="18" charset="0"/>
              </a:rPr>
              <a:t>只对其子类是可访问的，而</a:t>
            </a:r>
            <a:r>
              <a:rPr lang="zh-CN" altLang="en-US" b="0" dirty="0">
                <a:solidFill>
                  <a:srgbClr val="3B3BFF"/>
                </a:solidFill>
              </a:rPr>
              <a:t>公用名</a:t>
            </a:r>
            <a:r>
              <a:rPr lang="zh-CN" altLang="en-US" b="0" dirty="0">
                <a:latin typeface="Times New Roman" panose="02020603050405020304" pitchFamily="18" charset="0"/>
              </a:rPr>
              <a:t>从类的外部也是可以访问的。</a:t>
            </a:r>
            <a:r>
              <a:rPr lang="zh-CN" altLang="en-US"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4243">
                                            <p:txEl>
                                              <p:pRg st="0" end="0"/>
                                            </p:txEl>
                                          </p:spTgt>
                                        </p:tgtEl>
                                        <p:attrNameLst>
                                          <p:attrName>style.visibility</p:attrName>
                                        </p:attrNameLst>
                                      </p:cBhvr>
                                      <p:to>
                                        <p:strVal val="visible"/>
                                      </p:to>
                                    </p:set>
                                    <p:animEffect transition="in" filter="blinds(horizontal)">
                                      <p:cBhvr>
                                        <p:cTn id="7" dur="500"/>
                                        <p:tgtEl>
                                          <p:spTgt spid="29542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4243" grpId="0" build="p" bldLvl="2"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a:extLst>
              <a:ext uri="{FF2B5EF4-FFF2-40B4-BE49-F238E27FC236}">
                <a16:creationId xmlns:a16="http://schemas.microsoft.com/office/drawing/2014/main" id="{7432655A-29DA-37C2-038E-34ED4A58EB71}"/>
              </a:ext>
            </a:extLst>
          </p:cNvPr>
          <p:cNvSpPr>
            <a:spLocks noGrp="1" noChangeArrowheads="1"/>
          </p:cNvSpPr>
          <p:nvPr>
            <p:ph type="title"/>
          </p:nvPr>
        </p:nvSpPr>
        <p:spPr/>
        <p:txBody>
          <a:bodyPr anchor="ctr"/>
          <a:lstStyle/>
          <a:p>
            <a:r>
              <a:rPr lang="en-US" altLang="zh-CN">
                <a:latin typeface="Times New Roman" panose="02020603050405020304" pitchFamily="18" charset="0"/>
              </a:rPr>
              <a:t>9.5.3 </a:t>
            </a:r>
            <a:r>
              <a:rPr lang="zh-CN" altLang="en-US">
                <a:latin typeface="Times New Roman" panose="02020603050405020304" pitchFamily="18" charset="0"/>
              </a:rPr>
              <a:t>动态作用域</a:t>
            </a:r>
          </a:p>
        </p:txBody>
      </p:sp>
      <p:sp>
        <p:nvSpPr>
          <p:cNvPr id="18" name="日期占位符 3">
            <a:extLst>
              <a:ext uri="{FF2B5EF4-FFF2-40B4-BE49-F238E27FC236}">
                <a16:creationId xmlns:a16="http://schemas.microsoft.com/office/drawing/2014/main" id="{92662601-31D5-07E4-0806-8BB1A601EDE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2F99EC91-C9AD-4BAC-BA5D-5DEEF5B3ACB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3842" name="灯片编号占位符 5">
            <a:extLst>
              <a:ext uri="{FF2B5EF4-FFF2-40B4-BE49-F238E27FC236}">
                <a16:creationId xmlns:a16="http://schemas.microsoft.com/office/drawing/2014/main" id="{8A481EF8-7A65-7665-D76A-3E404C913D8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C7713D4-79E5-48BF-8108-9649E4891396}" type="slidenum">
              <a:rPr lang="en-US" altLang="zh-CN">
                <a:latin typeface="Arial" panose="020B0604020202020204" pitchFamily="34" charset="0"/>
              </a:rPr>
              <a:pPr/>
              <a:t>100</a:t>
            </a:fld>
            <a:endParaRPr lang="en-US" altLang="zh-CN">
              <a:latin typeface="Arial" panose="020B0604020202020204" pitchFamily="34" charset="0"/>
            </a:endParaRPr>
          </a:p>
        </p:txBody>
      </p:sp>
      <p:sp>
        <p:nvSpPr>
          <p:cNvPr id="163844" name="Rectangle 3">
            <a:extLst>
              <a:ext uri="{FF2B5EF4-FFF2-40B4-BE49-F238E27FC236}">
                <a16:creationId xmlns:a16="http://schemas.microsoft.com/office/drawing/2014/main" id="{3BECF46D-D911-05CB-80BA-8DB7CB364D00}"/>
              </a:ext>
            </a:extLst>
          </p:cNvPr>
          <p:cNvSpPr>
            <a:spLocks noGrp="1" noChangeArrowheads="1"/>
          </p:cNvSpPr>
          <p:nvPr>
            <p:ph type="body" sz="quarter" idx="13"/>
          </p:nvPr>
        </p:nvSpPr>
        <p:spPr/>
        <p:txBody>
          <a:bodyPr>
            <a:normAutofit lnSpcReduction="10000"/>
          </a:bodyPr>
          <a:lstStyle/>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program dynamic(input, output);</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var r: real;</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procedure show;</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begin write(r: 5: 3) end;</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procedure small;</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var r: real;</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begin r := 0.125; show end;</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begin					</a:t>
            </a:r>
            <a:r>
              <a:rPr lang="zh-CN" altLang="en-US">
                <a:solidFill>
                  <a:srgbClr val="0000FF"/>
                </a:solidFill>
                <a:latin typeface="Times New Roman" panose="02020603050405020304" pitchFamily="18" charset="0"/>
              </a:rPr>
              <a:t>动态作用域</a:t>
            </a:r>
          </a:p>
          <a:p>
            <a:pPr algn="just">
              <a:lnSpc>
                <a:spcPct val="90000"/>
              </a:lnSpc>
              <a:spcBef>
                <a:spcPct val="10000"/>
              </a:spcBef>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r := 0.25;			            0.250	0.125 </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show; small; writeln;		0.250	0.125 </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show; small; writeln</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end.</a:t>
            </a:r>
          </a:p>
        </p:txBody>
      </p:sp>
      <p:grpSp>
        <p:nvGrpSpPr>
          <p:cNvPr id="163845" name="Group 4">
            <a:extLst>
              <a:ext uri="{FF2B5EF4-FFF2-40B4-BE49-F238E27FC236}">
                <a16:creationId xmlns:a16="http://schemas.microsoft.com/office/drawing/2014/main" id="{1C410E3C-547A-C436-E13E-44A30D39DDA1}"/>
              </a:ext>
            </a:extLst>
          </p:cNvPr>
          <p:cNvGrpSpPr>
            <a:grpSpLocks/>
          </p:cNvGrpSpPr>
          <p:nvPr/>
        </p:nvGrpSpPr>
        <p:grpSpPr bwMode="auto">
          <a:xfrm>
            <a:off x="5797551" y="973138"/>
            <a:ext cx="4918075" cy="2209800"/>
            <a:chOff x="2714" y="2928"/>
            <a:chExt cx="3098" cy="1392"/>
          </a:xfrm>
        </p:grpSpPr>
        <p:sp>
          <p:nvSpPr>
            <p:cNvPr id="163846" name="Rectangle 5">
              <a:extLst>
                <a:ext uri="{FF2B5EF4-FFF2-40B4-BE49-F238E27FC236}">
                  <a16:creationId xmlns:a16="http://schemas.microsoft.com/office/drawing/2014/main" id="{0620535A-0F87-0DB2-F63C-875085362C5C}"/>
                </a:ext>
              </a:extLst>
            </p:cNvPr>
            <p:cNvSpPr>
              <a:spLocks noChangeArrowheads="1"/>
            </p:cNvSpPr>
            <p:nvPr/>
          </p:nvSpPr>
          <p:spPr bwMode="auto">
            <a:xfrm>
              <a:off x="3792" y="2928"/>
              <a:ext cx="11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dynamic</a:t>
              </a:r>
            </a:p>
          </p:txBody>
        </p:sp>
        <p:sp>
          <p:nvSpPr>
            <p:cNvPr id="163847" name="Rectangle 6">
              <a:extLst>
                <a:ext uri="{FF2B5EF4-FFF2-40B4-BE49-F238E27FC236}">
                  <a16:creationId xmlns:a16="http://schemas.microsoft.com/office/drawing/2014/main" id="{A8108263-4B96-1C3B-1724-6C495586BEDB}"/>
                </a:ext>
              </a:extLst>
            </p:cNvPr>
            <p:cNvSpPr>
              <a:spLocks noChangeArrowheads="1"/>
            </p:cNvSpPr>
            <p:nvPr/>
          </p:nvSpPr>
          <p:spPr bwMode="auto">
            <a:xfrm>
              <a:off x="2714" y="3463"/>
              <a:ext cx="79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show</a:t>
              </a:r>
            </a:p>
          </p:txBody>
        </p:sp>
        <p:sp>
          <p:nvSpPr>
            <p:cNvPr id="163848" name="Rectangle 7">
              <a:extLst>
                <a:ext uri="{FF2B5EF4-FFF2-40B4-BE49-F238E27FC236}">
                  <a16:creationId xmlns:a16="http://schemas.microsoft.com/office/drawing/2014/main" id="{92C2A931-992D-57D6-EAE3-85B3CA528DDC}"/>
                </a:ext>
              </a:extLst>
            </p:cNvPr>
            <p:cNvSpPr>
              <a:spLocks noChangeArrowheads="1"/>
            </p:cNvSpPr>
            <p:nvPr/>
          </p:nvSpPr>
          <p:spPr bwMode="auto">
            <a:xfrm>
              <a:off x="4988" y="3477"/>
              <a:ext cx="82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small</a:t>
              </a:r>
            </a:p>
          </p:txBody>
        </p:sp>
        <p:sp>
          <p:nvSpPr>
            <p:cNvPr id="163849" name="Line 8">
              <a:extLst>
                <a:ext uri="{FF2B5EF4-FFF2-40B4-BE49-F238E27FC236}">
                  <a16:creationId xmlns:a16="http://schemas.microsoft.com/office/drawing/2014/main" id="{FB98B784-2E6B-2F67-D058-B6000772FF1A}"/>
                </a:ext>
              </a:extLst>
            </p:cNvPr>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63850" name="Line 9">
              <a:extLst>
                <a:ext uri="{FF2B5EF4-FFF2-40B4-BE49-F238E27FC236}">
                  <a16:creationId xmlns:a16="http://schemas.microsoft.com/office/drawing/2014/main" id="{FBE7F3AE-AC8C-71F9-9F2B-99D107990BDE}"/>
                </a:ext>
              </a:extLst>
            </p:cNvPr>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63851" name="Rectangle 10">
              <a:extLst>
                <a:ext uri="{FF2B5EF4-FFF2-40B4-BE49-F238E27FC236}">
                  <a16:creationId xmlns:a16="http://schemas.microsoft.com/office/drawing/2014/main" id="{FF7575CA-EB62-8B97-C3BF-55C453DAFCC4}"/>
                </a:ext>
              </a:extLst>
            </p:cNvPr>
            <p:cNvSpPr>
              <a:spLocks noChangeArrowheads="1"/>
            </p:cNvSpPr>
            <p:nvPr/>
          </p:nvSpPr>
          <p:spPr bwMode="auto">
            <a:xfrm>
              <a:off x="3492" y="3456"/>
              <a:ext cx="82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small</a:t>
              </a:r>
            </a:p>
          </p:txBody>
        </p:sp>
        <p:sp>
          <p:nvSpPr>
            <p:cNvPr id="163852" name="Rectangle 11">
              <a:extLst>
                <a:ext uri="{FF2B5EF4-FFF2-40B4-BE49-F238E27FC236}">
                  <a16:creationId xmlns:a16="http://schemas.microsoft.com/office/drawing/2014/main" id="{BF68725B-75EF-566C-CC0B-A1F338F465BD}"/>
                </a:ext>
              </a:extLst>
            </p:cNvPr>
            <p:cNvSpPr>
              <a:spLocks noChangeArrowheads="1"/>
            </p:cNvSpPr>
            <p:nvPr/>
          </p:nvSpPr>
          <p:spPr bwMode="auto">
            <a:xfrm>
              <a:off x="4308" y="3431"/>
              <a:ext cx="84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show</a:t>
              </a:r>
            </a:p>
          </p:txBody>
        </p:sp>
        <p:sp>
          <p:nvSpPr>
            <p:cNvPr id="163853" name="Line 12">
              <a:extLst>
                <a:ext uri="{FF2B5EF4-FFF2-40B4-BE49-F238E27FC236}">
                  <a16:creationId xmlns:a16="http://schemas.microsoft.com/office/drawing/2014/main" id="{130EC38B-3904-31A2-2FCE-E6DCD682E230}"/>
                </a:ext>
              </a:extLst>
            </p:cNvPr>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63854" name="Line 13">
              <a:extLst>
                <a:ext uri="{FF2B5EF4-FFF2-40B4-BE49-F238E27FC236}">
                  <a16:creationId xmlns:a16="http://schemas.microsoft.com/office/drawing/2014/main" id="{78C1F216-7717-FF2A-8254-717830E4E198}"/>
                </a:ext>
              </a:extLst>
            </p:cNvPr>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63855" name="Rectangle 14">
              <a:extLst>
                <a:ext uri="{FF2B5EF4-FFF2-40B4-BE49-F238E27FC236}">
                  <a16:creationId xmlns:a16="http://schemas.microsoft.com/office/drawing/2014/main" id="{D0522ABB-B295-853B-B277-00468F90BF80}"/>
                </a:ext>
              </a:extLst>
            </p:cNvPr>
            <p:cNvSpPr>
              <a:spLocks noChangeArrowheads="1"/>
            </p:cNvSpPr>
            <p:nvPr/>
          </p:nvSpPr>
          <p:spPr bwMode="auto">
            <a:xfrm>
              <a:off x="3552" y="4008"/>
              <a:ext cx="83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show</a:t>
              </a:r>
            </a:p>
          </p:txBody>
        </p:sp>
        <p:sp>
          <p:nvSpPr>
            <p:cNvPr id="163856" name="Rectangle 15">
              <a:extLst>
                <a:ext uri="{FF2B5EF4-FFF2-40B4-BE49-F238E27FC236}">
                  <a16:creationId xmlns:a16="http://schemas.microsoft.com/office/drawing/2014/main" id="{30ABE7F4-05F0-D0CC-03C4-A1FB608E7AC7}"/>
                </a:ext>
              </a:extLst>
            </p:cNvPr>
            <p:cNvSpPr>
              <a:spLocks noChangeArrowheads="1"/>
            </p:cNvSpPr>
            <p:nvPr/>
          </p:nvSpPr>
          <p:spPr bwMode="auto">
            <a:xfrm>
              <a:off x="4882" y="4008"/>
              <a:ext cx="86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show</a:t>
              </a:r>
            </a:p>
          </p:txBody>
        </p:sp>
        <p:sp>
          <p:nvSpPr>
            <p:cNvPr id="163857" name="Line 16">
              <a:extLst>
                <a:ext uri="{FF2B5EF4-FFF2-40B4-BE49-F238E27FC236}">
                  <a16:creationId xmlns:a16="http://schemas.microsoft.com/office/drawing/2014/main" id="{9C6BCAFA-85EA-69D7-F406-B5C205ED3D24}"/>
                </a:ext>
              </a:extLst>
            </p:cNvPr>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63858" name="Line 17">
              <a:extLst>
                <a:ext uri="{FF2B5EF4-FFF2-40B4-BE49-F238E27FC236}">
                  <a16:creationId xmlns:a16="http://schemas.microsoft.com/office/drawing/2014/main" id="{E9A7DA24-6FD6-4777-6F4A-3C77191AC69C}"/>
                </a:ext>
              </a:extLst>
            </p:cNvPr>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1" name="Rectangle 2">
            <a:extLst>
              <a:ext uri="{FF2B5EF4-FFF2-40B4-BE49-F238E27FC236}">
                <a16:creationId xmlns:a16="http://schemas.microsoft.com/office/drawing/2014/main" id="{7C4C88BA-30D2-98A1-A67D-9F1A3D69E42D}"/>
              </a:ext>
            </a:extLst>
          </p:cNvPr>
          <p:cNvSpPr>
            <a:spLocks noGrp="1" noChangeArrowheads="1"/>
          </p:cNvSpPr>
          <p:nvPr>
            <p:ph type="title"/>
          </p:nvPr>
        </p:nvSpPr>
        <p:spPr/>
        <p:txBody>
          <a:bodyPr anchor="ctr"/>
          <a:lstStyle/>
          <a:p>
            <a:r>
              <a:rPr lang="en-US" altLang="zh-CN">
                <a:latin typeface="Times New Roman" panose="02020603050405020304" pitchFamily="18" charset="0"/>
              </a:rPr>
              <a:t>9.5.3 </a:t>
            </a:r>
            <a:r>
              <a:rPr lang="zh-CN" altLang="en-US">
                <a:latin typeface="Times New Roman" panose="02020603050405020304" pitchFamily="18" charset="0"/>
              </a:rPr>
              <a:t>动态作用域</a:t>
            </a:r>
          </a:p>
        </p:txBody>
      </p:sp>
      <p:sp>
        <p:nvSpPr>
          <p:cNvPr id="4" name="日期占位符 3">
            <a:extLst>
              <a:ext uri="{FF2B5EF4-FFF2-40B4-BE49-F238E27FC236}">
                <a16:creationId xmlns:a16="http://schemas.microsoft.com/office/drawing/2014/main" id="{1FAA7A1A-B75D-5A4B-E006-5B9CE47D9D9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3FB9643-0EEB-4CFE-BB40-D96A7CF5ABB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5890" name="灯片编号占位符 5">
            <a:extLst>
              <a:ext uri="{FF2B5EF4-FFF2-40B4-BE49-F238E27FC236}">
                <a16:creationId xmlns:a16="http://schemas.microsoft.com/office/drawing/2014/main" id="{5DFBE899-50F3-0832-8964-66A90A0966F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33B8AC0-A55A-4CF1-95A2-9CE9F4612927}" type="slidenum">
              <a:rPr lang="en-US" altLang="zh-CN">
                <a:latin typeface="Arial" panose="020B0604020202020204" pitchFamily="34" charset="0"/>
              </a:rPr>
              <a:pPr/>
              <a:t>101</a:t>
            </a:fld>
            <a:endParaRPr lang="en-US" altLang="zh-CN">
              <a:latin typeface="Arial" panose="020B0604020202020204" pitchFamily="34" charset="0"/>
            </a:endParaRPr>
          </a:p>
        </p:txBody>
      </p:sp>
      <p:sp>
        <p:nvSpPr>
          <p:cNvPr id="2642947" name="Rectangle 3">
            <a:extLst>
              <a:ext uri="{FF2B5EF4-FFF2-40B4-BE49-F238E27FC236}">
                <a16:creationId xmlns:a16="http://schemas.microsoft.com/office/drawing/2014/main" id="{71772CC0-3F1C-7500-B739-667B14D595EA}"/>
              </a:ext>
            </a:extLst>
          </p:cNvPr>
          <p:cNvSpPr>
            <a:spLocks noGrp="1" noChangeArrowheads="1"/>
          </p:cNvSpPr>
          <p:nvPr>
            <p:ph type="body" sz="quarter" idx="13"/>
          </p:nvPr>
        </p:nvSpPr>
        <p:spPr>
          <a:xfrm>
            <a:off x="1064596" y="1292469"/>
            <a:ext cx="9783916" cy="4607169"/>
          </a:xfrm>
        </p:spPr>
        <p:txBody>
          <a:bodyPr>
            <a:normAutofit fontScale="92500"/>
          </a:bodyPr>
          <a:lstStyle/>
          <a:p>
            <a:pPr algn="just">
              <a:spcBef>
                <a:spcPct val="10000"/>
              </a:spcBef>
              <a:buFont typeface="Wingdings" panose="05000000000000000000" pitchFamily="2" charset="2"/>
              <a:buNone/>
            </a:pPr>
            <a:r>
              <a:rPr lang="zh-CN" altLang="en-US" dirty="0">
                <a:latin typeface="Times New Roman" panose="02020603050405020304" pitchFamily="18" charset="0"/>
              </a:rPr>
              <a:t>实现动态作用域的方法</a:t>
            </a:r>
          </a:p>
          <a:p>
            <a:pPr algn="just">
              <a:spcBef>
                <a:spcPct val="10000"/>
              </a:spcBef>
            </a:pPr>
            <a:r>
              <a:rPr lang="zh-CN" altLang="en-US" dirty="0">
                <a:latin typeface="Times New Roman" panose="02020603050405020304" pitchFamily="18" charset="0"/>
              </a:rPr>
              <a:t>深访问</a:t>
            </a:r>
            <a:r>
              <a:rPr lang="en-US" altLang="zh-CN" dirty="0">
                <a:latin typeface="Times New Roman" panose="02020603050405020304" pitchFamily="18" charset="0"/>
              </a:rPr>
              <a:t>(</a:t>
            </a:r>
            <a:r>
              <a:rPr lang="zh-CN" altLang="en-US" sz="2400" dirty="0">
                <a:solidFill>
                  <a:srgbClr val="FF0000"/>
                </a:solidFill>
                <a:latin typeface="Times New Roman" panose="02020603050405020304" pitchFamily="18" charset="0"/>
              </a:rPr>
              <a:t>访问非局部名字时的开销大</a:t>
            </a:r>
            <a:r>
              <a:rPr lang="en-US" altLang="zh-CN" sz="2400" dirty="0">
                <a:solidFill>
                  <a:srgbClr val="FF0000"/>
                </a:solidFill>
                <a:latin typeface="Times New Roman" panose="02020603050405020304" pitchFamily="18" charset="0"/>
              </a:rPr>
              <a:t>,</a:t>
            </a:r>
            <a:r>
              <a:rPr lang="zh-CN" altLang="en-US" sz="2400" dirty="0">
                <a:solidFill>
                  <a:srgbClr val="FF0000"/>
                </a:solidFill>
                <a:latin typeface="Times New Roman" panose="02020603050405020304" pitchFamily="18" charset="0"/>
              </a:rPr>
              <a:t>易于实现过程类参数</a:t>
            </a:r>
            <a:r>
              <a:rPr lang="en-US" altLang="zh-CN" dirty="0">
                <a:latin typeface="Times New Roman" panose="02020603050405020304" pitchFamily="18" charset="0"/>
              </a:rPr>
              <a:t>)</a:t>
            </a:r>
          </a:p>
          <a:p>
            <a:pPr algn="just">
              <a:spcBef>
                <a:spcPct val="10000"/>
              </a:spcBef>
              <a:buFont typeface="Wingdings" panose="05000000000000000000"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用控制链搜索运行栈，寻找包含该非局部名字的第一个活动记录</a:t>
            </a:r>
          </a:p>
          <a:p>
            <a:pPr algn="just">
              <a:spcBef>
                <a:spcPct val="10000"/>
              </a:spcBef>
            </a:pPr>
            <a:r>
              <a:rPr lang="zh-CN" altLang="en-US" dirty="0">
                <a:latin typeface="Times New Roman" panose="02020603050405020304" pitchFamily="18" charset="0"/>
              </a:rPr>
              <a:t>浅访问</a:t>
            </a:r>
            <a:r>
              <a:rPr lang="en-US" altLang="zh-CN" dirty="0">
                <a:latin typeface="Times New Roman" panose="02020603050405020304" pitchFamily="18" charset="0"/>
              </a:rPr>
              <a:t>(</a:t>
            </a:r>
            <a:r>
              <a:rPr lang="zh-CN" altLang="en-US" sz="2400" dirty="0">
                <a:solidFill>
                  <a:srgbClr val="FF0000"/>
                </a:solidFill>
                <a:latin typeface="Times New Roman" panose="02020603050405020304" pitchFamily="18" charset="0"/>
              </a:rPr>
              <a:t>活动开始和结束时的开销大</a:t>
            </a:r>
            <a:r>
              <a:rPr lang="en-US" altLang="zh-CN" dirty="0">
                <a:latin typeface="Times New Roman" panose="02020603050405020304" pitchFamily="18" charset="0"/>
              </a:rPr>
              <a:t>)</a:t>
            </a:r>
          </a:p>
          <a:p>
            <a:pPr lvl="1" algn="just">
              <a:spcBef>
                <a:spcPct val="10000"/>
              </a:spcBef>
            </a:pPr>
            <a:r>
              <a:rPr lang="zh-CN" altLang="en-US" dirty="0">
                <a:latin typeface="Times New Roman" panose="02020603050405020304" pitchFamily="18" charset="0"/>
              </a:rPr>
              <a:t>将每个名字的当前值保存在静态分配的内存空间中</a:t>
            </a:r>
          </a:p>
          <a:p>
            <a:pPr lvl="1" algn="just">
              <a:spcBef>
                <a:spcPct val="10000"/>
              </a:spcBef>
            </a:pPr>
            <a:r>
              <a:rPr lang="zh-CN" altLang="en-US" dirty="0">
                <a:latin typeface="Times New Roman" panose="02020603050405020304" pitchFamily="18" charset="0"/>
              </a:rPr>
              <a:t>当过程</a:t>
            </a:r>
            <a:r>
              <a:rPr lang="en-US" altLang="zh-CN" i="1" dirty="0">
                <a:latin typeface="Times New Roman" panose="02020603050405020304" pitchFamily="18" charset="0"/>
              </a:rPr>
              <a:t>p</a:t>
            </a:r>
            <a:r>
              <a:rPr lang="zh-CN" altLang="en-US" dirty="0">
                <a:latin typeface="Times New Roman" panose="02020603050405020304" pitchFamily="18" charset="0"/>
              </a:rPr>
              <a:t>开始一个新的活动时，</a:t>
            </a:r>
            <a:r>
              <a:rPr lang="en-US" altLang="zh-CN" i="1" dirty="0">
                <a:latin typeface="Times New Roman" panose="02020603050405020304" pitchFamily="18" charset="0"/>
              </a:rPr>
              <a:t>p</a:t>
            </a:r>
            <a:r>
              <a:rPr lang="zh-CN" altLang="en-US" dirty="0">
                <a:latin typeface="Times New Roman" panose="02020603050405020304" pitchFamily="18" charset="0"/>
              </a:rPr>
              <a:t>的局部名字</a:t>
            </a:r>
            <a:r>
              <a:rPr lang="en-US" altLang="zh-CN" i="1" dirty="0">
                <a:latin typeface="Times New Roman" panose="02020603050405020304" pitchFamily="18" charset="0"/>
              </a:rPr>
              <a:t>n</a:t>
            </a:r>
            <a:r>
              <a:rPr lang="zh-CN" altLang="en-US" dirty="0">
                <a:latin typeface="Times New Roman" panose="02020603050405020304" pitchFamily="18" charset="0"/>
              </a:rPr>
              <a:t>使用在静态数据区分配给</a:t>
            </a:r>
            <a:r>
              <a:rPr lang="en-US" altLang="zh-CN" i="1" dirty="0">
                <a:latin typeface="Times New Roman" panose="02020603050405020304" pitchFamily="18" charset="0"/>
              </a:rPr>
              <a:t>n</a:t>
            </a:r>
            <a:r>
              <a:rPr lang="zh-CN" altLang="en-US" dirty="0">
                <a:latin typeface="Times New Roman" panose="02020603050405020304" pitchFamily="18" charset="0"/>
              </a:rPr>
              <a:t>的内存单元。</a:t>
            </a:r>
            <a:r>
              <a:rPr lang="en-US" altLang="zh-CN" i="1" dirty="0">
                <a:latin typeface="Times New Roman" panose="02020603050405020304" pitchFamily="18" charset="0"/>
              </a:rPr>
              <a:t>n</a:t>
            </a:r>
            <a:r>
              <a:rPr lang="zh-CN" altLang="en-US" dirty="0">
                <a:latin typeface="Times New Roman" panose="02020603050405020304" pitchFamily="18" charset="0"/>
              </a:rPr>
              <a:t>的先前值必须保存在</a:t>
            </a:r>
            <a:r>
              <a:rPr lang="en-US" altLang="zh-CN" i="1" dirty="0">
                <a:latin typeface="Times New Roman" panose="02020603050405020304" pitchFamily="18" charset="0"/>
              </a:rPr>
              <a:t>p</a:t>
            </a:r>
            <a:r>
              <a:rPr lang="zh-CN" altLang="en-US" dirty="0">
                <a:latin typeface="Times New Roman" panose="02020603050405020304" pitchFamily="18" charset="0"/>
              </a:rPr>
              <a:t>的活动记录中，当</a:t>
            </a:r>
            <a:r>
              <a:rPr lang="en-US" altLang="zh-CN" i="1" dirty="0">
                <a:latin typeface="Times New Roman" panose="02020603050405020304" pitchFamily="18" charset="0"/>
              </a:rPr>
              <a:t>p</a:t>
            </a:r>
            <a:r>
              <a:rPr lang="zh-CN" altLang="en-US" dirty="0">
                <a:latin typeface="Times New Roman" panose="02020603050405020304" pitchFamily="18" charset="0"/>
              </a:rPr>
              <a:t>的活动结束时再恢复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2947">
                                            <p:txEl>
                                              <p:pRg st="0" end="0"/>
                                            </p:txEl>
                                          </p:spTgt>
                                        </p:tgtEl>
                                        <p:attrNameLst>
                                          <p:attrName>style.visibility</p:attrName>
                                        </p:attrNameLst>
                                      </p:cBhvr>
                                      <p:to>
                                        <p:strVal val="visible"/>
                                      </p:to>
                                    </p:set>
                                    <p:animEffect transition="in" filter="blinds(horizontal)">
                                      <p:cBhvr>
                                        <p:cTn id="7" dur="500"/>
                                        <p:tgtEl>
                                          <p:spTgt spid="2642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42947">
                                            <p:txEl>
                                              <p:pRg st="1" end="1"/>
                                            </p:txEl>
                                          </p:spTgt>
                                        </p:tgtEl>
                                        <p:attrNameLst>
                                          <p:attrName>style.visibility</p:attrName>
                                        </p:attrNameLst>
                                      </p:cBhvr>
                                      <p:to>
                                        <p:strVal val="visible"/>
                                      </p:to>
                                    </p:set>
                                    <p:animEffect transition="in" filter="blinds(horizontal)">
                                      <p:cBhvr>
                                        <p:cTn id="12" dur="500"/>
                                        <p:tgtEl>
                                          <p:spTgt spid="2642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42947">
                                            <p:txEl>
                                              <p:pRg st="2" end="2"/>
                                            </p:txEl>
                                          </p:spTgt>
                                        </p:tgtEl>
                                        <p:attrNameLst>
                                          <p:attrName>style.visibility</p:attrName>
                                        </p:attrNameLst>
                                      </p:cBhvr>
                                      <p:to>
                                        <p:strVal val="visible"/>
                                      </p:to>
                                    </p:set>
                                    <p:animEffect transition="in" filter="blinds(horizontal)">
                                      <p:cBhvr>
                                        <p:cTn id="17" dur="500"/>
                                        <p:tgtEl>
                                          <p:spTgt spid="2642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42947">
                                            <p:txEl>
                                              <p:pRg st="3" end="3"/>
                                            </p:txEl>
                                          </p:spTgt>
                                        </p:tgtEl>
                                        <p:attrNameLst>
                                          <p:attrName>style.visibility</p:attrName>
                                        </p:attrNameLst>
                                      </p:cBhvr>
                                      <p:to>
                                        <p:strVal val="visible"/>
                                      </p:to>
                                    </p:set>
                                    <p:animEffect transition="in" filter="blinds(horizontal)">
                                      <p:cBhvr>
                                        <p:cTn id="22" dur="500"/>
                                        <p:tgtEl>
                                          <p:spTgt spid="2642947">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42947">
                                            <p:txEl>
                                              <p:pRg st="4" end="4"/>
                                            </p:txEl>
                                          </p:spTgt>
                                        </p:tgtEl>
                                        <p:attrNameLst>
                                          <p:attrName>style.visibility</p:attrName>
                                        </p:attrNameLst>
                                      </p:cBhvr>
                                      <p:to>
                                        <p:strVal val="visible"/>
                                      </p:to>
                                    </p:set>
                                    <p:animEffect transition="in" filter="blinds(horizontal)">
                                      <p:cBhvr>
                                        <p:cTn id="25" dur="500"/>
                                        <p:tgtEl>
                                          <p:spTgt spid="2642947">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642947">
                                            <p:txEl>
                                              <p:pRg st="5" end="5"/>
                                            </p:txEl>
                                          </p:spTgt>
                                        </p:tgtEl>
                                        <p:attrNameLst>
                                          <p:attrName>style.visibility</p:attrName>
                                        </p:attrNameLst>
                                      </p:cBhvr>
                                      <p:to>
                                        <p:strVal val="visible"/>
                                      </p:to>
                                    </p:set>
                                    <p:animEffect transition="in" filter="blinds(horizontal)">
                                      <p:cBhvr>
                                        <p:cTn id="28" dur="500"/>
                                        <p:tgtEl>
                                          <p:spTgt spid="2642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947"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9" name="Rectangle 2">
            <a:extLst>
              <a:ext uri="{FF2B5EF4-FFF2-40B4-BE49-F238E27FC236}">
                <a16:creationId xmlns:a16="http://schemas.microsoft.com/office/drawing/2014/main" id="{2F89AB31-6B9E-E63E-4BB0-EEB4085C85E8}"/>
              </a:ext>
            </a:extLst>
          </p:cNvPr>
          <p:cNvSpPr>
            <a:spLocks noGrp="1" noChangeArrowheads="1"/>
          </p:cNvSpPr>
          <p:nvPr>
            <p:ph type="title"/>
          </p:nvPr>
        </p:nvSpPr>
        <p:spPr/>
        <p:txBody>
          <a:bodyPr anchor="ctr"/>
          <a:lstStyle/>
          <a:p>
            <a:r>
              <a:rPr lang="en-US" altLang="zh-CN">
                <a:latin typeface="Times New Roman" panose="02020603050405020304" pitchFamily="18" charset="0"/>
              </a:rPr>
              <a:t>9.6 </a:t>
            </a:r>
            <a:r>
              <a:rPr lang="zh-CN" altLang="en-US">
                <a:latin typeface="Times New Roman" panose="02020603050405020304" pitchFamily="18" charset="0"/>
              </a:rPr>
              <a:t>堆管理</a:t>
            </a:r>
          </a:p>
        </p:txBody>
      </p:sp>
      <p:sp>
        <p:nvSpPr>
          <p:cNvPr id="4" name="日期占位符 3">
            <a:extLst>
              <a:ext uri="{FF2B5EF4-FFF2-40B4-BE49-F238E27FC236}">
                <a16:creationId xmlns:a16="http://schemas.microsoft.com/office/drawing/2014/main" id="{0CEBB8A7-D96D-7E5A-C944-F3250558D88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BB385EA-9D07-4695-BEDF-5C224631C76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7938" name="灯片编号占位符 5">
            <a:extLst>
              <a:ext uri="{FF2B5EF4-FFF2-40B4-BE49-F238E27FC236}">
                <a16:creationId xmlns:a16="http://schemas.microsoft.com/office/drawing/2014/main" id="{C88D8715-439D-8CF3-8A8C-740BD4A54DB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D9BF5DB3-4C34-4A3B-92E7-BE03B5D65B64}" type="slidenum">
              <a:rPr lang="en-US" altLang="zh-CN">
                <a:latin typeface="Arial" panose="020B0604020202020204" pitchFamily="34" charset="0"/>
              </a:rPr>
              <a:pPr/>
              <a:t>102</a:t>
            </a:fld>
            <a:endParaRPr lang="en-US" altLang="zh-CN">
              <a:latin typeface="Arial" panose="020B0604020202020204" pitchFamily="34" charset="0"/>
            </a:endParaRPr>
          </a:p>
        </p:txBody>
      </p:sp>
      <p:sp>
        <p:nvSpPr>
          <p:cNvPr id="2644995" name="Rectangle 3">
            <a:extLst>
              <a:ext uri="{FF2B5EF4-FFF2-40B4-BE49-F238E27FC236}">
                <a16:creationId xmlns:a16="http://schemas.microsoft.com/office/drawing/2014/main" id="{2CAB8DEF-28F8-2FFA-3B5A-C04368D70938}"/>
              </a:ext>
            </a:extLst>
          </p:cNvPr>
          <p:cNvSpPr>
            <a:spLocks noGrp="1" noChangeArrowheads="1"/>
          </p:cNvSpPr>
          <p:nvPr>
            <p:ph type="body" sz="quarter" idx="13"/>
          </p:nvPr>
        </p:nvSpPr>
        <p:spPr>
          <a:xfrm>
            <a:off x="1064596" y="1293550"/>
            <a:ext cx="9783916" cy="4729182"/>
          </a:xfrm>
        </p:spPr>
        <p:txBody>
          <a:bodyPr>
            <a:normAutofit fontScale="77500" lnSpcReduction="20000"/>
          </a:bodyPr>
          <a:lstStyle/>
          <a:p>
            <a:pPr marL="533400" indent="-533400"/>
            <a:r>
              <a:rPr lang="zh-CN" altLang="en-US" dirty="0">
                <a:latin typeface="Times New Roman" panose="02020603050405020304" pitchFamily="18" charset="0"/>
              </a:rPr>
              <a:t>对于允许程序为变量在运行时</a:t>
            </a:r>
            <a:r>
              <a:rPr lang="zh-CN" altLang="en-US" dirty="0">
                <a:solidFill>
                  <a:srgbClr val="FF0000"/>
                </a:solidFill>
                <a:latin typeface="Times New Roman" panose="02020603050405020304" pitchFamily="18" charset="0"/>
              </a:rPr>
              <a:t>动态申请和释放存储空间</a:t>
            </a:r>
            <a:r>
              <a:rPr lang="zh-CN" altLang="en-US" dirty="0">
                <a:latin typeface="Times New Roman" panose="02020603050405020304" pitchFamily="18" charset="0"/>
              </a:rPr>
              <a:t>的语言</a:t>
            </a:r>
            <a:r>
              <a:rPr lang="en-US" altLang="zh-CN" dirty="0">
                <a:latin typeface="Times New Roman" panose="02020603050405020304" pitchFamily="18" charset="0"/>
              </a:rPr>
              <a:t>, </a:t>
            </a:r>
            <a:r>
              <a:rPr lang="zh-CN" altLang="en-US" dirty="0">
                <a:latin typeface="Times New Roman" panose="02020603050405020304" pitchFamily="18" charset="0"/>
              </a:rPr>
              <a:t>采用堆式分配是最有效的解决方案</a:t>
            </a:r>
            <a:r>
              <a:rPr lang="en-US" altLang="zh-CN" dirty="0">
                <a:latin typeface="Times New Roman" panose="02020603050405020304" pitchFamily="18" charset="0"/>
              </a:rPr>
              <a:t>.</a:t>
            </a:r>
          </a:p>
          <a:p>
            <a:pPr marL="914400" lvl="1" indent="-457200"/>
            <a:r>
              <a:rPr lang="zh-CN" altLang="en-US" dirty="0">
                <a:latin typeface="Times New Roman" panose="02020603050405020304" pitchFamily="18" charset="0"/>
              </a:rPr>
              <a:t>活动结束时必须保持局部名字的值。</a:t>
            </a:r>
          </a:p>
          <a:p>
            <a:pPr marL="914400" lvl="1" indent="-457200"/>
            <a:r>
              <a:rPr lang="zh-CN" altLang="en-US" dirty="0">
                <a:latin typeface="Times New Roman" panose="02020603050405020304" pitchFamily="18" charset="0"/>
              </a:rPr>
              <a:t>被调用者的活动比调用者的活动的生存期长。</a:t>
            </a:r>
          </a:p>
          <a:p>
            <a:pPr marL="533400" indent="-533400"/>
            <a:r>
              <a:rPr lang="zh-CN" altLang="en-US" dirty="0">
                <a:latin typeface="Times New Roman" panose="02020603050405020304" pitchFamily="18" charset="0"/>
              </a:rPr>
              <a:t>堆式分配</a:t>
            </a:r>
            <a:r>
              <a:rPr lang="zh-CN" altLang="en-US" dirty="0">
                <a:solidFill>
                  <a:srgbClr val="FF0000"/>
                </a:solidFill>
                <a:latin typeface="Times New Roman" panose="02020603050405020304" pitchFamily="18" charset="0"/>
              </a:rPr>
              <a:t>的基本思想是</a:t>
            </a:r>
            <a:r>
              <a:rPr lang="en-US" altLang="zh-CN" dirty="0">
                <a:latin typeface="Times New Roman" panose="02020603050405020304" pitchFamily="18" charset="0"/>
              </a:rPr>
              <a:t>, </a:t>
            </a:r>
            <a:r>
              <a:rPr lang="zh-CN" altLang="en-US" dirty="0">
                <a:latin typeface="Times New Roman" panose="02020603050405020304" pitchFamily="18" charset="0"/>
              </a:rPr>
              <a:t>为运行的程序划出适当大的空间</a:t>
            </a:r>
            <a:r>
              <a:rPr lang="en-US" altLang="zh-CN" dirty="0">
                <a:latin typeface="Times New Roman" panose="02020603050405020304" pitchFamily="18" charset="0"/>
              </a:rPr>
              <a:t>(</a:t>
            </a:r>
            <a:r>
              <a:rPr lang="zh-CN" altLang="en-US" dirty="0">
                <a:latin typeface="Times New Roman" panose="02020603050405020304" pitchFamily="18" charset="0"/>
              </a:rPr>
              <a:t>称为堆</a:t>
            </a:r>
            <a:r>
              <a:rPr lang="en-US" altLang="zh-CN" dirty="0">
                <a:solidFill>
                  <a:srgbClr val="FF0000"/>
                </a:solidFill>
                <a:latin typeface="Times New Roman" panose="02020603050405020304" pitchFamily="18" charset="0"/>
              </a:rPr>
              <a:t>Heap</a:t>
            </a:r>
            <a:r>
              <a:rPr lang="en-US" altLang="zh-CN" dirty="0">
                <a:latin typeface="Times New Roman" panose="02020603050405020304" pitchFamily="18" charset="0"/>
              </a:rPr>
              <a:t>), </a:t>
            </a:r>
            <a:r>
              <a:rPr lang="zh-CN" altLang="en-US" dirty="0">
                <a:latin typeface="Times New Roman" panose="02020603050405020304" pitchFamily="18" charset="0"/>
              </a:rPr>
              <a:t>每当程序申请空间时</a:t>
            </a:r>
            <a:r>
              <a:rPr lang="en-US" altLang="zh-CN" dirty="0">
                <a:latin typeface="Times New Roman" panose="02020603050405020304" pitchFamily="18" charset="0"/>
              </a:rPr>
              <a:t>, </a:t>
            </a:r>
            <a:r>
              <a:rPr lang="zh-CN" altLang="en-US" dirty="0">
                <a:latin typeface="Times New Roman" panose="02020603050405020304" pitchFamily="18" charset="0"/>
              </a:rPr>
              <a:t>就从堆的</a:t>
            </a:r>
            <a:r>
              <a:rPr lang="zh-CN" altLang="en-US" dirty="0">
                <a:solidFill>
                  <a:srgbClr val="3B3BFF"/>
                </a:solidFill>
                <a:latin typeface="Times New Roman" panose="02020603050405020304" pitchFamily="18" charset="0"/>
              </a:rPr>
              <a:t>空闲区</a:t>
            </a:r>
            <a:r>
              <a:rPr lang="zh-CN" altLang="en-US" dirty="0">
                <a:latin typeface="Times New Roman" panose="02020603050405020304" pitchFamily="18" charset="0"/>
              </a:rPr>
              <a:t>找出一块空间分配给程序</a:t>
            </a:r>
            <a:r>
              <a:rPr lang="en-US" altLang="zh-CN" dirty="0">
                <a:latin typeface="Times New Roman" panose="02020603050405020304" pitchFamily="18" charset="0"/>
              </a:rPr>
              <a:t>, </a:t>
            </a:r>
            <a:r>
              <a:rPr lang="zh-CN" altLang="en-US" dirty="0">
                <a:latin typeface="Times New Roman" panose="02020603050405020304" pitchFamily="18" charset="0"/>
              </a:rPr>
              <a:t>每当释放时则回收之</a:t>
            </a:r>
            <a:r>
              <a:rPr lang="en-US" altLang="zh-CN" dirty="0">
                <a:latin typeface="Times New Roman" panose="02020603050405020304" pitchFamily="18" charset="0"/>
              </a:rPr>
              <a:t>.</a:t>
            </a:r>
          </a:p>
          <a:p>
            <a:pPr marL="533400" indent="-533400"/>
            <a:r>
              <a:rPr lang="zh-CN" altLang="en-US" dirty="0">
                <a:latin typeface="Times New Roman" panose="02020603050405020304" pitchFamily="18" charset="0"/>
              </a:rPr>
              <a:t>内存管理器</a:t>
            </a:r>
          </a:p>
          <a:p>
            <a:pPr marL="914400" lvl="1" indent="-457200"/>
            <a:r>
              <a:rPr lang="zh-CN" altLang="en-US" dirty="0">
                <a:latin typeface="Times New Roman" panose="02020603050405020304" pitchFamily="18" charset="0"/>
              </a:rPr>
              <a:t>分配和回收堆区空间的子系统 </a:t>
            </a:r>
          </a:p>
          <a:p>
            <a:pPr marL="914400" lvl="1" indent="-457200"/>
            <a:r>
              <a:rPr lang="zh-CN" altLang="en-US" dirty="0">
                <a:latin typeface="Times New Roman" panose="02020603050405020304" pitchFamily="18" charset="0"/>
              </a:rPr>
              <a:t>是应用程序和操作系统之间的一个接口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44995">
                                            <p:txEl>
                                              <p:pRg st="0" end="0"/>
                                            </p:txEl>
                                          </p:spTgt>
                                        </p:tgtEl>
                                        <p:attrNameLst>
                                          <p:attrName>style.visibility</p:attrName>
                                        </p:attrNameLst>
                                      </p:cBhvr>
                                      <p:to>
                                        <p:strVal val="visible"/>
                                      </p:to>
                                    </p:set>
                                    <p:animEffect transition="in" filter="box(out)">
                                      <p:cBhvr>
                                        <p:cTn id="7" dur="500"/>
                                        <p:tgtEl>
                                          <p:spTgt spid="26449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2644995">
                                            <p:txEl>
                                              <p:pRg st="1" end="1"/>
                                            </p:txEl>
                                          </p:spTgt>
                                        </p:tgtEl>
                                        <p:attrNameLst>
                                          <p:attrName>style.visibility</p:attrName>
                                        </p:attrNameLst>
                                      </p:cBhvr>
                                      <p:to>
                                        <p:strVal val="visible"/>
                                      </p:to>
                                    </p:set>
                                    <p:animEffect transition="in" filter="box(out)">
                                      <p:cBhvr>
                                        <p:cTn id="10" dur="500"/>
                                        <p:tgtEl>
                                          <p:spTgt spid="264499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2644995">
                                            <p:txEl>
                                              <p:pRg st="2" end="2"/>
                                            </p:txEl>
                                          </p:spTgt>
                                        </p:tgtEl>
                                        <p:attrNameLst>
                                          <p:attrName>style.visibility</p:attrName>
                                        </p:attrNameLst>
                                      </p:cBhvr>
                                      <p:to>
                                        <p:strVal val="visible"/>
                                      </p:to>
                                    </p:set>
                                    <p:animEffect transition="in" filter="box(out)">
                                      <p:cBhvr>
                                        <p:cTn id="13" dur="500"/>
                                        <p:tgtEl>
                                          <p:spTgt spid="2644995">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644995">
                                            <p:txEl>
                                              <p:pRg st="3" end="3"/>
                                            </p:txEl>
                                          </p:spTgt>
                                        </p:tgtEl>
                                        <p:attrNameLst>
                                          <p:attrName>style.visibility</p:attrName>
                                        </p:attrNameLst>
                                      </p:cBhvr>
                                      <p:to>
                                        <p:strVal val="visible"/>
                                      </p:to>
                                    </p:set>
                                    <p:animEffect transition="in" filter="box(out)">
                                      <p:cBhvr>
                                        <p:cTn id="18" dur="500"/>
                                        <p:tgtEl>
                                          <p:spTgt spid="2644995">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644995">
                                            <p:txEl>
                                              <p:pRg st="4" end="4"/>
                                            </p:txEl>
                                          </p:spTgt>
                                        </p:tgtEl>
                                        <p:attrNameLst>
                                          <p:attrName>style.visibility</p:attrName>
                                        </p:attrNameLst>
                                      </p:cBhvr>
                                      <p:to>
                                        <p:strVal val="visible"/>
                                      </p:to>
                                    </p:set>
                                    <p:animEffect transition="in" filter="box(out)">
                                      <p:cBhvr>
                                        <p:cTn id="23" dur="500"/>
                                        <p:tgtEl>
                                          <p:spTgt spid="264499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2644995">
                                            <p:txEl>
                                              <p:pRg st="5" end="5"/>
                                            </p:txEl>
                                          </p:spTgt>
                                        </p:tgtEl>
                                        <p:attrNameLst>
                                          <p:attrName>style.visibility</p:attrName>
                                        </p:attrNameLst>
                                      </p:cBhvr>
                                      <p:to>
                                        <p:strVal val="visible"/>
                                      </p:to>
                                    </p:set>
                                    <p:animEffect transition="in" filter="box(out)">
                                      <p:cBhvr>
                                        <p:cTn id="26" dur="500"/>
                                        <p:tgtEl>
                                          <p:spTgt spid="2644995">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2644995">
                                            <p:txEl>
                                              <p:pRg st="6" end="6"/>
                                            </p:txEl>
                                          </p:spTgt>
                                        </p:tgtEl>
                                        <p:attrNameLst>
                                          <p:attrName>style.visibility</p:attrName>
                                        </p:attrNameLst>
                                      </p:cBhvr>
                                      <p:to>
                                        <p:strVal val="visible"/>
                                      </p:to>
                                    </p:set>
                                    <p:animEffect transition="in" filter="box(out)">
                                      <p:cBhvr>
                                        <p:cTn id="29" dur="500"/>
                                        <p:tgtEl>
                                          <p:spTgt spid="2644995">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4995"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3" name="Rectangle 2">
            <a:extLst>
              <a:ext uri="{FF2B5EF4-FFF2-40B4-BE49-F238E27FC236}">
                <a16:creationId xmlns:a16="http://schemas.microsoft.com/office/drawing/2014/main" id="{14D3A768-CA37-827B-4C05-9ED05CC9835D}"/>
              </a:ext>
            </a:extLst>
          </p:cNvPr>
          <p:cNvSpPr>
            <a:spLocks noGrp="1" noChangeArrowheads="1"/>
          </p:cNvSpPr>
          <p:nvPr>
            <p:ph type="title"/>
          </p:nvPr>
        </p:nvSpPr>
        <p:spPr/>
        <p:txBody>
          <a:bodyPr anchor="ctr"/>
          <a:lstStyle/>
          <a:p>
            <a:r>
              <a:rPr lang="en-US" altLang="zh-CN">
                <a:latin typeface="Times New Roman" panose="02020603050405020304" pitchFamily="18" charset="0"/>
              </a:rPr>
              <a:t>9.6.1 </a:t>
            </a:r>
            <a:r>
              <a:rPr lang="zh-CN" altLang="en-US">
                <a:latin typeface="Times New Roman" panose="02020603050405020304" pitchFamily="18" charset="0"/>
              </a:rPr>
              <a:t>内存管理器</a:t>
            </a:r>
          </a:p>
        </p:txBody>
      </p:sp>
      <p:sp>
        <p:nvSpPr>
          <p:cNvPr id="4" name="日期占位符 3">
            <a:extLst>
              <a:ext uri="{FF2B5EF4-FFF2-40B4-BE49-F238E27FC236}">
                <a16:creationId xmlns:a16="http://schemas.microsoft.com/office/drawing/2014/main" id="{6DDFD49F-81CE-6702-3CC8-8C0BB2520B9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5D82136-D667-4AEC-B29F-4897E052359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8962" name="灯片编号占位符 5">
            <a:extLst>
              <a:ext uri="{FF2B5EF4-FFF2-40B4-BE49-F238E27FC236}">
                <a16:creationId xmlns:a16="http://schemas.microsoft.com/office/drawing/2014/main" id="{F3FE7B75-B478-B0B4-9ADB-FBD0EC9B1F1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5BC14C6-3546-45EF-B38A-38544FC8CCC1}" type="slidenum">
              <a:rPr lang="en-US" altLang="zh-CN">
                <a:latin typeface="Arial" panose="020B0604020202020204" pitchFamily="34" charset="0"/>
              </a:rPr>
              <a:pPr/>
              <a:t>103</a:t>
            </a:fld>
            <a:endParaRPr lang="en-US" altLang="zh-CN">
              <a:latin typeface="Arial" panose="020B0604020202020204" pitchFamily="34" charset="0"/>
            </a:endParaRPr>
          </a:p>
        </p:txBody>
      </p:sp>
      <p:sp>
        <p:nvSpPr>
          <p:cNvPr id="2646019" name="Rectangle 3">
            <a:extLst>
              <a:ext uri="{FF2B5EF4-FFF2-40B4-BE49-F238E27FC236}">
                <a16:creationId xmlns:a16="http://schemas.microsoft.com/office/drawing/2014/main" id="{F489B2C6-6C89-504B-76B9-BE4AC78BCEE9}"/>
              </a:ext>
            </a:extLst>
          </p:cNvPr>
          <p:cNvSpPr>
            <a:spLocks noGrp="1" noChangeArrowheads="1"/>
          </p:cNvSpPr>
          <p:nvPr>
            <p:ph type="body" sz="quarter" idx="13"/>
          </p:nvPr>
        </p:nvSpPr>
        <p:spPr/>
        <p:txBody>
          <a:bodyPr/>
          <a:lstStyle/>
          <a:p>
            <a:r>
              <a:rPr lang="zh-CN" altLang="en-US" dirty="0">
                <a:latin typeface="Times New Roman" panose="02020603050405020304" pitchFamily="18" charset="0"/>
              </a:rPr>
              <a:t>内存管理器的基本任务</a:t>
            </a:r>
          </a:p>
          <a:p>
            <a:pPr lvl="1"/>
            <a:r>
              <a:rPr lang="zh-CN" altLang="en-US" dirty="0">
                <a:solidFill>
                  <a:srgbClr val="3B3BFF"/>
                </a:solidFill>
              </a:rPr>
              <a:t>空间分配。</a:t>
            </a:r>
            <a:r>
              <a:rPr lang="zh-CN" altLang="en-US" dirty="0">
                <a:latin typeface="Times New Roman" panose="02020603050405020304" pitchFamily="18" charset="0"/>
              </a:rPr>
              <a:t>每当程序为某个变量或对象申请一块内存空间时，内存管理器就产生一块连续的具有被请求大小的堆空间。</a:t>
            </a:r>
          </a:p>
          <a:p>
            <a:pPr lvl="1"/>
            <a:r>
              <a:rPr lang="zh-CN" altLang="en-US" dirty="0">
                <a:solidFill>
                  <a:srgbClr val="3B3BFF"/>
                </a:solidFill>
              </a:rPr>
              <a:t>空间回收。</a:t>
            </a:r>
            <a:r>
              <a:rPr lang="zh-CN" altLang="en-US" dirty="0">
                <a:latin typeface="Times New Roman" panose="02020603050405020304" pitchFamily="18" charset="0"/>
              </a:rPr>
              <a:t>内存管理器把回收的空间返还到空闲空间的缓冲池中，用于满足其它的分配请求。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6019">
                                            <p:txEl>
                                              <p:pRg st="0" end="0"/>
                                            </p:txEl>
                                          </p:spTgt>
                                        </p:tgtEl>
                                        <p:attrNameLst>
                                          <p:attrName>style.visibility</p:attrName>
                                        </p:attrNameLst>
                                      </p:cBhvr>
                                      <p:to>
                                        <p:strVal val="visible"/>
                                      </p:to>
                                    </p:set>
                                    <p:animEffect transition="in" filter="blinds(horizontal)">
                                      <p:cBhvr>
                                        <p:cTn id="7" dur="500"/>
                                        <p:tgtEl>
                                          <p:spTgt spid="26460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46019">
                                            <p:txEl>
                                              <p:pRg st="1" end="1"/>
                                            </p:txEl>
                                          </p:spTgt>
                                        </p:tgtEl>
                                        <p:attrNameLst>
                                          <p:attrName>style.visibility</p:attrName>
                                        </p:attrNameLst>
                                      </p:cBhvr>
                                      <p:to>
                                        <p:strVal val="visible"/>
                                      </p:to>
                                    </p:set>
                                    <p:animEffect transition="in" filter="blinds(horizontal)">
                                      <p:cBhvr>
                                        <p:cTn id="10" dur="500"/>
                                        <p:tgtEl>
                                          <p:spTgt spid="26460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46019">
                                            <p:txEl>
                                              <p:pRg st="2" end="2"/>
                                            </p:txEl>
                                          </p:spTgt>
                                        </p:tgtEl>
                                        <p:attrNameLst>
                                          <p:attrName>style.visibility</p:attrName>
                                        </p:attrNameLst>
                                      </p:cBhvr>
                                      <p:to>
                                        <p:strVal val="visible"/>
                                      </p:to>
                                    </p:set>
                                    <p:animEffect transition="in" filter="blinds(horizontal)">
                                      <p:cBhvr>
                                        <p:cTn id="13" dur="500"/>
                                        <p:tgtEl>
                                          <p:spTgt spid="2646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6019"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7" name="Rectangle 2">
            <a:extLst>
              <a:ext uri="{FF2B5EF4-FFF2-40B4-BE49-F238E27FC236}">
                <a16:creationId xmlns:a16="http://schemas.microsoft.com/office/drawing/2014/main" id="{18EEAB13-9EFC-31AD-476A-D33737FE824B}"/>
              </a:ext>
            </a:extLst>
          </p:cNvPr>
          <p:cNvSpPr>
            <a:spLocks noGrp="1" noChangeArrowheads="1"/>
          </p:cNvSpPr>
          <p:nvPr>
            <p:ph type="title"/>
          </p:nvPr>
        </p:nvSpPr>
        <p:spPr/>
        <p:txBody>
          <a:bodyPr anchor="ctr"/>
          <a:lstStyle/>
          <a:p>
            <a:r>
              <a:rPr lang="en-US" altLang="zh-CN">
                <a:latin typeface="Times New Roman" panose="02020603050405020304" pitchFamily="18" charset="0"/>
              </a:rPr>
              <a:t>9.6.1 </a:t>
            </a:r>
            <a:r>
              <a:rPr lang="zh-CN" altLang="en-US">
                <a:latin typeface="Times New Roman" panose="02020603050405020304" pitchFamily="18" charset="0"/>
              </a:rPr>
              <a:t>内存管理器</a:t>
            </a:r>
          </a:p>
        </p:txBody>
      </p:sp>
      <p:sp>
        <p:nvSpPr>
          <p:cNvPr id="4" name="日期占位符 3">
            <a:extLst>
              <a:ext uri="{FF2B5EF4-FFF2-40B4-BE49-F238E27FC236}">
                <a16:creationId xmlns:a16="http://schemas.microsoft.com/office/drawing/2014/main" id="{906BAE51-A287-B097-34C6-AD6FB92DF0D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FBAB62A-E235-43F9-A944-D25D6F76DFE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9986" name="灯片编号占位符 5">
            <a:extLst>
              <a:ext uri="{FF2B5EF4-FFF2-40B4-BE49-F238E27FC236}">
                <a16:creationId xmlns:a16="http://schemas.microsoft.com/office/drawing/2014/main" id="{12510DB9-9D23-8993-2EAD-3EC29B88F84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59B30F68-1330-45F7-96E3-BB82527AED99}" type="slidenum">
              <a:rPr lang="en-US" altLang="zh-CN">
                <a:latin typeface="Arial" panose="020B0604020202020204" pitchFamily="34" charset="0"/>
              </a:rPr>
              <a:pPr/>
              <a:t>104</a:t>
            </a:fld>
            <a:endParaRPr lang="en-US" altLang="zh-CN">
              <a:latin typeface="Arial" panose="020B0604020202020204" pitchFamily="34" charset="0"/>
            </a:endParaRPr>
          </a:p>
        </p:txBody>
      </p:sp>
      <p:sp>
        <p:nvSpPr>
          <p:cNvPr id="2958339" name="Rectangle 3">
            <a:extLst>
              <a:ext uri="{FF2B5EF4-FFF2-40B4-BE49-F238E27FC236}">
                <a16:creationId xmlns:a16="http://schemas.microsoft.com/office/drawing/2014/main" id="{5812B1B7-D010-0A03-D340-CDA5F659DE1A}"/>
              </a:ext>
            </a:extLst>
          </p:cNvPr>
          <p:cNvSpPr>
            <a:spLocks noGrp="1" noChangeArrowheads="1"/>
          </p:cNvSpPr>
          <p:nvPr>
            <p:ph type="body" sz="quarter" idx="13"/>
          </p:nvPr>
        </p:nvSpPr>
        <p:spPr/>
        <p:txBody>
          <a:bodyPr/>
          <a:lstStyle/>
          <a:p>
            <a:r>
              <a:rPr lang="zh-CN" altLang="en-US" dirty="0">
                <a:latin typeface="Times New Roman" panose="02020603050405020304" pitchFamily="18" charset="0"/>
              </a:rPr>
              <a:t>如果下面两个条件成立的话，内存管理将会变得相对简单一些</a:t>
            </a:r>
          </a:p>
          <a:p>
            <a:pPr lvl="1"/>
            <a:r>
              <a:rPr lang="zh-CN" altLang="en-US" dirty="0">
                <a:latin typeface="Times New Roman" panose="02020603050405020304" pitchFamily="18" charset="0"/>
              </a:rPr>
              <a:t>所有的分配请求都要求相同大小的块；</a:t>
            </a:r>
          </a:p>
          <a:p>
            <a:pPr lvl="1"/>
            <a:r>
              <a:rPr lang="zh-CN" altLang="en-US" dirty="0">
                <a:latin typeface="Times New Roman" panose="02020603050405020304" pitchFamily="18" charset="0"/>
              </a:rPr>
              <a:t>存储空间按照某种可以预见的方式来释放，如先分配者先释放。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8339">
                                            <p:txEl>
                                              <p:pRg st="0" end="0"/>
                                            </p:txEl>
                                          </p:spTgt>
                                        </p:tgtEl>
                                        <p:attrNameLst>
                                          <p:attrName>style.visibility</p:attrName>
                                        </p:attrNameLst>
                                      </p:cBhvr>
                                      <p:to>
                                        <p:strVal val="visible"/>
                                      </p:to>
                                    </p:set>
                                    <p:animEffect transition="in" filter="blinds(horizontal)">
                                      <p:cBhvr>
                                        <p:cTn id="7" dur="500"/>
                                        <p:tgtEl>
                                          <p:spTgt spid="29583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58339">
                                            <p:txEl>
                                              <p:pRg st="1" end="1"/>
                                            </p:txEl>
                                          </p:spTgt>
                                        </p:tgtEl>
                                        <p:attrNameLst>
                                          <p:attrName>style.visibility</p:attrName>
                                        </p:attrNameLst>
                                      </p:cBhvr>
                                      <p:to>
                                        <p:strVal val="visible"/>
                                      </p:to>
                                    </p:set>
                                    <p:animEffect transition="in" filter="blinds(horizontal)">
                                      <p:cBhvr>
                                        <p:cTn id="10" dur="500"/>
                                        <p:tgtEl>
                                          <p:spTgt spid="29583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58339">
                                            <p:txEl>
                                              <p:pRg st="2" end="2"/>
                                            </p:txEl>
                                          </p:spTgt>
                                        </p:tgtEl>
                                        <p:attrNameLst>
                                          <p:attrName>style.visibility</p:attrName>
                                        </p:attrNameLst>
                                      </p:cBhvr>
                                      <p:to>
                                        <p:strVal val="visible"/>
                                      </p:to>
                                    </p:set>
                                    <p:animEffect transition="in" filter="blinds(horizontal)">
                                      <p:cBhvr>
                                        <p:cTn id="13" dur="500"/>
                                        <p:tgtEl>
                                          <p:spTgt spid="2958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8339"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1" name="Rectangle 2">
            <a:extLst>
              <a:ext uri="{FF2B5EF4-FFF2-40B4-BE49-F238E27FC236}">
                <a16:creationId xmlns:a16="http://schemas.microsoft.com/office/drawing/2014/main" id="{933BCB1A-794D-49EA-1182-ACCAC9E6E321}"/>
              </a:ext>
            </a:extLst>
          </p:cNvPr>
          <p:cNvSpPr>
            <a:spLocks noGrp="1" noChangeArrowheads="1"/>
          </p:cNvSpPr>
          <p:nvPr>
            <p:ph type="title"/>
          </p:nvPr>
        </p:nvSpPr>
        <p:spPr/>
        <p:txBody>
          <a:bodyPr anchor="ctr"/>
          <a:lstStyle/>
          <a:p>
            <a:r>
              <a:rPr lang="en-US" altLang="zh-CN">
                <a:latin typeface="Times New Roman" panose="02020603050405020304" pitchFamily="18" charset="0"/>
              </a:rPr>
              <a:t>9.6.1 </a:t>
            </a:r>
            <a:r>
              <a:rPr lang="zh-CN" altLang="en-US">
                <a:latin typeface="Times New Roman" panose="02020603050405020304" pitchFamily="18" charset="0"/>
              </a:rPr>
              <a:t>内存管理器</a:t>
            </a:r>
          </a:p>
        </p:txBody>
      </p:sp>
      <p:sp>
        <p:nvSpPr>
          <p:cNvPr id="4" name="日期占位符 3">
            <a:extLst>
              <a:ext uri="{FF2B5EF4-FFF2-40B4-BE49-F238E27FC236}">
                <a16:creationId xmlns:a16="http://schemas.microsoft.com/office/drawing/2014/main" id="{EC9A7EED-303B-EF13-12D2-09AE9FDA2B4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86ECB58-D6C6-475D-B494-4EAA23C8F77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1010" name="灯片编号占位符 5">
            <a:extLst>
              <a:ext uri="{FF2B5EF4-FFF2-40B4-BE49-F238E27FC236}">
                <a16:creationId xmlns:a16="http://schemas.microsoft.com/office/drawing/2014/main" id="{92F12067-621F-DE3A-DA95-8501841481B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FBAA2C0-15FE-41B9-AAE0-4EBC4F945A3A}" type="slidenum">
              <a:rPr lang="en-US" altLang="zh-CN">
                <a:latin typeface="Arial" panose="020B0604020202020204" pitchFamily="34" charset="0"/>
              </a:rPr>
              <a:pPr/>
              <a:t>105</a:t>
            </a:fld>
            <a:endParaRPr lang="en-US" altLang="zh-CN">
              <a:latin typeface="Arial" panose="020B0604020202020204" pitchFamily="34" charset="0"/>
            </a:endParaRPr>
          </a:p>
        </p:txBody>
      </p:sp>
      <p:sp>
        <p:nvSpPr>
          <p:cNvPr id="2647043" name="Rectangle 3">
            <a:extLst>
              <a:ext uri="{FF2B5EF4-FFF2-40B4-BE49-F238E27FC236}">
                <a16:creationId xmlns:a16="http://schemas.microsoft.com/office/drawing/2014/main" id="{3C310619-ED46-7529-A31E-B188807880E7}"/>
              </a:ext>
            </a:extLst>
          </p:cNvPr>
          <p:cNvSpPr>
            <a:spLocks noGrp="1" noChangeArrowheads="1"/>
          </p:cNvSpPr>
          <p:nvPr>
            <p:ph type="body" sz="quarter" idx="13"/>
          </p:nvPr>
        </p:nvSpPr>
        <p:spPr>
          <a:xfrm>
            <a:off x="1064596" y="1169377"/>
            <a:ext cx="9783916" cy="4967653"/>
          </a:xfrm>
        </p:spPr>
        <p:txBody>
          <a:bodyPr>
            <a:normAutofit/>
          </a:bodyPr>
          <a:lstStyle/>
          <a:p>
            <a:pPr>
              <a:lnSpc>
                <a:spcPct val="120000"/>
              </a:lnSpc>
            </a:pPr>
            <a:r>
              <a:rPr lang="zh-CN" altLang="en-US" dirty="0">
                <a:latin typeface="Times New Roman" panose="02020603050405020304" pitchFamily="18" charset="0"/>
              </a:rPr>
              <a:t>内存管理器的设计目标</a:t>
            </a:r>
          </a:p>
          <a:p>
            <a:pPr lvl="1">
              <a:lnSpc>
                <a:spcPct val="120000"/>
              </a:lnSpc>
            </a:pPr>
            <a:r>
              <a:rPr lang="zh-CN" altLang="en-US" dirty="0">
                <a:solidFill>
                  <a:srgbClr val="FF0000"/>
                </a:solidFill>
                <a:latin typeface="Times New Roman" panose="02020603050405020304" pitchFamily="18" charset="0"/>
              </a:rPr>
              <a:t>空间效率</a:t>
            </a:r>
            <a:r>
              <a:rPr lang="zh-CN" altLang="en-US" dirty="0">
                <a:latin typeface="Times New Roman" panose="02020603050405020304" pitchFamily="18" charset="0"/>
              </a:rPr>
              <a:t>。内存管理器应该使程序所需堆区空间的总量达到最小，以便在某个固定大小的虚拟地址空间中运行更大的程序。方法：</a:t>
            </a:r>
            <a:r>
              <a:rPr lang="zh-CN" altLang="en-US" dirty="0">
                <a:solidFill>
                  <a:srgbClr val="FF0000"/>
                </a:solidFill>
                <a:latin typeface="Times New Roman" panose="02020603050405020304" pitchFamily="18" charset="0"/>
              </a:rPr>
              <a:t>减少内存碎片的数量</a:t>
            </a:r>
            <a:r>
              <a:rPr lang="zh-CN" altLang="en-US" dirty="0">
                <a:latin typeface="Times New Roman" panose="02020603050405020304" pitchFamily="18" charset="0"/>
              </a:rPr>
              <a:t>。</a:t>
            </a:r>
          </a:p>
          <a:p>
            <a:pPr lvl="1">
              <a:lnSpc>
                <a:spcPct val="120000"/>
              </a:lnSpc>
            </a:pPr>
            <a:r>
              <a:rPr lang="zh-CN" altLang="en-US" dirty="0">
                <a:solidFill>
                  <a:srgbClr val="FF0000"/>
                </a:solidFill>
                <a:latin typeface="Times New Roman" panose="02020603050405020304" pitchFamily="18" charset="0"/>
              </a:rPr>
              <a:t>程序效率</a:t>
            </a:r>
            <a:r>
              <a:rPr lang="zh-CN" altLang="en-US" dirty="0">
                <a:latin typeface="Times New Roman" panose="02020603050405020304" pitchFamily="18" charset="0"/>
              </a:rPr>
              <a:t>。内存管理器应该充分利用内存子系统，以便使程序运行得更快。方法：</a:t>
            </a:r>
            <a:r>
              <a:rPr lang="zh-CN" altLang="en-US" dirty="0">
                <a:solidFill>
                  <a:srgbClr val="FF0000"/>
                </a:solidFill>
                <a:latin typeface="Times New Roman" panose="02020603050405020304" pitchFamily="18" charset="0"/>
              </a:rPr>
              <a:t>利用程序的“局部性”</a:t>
            </a:r>
            <a:r>
              <a:rPr lang="zh-CN" altLang="en-US" dirty="0">
                <a:latin typeface="Times New Roman" panose="02020603050405020304" pitchFamily="18" charset="0"/>
              </a:rPr>
              <a:t>，即程序在访问内存时具有非随机性聚集的特性。</a:t>
            </a:r>
          </a:p>
          <a:p>
            <a:pPr lvl="1">
              <a:lnSpc>
                <a:spcPct val="120000"/>
              </a:lnSpc>
            </a:pPr>
            <a:r>
              <a:rPr lang="zh-CN" altLang="en-US" dirty="0">
                <a:solidFill>
                  <a:srgbClr val="FF0000"/>
                </a:solidFill>
                <a:latin typeface="Times New Roman" panose="02020603050405020304" pitchFamily="18" charset="0"/>
              </a:rPr>
              <a:t>低开销</a:t>
            </a:r>
            <a:r>
              <a:rPr lang="zh-CN" altLang="en-US" dirty="0">
                <a:latin typeface="Times New Roman" panose="02020603050405020304" pitchFamily="18" charset="0"/>
              </a:rPr>
              <a:t>。由于存储</a:t>
            </a:r>
            <a:r>
              <a:rPr lang="zh-CN" altLang="en-US" dirty="0">
                <a:solidFill>
                  <a:srgbClr val="3B3BFF"/>
                </a:solidFill>
                <a:latin typeface="Times New Roman" panose="02020603050405020304" pitchFamily="18" charset="0"/>
              </a:rPr>
              <a:t>分配和回收</a:t>
            </a:r>
            <a:r>
              <a:rPr lang="zh-CN" altLang="en-US" dirty="0">
                <a:latin typeface="Times New Roman" panose="02020603050405020304" pitchFamily="18" charset="0"/>
              </a:rPr>
              <a:t>在很多程序中都是常用的操作，所以内存管理器应该尽可能地提高这些</a:t>
            </a:r>
            <a:r>
              <a:rPr lang="zh-CN" altLang="en-US" dirty="0">
                <a:solidFill>
                  <a:srgbClr val="3B3BFF"/>
                </a:solidFill>
                <a:latin typeface="Times New Roman" panose="02020603050405020304" pitchFamily="18" charset="0"/>
              </a:rPr>
              <a:t>操作的执行效率</a:t>
            </a:r>
            <a:r>
              <a:rPr lang="zh-CN" altLang="en-US" dirty="0">
                <a:latin typeface="Times New Roman" panose="02020603050405020304" pitchFamily="18" charset="0"/>
              </a:rPr>
              <a:t>，也就是说要尽可能地降低它们的开销。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7043">
                                            <p:txEl>
                                              <p:pRg st="0" end="0"/>
                                            </p:txEl>
                                          </p:spTgt>
                                        </p:tgtEl>
                                        <p:attrNameLst>
                                          <p:attrName>style.visibility</p:attrName>
                                        </p:attrNameLst>
                                      </p:cBhvr>
                                      <p:to>
                                        <p:strVal val="visible"/>
                                      </p:to>
                                    </p:set>
                                    <p:animEffect transition="in" filter="blinds(horizontal)">
                                      <p:cBhvr>
                                        <p:cTn id="7" dur="500"/>
                                        <p:tgtEl>
                                          <p:spTgt spid="26470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47043">
                                            <p:txEl>
                                              <p:pRg st="1" end="1"/>
                                            </p:txEl>
                                          </p:spTgt>
                                        </p:tgtEl>
                                        <p:attrNameLst>
                                          <p:attrName>style.visibility</p:attrName>
                                        </p:attrNameLst>
                                      </p:cBhvr>
                                      <p:to>
                                        <p:strVal val="visible"/>
                                      </p:to>
                                    </p:set>
                                    <p:animEffect transition="in" filter="blinds(horizontal)">
                                      <p:cBhvr>
                                        <p:cTn id="10" dur="500"/>
                                        <p:tgtEl>
                                          <p:spTgt spid="26470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47043">
                                            <p:txEl>
                                              <p:pRg st="2" end="2"/>
                                            </p:txEl>
                                          </p:spTgt>
                                        </p:tgtEl>
                                        <p:attrNameLst>
                                          <p:attrName>style.visibility</p:attrName>
                                        </p:attrNameLst>
                                      </p:cBhvr>
                                      <p:to>
                                        <p:strVal val="visible"/>
                                      </p:to>
                                    </p:set>
                                    <p:animEffect transition="in" filter="blinds(horizontal)">
                                      <p:cBhvr>
                                        <p:cTn id="13" dur="500"/>
                                        <p:tgtEl>
                                          <p:spTgt spid="264704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47043">
                                            <p:txEl>
                                              <p:pRg st="3" end="3"/>
                                            </p:txEl>
                                          </p:spTgt>
                                        </p:tgtEl>
                                        <p:attrNameLst>
                                          <p:attrName>style.visibility</p:attrName>
                                        </p:attrNameLst>
                                      </p:cBhvr>
                                      <p:to>
                                        <p:strVal val="visible"/>
                                      </p:to>
                                    </p:set>
                                    <p:animEffect transition="in" filter="blinds(horizontal)">
                                      <p:cBhvr>
                                        <p:cTn id="16" dur="500"/>
                                        <p:tgtEl>
                                          <p:spTgt spid="2647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7043"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5" name="Rectangle 2">
            <a:extLst>
              <a:ext uri="{FF2B5EF4-FFF2-40B4-BE49-F238E27FC236}">
                <a16:creationId xmlns:a16="http://schemas.microsoft.com/office/drawing/2014/main" id="{BFF40B8A-7AE6-A21F-4EEA-04AFC8A4BC4B}"/>
              </a:ext>
            </a:extLst>
          </p:cNvPr>
          <p:cNvSpPr>
            <a:spLocks noGrp="1" noChangeArrowheads="1"/>
          </p:cNvSpPr>
          <p:nvPr>
            <p:ph type="title"/>
          </p:nvPr>
        </p:nvSpPr>
        <p:spPr/>
        <p:txBody>
          <a:bodyPr anchor="ctr"/>
          <a:lstStyle/>
          <a:p>
            <a:r>
              <a:rPr lang="en-US" altLang="zh-CN">
                <a:latin typeface="Times New Roman" panose="02020603050405020304" pitchFamily="18" charset="0"/>
              </a:rPr>
              <a:t>9.6.2 </a:t>
            </a:r>
            <a:r>
              <a:rPr lang="zh-CN" altLang="en-US">
                <a:latin typeface="Times New Roman" panose="02020603050405020304" pitchFamily="18" charset="0"/>
              </a:rPr>
              <a:t>内存体系</a:t>
            </a:r>
          </a:p>
        </p:txBody>
      </p:sp>
      <p:sp>
        <p:nvSpPr>
          <p:cNvPr id="7" name="日期占位符 3">
            <a:extLst>
              <a:ext uri="{FF2B5EF4-FFF2-40B4-BE49-F238E27FC236}">
                <a16:creationId xmlns:a16="http://schemas.microsoft.com/office/drawing/2014/main" id="{B51440F5-6C40-520D-11F0-887F24DF6069}"/>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DAF1EF2-1E33-4C51-BD3E-62BEDDC4E32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2034" name="灯片编号占位符 5">
            <a:extLst>
              <a:ext uri="{FF2B5EF4-FFF2-40B4-BE49-F238E27FC236}">
                <a16:creationId xmlns:a16="http://schemas.microsoft.com/office/drawing/2014/main" id="{0B5BCFB7-526A-63DA-7284-FFD1C81EF00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243E29D-BCAE-401E-AC70-395E70A04F93}" type="slidenum">
              <a:rPr lang="en-US" altLang="zh-CN">
                <a:latin typeface="Arial" panose="020B0604020202020204" pitchFamily="34" charset="0"/>
              </a:rPr>
              <a:pPr/>
              <a:t>106</a:t>
            </a:fld>
            <a:endParaRPr lang="en-US" altLang="zh-CN">
              <a:latin typeface="Arial" panose="020B0604020202020204" pitchFamily="34" charset="0"/>
            </a:endParaRPr>
          </a:p>
        </p:txBody>
      </p:sp>
      <p:sp>
        <p:nvSpPr>
          <p:cNvPr id="172036" name="Rectangle 3">
            <a:extLst>
              <a:ext uri="{FF2B5EF4-FFF2-40B4-BE49-F238E27FC236}">
                <a16:creationId xmlns:a16="http://schemas.microsoft.com/office/drawing/2014/main" id="{245D59C6-1FE7-F36F-6BE4-D6E18B92BB7F}"/>
              </a:ext>
            </a:extLst>
          </p:cNvPr>
          <p:cNvSpPr>
            <a:spLocks noGrp="1" noChangeArrowheads="1"/>
          </p:cNvSpPr>
          <p:nvPr>
            <p:ph type="body" sz="quarter" idx="13"/>
          </p:nvPr>
        </p:nvSpPr>
        <p:spPr>
          <a:xfrm>
            <a:off x="1064596" y="880309"/>
            <a:ext cx="9783916" cy="4123276"/>
          </a:xfrm>
        </p:spPr>
        <p:txBody>
          <a:bodyPr/>
          <a:lstStyle/>
          <a:p>
            <a:pPr>
              <a:lnSpc>
                <a:spcPct val="120000"/>
              </a:lnSpc>
            </a:pPr>
            <a:r>
              <a:rPr lang="zh-CN" altLang="en-US" dirty="0">
                <a:latin typeface="Times New Roman" panose="02020603050405020304" pitchFamily="18" charset="0"/>
              </a:rPr>
              <a:t>要想做好内存管理和编译器优化，首先要充分了解内存的工作机理。 </a:t>
            </a:r>
          </a:p>
          <a:p>
            <a:pPr>
              <a:lnSpc>
                <a:spcPct val="120000"/>
              </a:lnSpc>
            </a:pPr>
            <a:r>
              <a:rPr lang="zh-CN" altLang="en-US" dirty="0">
                <a:latin typeface="Times New Roman" panose="02020603050405020304" pitchFamily="18" charset="0"/>
              </a:rPr>
              <a:t>内存访问时间的巨大差异来源于硬件技术的局限。 </a:t>
            </a:r>
          </a:p>
        </p:txBody>
      </p:sp>
      <p:sp>
        <p:nvSpPr>
          <p:cNvPr id="172037" name="Rectangle 4">
            <a:extLst>
              <a:ext uri="{FF2B5EF4-FFF2-40B4-BE49-F238E27FC236}">
                <a16:creationId xmlns:a16="http://schemas.microsoft.com/office/drawing/2014/main" id="{B5D6921F-114F-8684-CEC3-E2FC2AFFE4B3}"/>
              </a:ext>
            </a:extLst>
          </p:cNvPr>
          <p:cNvSpPr>
            <a:spLocks noChangeArrowheads="1"/>
          </p:cNvSpPr>
          <p:nvPr/>
        </p:nvSpPr>
        <p:spPr bwMode="auto">
          <a:xfrm>
            <a:off x="1524001" y="21662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172038" name="Object 5">
            <a:extLst>
              <a:ext uri="{FF2B5EF4-FFF2-40B4-BE49-F238E27FC236}">
                <a16:creationId xmlns:a16="http://schemas.microsoft.com/office/drawing/2014/main" id="{0F9AC1B4-CDC1-C827-C13B-5B4D1EB2D275}"/>
              </a:ext>
            </a:extLst>
          </p:cNvPr>
          <p:cNvGraphicFramePr>
            <a:graphicFrameLocks/>
          </p:cNvGraphicFramePr>
          <p:nvPr/>
        </p:nvGraphicFramePr>
        <p:xfrm>
          <a:off x="2422525" y="2708275"/>
          <a:ext cx="7164388" cy="3657600"/>
        </p:xfrm>
        <a:graphic>
          <a:graphicData uri="http://schemas.openxmlformats.org/presentationml/2006/ole">
            <mc:AlternateContent xmlns:mc="http://schemas.openxmlformats.org/markup-compatibility/2006">
              <mc:Choice xmlns:v="urn:schemas-microsoft-com:vml" Requires="v">
                <p:oleObj spid="_x0000_s9315" r:id="rId3" imgW="4986000" imgH="2544120" progId="Visio.Drawing.11">
                  <p:embed/>
                </p:oleObj>
              </mc:Choice>
              <mc:Fallback>
                <p:oleObj r:id="rId3" imgW="4986000" imgH="2544120" progId="Visio.Drawing.11">
                  <p:embed/>
                  <p:pic>
                    <p:nvPicPr>
                      <p:cNvPr id="172038" name="Object 5">
                        <a:extLst>
                          <a:ext uri="{FF2B5EF4-FFF2-40B4-BE49-F238E27FC236}">
                            <a16:creationId xmlns:a16="http://schemas.microsoft.com/office/drawing/2014/main" id="{0F9AC1B4-CDC1-C827-C13B-5B4D1EB2D27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525" y="2708275"/>
                        <a:ext cx="71643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2039" name="Rectangle 6">
            <a:extLst>
              <a:ext uri="{FF2B5EF4-FFF2-40B4-BE49-F238E27FC236}">
                <a16:creationId xmlns:a16="http://schemas.microsoft.com/office/drawing/2014/main" id="{BC202310-C15F-DA31-E90A-07B6B3140A56}"/>
              </a:ext>
            </a:extLst>
          </p:cNvPr>
          <p:cNvSpPr>
            <a:spLocks noChangeArrowheads="1"/>
          </p:cNvSpPr>
          <p:nvPr/>
        </p:nvSpPr>
        <p:spPr bwMode="auto">
          <a:xfrm>
            <a:off x="4458372" y="6308082"/>
            <a:ext cx="32752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400" b="1">
                <a:latin typeface="Times New Roman" panose="02020603050405020304" pitchFamily="18" charset="0"/>
                <a:ea typeface="宋体" panose="02010600030101010101" pitchFamily="2" charset="-122"/>
              </a:rPr>
              <a:t>图</a:t>
            </a:r>
            <a:r>
              <a:rPr lang="en-US" altLang="zh-CN" sz="2400" b="1">
                <a:latin typeface="Times New Roman" panose="02020603050405020304" pitchFamily="18" charset="0"/>
                <a:ea typeface="宋体" panose="02010600030101010101" pitchFamily="2" charset="-122"/>
              </a:rPr>
              <a:t>9.21 </a:t>
            </a:r>
            <a:r>
              <a:rPr lang="zh-CN" altLang="en-US" sz="2400" b="1">
                <a:latin typeface="Times New Roman" panose="02020603050405020304" pitchFamily="18" charset="0"/>
                <a:ea typeface="宋体" panose="02010600030101010101" pitchFamily="2" charset="-122"/>
              </a:rPr>
              <a:t>典型的内存体系</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9" name="Rectangle 2">
            <a:extLst>
              <a:ext uri="{FF2B5EF4-FFF2-40B4-BE49-F238E27FC236}">
                <a16:creationId xmlns:a16="http://schemas.microsoft.com/office/drawing/2014/main" id="{7DDEEA1D-B64E-BA6A-55B9-147BE6654E6C}"/>
              </a:ext>
            </a:extLst>
          </p:cNvPr>
          <p:cNvSpPr>
            <a:spLocks noGrp="1" noChangeArrowheads="1"/>
          </p:cNvSpPr>
          <p:nvPr>
            <p:ph type="title"/>
          </p:nvPr>
        </p:nvSpPr>
        <p:spPr/>
        <p:txBody>
          <a:bodyPr anchor="ctr"/>
          <a:lstStyle/>
          <a:p>
            <a:r>
              <a:rPr lang="en-US" altLang="zh-CN">
                <a:latin typeface="Times New Roman" panose="02020603050405020304" pitchFamily="18" charset="0"/>
              </a:rPr>
              <a:t>9.6.3 </a:t>
            </a:r>
            <a:r>
              <a:rPr lang="zh-CN" altLang="en-US"/>
              <a:t>程序中的局部性 </a:t>
            </a:r>
          </a:p>
        </p:txBody>
      </p:sp>
      <p:sp>
        <p:nvSpPr>
          <p:cNvPr id="4" name="日期占位符 3">
            <a:extLst>
              <a:ext uri="{FF2B5EF4-FFF2-40B4-BE49-F238E27FC236}">
                <a16:creationId xmlns:a16="http://schemas.microsoft.com/office/drawing/2014/main" id="{2BD97FF4-CA3E-522C-ED0C-6FB9E8019E0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0F73C94-2EAC-4316-A39C-3A8D00A47A3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3058" name="灯片编号占位符 5">
            <a:extLst>
              <a:ext uri="{FF2B5EF4-FFF2-40B4-BE49-F238E27FC236}">
                <a16:creationId xmlns:a16="http://schemas.microsoft.com/office/drawing/2014/main" id="{01D8FA78-6BBE-8983-938D-3B53DD93B58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6E987A3-9305-470C-9C55-09F3C79CAABB}" type="slidenum">
              <a:rPr lang="en-US" altLang="zh-CN">
                <a:latin typeface="Arial" panose="020B0604020202020204" pitchFamily="34" charset="0"/>
              </a:rPr>
              <a:pPr/>
              <a:t>107</a:t>
            </a:fld>
            <a:endParaRPr lang="en-US" altLang="zh-CN">
              <a:latin typeface="Arial" panose="020B0604020202020204" pitchFamily="34" charset="0"/>
            </a:endParaRPr>
          </a:p>
        </p:txBody>
      </p:sp>
      <p:sp>
        <p:nvSpPr>
          <p:cNvPr id="173060" name="Rectangle 3">
            <a:extLst>
              <a:ext uri="{FF2B5EF4-FFF2-40B4-BE49-F238E27FC236}">
                <a16:creationId xmlns:a16="http://schemas.microsoft.com/office/drawing/2014/main" id="{6278E68D-A26E-C3CF-56D9-0DB35F94FC18}"/>
              </a:ext>
            </a:extLst>
          </p:cNvPr>
          <p:cNvSpPr>
            <a:spLocks noGrp="1" noChangeArrowheads="1"/>
          </p:cNvSpPr>
          <p:nvPr>
            <p:ph type="body" sz="quarter" idx="13"/>
          </p:nvPr>
        </p:nvSpPr>
        <p:spPr/>
        <p:txBody>
          <a:bodyPr>
            <a:normAutofit lnSpcReduction="10000"/>
          </a:bodyPr>
          <a:lstStyle/>
          <a:p>
            <a:r>
              <a:rPr lang="zh-CN" altLang="en-US" dirty="0">
                <a:latin typeface="Times New Roman" panose="02020603050405020304" pitchFamily="18" charset="0"/>
              </a:rPr>
              <a:t>程序的局部性</a:t>
            </a:r>
          </a:p>
          <a:p>
            <a:pPr lvl="1"/>
            <a:r>
              <a:rPr lang="zh-CN" altLang="en-US" dirty="0">
                <a:latin typeface="Times New Roman" panose="02020603050405020304" pitchFamily="18" charset="0"/>
              </a:rPr>
              <a:t>程序中的大部分运行时间都花费在较少的一部分代码中，而且只是涉及到一小部分数据。</a:t>
            </a:r>
          </a:p>
          <a:p>
            <a:pPr lvl="1"/>
            <a:r>
              <a:rPr lang="zh-CN" altLang="en-US" dirty="0">
                <a:solidFill>
                  <a:srgbClr val="3B3BFF"/>
                </a:solidFill>
              </a:rPr>
              <a:t>时间局部性</a:t>
            </a:r>
            <a:r>
              <a:rPr lang="zh-CN" altLang="en-US" dirty="0">
                <a:latin typeface="Times New Roman" panose="02020603050405020304" pitchFamily="18" charset="0"/>
              </a:rPr>
              <a:t>：如果某个程序访问的内存位置有可能在很短的时间内被再次访问</a:t>
            </a:r>
          </a:p>
          <a:p>
            <a:pPr lvl="1"/>
            <a:r>
              <a:rPr lang="zh-CN" altLang="en-US" dirty="0">
                <a:solidFill>
                  <a:srgbClr val="3B3BFF"/>
                </a:solidFill>
              </a:rPr>
              <a:t>空间局部性</a:t>
            </a:r>
            <a:r>
              <a:rPr lang="zh-CN" altLang="en-US" dirty="0">
                <a:latin typeface="Times New Roman" panose="02020603050405020304" pitchFamily="18" charset="0"/>
              </a:rPr>
              <a:t>：如果被访问过的内存位置的邻近位置有可能在很短的时间内被再次访问</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3" name="Rectangle 2">
            <a:extLst>
              <a:ext uri="{FF2B5EF4-FFF2-40B4-BE49-F238E27FC236}">
                <a16:creationId xmlns:a16="http://schemas.microsoft.com/office/drawing/2014/main" id="{E504F739-63A4-DD88-B56F-46447099139A}"/>
              </a:ext>
            </a:extLst>
          </p:cNvPr>
          <p:cNvSpPr>
            <a:spLocks noGrp="1" noChangeArrowheads="1"/>
          </p:cNvSpPr>
          <p:nvPr>
            <p:ph type="title"/>
          </p:nvPr>
        </p:nvSpPr>
        <p:spPr/>
        <p:txBody>
          <a:bodyPr anchor="ctr"/>
          <a:lstStyle/>
          <a:p>
            <a:r>
              <a:rPr lang="en-US" altLang="zh-CN">
                <a:latin typeface="Times New Roman" panose="02020603050405020304" pitchFamily="18" charset="0"/>
              </a:rPr>
              <a:t>9.6.3 </a:t>
            </a:r>
            <a:r>
              <a:rPr lang="zh-CN" altLang="en-US"/>
              <a:t>程序中的局部性 </a:t>
            </a:r>
          </a:p>
        </p:txBody>
      </p:sp>
      <p:sp>
        <p:nvSpPr>
          <p:cNvPr id="4" name="日期占位符 3">
            <a:extLst>
              <a:ext uri="{FF2B5EF4-FFF2-40B4-BE49-F238E27FC236}">
                <a16:creationId xmlns:a16="http://schemas.microsoft.com/office/drawing/2014/main" id="{1C25F8E0-1D87-BDBB-4EBA-54FF0AB48E2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6251D14-46B8-46B7-B40B-AE0BE4635E5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4082" name="灯片编号占位符 5">
            <a:extLst>
              <a:ext uri="{FF2B5EF4-FFF2-40B4-BE49-F238E27FC236}">
                <a16:creationId xmlns:a16="http://schemas.microsoft.com/office/drawing/2014/main" id="{FD111BBB-E1F7-B7B6-08F4-30F6860726C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D4D555F5-D6A8-41BE-967B-0D2E9CE74672}" type="slidenum">
              <a:rPr lang="en-US" altLang="zh-CN">
                <a:latin typeface="Arial" panose="020B0604020202020204" pitchFamily="34" charset="0"/>
              </a:rPr>
              <a:pPr/>
              <a:t>108</a:t>
            </a:fld>
            <a:endParaRPr lang="en-US" altLang="zh-CN">
              <a:latin typeface="Arial" panose="020B0604020202020204" pitchFamily="34" charset="0"/>
            </a:endParaRPr>
          </a:p>
        </p:txBody>
      </p:sp>
      <p:sp>
        <p:nvSpPr>
          <p:cNvPr id="2880515" name="Rectangle 3">
            <a:extLst>
              <a:ext uri="{FF2B5EF4-FFF2-40B4-BE49-F238E27FC236}">
                <a16:creationId xmlns:a16="http://schemas.microsoft.com/office/drawing/2014/main" id="{5516F46D-3D55-FE62-DCC8-8F33443DACB7}"/>
              </a:ext>
            </a:extLst>
          </p:cNvPr>
          <p:cNvSpPr>
            <a:spLocks noGrp="1" noChangeArrowheads="1"/>
          </p:cNvSpPr>
          <p:nvPr>
            <p:ph type="body" sz="quarter" idx="13"/>
          </p:nvPr>
        </p:nvSpPr>
        <p:spPr/>
        <p:txBody>
          <a:bodyPr/>
          <a:lstStyle/>
          <a:p>
            <a:r>
              <a:rPr lang="zh-CN" altLang="en-US" dirty="0">
                <a:latin typeface="Times New Roman" panose="02020603050405020304" pitchFamily="18" charset="0"/>
              </a:rPr>
              <a:t>程序的局部性使得我们可以充分利用图</a:t>
            </a:r>
            <a:r>
              <a:rPr lang="en-US" altLang="zh-CN" dirty="0">
                <a:latin typeface="Times New Roman" panose="02020603050405020304" pitchFamily="18" charset="0"/>
              </a:rPr>
              <a:t>9.21</a:t>
            </a:r>
            <a:r>
              <a:rPr lang="zh-CN" altLang="en-US" dirty="0">
                <a:latin typeface="Times New Roman" panose="02020603050405020304" pitchFamily="18" charset="0"/>
              </a:rPr>
              <a:t>所示的内存层次结构，</a:t>
            </a:r>
            <a:r>
              <a:rPr lang="zh-CN" altLang="en-US" dirty="0">
                <a:solidFill>
                  <a:srgbClr val="3B3BFF"/>
                </a:solidFill>
                <a:latin typeface="Times New Roman" panose="02020603050405020304" pitchFamily="18" charset="0"/>
              </a:rPr>
              <a:t>即将最常用的指令和数据放在快而小的内存中</a:t>
            </a:r>
            <a:r>
              <a:rPr lang="zh-CN" altLang="en-US" dirty="0">
                <a:latin typeface="Times New Roman" panose="02020603050405020304" pitchFamily="18" charset="0"/>
              </a:rPr>
              <a:t>，而将其余部分放在慢而大的内存中，这将显著降低程序的平均内存访问时间</a:t>
            </a:r>
          </a:p>
          <a:p>
            <a:r>
              <a:rPr lang="zh-CN" altLang="en-US" dirty="0">
                <a:latin typeface="Times New Roman" panose="02020603050405020304" pitchFamily="18" charset="0"/>
              </a:rPr>
              <a:t>很多程序在对指令和数据的访问方式上既表现出时间局部性，又表现出空间局部性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80515">
                                            <p:txEl>
                                              <p:pRg st="0" end="0"/>
                                            </p:txEl>
                                          </p:spTgt>
                                        </p:tgtEl>
                                        <p:attrNameLst>
                                          <p:attrName>style.visibility</p:attrName>
                                        </p:attrNameLst>
                                      </p:cBhvr>
                                      <p:to>
                                        <p:strVal val="visible"/>
                                      </p:to>
                                    </p:set>
                                    <p:animEffect transition="in" filter="blinds(horizontal)">
                                      <p:cBhvr>
                                        <p:cTn id="7" dur="500"/>
                                        <p:tgtEl>
                                          <p:spTgt spid="2880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80515">
                                            <p:txEl>
                                              <p:pRg st="1" end="1"/>
                                            </p:txEl>
                                          </p:spTgt>
                                        </p:tgtEl>
                                        <p:attrNameLst>
                                          <p:attrName>style.visibility</p:attrName>
                                        </p:attrNameLst>
                                      </p:cBhvr>
                                      <p:to>
                                        <p:strVal val="visible"/>
                                      </p:to>
                                    </p:set>
                                    <p:animEffect transition="in" filter="blinds(horizontal)">
                                      <p:cBhvr>
                                        <p:cTn id="12" dur="500"/>
                                        <p:tgtEl>
                                          <p:spTgt spid="28805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0515"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7" name="Rectangle 2">
            <a:extLst>
              <a:ext uri="{FF2B5EF4-FFF2-40B4-BE49-F238E27FC236}">
                <a16:creationId xmlns:a16="http://schemas.microsoft.com/office/drawing/2014/main" id="{EA1FC0A1-92DA-66F1-C8BD-280E20AD0681}"/>
              </a:ext>
            </a:extLst>
          </p:cNvPr>
          <p:cNvSpPr>
            <a:spLocks noGrp="1" noChangeArrowheads="1"/>
          </p:cNvSpPr>
          <p:nvPr>
            <p:ph type="title"/>
          </p:nvPr>
        </p:nvSpPr>
        <p:spPr/>
        <p:txBody>
          <a:bodyPr anchor="ctr"/>
          <a:lstStyle/>
          <a:p>
            <a:r>
              <a:rPr lang="en-US" altLang="zh-CN">
                <a:latin typeface="Times New Roman" panose="02020603050405020304" pitchFamily="18" charset="0"/>
              </a:rPr>
              <a:t>9.6.3 </a:t>
            </a:r>
            <a:r>
              <a:rPr lang="zh-CN" altLang="en-US"/>
              <a:t>程序中的局部性 </a:t>
            </a:r>
          </a:p>
        </p:txBody>
      </p:sp>
      <p:sp>
        <p:nvSpPr>
          <p:cNvPr id="4" name="日期占位符 3">
            <a:extLst>
              <a:ext uri="{FF2B5EF4-FFF2-40B4-BE49-F238E27FC236}">
                <a16:creationId xmlns:a16="http://schemas.microsoft.com/office/drawing/2014/main" id="{B6989ED3-58A8-0929-7A0E-12F792EFD4A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707E58F-FB1F-4B51-AC78-371FF2DF2B5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5106" name="灯片编号占位符 5">
            <a:extLst>
              <a:ext uri="{FF2B5EF4-FFF2-40B4-BE49-F238E27FC236}">
                <a16:creationId xmlns:a16="http://schemas.microsoft.com/office/drawing/2014/main" id="{B430B9B7-3865-8D5C-B59C-78DDA171860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2F9499D-3BCD-4F01-AEDE-12D68834FEA9}" type="slidenum">
              <a:rPr lang="en-US" altLang="zh-CN">
                <a:latin typeface="Arial" panose="020B0604020202020204" pitchFamily="34" charset="0"/>
              </a:rPr>
              <a:pPr/>
              <a:t>109</a:t>
            </a:fld>
            <a:endParaRPr lang="en-US" altLang="zh-CN">
              <a:latin typeface="Arial" panose="020B0604020202020204" pitchFamily="34" charset="0"/>
            </a:endParaRPr>
          </a:p>
        </p:txBody>
      </p:sp>
      <p:sp>
        <p:nvSpPr>
          <p:cNvPr id="2650115" name="Rectangle 3">
            <a:extLst>
              <a:ext uri="{FF2B5EF4-FFF2-40B4-BE49-F238E27FC236}">
                <a16:creationId xmlns:a16="http://schemas.microsoft.com/office/drawing/2014/main" id="{8FCC3C67-6D26-A3A4-C8CF-5CEC6980C464}"/>
              </a:ext>
            </a:extLst>
          </p:cNvPr>
          <p:cNvSpPr>
            <a:spLocks noGrp="1" noChangeArrowheads="1"/>
          </p:cNvSpPr>
          <p:nvPr>
            <p:ph type="body" sz="quarter" idx="13"/>
          </p:nvPr>
        </p:nvSpPr>
        <p:spPr/>
        <p:txBody>
          <a:bodyPr/>
          <a:lstStyle/>
          <a:p>
            <a:r>
              <a:rPr lang="zh-CN" altLang="en-US" dirty="0">
                <a:latin typeface="Times New Roman" panose="02020603050405020304" pitchFamily="18" charset="0"/>
              </a:rPr>
              <a:t>虽然将最近使用过的数据放在最快的内存层中在普通程序中可以发挥很好的作用，但是在某些数据密集型的程序中的作用却并不明显，如循环遍历大数组的程序。</a:t>
            </a:r>
            <a:r>
              <a:rPr lang="zh-CN" altLang="en-US" dirty="0">
                <a:solidFill>
                  <a:srgbClr val="3B3BFF"/>
                </a:solidFill>
              </a:rPr>
              <a:t>将最近使用过的指令放在高速缓存中</a:t>
            </a:r>
            <a:r>
              <a:rPr lang="zh-CN" altLang="en-US" dirty="0">
                <a:latin typeface="Times New Roman" panose="02020603050405020304" pitchFamily="18" charset="0"/>
              </a:rPr>
              <a:t>的策略一般都很有效。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50115">
                                            <p:txEl>
                                              <p:pRg st="0" end="0"/>
                                            </p:txEl>
                                          </p:spTgt>
                                        </p:tgtEl>
                                        <p:attrNameLst>
                                          <p:attrName>style.visibility</p:attrName>
                                        </p:attrNameLst>
                                      </p:cBhvr>
                                      <p:to>
                                        <p:strVal val="visible"/>
                                      </p:to>
                                    </p:set>
                                    <p:animEffect transition="in" filter="blinds(horizontal)">
                                      <p:cBhvr>
                                        <p:cTn id="7" dur="500"/>
                                        <p:tgtEl>
                                          <p:spTgt spid="2650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01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DCB47FC2-8583-01D5-6B38-F2B633CDF928}"/>
              </a:ext>
            </a:extLst>
          </p:cNvPr>
          <p:cNvSpPr>
            <a:spLocks noGrp="1" noChangeArrowheads="1"/>
          </p:cNvSpPr>
          <p:nvPr>
            <p:ph type="title"/>
          </p:nvPr>
        </p:nvSpPr>
        <p:spPr/>
        <p:txBody>
          <a:bodyPr anchor="ctr"/>
          <a:lstStyle/>
          <a:p>
            <a:r>
              <a:rPr lang="en-US" altLang="zh-CN">
                <a:latin typeface="Times New Roman" panose="02020603050405020304" pitchFamily="18" charset="0"/>
              </a:rPr>
              <a:t>3. </a:t>
            </a:r>
            <a:r>
              <a:rPr lang="zh-CN" altLang="en-US"/>
              <a:t>动态作用域 </a:t>
            </a:r>
          </a:p>
        </p:txBody>
      </p:sp>
      <p:sp>
        <p:nvSpPr>
          <p:cNvPr id="4" name="日期占位符 3">
            <a:extLst>
              <a:ext uri="{FF2B5EF4-FFF2-40B4-BE49-F238E27FC236}">
                <a16:creationId xmlns:a16="http://schemas.microsoft.com/office/drawing/2014/main" id="{678EC797-BF29-52E8-6812-AD7A321FD688}"/>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BCBE959-5757-43DD-8D2C-43D2203875C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2530" name="灯片编号占位符 5">
            <a:extLst>
              <a:ext uri="{FF2B5EF4-FFF2-40B4-BE49-F238E27FC236}">
                <a16:creationId xmlns:a16="http://schemas.microsoft.com/office/drawing/2014/main" id="{D8E45834-EC2A-1D56-8468-F90094DE294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0C6D0EE-278F-4C48-A9FD-2905AF93C4D9}" type="slidenum">
              <a:rPr lang="en-US" altLang="zh-CN">
                <a:latin typeface="Arial" panose="020B0604020202020204" pitchFamily="34" charset="0"/>
              </a:rPr>
              <a:pPr/>
              <a:t>11</a:t>
            </a:fld>
            <a:endParaRPr lang="en-US" altLang="zh-CN">
              <a:latin typeface="Arial" panose="020B0604020202020204" pitchFamily="34" charset="0"/>
            </a:endParaRPr>
          </a:p>
        </p:txBody>
      </p:sp>
      <p:sp>
        <p:nvSpPr>
          <p:cNvPr id="2503683" name="Rectangle 3">
            <a:extLst>
              <a:ext uri="{FF2B5EF4-FFF2-40B4-BE49-F238E27FC236}">
                <a16:creationId xmlns:a16="http://schemas.microsoft.com/office/drawing/2014/main" id="{CDFA4A9A-CBE8-1608-5258-FAD8979140AC}"/>
              </a:ext>
            </a:extLst>
          </p:cNvPr>
          <p:cNvSpPr>
            <a:spLocks noGrp="1" noChangeArrowheads="1"/>
          </p:cNvSpPr>
          <p:nvPr>
            <p:ph type="body" sz="quarter" idx="13"/>
          </p:nvPr>
        </p:nvSpPr>
        <p:spPr/>
        <p:txBody>
          <a:bodyPr/>
          <a:lstStyle/>
          <a:p>
            <a:r>
              <a:rPr lang="zh-CN" altLang="en-US" b="0" dirty="0">
                <a:latin typeface="Times New Roman" panose="02020603050405020304" pitchFamily="18" charset="0"/>
              </a:rPr>
              <a:t>动态作用域规则相对于时间而静态作用域规则相对于空间</a:t>
            </a:r>
          </a:p>
          <a:p>
            <a:pPr lvl="1"/>
            <a:r>
              <a:rPr lang="zh-CN" altLang="en-US" b="0" dirty="0">
                <a:latin typeface="Times New Roman" panose="02020603050405020304" pitchFamily="18" charset="0"/>
              </a:rPr>
              <a:t>静态作用域规则要求我们找出某个引用所指向的声明，条件是该声明处在包围该引用的</a:t>
            </a:r>
            <a:r>
              <a:rPr lang="zh-CN" altLang="en-US" b="0" dirty="0">
                <a:solidFill>
                  <a:srgbClr val="3B3BFF"/>
                </a:solidFill>
              </a:rPr>
              <a:t>“空间上最近的”单元</a:t>
            </a:r>
            <a:r>
              <a:rPr lang="en-US" altLang="zh-CN" b="0" dirty="0">
                <a:latin typeface="Times New Roman" panose="02020603050405020304" pitchFamily="18" charset="0"/>
              </a:rPr>
              <a:t>(</a:t>
            </a:r>
            <a:r>
              <a:rPr lang="zh-CN" altLang="en-US" b="0" dirty="0">
                <a:latin typeface="Times New Roman" panose="02020603050405020304" pitchFamily="18" charset="0"/>
              </a:rPr>
              <a:t>程序块</a:t>
            </a:r>
            <a:r>
              <a:rPr lang="en-US" altLang="zh-CN" b="0" dirty="0">
                <a:latin typeface="Times New Roman" panose="02020603050405020304" pitchFamily="18" charset="0"/>
              </a:rPr>
              <a:t>)</a:t>
            </a:r>
            <a:r>
              <a:rPr lang="zh-CN" altLang="en-US" b="0" dirty="0">
                <a:latin typeface="Times New Roman" panose="02020603050405020304" pitchFamily="18" charset="0"/>
              </a:rPr>
              <a:t>中。</a:t>
            </a:r>
          </a:p>
          <a:p>
            <a:pPr lvl="1"/>
            <a:r>
              <a:rPr lang="zh-CN" altLang="en-US" b="0" dirty="0">
                <a:latin typeface="Times New Roman" panose="02020603050405020304" pitchFamily="18" charset="0"/>
              </a:rPr>
              <a:t>动态作用域也是要求我们找出某个引用所指向的声明，但条件是该声明处在包围该引用的</a:t>
            </a:r>
            <a:r>
              <a:rPr lang="zh-CN" altLang="en-US" b="0" dirty="0">
                <a:solidFill>
                  <a:srgbClr val="3B3BFF"/>
                </a:solidFill>
              </a:rPr>
              <a:t>“时间上最近的”单元</a:t>
            </a:r>
            <a:r>
              <a:rPr lang="en-US" altLang="zh-CN" b="0" dirty="0">
                <a:latin typeface="Times New Roman" panose="02020603050405020304" pitchFamily="18" charset="0"/>
              </a:rPr>
              <a:t>(</a:t>
            </a:r>
            <a:r>
              <a:rPr lang="zh-CN" altLang="en-US" b="0" dirty="0">
                <a:latin typeface="Times New Roman" panose="02020603050405020304" pitchFamily="18" charset="0"/>
              </a:rPr>
              <a:t>过程活动</a:t>
            </a:r>
            <a:r>
              <a:rPr lang="en-US" altLang="zh-CN" b="0" dirty="0">
                <a:latin typeface="Times New Roman" panose="02020603050405020304" pitchFamily="18" charset="0"/>
              </a:rPr>
              <a:t>)</a:t>
            </a:r>
            <a:r>
              <a:rPr lang="zh-CN" altLang="en-US" b="0" dirty="0">
                <a:latin typeface="Times New Roman" panose="02020603050405020304" pitchFamily="18" charset="0"/>
              </a:rPr>
              <a:t>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3683">
                                            <p:txEl>
                                              <p:pRg st="0" end="0"/>
                                            </p:txEl>
                                          </p:spTgt>
                                        </p:tgtEl>
                                        <p:attrNameLst>
                                          <p:attrName>style.visibility</p:attrName>
                                        </p:attrNameLst>
                                      </p:cBhvr>
                                      <p:to>
                                        <p:strVal val="visible"/>
                                      </p:to>
                                    </p:set>
                                    <p:animEffect transition="in" filter="blinds(horizontal)">
                                      <p:cBhvr>
                                        <p:cTn id="7" dur="500"/>
                                        <p:tgtEl>
                                          <p:spTgt spid="2503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3683">
                                            <p:txEl>
                                              <p:pRg st="1" end="1"/>
                                            </p:txEl>
                                          </p:spTgt>
                                        </p:tgtEl>
                                        <p:attrNameLst>
                                          <p:attrName>style.visibility</p:attrName>
                                        </p:attrNameLst>
                                      </p:cBhvr>
                                      <p:to>
                                        <p:strVal val="visible"/>
                                      </p:to>
                                    </p:set>
                                    <p:animEffect transition="in" filter="blinds(horizontal)">
                                      <p:cBhvr>
                                        <p:cTn id="12" dur="500"/>
                                        <p:tgtEl>
                                          <p:spTgt spid="2503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03683">
                                            <p:txEl>
                                              <p:pRg st="2" end="2"/>
                                            </p:txEl>
                                          </p:spTgt>
                                        </p:tgtEl>
                                        <p:attrNameLst>
                                          <p:attrName>style.visibility</p:attrName>
                                        </p:attrNameLst>
                                      </p:cBhvr>
                                      <p:to>
                                        <p:strVal val="visible"/>
                                      </p:to>
                                    </p:set>
                                    <p:animEffect transition="in" filter="blinds(horizontal)">
                                      <p:cBhvr>
                                        <p:cTn id="17" dur="500"/>
                                        <p:tgtEl>
                                          <p:spTgt spid="2503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3683" grpId="0" build="p" bldLvl="2"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1" name="Rectangle 2">
            <a:extLst>
              <a:ext uri="{FF2B5EF4-FFF2-40B4-BE49-F238E27FC236}">
                <a16:creationId xmlns:a16="http://schemas.microsoft.com/office/drawing/2014/main" id="{9E2AAEAF-2A9C-8075-C856-757F34BBB2BE}"/>
              </a:ext>
            </a:extLst>
          </p:cNvPr>
          <p:cNvSpPr>
            <a:spLocks noGrp="1" noChangeArrowheads="1"/>
          </p:cNvSpPr>
          <p:nvPr>
            <p:ph type="title"/>
          </p:nvPr>
        </p:nvSpPr>
        <p:spPr/>
        <p:txBody>
          <a:bodyPr anchor="ctr"/>
          <a:lstStyle/>
          <a:p>
            <a:r>
              <a:rPr lang="en-US" altLang="zh-CN">
                <a:latin typeface="Times New Roman" panose="02020603050405020304" pitchFamily="18" charset="0"/>
              </a:rPr>
              <a:t>9.6.3 </a:t>
            </a:r>
            <a:r>
              <a:rPr lang="zh-CN" altLang="en-US"/>
              <a:t>程序中的局部性 </a:t>
            </a:r>
          </a:p>
        </p:txBody>
      </p:sp>
      <p:sp>
        <p:nvSpPr>
          <p:cNvPr id="4" name="日期占位符 3">
            <a:extLst>
              <a:ext uri="{FF2B5EF4-FFF2-40B4-BE49-F238E27FC236}">
                <a16:creationId xmlns:a16="http://schemas.microsoft.com/office/drawing/2014/main" id="{19F0017A-4F9B-E49C-C492-28401983612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303A7CA-2AF5-4482-96FD-35B26FC776C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6130" name="灯片编号占位符 5">
            <a:extLst>
              <a:ext uri="{FF2B5EF4-FFF2-40B4-BE49-F238E27FC236}">
                <a16:creationId xmlns:a16="http://schemas.microsoft.com/office/drawing/2014/main" id="{F6A3D0F5-7FBA-8DED-CB27-765C80EA57B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CAF3EF2-576E-476E-AA7F-A6D162969364}" type="slidenum">
              <a:rPr lang="en-US" altLang="zh-CN">
                <a:latin typeface="Arial" panose="020B0604020202020204" pitchFamily="34" charset="0"/>
              </a:rPr>
              <a:pPr/>
              <a:t>110</a:t>
            </a:fld>
            <a:endParaRPr lang="en-US" altLang="zh-CN">
              <a:latin typeface="Arial" panose="020B0604020202020204" pitchFamily="34" charset="0"/>
            </a:endParaRPr>
          </a:p>
        </p:txBody>
      </p:sp>
      <p:sp>
        <p:nvSpPr>
          <p:cNvPr id="2959363" name="Rectangle 3">
            <a:extLst>
              <a:ext uri="{FF2B5EF4-FFF2-40B4-BE49-F238E27FC236}">
                <a16:creationId xmlns:a16="http://schemas.microsoft.com/office/drawing/2014/main" id="{6F123CD8-FF93-3D74-C206-3F046B012028}"/>
              </a:ext>
            </a:extLst>
          </p:cNvPr>
          <p:cNvSpPr>
            <a:spLocks noGrp="1" noChangeArrowheads="1"/>
          </p:cNvSpPr>
          <p:nvPr>
            <p:ph type="body" sz="quarter" idx="13"/>
          </p:nvPr>
        </p:nvSpPr>
        <p:spPr/>
        <p:txBody>
          <a:bodyPr/>
          <a:lstStyle/>
          <a:p>
            <a:r>
              <a:rPr lang="zh-CN" altLang="en-US" dirty="0">
                <a:latin typeface="Times New Roman" panose="02020603050405020304" pitchFamily="18" charset="0"/>
              </a:rPr>
              <a:t>空间局部性：让编译器将可能会连续执行的指令连续存放</a:t>
            </a:r>
          </a:p>
          <a:p>
            <a:pPr lvl="1"/>
            <a:r>
              <a:rPr lang="zh-CN" altLang="en-US" dirty="0">
                <a:latin typeface="Times New Roman" panose="02020603050405020304" pitchFamily="18" charset="0"/>
              </a:rPr>
              <a:t>执行一条新指令时，其下一条指令也很有可能被执行</a:t>
            </a:r>
          </a:p>
          <a:p>
            <a:pPr lvl="1"/>
            <a:r>
              <a:rPr lang="zh-CN" altLang="en-US" dirty="0">
                <a:latin typeface="Times New Roman" panose="02020603050405020304" pitchFamily="18" charset="0"/>
              </a:rPr>
              <a:t>属于同一个循环或同一个函数的指令也极可能被一起执行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9363">
                                            <p:txEl>
                                              <p:pRg st="0" end="0"/>
                                            </p:txEl>
                                          </p:spTgt>
                                        </p:tgtEl>
                                        <p:attrNameLst>
                                          <p:attrName>style.visibility</p:attrName>
                                        </p:attrNameLst>
                                      </p:cBhvr>
                                      <p:to>
                                        <p:strVal val="visible"/>
                                      </p:to>
                                    </p:set>
                                    <p:animEffect transition="in" filter="blinds(horizontal)">
                                      <p:cBhvr>
                                        <p:cTn id="7" dur="500"/>
                                        <p:tgtEl>
                                          <p:spTgt spid="29593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59363">
                                            <p:txEl>
                                              <p:pRg st="1" end="1"/>
                                            </p:txEl>
                                          </p:spTgt>
                                        </p:tgtEl>
                                        <p:attrNameLst>
                                          <p:attrName>style.visibility</p:attrName>
                                        </p:attrNameLst>
                                      </p:cBhvr>
                                      <p:to>
                                        <p:strVal val="visible"/>
                                      </p:to>
                                    </p:set>
                                    <p:animEffect transition="in" filter="blinds(horizontal)">
                                      <p:cBhvr>
                                        <p:cTn id="10" dur="500"/>
                                        <p:tgtEl>
                                          <p:spTgt spid="295936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59363">
                                            <p:txEl>
                                              <p:pRg st="2" end="2"/>
                                            </p:txEl>
                                          </p:spTgt>
                                        </p:tgtEl>
                                        <p:attrNameLst>
                                          <p:attrName>style.visibility</p:attrName>
                                        </p:attrNameLst>
                                      </p:cBhvr>
                                      <p:to>
                                        <p:strVal val="visible"/>
                                      </p:to>
                                    </p:set>
                                    <p:animEffect transition="in" filter="blinds(horizontal)">
                                      <p:cBhvr>
                                        <p:cTn id="13" dur="500"/>
                                        <p:tgtEl>
                                          <p:spTgt spid="2959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63"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5" name="Rectangle 2">
            <a:extLst>
              <a:ext uri="{FF2B5EF4-FFF2-40B4-BE49-F238E27FC236}">
                <a16:creationId xmlns:a16="http://schemas.microsoft.com/office/drawing/2014/main" id="{99C44333-57E1-EE55-3CEA-C04F63DBDB6D}"/>
              </a:ext>
            </a:extLst>
          </p:cNvPr>
          <p:cNvSpPr>
            <a:spLocks noGrp="1" noChangeArrowheads="1"/>
          </p:cNvSpPr>
          <p:nvPr>
            <p:ph type="title"/>
          </p:nvPr>
        </p:nvSpPr>
        <p:spPr/>
        <p:txBody>
          <a:bodyPr anchor="ctr"/>
          <a:lstStyle/>
          <a:p>
            <a:r>
              <a:rPr lang="en-US" altLang="zh-CN">
                <a:latin typeface="Times New Roman" panose="02020603050405020304" pitchFamily="18" charset="0"/>
              </a:rPr>
              <a:t>9.6.3 </a:t>
            </a:r>
            <a:r>
              <a:rPr lang="zh-CN" altLang="en-US"/>
              <a:t>程序中的局部性 </a:t>
            </a:r>
          </a:p>
        </p:txBody>
      </p:sp>
      <p:sp>
        <p:nvSpPr>
          <p:cNvPr id="4" name="日期占位符 3">
            <a:extLst>
              <a:ext uri="{FF2B5EF4-FFF2-40B4-BE49-F238E27FC236}">
                <a16:creationId xmlns:a16="http://schemas.microsoft.com/office/drawing/2014/main" id="{A6642B5D-5410-9DC5-8A51-102E1A5E679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2860A3A-1BBA-4833-A5F0-B85B14157CE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7154" name="灯片编号占位符 5">
            <a:extLst>
              <a:ext uri="{FF2B5EF4-FFF2-40B4-BE49-F238E27FC236}">
                <a16:creationId xmlns:a16="http://schemas.microsoft.com/office/drawing/2014/main" id="{19B2E26F-55BA-F43B-D36A-745B41E97C6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16391C1-F04D-45BB-AA76-2FA1D6225D44}" type="slidenum">
              <a:rPr lang="en-US" altLang="zh-CN">
                <a:latin typeface="Arial" panose="020B0604020202020204" pitchFamily="34" charset="0"/>
              </a:rPr>
              <a:pPr/>
              <a:t>111</a:t>
            </a:fld>
            <a:endParaRPr lang="en-US" altLang="zh-CN">
              <a:latin typeface="Arial" panose="020B0604020202020204" pitchFamily="34" charset="0"/>
            </a:endParaRPr>
          </a:p>
        </p:txBody>
      </p:sp>
      <p:sp>
        <p:nvSpPr>
          <p:cNvPr id="177156" name="Rectangle 3">
            <a:extLst>
              <a:ext uri="{FF2B5EF4-FFF2-40B4-BE49-F238E27FC236}">
                <a16:creationId xmlns:a16="http://schemas.microsoft.com/office/drawing/2014/main" id="{EDD9ED20-B002-434F-954B-5B0EA26EBCB5}"/>
              </a:ext>
            </a:extLst>
          </p:cNvPr>
          <p:cNvSpPr>
            <a:spLocks noGrp="1" noChangeArrowheads="1"/>
          </p:cNvSpPr>
          <p:nvPr>
            <p:ph type="body" sz="quarter" idx="13"/>
          </p:nvPr>
        </p:nvSpPr>
        <p:spPr/>
        <p:txBody>
          <a:bodyPr/>
          <a:lstStyle/>
          <a:p>
            <a:r>
              <a:rPr lang="zh-CN" altLang="en-US">
                <a:latin typeface="楷体_GB2312" pitchFamily="49" charset="-122"/>
              </a:rPr>
              <a:t>通过改变数据布局或计算顺序也可以改进程序中数据访问的时间局部性和空间局部性</a:t>
            </a:r>
          </a:p>
          <a:p>
            <a:pPr lvl="1"/>
            <a:r>
              <a:rPr lang="zh-CN" altLang="en-US">
                <a:latin typeface="楷体_GB2312" pitchFamily="49" charset="-122"/>
              </a:rPr>
              <a:t>例如，当某些程序反复访问大量数据而每次访问只完成少量计算时，它们的性能就不会很好。我们可以每次将一部分数据从内存层次中的较慢层加载到较快层，并趁它们处于较快层时执行所有针对这些数据的运算，这必将大大提高程序的性能。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9" name="Rectangle 2">
            <a:extLst>
              <a:ext uri="{FF2B5EF4-FFF2-40B4-BE49-F238E27FC236}">
                <a16:creationId xmlns:a16="http://schemas.microsoft.com/office/drawing/2014/main" id="{93F9CEFF-3C6B-33D7-A94B-3CE9D8A24850}"/>
              </a:ext>
            </a:extLst>
          </p:cNvPr>
          <p:cNvSpPr>
            <a:spLocks noGrp="1" noChangeArrowheads="1"/>
          </p:cNvSpPr>
          <p:nvPr>
            <p:ph type="title"/>
          </p:nvPr>
        </p:nvSpPr>
        <p:spPr/>
        <p:txBody>
          <a:bodyPr anchor="ctr"/>
          <a:lstStyle/>
          <a:p>
            <a:r>
              <a:rPr lang="en-US" altLang="zh-CN" dirty="0">
                <a:latin typeface="Times New Roman" panose="02020603050405020304" pitchFamily="18" charset="0"/>
              </a:rPr>
              <a:t>9.6.4 </a:t>
            </a:r>
            <a:r>
              <a:rPr lang="zh-CN" altLang="en-US" dirty="0"/>
              <a:t>降低碎片量的堆区空间管理策略 </a:t>
            </a:r>
          </a:p>
        </p:txBody>
      </p:sp>
      <p:sp>
        <p:nvSpPr>
          <p:cNvPr id="4" name="日期占位符 3">
            <a:extLst>
              <a:ext uri="{FF2B5EF4-FFF2-40B4-BE49-F238E27FC236}">
                <a16:creationId xmlns:a16="http://schemas.microsoft.com/office/drawing/2014/main" id="{90BBE7C2-B7F1-5A0E-D935-BC27662FAA2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16CE869-52DD-4A9A-93DC-0471778FC57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8178" name="灯片编号占位符 5">
            <a:extLst>
              <a:ext uri="{FF2B5EF4-FFF2-40B4-BE49-F238E27FC236}">
                <a16:creationId xmlns:a16="http://schemas.microsoft.com/office/drawing/2014/main" id="{FC268962-C8E3-45E6-42D1-26B16A43602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D08FC2E-9A06-4E36-9F50-CF6D6ACF047A}" type="slidenum">
              <a:rPr lang="en-US" altLang="zh-CN">
                <a:latin typeface="Arial" panose="020B0604020202020204" pitchFamily="34" charset="0"/>
              </a:rPr>
              <a:pPr/>
              <a:t>112</a:t>
            </a:fld>
            <a:endParaRPr lang="en-US" altLang="zh-CN">
              <a:latin typeface="Arial" panose="020B0604020202020204" pitchFamily="34" charset="0"/>
            </a:endParaRPr>
          </a:p>
        </p:txBody>
      </p:sp>
      <p:sp>
        <p:nvSpPr>
          <p:cNvPr id="2652163" name="Rectangle 3">
            <a:extLst>
              <a:ext uri="{FF2B5EF4-FFF2-40B4-BE49-F238E27FC236}">
                <a16:creationId xmlns:a16="http://schemas.microsoft.com/office/drawing/2014/main" id="{185002CA-5DE8-8F11-75B5-57101B2E97B3}"/>
              </a:ext>
            </a:extLst>
          </p:cNvPr>
          <p:cNvSpPr>
            <a:spLocks noGrp="1" noChangeArrowheads="1"/>
          </p:cNvSpPr>
          <p:nvPr>
            <p:ph type="body" sz="quarter" idx="13"/>
          </p:nvPr>
        </p:nvSpPr>
        <p:spPr/>
        <p:txBody>
          <a:bodyPr>
            <a:normAutofit fontScale="77500" lnSpcReduction="20000"/>
          </a:bodyPr>
          <a:lstStyle/>
          <a:p>
            <a:r>
              <a:rPr lang="zh-CN" altLang="en-US" dirty="0">
                <a:latin typeface="楷体_GB2312" pitchFamily="49" charset="-122"/>
              </a:rPr>
              <a:t>空闲块又被称为孔洞 </a:t>
            </a:r>
          </a:p>
          <a:p>
            <a:r>
              <a:rPr lang="zh-CN" altLang="en-US" dirty="0">
                <a:latin typeface="楷体_GB2312" pitchFamily="49" charset="-122"/>
              </a:rPr>
              <a:t>如果对孔洞的使用不加管理的话，空闲的内存空间最终就会变成若干碎片，即大量不连续且很小的孔洞。此时就会出现这样的情况：尽管总的空闲空间足够大，却找不到一个足够大的孔洞来满足某个即将到来的分配请求。</a:t>
            </a:r>
          </a:p>
          <a:p>
            <a:endParaRPr lang="zh-CN" altLang="en-US" dirty="0">
              <a:latin typeface="Times New Roman" panose="02020603050405020304" pitchFamily="18" charset="0"/>
            </a:endParaRPr>
          </a:p>
          <a:p>
            <a:pPr marL="0" indent="0">
              <a:buNone/>
            </a:pPr>
            <a:r>
              <a:rPr lang="en-US" altLang="zh-CN" dirty="0">
                <a:solidFill>
                  <a:srgbClr val="3B3BFF"/>
                </a:solidFill>
              </a:rPr>
              <a:t>1. </a:t>
            </a:r>
            <a:r>
              <a:rPr lang="zh-CN" altLang="en-US" dirty="0">
                <a:solidFill>
                  <a:srgbClr val="3B3BFF"/>
                </a:solidFill>
              </a:rPr>
              <a:t>堆区空间分配策略 </a:t>
            </a:r>
          </a:p>
          <a:p>
            <a:pPr marL="0" indent="0">
              <a:buNone/>
            </a:pPr>
            <a:r>
              <a:rPr lang="en-US" altLang="zh-CN" dirty="0">
                <a:solidFill>
                  <a:srgbClr val="3B3BFF"/>
                </a:solidFill>
              </a:rPr>
              <a:t>2. </a:t>
            </a:r>
            <a:r>
              <a:rPr lang="zh-CN" altLang="en-US" dirty="0">
                <a:solidFill>
                  <a:srgbClr val="3B3BFF"/>
                </a:solidFill>
              </a:rPr>
              <a:t>空闲空间管理策略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52163">
                                            <p:txEl>
                                              <p:pRg st="0" end="0"/>
                                            </p:txEl>
                                          </p:spTgt>
                                        </p:tgtEl>
                                        <p:attrNameLst>
                                          <p:attrName>style.visibility</p:attrName>
                                        </p:attrNameLst>
                                      </p:cBhvr>
                                      <p:to>
                                        <p:strVal val="visible"/>
                                      </p:to>
                                    </p:set>
                                    <p:animEffect transition="in" filter="blinds(horizontal)">
                                      <p:cBhvr>
                                        <p:cTn id="7" dur="500"/>
                                        <p:tgtEl>
                                          <p:spTgt spid="2652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52163">
                                            <p:txEl>
                                              <p:pRg st="1" end="1"/>
                                            </p:txEl>
                                          </p:spTgt>
                                        </p:tgtEl>
                                        <p:attrNameLst>
                                          <p:attrName>style.visibility</p:attrName>
                                        </p:attrNameLst>
                                      </p:cBhvr>
                                      <p:to>
                                        <p:strVal val="visible"/>
                                      </p:to>
                                    </p:set>
                                    <p:animEffect transition="in" filter="blinds(horizontal)">
                                      <p:cBhvr>
                                        <p:cTn id="12" dur="500"/>
                                        <p:tgtEl>
                                          <p:spTgt spid="2652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52163">
                                            <p:txEl>
                                              <p:pRg st="3" end="3"/>
                                            </p:txEl>
                                          </p:spTgt>
                                        </p:tgtEl>
                                        <p:attrNameLst>
                                          <p:attrName>style.visibility</p:attrName>
                                        </p:attrNameLst>
                                      </p:cBhvr>
                                      <p:to>
                                        <p:strVal val="visible"/>
                                      </p:to>
                                    </p:set>
                                    <p:animEffect transition="in" filter="blinds(horizontal)">
                                      <p:cBhvr>
                                        <p:cTn id="17" dur="500"/>
                                        <p:tgtEl>
                                          <p:spTgt spid="26521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52163">
                                            <p:txEl>
                                              <p:pRg st="4" end="4"/>
                                            </p:txEl>
                                          </p:spTgt>
                                        </p:tgtEl>
                                        <p:attrNameLst>
                                          <p:attrName>style.visibility</p:attrName>
                                        </p:attrNameLst>
                                      </p:cBhvr>
                                      <p:to>
                                        <p:strVal val="visible"/>
                                      </p:to>
                                    </p:set>
                                    <p:animEffect transition="in" filter="blinds(horizontal)">
                                      <p:cBhvr>
                                        <p:cTn id="22" dur="500"/>
                                        <p:tgtEl>
                                          <p:spTgt spid="2652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63"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1" name="标题 1201153">
            <a:extLst>
              <a:ext uri="{FF2B5EF4-FFF2-40B4-BE49-F238E27FC236}">
                <a16:creationId xmlns:a16="http://schemas.microsoft.com/office/drawing/2014/main" id="{DC73ED9C-DB41-A7D7-621F-D661D538A4EA}"/>
              </a:ext>
            </a:extLst>
          </p:cNvPr>
          <p:cNvSpPr>
            <a:spLocks noGrp="1" noChangeArrowheads="1"/>
          </p:cNvSpPr>
          <p:nvPr>
            <p:ph type="title"/>
          </p:nvPr>
        </p:nvSpPr>
        <p:spPr/>
        <p:txBody>
          <a:bodyPr/>
          <a:lstStyle/>
          <a:p>
            <a:r>
              <a:rPr lang="zh-CN" altLang="en-US"/>
              <a:t>堆区空间分配策略 </a:t>
            </a:r>
          </a:p>
        </p:txBody>
      </p:sp>
      <p:sp>
        <p:nvSpPr>
          <p:cNvPr id="1201155" name="内容占位符 1201154">
            <a:extLst>
              <a:ext uri="{FF2B5EF4-FFF2-40B4-BE49-F238E27FC236}">
                <a16:creationId xmlns:a16="http://schemas.microsoft.com/office/drawing/2014/main" id="{56975729-D33E-5A10-277D-E887C89CE9CF}"/>
              </a:ext>
            </a:extLst>
          </p:cNvPr>
          <p:cNvSpPr>
            <a:spLocks noGrp="1" noChangeArrowheads="1"/>
          </p:cNvSpPr>
          <p:nvPr>
            <p:ph type="body" sz="quarter" idx="13"/>
          </p:nvPr>
        </p:nvSpPr>
        <p:spPr/>
        <p:txBody>
          <a:bodyPr/>
          <a:lstStyle/>
          <a:p>
            <a:r>
              <a:rPr lang="zh-CN" altLang="en-US" dirty="0">
                <a:solidFill>
                  <a:srgbClr val="3B3BFF"/>
                </a:solidFill>
              </a:rPr>
              <a:t>最佳适应策略</a:t>
            </a:r>
          </a:p>
          <a:p>
            <a:pPr lvl="1"/>
            <a:r>
              <a:rPr lang="zh-CN" altLang="en-US" dirty="0"/>
              <a:t>总是将请求的内存分配在满足要求的最小可用孔洞中</a:t>
            </a:r>
          </a:p>
          <a:p>
            <a:pPr lvl="1"/>
            <a:r>
              <a:rPr lang="zh-CN" altLang="en-US" dirty="0"/>
              <a:t>倾向于将大孔洞预留起来以便用来满足后续的更大请求，这是令程序产生最少碎片的一种很好的堆分配策略</a:t>
            </a:r>
          </a:p>
        </p:txBody>
      </p:sp>
      <p:sp>
        <p:nvSpPr>
          <p:cNvPr id="179203" name="灯片编号占位符 5">
            <a:extLst>
              <a:ext uri="{FF2B5EF4-FFF2-40B4-BE49-F238E27FC236}">
                <a16:creationId xmlns:a16="http://schemas.microsoft.com/office/drawing/2014/main" id="{2C1B9612-057A-9B3D-FE61-CAD897D70182}"/>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263ECB9A-D8F5-4EF8-832D-789210E89520}" type="slidenum">
              <a:rPr lang="en-US" altLang="zh-CN" sz="1400">
                <a:ea typeface="宋体" panose="02010600030101010101" pitchFamily="2" charset="-122"/>
              </a:rPr>
              <a:pPr algn="r"/>
              <a:t>113</a:t>
            </a:fld>
            <a:endParaRPr lang="en-US" altLang="zh-CN" sz="1400">
              <a:ea typeface="宋体" panose="02010600030101010101" pitchFamily="2" charset="-122"/>
            </a:endParaRPr>
          </a:p>
        </p:txBody>
      </p:sp>
      <p:sp>
        <p:nvSpPr>
          <p:cNvPr id="4" name="日期占位符 3">
            <a:extLst>
              <a:ext uri="{FF2B5EF4-FFF2-40B4-BE49-F238E27FC236}">
                <a16:creationId xmlns:a16="http://schemas.microsoft.com/office/drawing/2014/main" id="{3C37F851-BBFF-5846-F50D-F32525351748}"/>
              </a:ext>
            </a:extLst>
          </p:cNvPr>
          <p:cNvSpPr txBox="1">
            <a:spLocks noGrp="1"/>
          </p:cNvSpPr>
          <p:nvPr/>
        </p:nvSpPr>
        <p:spPr bwMode="auto">
          <a:xfrm>
            <a:off x="1981200" y="6245225"/>
            <a:ext cx="2133600" cy="476250"/>
          </a:xfrm>
          <a:prstGeom prst="rect">
            <a:avLst/>
          </a:prstGeom>
          <a:noFill/>
          <a:ln>
            <a:miter lim="800000"/>
          </a:ln>
        </p:spPr>
        <p:txBody>
          <a:bodyPr/>
          <a:lstStyle/>
          <a:p>
            <a:pPr>
              <a:buFontTx/>
              <a:buNone/>
              <a:defRPr/>
            </a:pPr>
            <a:fld id="{816CE869-52DD-4A9A-93DC-0471778FC57C}" type="datetime1">
              <a:rPr lang="zh-CN" altLang="en-US" sz="1400">
                <a:ea typeface="宋体" pitchFamily="2" charset="-122"/>
              </a:rPr>
              <a:pPr>
                <a:buFontTx/>
                <a:buNone/>
                <a:defRPr/>
              </a:pPr>
              <a:t>2022/7/13</a:t>
            </a:fld>
            <a:endParaRPr lang="en-US" altLang="zh-CN" sz="14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1155">
                                            <p:txEl>
                                              <p:pRg st="0" end="0"/>
                                            </p:txEl>
                                          </p:spTgt>
                                        </p:tgtEl>
                                        <p:attrNameLst>
                                          <p:attrName>style.visibility</p:attrName>
                                        </p:attrNameLst>
                                      </p:cBhvr>
                                      <p:to>
                                        <p:strVal val="visible"/>
                                      </p:to>
                                    </p:set>
                                    <p:animEffect transition="in" filter="blinds(horizontal)">
                                      <p:cBhvr>
                                        <p:cTn id="7" dur="500"/>
                                        <p:tgtEl>
                                          <p:spTgt spid="120115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01155">
                                            <p:txEl>
                                              <p:pRg st="1" end="1"/>
                                            </p:txEl>
                                          </p:spTgt>
                                        </p:tgtEl>
                                        <p:attrNameLst>
                                          <p:attrName>style.visibility</p:attrName>
                                        </p:attrNameLst>
                                      </p:cBhvr>
                                      <p:to>
                                        <p:strVal val="visible"/>
                                      </p:to>
                                    </p:set>
                                    <p:animEffect transition="in" filter="blinds(horizontal)">
                                      <p:cBhvr>
                                        <p:cTn id="10" dur="500"/>
                                        <p:tgtEl>
                                          <p:spTgt spid="120115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01155">
                                            <p:txEl>
                                              <p:pRg st="2" end="2"/>
                                            </p:txEl>
                                          </p:spTgt>
                                        </p:tgtEl>
                                        <p:attrNameLst>
                                          <p:attrName>style.visibility</p:attrName>
                                        </p:attrNameLst>
                                      </p:cBhvr>
                                      <p:to>
                                        <p:strVal val="visible"/>
                                      </p:to>
                                    </p:set>
                                    <p:animEffect transition="in" filter="blinds(horizontal)">
                                      <p:cBhvr>
                                        <p:cTn id="13" dur="500"/>
                                        <p:tgtEl>
                                          <p:spTgt spid="1201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155"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5" name="标题 1202177">
            <a:extLst>
              <a:ext uri="{FF2B5EF4-FFF2-40B4-BE49-F238E27FC236}">
                <a16:creationId xmlns:a16="http://schemas.microsoft.com/office/drawing/2014/main" id="{DDC44217-B6A7-097A-4480-ABCF1F414610}"/>
              </a:ext>
            </a:extLst>
          </p:cNvPr>
          <p:cNvSpPr>
            <a:spLocks noGrp="1" noChangeArrowheads="1"/>
          </p:cNvSpPr>
          <p:nvPr>
            <p:ph type="title"/>
          </p:nvPr>
        </p:nvSpPr>
        <p:spPr/>
        <p:txBody>
          <a:bodyPr/>
          <a:lstStyle/>
          <a:p>
            <a:r>
              <a:rPr lang="zh-CN" altLang="en-US"/>
              <a:t>堆区空间分配策略 </a:t>
            </a:r>
          </a:p>
        </p:txBody>
      </p:sp>
      <p:sp>
        <p:nvSpPr>
          <p:cNvPr id="1202179" name="内容占位符 1202178">
            <a:extLst>
              <a:ext uri="{FF2B5EF4-FFF2-40B4-BE49-F238E27FC236}">
                <a16:creationId xmlns:a16="http://schemas.microsoft.com/office/drawing/2014/main" id="{C814B44D-C2AA-EC2A-3C28-6A5202D2515E}"/>
              </a:ext>
            </a:extLst>
          </p:cNvPr>
          <p:cNvSpPr>
            <a:spLocks noGrp="1" noChangeArrowheads="1"/>
          </p:cNvSpPr>
          <p:nvPr>
            <p:ph type="body" sz="quarter" idx="13"/>
          </p:nvPr>
        </p:nvSpPr>
        <p:spPr/>
        <p:txBody>
          <a:bodyPr/>
          <a:lstStyle/>
          <a:p>
            <a:r>
              <a:rPr lang="zh-CN" altLang="en-US" dirty="0">
                <a:solidFill>
                  <a:srgbClr val="3B3BFF"/>
                </a:solidFill>
              </a:rPr>
              <a:t>首次适应策略</a:t>
            </a:r>
          </a:p>
          <a:p>
            <a:pPr lvl="1"/>
            <a:r>
              <a:rPr lang="zh-CN" altLang="en-US" dirty="0"/>
              <a:t>将请求的内存分配在第一个满足要求的孔洞中</a:t>
            </a:r>
          </a:p>
          <a:p>
            <a:pPr lvl="1"/>
            <a:r>
              <a:rPr lang="zh-CN" altLang="en-US" dirty="0"/>
              <a:t>这种策略在分配空间时所花费的时间较少，但在总体性能上要低于最佳适应策略</a:t>
            </a:r>
          </a:p>
        </p:txBody>
      </p:sp>
      <p:sp>
        <p:nvSpPr>
          <p:cNvPr id="180227" name="灯片编号占位符 5">
            <a:extLst>
              <a:ext uri="{FF2B5EF4-FFF2-40B4-BE49-F238E27FC236}">
                <a16:creationId xmlns:a16="http://schemas.microsoft.com/office/drawing/2014/main" id="{7F1214E8-FCEE-ADEB-C65C-FD803B8FB633}"/>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88351363-49AA-4678-B3D8-951E038A20EB}" type="slidenum">
              <a:rPr lang="en-US" altLang="zh-CN" sz="1400">
                <a:ea typeface="宋体" panose="02010600030101010101" pitchFamily="2" charset="-122"/>
              </a:rPr>
              <a:pPr algn="r"/>
              <a:t>114</a:t>
            </a:fld>
            <a:endParaRPr lang="en-US" altLang="zh-CN" sz="1400">
              <a:ea typeface="宋体" panose="02010600030101010101" pitchFamily="2" charset="-122"/>
            </a:endParaRPr>
          </a:p>
        </p:txBody>
      </p:sp>
      <p:sp>
        <p:nvSpPr>
          <p:cNvPr id="4" name="日期占位符 3">
            <a:extLst>
              <a:ext uri="{FF2B5EF4-FFF2-40B4-BE49-F238E27FC236}">
                <a16:creationId xmlns:a16="http://schemas.microsoft.com/office/drawing/2014/main" id="{58B2685A-545D-FA96-35D1-782FE6E1E757}"/>
              </a:ext>
            </a:extLst>
          </p:cNvPr>
          <p:cNvSpPr txBox="1">
            <a:spLocks noGrp="1"/>
          </p:cNvSpPr>
          <p:nvPr/>
        </p:nvSpPr>
        <p:spPr bwMode="auto">
          <a:xfrm>
            <a:off x="1981200" y="6245225"/>
            <a:ext cx="2133600" cy="476250"/>
          </a:xfrm>
          <a:prstGeom prst="rect">
            <a:avLst/>
          </a:prstGeom>
          <a:noFill/>
          <a:ln>
            <a:miter lim="800000"/>
          </a:ln>
        </p:spPr>
        <p:txBody>
          <a:bodyPr/>
          <a:lstStyle/>
          <a:p>
            <a:pPr>
              <a:buFontTx/>
              <a:buNone/>
              <a:defRPr/>
            </a:pPr>
            <a:fld id="{816CE869-52DD-4A9A-93DC-0471778FC57C}" type="datetime1">
              <a:rPr lang="zh-CN" altLang="en-US" sz="1400">
                <a:ea typeface="宋体" pitchFamily="2" charset="-122"/>
              </a:rPr>
              <a:pPr>
                <a:buFontTx/>
                <a:buNone/>
                <a:defRPr/>
              </a:pPr>
              <a:t>2022/7/13</a:t>
            </a:fld>
            <a:endParaRPr lang="en-US" altLang="zh-CN" sz="14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2179">
                                            <p:txEl>
                                              <p:pRg st="0" end="0"/>
                                            </p:txEl>
                                          </p:spTgt>
                                        </p:tgtEl>
                                        <p:attrNameLst>
                                          <p:attrName>style.visibility</p:attrName>
                                        </p:attrNameLst>
                                      </p:cBhvr>
                                      <p:to>
                                        <p:strVal val="visible"/>
                                      </p:to>
                                    </p:set>
                                    <p:animEffect transition="in" filter="blinds(horizontal)">
                                      <p:cBhvr>
                                        <p:cTn id="7" dur="500"/>
                                        <p:tgtEl>
                                          <p:spTgt spid="12021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02179">
                                            <p:txEl>
                                              <p:pRg st="1" end="1"/>
                                            </p:txEl>
                                          </p:spTgt>
                                        </p:tgtEl>
                                        <p:attrNameLst>
                                          <p:attrName>style.visibility</p:attrName>
                                        </p:attrNameLst>
                                      </p:cBhvr>
                                      <p:to>
                                        <p:strVal val="visible"/>
                                      </p:to>
                                    </p:set>
                                    <p:animEffect transition="in" filter="blinds(horizontal)">
                                      <p:cBhvr>
                                        <p:cTn id="10" dur="500"/>
                                        <p:tgtEl>
                                          <p:spTgt spid="12021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02179">
                                            <p:txEl>
                                              <p:pRg st="2" end="2"/>
                                            </p:txEl>
                                          </p:spTgt>
                                        </p:tgtEl>
                                        <p:attrNameLst>
                                          <p:attrName>style.visibility</p:attrName>
                                        </p:attrNameLst>
                                      </p:cBhvr>
                                      <p:to>
                                        <p:strVal val="visible"/>
                                      </p:to>
                                    </p:set>
                                    <p:animEffect transition="in" filter="blinds(horizontal)">
                                      <p:cBhvr>
                                        <p:cTn id="13" dur="500"/>
                                        <p:tgtEl>
                                          <p:spTgt spid="12021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9"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49" name="标题 1203201">
            <a:extLst>
              <a:ext uri="{FF2B5EF4-FFF2-40B4-BE49-F238E27FC236}">
                <a16:creationId xmlns:a16="http://schemas.microsoft.com/office/drawing/2014/main" id="{6BEC610C-6E01-1BFD-3117-690BE44C723F}"/>
              </a:ext>
            </a:extLst>
          </p:cNvPr>
          <p:cNvSpPr>
            <a:spLocks noGrp="1" noChangeArrowheads="1"/>
          </p:cNvSpPr>
          <p:nvPr>
            <p:ph type="title"/>
          </p:nvPr>
        </p:nvSpPr>
        <p:spPr/>
        <p:txBody>
          <a:bodyPr/>
          <a:lstStyle/>
          <a:p>
            <a:r>
              <a:rPr lang="zh-CN" altLang="en-US"/>
              <a:t>堆区空间分配策略 </a:t>
            </a:r>
          </a:p>
        </p:txBody>
      </p:sp>
      <p:sp>
        <p:nvSpPr>
          <p:cNvPr id="1203203" name="内容占位符 1203202">
            <a:extLst>
              <a:ext uri="{FF2B5EF4-FFF2-40B4-BE49-F238E27FC236}">
                <a16:creationId xmlns:a16="http://schemas.microsoft.com/office/drawing/2014/main" id="{64954E03-54CD-AEF9-66B8-148FE4151FA0}"/>
              </a:ext>
            </a:extLst>
          </p:cNvPr>
          <p:cNvSpPr>
            <a:spLocks noGrp="1" noChangeArrowheads="1"/>
          </p:cNvSpPr>
          <p:nvPr>
            <p:ph type="body" sz="quarter" idx="13"/>
          </p:nvPr>
        </p:nvSpPr>
        <p:spPr>
          <a:xfrm>
            <a:off x="1064596" y="1258380"/>
            <a:ext cx="9783916" cy="4802208"/>
          </a:xfrm>
        </p:spPr>
        <p:txBody>
          <a:bodyPr>
            <a:normAutofit fontScale="85000" lnSpcReduction="20000"/>
          </a:bodyPr>
          <a:lstStyle/>
          <a:p>
            <a:pPr>
              <a:spcBef>
                <a:spcPct val="55000"/>
              </a:spcBef>
            </a:pPr>
            <a:r>
              <a:rPr lang="zh-CN" altLang="en-US" sz="2800" dirty="0"/>
              <a:t>如果将空闲块按大小不同放入不同的桶中，则可以更有效地实现最佳适应策略</a:t>
            </a:r>
          </a:p>
          <a:p>
            <a:pPr>
              <a:spcBef>
                <a:spcPct val="55000"/>
              </a:spcBef>
            </a:pPr>
            <a:r>
              <a:rPr lang="zh-CN" altLang="en-US" sz="2800" dirty="0">
                <a:latin typeface="楷体_GB2312" pitchFamily="49" charset="-122"/>
              </a:rPr>
              <a:t>桶机制更容易按最佳适应策略找到所需的空闲块：</a:t>
            </a:r>
          </a:p>
          <a:p>
            <a:pPr lvl="1">
              <a:spcBef>
                <a:spcPct val="55000"/>
              </a:spcBef>
            </a:pPr>
            <a:r>
              <a:rPr lang="zh-CN" altLang="en-US" dirty="0">
                <a:latin typeface="楷体_GB2312" pitchFamily="49" charset="-122"/>
              </a:rPr>
              <a:t>如果被请求的空闲块尺寸对应有一个专用桶，则从该桶中任意取出一个空闲块即可</a:t>
            </a:r>
          </a:p>
          <a:p>
            <a:pPr lvl="1">
              <a:spcBef>
                <a:spcPct val="55000"/>
              </a:spcBef>
            </a:pPr>
            <a:r>
              <a:rPr lang="zh-CN" altLang="en-US" dirty="0">
                <a:latin typeface="楷体_GB2312" pitchFamily="49" charset="-122"/>
              </a:rPr>
              <a:t>如果被请求的空闲块尺寸没有对应的专用桶，则找一个允许存放所需尺寸空闲块的桶。在桶中使用首次适应策略或者最佳适应策略寻找满足要求的空闲块</a:t>
            </a:r>
          </a:p>
          <a:p>
            <a:pPr lvl="1">
              <a:spcBef>
                <a:spcPct val="55000"/>
              </a:spcBef>
            </a:pPr>
            <a:r>
              <a:rPr lang="zh-CN" altLang="en-US" dirty="0">
                <a:latin typeface="楷体_GB2312" pitchFamily="49" charset="-122"/>
              </a:rPr>
              <a:t>如果目标桶是空的，或者桶中没有满足要求的空闲块，则需要在稍大的桶中进行搜索</a:t>
            </a:r>
          </a:p>
        </p:txBody>
      </p:sp>
      <p:sp>
        <p:nvSpPr>
          <p:cNvPr id="181251" name="灯片编号占位符 5">
            <a:extLst>
              <a:ext uri="{FF2B5EF4-FFF2-40B4-BE49-F238E27FC236}">
                <a16:creationId xmlns:a16="http://schemas.microsoft.com/office/drawing/2014/main" id="{464EB905-9645-162E-4463-1C5576091824}"/>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11CD18C0-27E1-4ED1-8229-42C88151313E}" type="slidenum">
              <a:rPr lang="en-US" altLang="zh-CN" sz="1400">
                <a:ea typeface="宋体" panose="02010600030101010101" pitchFamily="2" charset="-122"/>
              </a:rPr>
              <a:pPr algn="r"/>
              <a:t>115</a:t>
            </a:fld>
            <a:endParaRPr lang="en-US" altLang="zh-CN" sz="1400">
              <a:ea typeface="宋体" panose="02010600030101010101" pitchFamily="2" charset="-122"/>
            </a:endParaRPr>
          </a:p>
        </p:txBody>
      </p:sp>
      <p:sp>
        <p:nvSpPr>
          <p:cNvPr id="4" name="日期占位符 3">
            <a:extLst>
              <a:ext uri="{FF2B5EF4-FFF2-40B4-BE49-F238E27FC236}">
                <a16:creationId xmlns:a16="http://schemas.microsoft.com/office/drawing/2014/main" id="{F92E7ABD-AC48-C73E-40D4-113B424F56E4}"/>
              </a:ext>
            </a:extLst>
          </p:cNvPr>
          <p:cNvSpPr txBox="1">
            <a:spLocks noGrp="1"/>
          </p:cNvSpPr>
          <p:nvPr/>
        </p:nvSpPr>
        <p:spPr bwMode="auto">
          <a:xfrm>
            <a:off x="1981200" y="6245225"/>
            <a:ext cx="2133600" cy="476250"/>
          </a:xfrm>
          <a:prstGeom prst="rect">
            <a:avLst/>
          </a:prstGeom>
          <a:noFill/>
          <a:ln>
            <a:miter lim="800000"/>
          </a:ln>
        </p:spPr>
        <p:txBody>
          <a:bodyPr/>
          <a:lstStyle/>
          <a:p>
            <a:pPr>
              <a:buFontTx/>
              <a:buNone/>
              <a:defRPr/>
            </a:pPr>
            <a:fld id="{816CE869-52DD-4A9A-93DC-0471778FC57C}" type="datetime1">
              <a:rPr lang="zh-CN" altLang="en-US" sz="1400">
                <a:ea typeface="宋体" pitchFamily="2" charset="-122"/>
              </a:rPr>
              <a:pPr>
                <a:buFontTx/>
                <a:buNone/>
                <a:defRPr/>
              </a:pPr>
              <a:t>2022/7/13</a:t>
            </a:fld>
            <a:endParaRPr lang="en-US" altLang="zh-CN" sz="14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3203">
                                            <p:txEl>
                                              <p:pRg st="0" end="0"/>
                                            </p:txEl>
                                          </p:spTgt>
                                        </p:tgtEl>
                                        <p:attrNameLst>
                                          <p:attrName>style.visibility</p:attrName>
                                        </p:attrNameLst>
                                      </p:cBhvr>
                                      <p:to>
                                        <p:strVal val="visible"/>
                                      </p:to>
                                    </p:set>
                                    <p:animEffect transition="in" filter="blinds(horizontal)">
                                      <p:cBhvr>
                                        <p:cTn id="7" dur="500"/>
                                        <p:tgtEl>
                                          <p:spTgt spid="1203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3203">
                                            <p:txEl>
                                              <p:pRg st="1" end="1"/>
                                            </p:txEl>
                                          </p:spTgt>
                                        </p:tgtEl>
                                        <p:attrNameLst>
                                          <p:attrName>style.visibility</p:attrName>
                                        </p:attrNameLst>
                                      </p:cBhvr>
                                      <p:to>
                                        <p:strVal val="visible"/>
                                      </p:to>
                                    </p:set>
                                    <p:animEffect transition="in" filter="blinds(horizontal)">
                                      <p:cBhvr>
                                        <p:cTn id="12" dur="500"/>
                                        <p:tgtEl>
                                          <p:spTgt spid="1203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3203">
                                            <p:txEl>
                                              <p:pRg st="2" end="2"/>
                                            </p:txEl>
                                          </p:spTgt>
                                        </p:tgtEl>
                                        <p:attrNameLst>
                                          <p:attrName>style.visibility</p:attrName>
                                        </p:attrNameLst>
                                      </p:cBhvr>
                                      <p:to>
                                        <p:strVal val="visible"/>
                                      </p:to>
                                    </p:set>
                                    <p:animEffect transition="in" filter="blinds(horizontal)">
                                      <p:cBhvr>
                                        <p:cTn id="17" dur="500"/>
                                        <p:tgtEl>
                                          <p:spTgt spid="1203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03203">
                                            <p:txEl>
                                              <p:pRg st="3" end="3"/>
                                            </p:txEl>
                                          </p:spTgt>
                                        </p:tgtEl>
                                        <p:attrNameLst>
                                          <p:attrName>style.visibility</p:attrName>
                                        </p:attrNameLst>
                                      </p:cBhvr>
                                      <p:to>
                                        <p:strVal val="visible"/>
                                      </p:to>
                                    </p:set>
                                    <p:animEffect transition="in" filter="blinds(horizontal)">
                                      <p:cBhvr>
                                        <p:cTn id="22" dur="500"/>
                                        <p:tgtEl>
                                          <p:spTgt spid="1203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03203">
                                            <p:txEl>
                                              <p:pRg st="4" end="4"/>
                                            </p:txEl>
                                          </p:spTgt>
                                        </p:tgtEl>
                                        <p:attrNameLst>
                                          <p:attrName>style.visibility</p:attrName>
                                        </p:attrNameLst>
                                      </p:cBhvr>
                                      <p:to>
                                        <p:strVal val="visible"/>
                                      </p:to>
                                    </p:set>
                                    <p:animEffect transition="in" filter="blinds(horizontal)">
                                      <p:cBhvr>
                                        <p:cTn id="27" dur="500"/>
                                        <p:tgtEl>
                                          <p:spTgt spid="1203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03" grpId="0" build="p" bldLvl="2"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3" name="标题 1204225">
            <a:extLst>
              <a:ext uri="{FF2B5EF4-FFF2-40B4-BE49-F238E27FC236}">
                <a16:creationId xmlns:a16="http://schemas.microsoft.com/office/drawing/2014/main" id="{299DE2B3-85EA-F657-DFEE-5DA52FAD1509}"/>
              </a:ext>
            </a:extLst>
          </p:cNvPr>
          <p:cNvSpPr>
            <a:spLocks noGrp="1" noChangeArrowheads="1"/>
          </p:cNvSpPr>
          <p:nvPr>
            <p:ph type="title"/>
          </p:nvPr>
        </p:nvSpPr>
        <p:spPr/>
        <p:txBody>
          <a:bodyPr/>
          <a:lstStyle/>
          <a:p>
            <a:r>
              <a:rPr lang="zh-CN" altLang="en-US"/>
              <a:t>空闲空间管理策略 </a:t>
            </a:r>
          </a:p>
        </p:txBody>
      </p:sp>
      <p:sp>
        <p:nvSpPr>
          <p:cNvPr id="1204227" name="内容占位符 1204226">
            <a:extLst>
              <a:ext uri="{FF2B5EF4-FFF2-40B4-BE49-F238E27FC236}">
                <a16:creationId xmlns:a16="http://schemas.microsoft.com/office/drawing/2014/main" id="{08B7599D-5814-452C-8168-706382C3A02F}"/>
              </a:ext>
            </a:extLst>
          </p:cNvPr>
          <p:cNvSpPr>
            <a:spLocks noGrp="1" noChangeArrowheads="1"/>
          </p:cNvSpPr>
          <p:nvPr>
            <p:ph type="body" sz="quarter" idx="13"/>
          </p:nvPr>
        </p:nvSpPr>
        <p:spPr/>
        <p:txBody>
          <a:bodyPr>
            <a:normAutofit fontScale="92500" lnSpcReduction="10000"/>
          </a:bodyPr>
          <a:lstStyle/>
          <a:p>
            <a:r>
              <a:rPr lang="zh-CN" altLang="en-US" dirty="0">
                <a:latin typeface="楷体_GB2312" pitchFamily="49" charset="-122"/>
              </a:rPr>
              <a:t>如果通过手工方式释放某个对象所占用的内存块，则内存管理器必须将其设置为空闲的，以便它可以被再次分配。为了</a:t>
            </a:r>
            <a:r>
              <a:rPr lang="zh-CN" altLang="en-US" dirty="0">
                <a:solidFill>
                  <a:srgbClr val="3B3BFF"/>
                </a:solidFill>
              </a:rPr>
              <a:t>减少碎片</a:t>
            </a:r>
            <a:r>
              <a:rPr lang="zh-CN" altLang="en-US" dirty="0">
                <a:latin typeface="楷体_GB2312" pitchFamily="49" charset="-122"/>
              </a:rPr>
              <a:t>的产生，如果回收的内存块在堆中的相邻块也是空闲的，则需要将它们合并成更大的空闲块。 </a:t>
            </a:r>
          </a:p>
          <a:p>
            <a:r>
              <a:rPr lang="zh-CN" altLang="en-US" dirty="0">
                <a:latin typeface="楷体_GB2312" pitchFamily="49" charset="-122"/>
              </a:rPr>
              <a:t>可以使用下面的两种数据结构来接合相邻的空闲块 </a:t>
            </a:r>
          </a:p>
          <a:p>
            <a:pPr lvl="1"/>
            <a:r>
              <a:rPr lang="zh-CN" altLang="en-US" dirty="0">
                <a:solidFill>
                  <a:srgbClr val="3B3BFF"/>
                </a:solidFill>
              </a:rPr>
              <a:t>边界标签</a:t>
            </a:r>
          </a:p>
          <a:p>
            <a:pPr lvl="1"/>
            <a:r>
              <a:rPr lang="zh-CN" altLang="en-US" dirty="0">
                <a:solidFill>
                  <a:srgbClr val="3B3BFF"/>
                </a:solidFill>
              </a:rPr>
              <a:t>双向链接的空闲块列表</a:t>
            </a:r>
          </a:p>
        </p:txBody>
      </p:sp>
      <p:sp>
        <p:nvSpPr>
          <p:cNvPr id="182275" name="灯片编号占位符 5">
            <a:extLst>
              <a:ext uri="{FF2B5EF4-FFF2-40B4-BE49-F238E27FC236}">
                <a16:creationId xmlns:a16="http://schemas.microsoft.com/office/drawing/2014/main" id="{94A52379-4F7F-A752-5435-9094D9E9A05F}"/>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61CE3003-F8A5-4E68-9387-932856898700}" type="slidenum">
              <a:rPr lang="en-US" altLang="zh-CN" sz="1400">
                <a:ea typeface="宋体" panose="02010600030101010101" pitchFamily="2" charset="-122"/>
              </a:rPr>
              <a:pPr algn="r"/>
              <a:t>116</a:t>
            </a:fld>
            <a:endParaRPr lang="en-US" altLang="zh-CN" sz="1400">
              <a:ea typeface="宋体" panose="02010600030101010101" pitchFamily="2" charset="-122"/>
            </a:endParaRPr>
          </a:p>
        </p:txBody>
      </p:sp>
      <p:sp>
        <p:nvSpPr>
          <p:cNvPr id="4" name="日期占位符 3">
            <a:extLst>
              <a:ext uri="{FF2B5EF4-FFF2-40B4-BE49-F238E27FC236}">
                <a16:creationId xmlns:a16="http://schemas.microsoft.com/office/drawing/2014/main" id="{8D417FD0-62F8-67B1-3BDC-558AAB390284}"/>
              </a:ext>
            </a:extLst>
          </p:cNvPr>
          <p:cNvSpPr txBox="1">
            <a:spLocks noGrp="1"/>
          </p:cNvSpPr>
          <p:nvPr/>
        </p:nvSpPr>
        <p:spPr bwMode="auto">
          <a:xfrm>
            <a:off x="1981200" y="6245225"/>
            <a:ext cx="2133600" cy="476250"/>
          </a:xfrm>
          <a:prstGeom prst="rect">
            <a:avLst/>
          </a:prstGeom>
          <a:noFill/>
          <a:ln>
            <a:miter lim="800000"/>
          </a:ln>
        </p:spPr>
        <p:txBody>
          <a:bodyPr/>
          <a:lstStyle/>
          <a:p>
            <a:pPr>
              <a:buFontTx/>
              <a:buNone/>
              <a:defRPr/>
            </a:pPr>
            <a:fld id="{816CE869-52DD-4A9A-93DC-0471778FC57C}" type="datetime1">
              <a:rPr lang="zh-CN" altLang="en-US" sz="1400">
                <a:ea typeface="宋体" pitchFamily="2" charset="-122"/>
              </a:rPr>
              <a:pPr>
                <a:buFontTx/>
                <a:buNone/>
                <a:defRPr/>
              </a:pPr>
              <a:t>2022/7/13</a:t>
            </a:fld>
            <a:endParaRPr lang="en-US" altLang="zh-CN" sz="14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4227">
                                            <p:txEl>
                                              <p:pRg st="0" end="0"/>
                                            </p:txEl>
                                          </p:spTgt>
                                        </p:tgtEl>
                                        <p:attrNameLst>
                                          <p:attrName>style.visibility</p:attrName>
                                        </p:attrNameLst>
                                      </p:cBhvr>
                                      <p:to>
                                        <p:strVal val="visible"/>
                                      </p:to>
                                    </p:set>
                                    <p:animEffect transition="in" filter="blinds(horizontal)">
                                      <p:cBhvr>
                                        <p:cTn id="7" dur="500"/>
                                        <p:tgtEl>
                                          <p:spTgt spid="1204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4227">
                                            <p:txEl>
                                              <p:pRg st="1" end="1"/>
                                            </p:txEl>
                                          </p:spTgt>
                                        </p:tgtEl>
                                        <p:attrNameLst>
                                          <p:attrName>style.visibility</p:attrName>
                                        </p:attrNameLst>
                                      </p:cBhvr>
                                      <p:to>
                                        <p:strVal val="visible"/>
                                      </p:to>
                                    </p:set>
                                    <p:animEffect transition="in" filter="blinds(horizontal)">
                                      <p:cBhvr>
                                        <p:cTn id="12" dur="500"/>
                                        <p:tgtEl>
                                          <p:spTgt spid="120422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04227">
                                            <p:txEl>
                                              <p:pRg st="2" end="2"/>
                                            </p:txEl>
                                          </p:spTgt>
                                        </p:tgtEl>
                                        <p:attrNameLst>
                                          <p:attrName>style.visibility</p:attrName>
                                        </p:attrNameLst>
                                      </p:cBhvr>
                                      <p:to>
                                        <p:strVal val="visible"/>
                                      </p:to>
                                    </p:set>
                                    <p:animEffect transition="in" filter="blinds(horizontal)">
                                      <p:cBhvr>
                                        <p:cTn id="15" dur="500"/>
                                        <p:tgtEl>
                                          <p:spTgt spid="120422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04227">
                                            <p:txEl>
                                              <p:pRg st="3" end="3"/>
                                            </p:txEl>
                                          </p:spTgt>
                                        </p:tgtEl>
                                        <p:attrNameLst>
                                          <p:attrName>style.visibility</p:attrName>
                                        </p:attrNameLst>
                                      </p:cBhvr>
                                      <p:to>
                                        <p:strVal val="visible"/>
                                      </p:to>
                                    </p:set>
                                    <p:animEffect transition="in" filter="blinds(horizontal)">
                                      <p:cBhvr>
                                        <p:cTn id="18" dur="500"/>
                                        <p:tgtEl>
                                          <p:spTgt spid="1204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7"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9" name="Rectangle 2">
            <a:extLst>
              <a:ext uri="{FF2B5EF4-FFF2-40B4-BE49-F238E27FC236}">
                <a16:creationId xmlns:a16="http://schemas.microsoft.com/office/drawing/2014/main" id="{48795CC1-4C5D-4F30-6CF9-9B3A09533E8D}"/>
              </a:ext>
            </a:extLst>
          </p:cNvPr>
          <p:cNvSpPr>
            <a:spLocks noGrp="1" noChangeArrowheads="1"/>
          </p:cNvSpPr>
          <p:nvPr>
            <p:ph type="title"/>
          </p:nvPr>
        </p:nvSpPr>
        <p:spPr/>
        <p:txBody>
          <a:bodyPr anchor="ctr"/>
          <a:lstStyle/>
          <a:p>
            <a:r>
              <a:rPr lang="zh-CN" altLang="en-US"/>
              <a:t>空闲空间管理策略 </a:t>
            </a:r>
          </a:p>
        </p:txBody>
      </p:sp>
      <p:sp>
        <p:nvSpPr>
          <p:cNvPr id="4" name="日期占位符 3">
            <a:extLst>
              <a:ext uri="{FF2B5EF4-FFF2-40B4-BE49-F238E27FC236}">
                <a16:creationId xmlns:a16="http://schemas.microsoft.com/office/drawing/2014/main" id="{11B22339-AA10-8AB4-3E02-F20CAF051AD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3840BE4A-4509-474F-81D7-A6680D84EAE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3298" name="灯片编号占位符 5">
            <a:extLst>
              <a:ext uri="{FF2B5EF4-FFF2-40B4-BE49-F238E27FC236}">
                <a16:creationId xmlns:a16="http://schemas.microsoft.com/office/drawing/2014/main" id="{C8A4DE38-20EA-DA5F-436C-27616B5A19C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2D5AB4D-8AF7-4BF2-A034-21E93A2848C0}" type="slidenum">
              <a:rPr lang="en-US" altLang="zh-CN">
                <a:latin typeface="Arial" panose="020B0604020202020204" pitchFamily="34" charset="0"/>
              </a:rPr>
              <a:pPr/>
              <a:t>117</a:t>
            </a:fld>
            <a:endParaRPr lang="en-US" altLang="zh-CN">
              <a:latin typeface="Arial" panose="020B0604020202020204" pitchFamily="34" charset="0"/>
            </a:endParaRPr>
          </a:p>
        </p:txBody>
      </p:sp>
      <p:sp>
        <p:nvSpPr>
          <p:cNvPr id="183300" name="Rectangle 3">
            <a:extLst>
              <a:ext uri="{FF2B5EF4-FFF2-40B4-BE49-F238E27FC236}">
                <a16:creationId xmlns:a16="http://schemas.microsoft.com/office/drawing/2014/main" id="{7585E828-04CE-92A4-4A55-2BA5C3D225FE}"/>
              </a:ext>
            </a:extLst>
          </p:cNvPr>
          <p:cNvSpPr>
            <a:spLocks noGrp="1" noChangeArrowheads="1"/>
          </p:cNvSpPr>
          <p:nvPr>
            <p:ph type="body" sz="quarter" idx="13"/>
          </p:nvPr>
        </p:nvSpPr>
        <p:spPr/>
        <p:txBody>
          <a:bodyPr/>
          <a:lstStyle/>
          <a:p>
            <a:r>
              <a:rPr lang="zh-CN" altLang="en-US">
                <a:latin typeface="Times New Roman" panose="02020603050405020304" pitchFamily="18" charset="0"/>
              </a:rPr>
              <a:t>边界标签</a:t>
            </a:r>
          </a:p>
          <a:p>
            <a:pPr lvl="1"/>
            <a:r>
              <a:rPr lang="zh-CN" altLang="en-US">
                <a:latin typeface="Times New Roman" panose="02020603050405020304" pitchFamily="18" charset="0"/>
              </a:rPr>
              <a:t>在每个内存块</a:t>
            </a:r>
            <a:r>
              <a:rPr lang="en-US" altLang="zh-CN">
                <a:latin typeface="Times New Roman" panose="02020603050405020304" pitchFamily="18" charset="0"/>
              </a:rPr>
              <a:t>(</a:t>
            </a:r>
            <a:r>
              <a:rPr lang="zh-CN" altLang="en-US">
                <a:latin typeface="Times New Roman" panose="02020603050405020304" pitchFamily="18" charset="0"/>
              </a:rPr>
              <a:t>已用</a:t>
            </a:r>
            <a:r>
              <a:rPr lang="en-US" altLang="zh-CN">
                <a:latin typeface="Times New Roman" panose="02020603050405020304" pitchFamily="18" charset="0"/>
              </a:rPr>
              <a:t>/</a:t>
            </a:r>
            <a:r>
              <a:rPr lang="zh-CN" altLang="en-US">
                <a:latin typeface="Times New Roman" panose="02020603050405020304" pitchFamily="18" charset="0"/>
              </a:rPr>
              <a:t>空闲</a:t>
            </a:r>
            <a:r>
              <a:rPr lang="en-US" altLang="zh-CN">
                <a:latin typeface="Times New Roman" panose="02020603050405020304" pitchFamily="18" charset="0"/>
              </a:rPr>
              <a:t>)</a:t>
            </a:r>
            <a:r>
              <a:rPr lang="zh-CN" altLang="en-US">
                <a:latin typeface="Times New Roman" panose="02020603050405020304" pitchFamily="18" charset="0"/>
              </a:rPr>
              <a:t>的高低两端均设置一个</a:t>
            </a:r>
            <a:r>
              <a:rPr lang="en-US" altLang="zh-CN">
                <a:latin typeface="Times New Roman" panose="02020603050405020304" pitchFamily="18" charset="0"/>
              </a:rPr>
              <a:t>free/used</a:t>
            </a:r>
            <a:r>
              <a:rPr lang="zh-CN" altLang="en-US">
                <a:latin typeface="Times New Roman" panose="02020603050405020304" pitchFamily="18" charset="0"/>
              </a:rPr>
              <a:t>标签位，用来标识该块是已用</a:t>
            </a:r>
            <a:r>
              <a:rPr lang="en-US" altLang="zh-CN">
                <a:latin typeface="Times New Roman" panose="02020603050405020304" pitchFamily="18" charset="0"/>
              </a:rPr>
              <a:t>(used)</a:t>
            </a:r>
            <a:r>
              <a:rPr lang="zh-CN" altLang="en-US">
                <a:latin typeface="Times New Roman" panose="02020603050405020304" pitchFamily="18" charset="0"/>
              </a:rPr>
              <a:t>还是空闲</a:t>
            </a:r>
            <a:r>
              <a:rPr lang="en-US" altLang="zh-CN">
                <a:latin typeface="Times New Roman" panose="02020603050405020304" pitchFamily="18" charset="0"/>
              </a:rPr>
              <a:t>(free)</a:t>
            </a:r>
            <a:r>
              <a:rPr lang="zh-CN" altLang="en-US">
                <a:latin typeface="Times New Roman" panose="02020603050405020304" pitchFamily="18" charset="0"/>
              </a:rPr>
              <a:t>，在与</a:t>
            </a:r>
            <a:r>
              <a:rPr lang="en-US" altLang="zh-CN">
                <a:latin typeface="Times New Roman" panose="02020603050405020304" pitchFamily="18" charset="0"/>
              </a:rPr>
              <a:t>free/used</a:t>
            </a:r>
            <a:r>
              <a:rPr lang="zh-CN" altLang="en-US">
                <a:latin typeface="Times New Roman" panose="02020603050405020304" pitchFamily="18" charset="0"/>
              </a:rPr>
              <a:t>位相邻的位置上则存放该块的字节总数。</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3" name="Rectangle 2">
            <a:extLst>
              <a:ext uri="{FF2B5EF4-FFF2-40B4-BE49-F238E27FC236}">
                <a16:creationId xmlns:a16="http://schemas.microsoft.com/office/drawing/2014/main" id="{D41D3CA6-8FB7-D04F-B633-8467FCE9ACC9}"/>
              </a:ext>
            </a:extLst>
          </p:cNvPr>
          <p:cNvSpPr>
            <a:spLocks noGrp="1" noChangeArrowheads="1"/>
          </p:cNvSpPr>
          <p:nvPr>
            <p:ph type="title"/>
          </p:nvPr>
        </p:nvSpPr>
        <p:spPr/>
        <p:txBody>
          <a:bodyPr anchor="ctr"/>
          <a:lstStyle/>
          <a:p>
            <a:r>
              <a:rPr lang="zh-CN" altLang="en-US"/>
              <a:t>空闲空间管理策略 </a:t>
            </a:r>
          </a:p>
        </p:txBody>
      </p:sp>
      <p:sp>
        <p:nvSpPr>
          <p:cNvPr id="4" name="日期占位符 3">
            <a:extLst>
              <a:ext uri="{FF2B5EF4-FFF2-40B4-BE49-F238E27FC236}">
                <a16:creationId xmlns:a16="http://schemas.microsoft.com/office/drawing/2014/main" id="{306DBF5C-239A-14DD-E468-3CA347F68F9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51EB53C-E520-424B-9906-6FC53FCE003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4322" name="灯片编号占位符 5">
            <a:extLst>
              <a:ext uri="{FF2B5EF4-FFF2-40B4-BE49-F238E27FC236}">
                <a16:creationId xmlns:a16="http://schemas.microsoft.com/office/drawing/2014/main" id="{5B190679-1144-FB76-856B-F3A15C5A622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BC9A1CA-549C-42BD-BC4E-45DF894E3B19}" type="slidenum">
              <a:rPr lang="en-US" altLang="zh-CN">
                <a:latin typeface="Arial" panose="020B0604020202020204" pitchFamily="34" charset="0"/>
              </a:rPr>
              <a:pPr/>
              <a:t>118</a:t>
            </a:fld>
            <a:endParaRPr lang="en-US" altLang="zh-CN">
              <a:latin typeface="Arial" panose="020B0604020202020204" pitchFamily="34" charset="0"/>
            </a:endParaRPr>
          </a:p>
        </p:txBody>
      </p:sp>
      <p:sp>
        <p:nvSpPr>
          <p:cNvPr id="184324" name="Rectangle 3">
            <a:extLst>
              <a:ext uri="{FF2B5EF4-FFF2-40B4-BE49-F238E27FC236}">
                <a16:creationId xmlns:a16="http://schemas.microsoft.com/office/drawing/2014/main" id="{386F7C22-86FF-D88E-8C9C-43208A1BF283}"/>
              </a:ext>
            </a:extLst>
          </p:cNvPr>
          <p:cNvSpPr>
            <a:spLocks noGrp="1" noChangeArrowheads="1"/>
          </p:cNvSpPr>
          <p:nvPr>
            <p:ph type="body" sz="quarter" idx="13"/>
          </p:nvPr>
        </p:nvSpPr>
        <p:spPr/>
        <p:txBody>
          <a:bodyPr/>
          <a:lstStyle/>
          <a:p>
            <a:r>
              <a:rPr lang="zh-CN" altLang="en-US">
                <a:latin typeface="Times New Roman" panose="02020603050405020304" pitchFamily="18" charset="0"/>
              </a:rPr>
              <a:t>双向链接的空闲块列表</a:t>
            </a:r>
          </a:p>
          <a:p>
            <a:pPr lvl="1"/>
            <a:r>
              <a:rPr lang="zh-CN" altLang="en-US">
                <a:latin typeface="Times New Roman" panose="02020603050405020304" pitchFamily="18" charset="0"/>
              </a:rPr>
              <a:t>各个空闲块还由一个双向链表链接起来。链表的指针就保存在这些空闲块中，如紧挨某一端边界标签的位置上。于是我们不需要额外的空间来存放该空闲块链表，当然这会给空闲块的大小设置一个下界，即空闲块必须保存两个边界标签和两个指针，即使要保存的对象只有一个字节也得这样。空闲块链表中块的顺序留待用户确定，譬如，可以按块的大小来排序，这样可以支持最佳适应策略。</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7" name="Rectangle 2">
            <a:extLst>
              <a:ext uri="{FF2B5EF4-FFF2-40B4-BE49-F238E27FC236}">
                <a16:creationId xmlns:a16="http://schemas.microsoft.com/office/drawing/2014/main" id="{1C9C9AC9-08D3-8E70-5D18-021E3735DBB4}"/>
              </a:ext>
            </a:extLst>
          </p:cNvPr>
          <p:cNvSpPr>
            <a:spLocks noGrp="1" noChangeArrowheads="1"/>
          </p:cNvSpPr>
          <p:nvPr>
            <p:ph type="title"/>
          </p:nvPr>
        </p:nvSpPr>
        <p:spPr/>
        <p:txBody>
          <a:bodyPr anchor="ctr"/>
          <a:lstStyle/>
          <a:p>
            <a:r>
              <a:rPr lang="en-US" altLang="zh-CN">
                <a:latin typeface="Times New Roman" panose="02020603050405020304" pitchFamily="18" charset="0"/>
              </a:rPr>
              <a:t>9.6.5 </a:t>
            </a:r>
            <a:r>
              <a:rPr lang="zh-CN" altLang="en-US"/>
              <a:t>人工回收请求 </a:t>
            </a:r>
          </a:p>
        </p:txBody>
      </p:sp>
      <p:sp>
        <p:nvSpPr>
          <p:cNvPr id="4" name="日期占位符 3">
            <a:extLst>
              <a:ext uri="{FF2B5EF4-FFF2-40B4-BE49-F238E27FC236}">
                <a16:creationId xmlns:a16="http://schemas.microsoft.com/office/drawing/2014/main" id="{F0FA5F18-E83A-1AD4-38D5-F6DD4B3C4F6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9B06E2C-FBA7-4DD2-8914-13260887A48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5346" name="灯片编号占位符 5">
            <a:extLst>
              <a:ext uri="{FF2B5EF4-FFF2-40B4-BE49-F238E27FC236}">
                <a16:creationId xmlns:a16="http://schemas.microsoft.com/office/drawing/2014/main" id="{5645CF62-0189-E325-EA01-C8A1B2453AB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D776C0F-940D-40C7-BA5E-0E37AB5C1B5F}" type="slidenum">
              <a:rPr lang="en-US" altLang="zh-CN">
                <a:latin typeface="Arial" panose="020B0604020202020204" pitchFamily="34" charset="0"/>
              </a:rPr>
              <a:pPr/>
              <a:t>119</a:t>
            </a:fld>
            <a:endParaRPr lang="en-US" altLang="zh-CN">
              <a:latin typeface="Arial" panose="020B0604020202020204" pitchFamily="34" charset="0"/>
            </a:endParaRPr>
          </a:p>
        </p:txBody>
      </p:sp>
      <p:sp>
        <p:nvSpPr>
          <p:cNvPr id="185348" name="Rectangle 3">
            <a:extLst>
              <a:ext uri="{FF2B5EF4-FFF2-40B4-BE49-F238E27FC236}">
                <a16:creationId xmlns:a16="http://schemas.microsoft.com/office/drawing/2014/main" id="{9CAE7C33-28F9-B0D7-208C-C21D36BB4A84}"/>
              </a:ext>
            </a:extLst>
          </p:cNvPr>
          <p:cNvSpPr>
            <a:spLocks noGrp="1" noChangeArrowheads="1"/>
          </p:cNvSpPr>
          <p:nvPr>
            <p:ph type="body" sz="quarter" idx="13"/>
          </p:nvPr>
        </p:nvSpPr>
        <p:spPr>
          <a:xfrm>
            <a:off x="1064596" y="1213338"/>
            <a:ext cx="9783916" cy="5002824"/>
          </a:xfrm>
        </p:spPr>
        <p:txBody>
          <a:bodyPr>
            <a:normAutofit fontScale="85000" lnSpcReduction="20000"/>
          </a:bodyPr>
          <a:lstStyle/>
          <a:p>
            <a:pPr marL="230400">
              <a:lnSpc>
                <a:spcPct val="140000"/>
              </a:lnSpc>
            </a:pPr>
            <a:r>
              <a:rPr lang="en-US" altLang="zh-CN" dirty="0"/>
              <a:t>1.</a:t>
            </a:r>
            <a:r>
              <a:rPr lang="zh-CN" altLang="en-US" dirty="0"/>
              <a:t>人工回收面临的问题</a:t>
            </a:r>
          </a:p>
          <a:p>
            <a:pPr marL="230400" lvl="1">
              <a:lnSpc>
                <a:spcPct val="140000"/>
              </a:lnSpc>
              <a:spcBef>
                <a:spcPts val="1000"/>
              </a:spcBef>
              <a:buFont typeface="Wingdings" panose="05000000000000000000" pitchFamily="2" charset="2"/>
              <a:buNone/>
            </a:pPr>
            <a:r>
              <a:rPr lang="zh-CN" altLang="en-US" sz="2600" dirty="0"/>
              <a:t>①一直未能删除不再被引用的数据，又称</a:t>
            </a:r>
            <a:r>
              <a:rPr lang="zh-CN" altLang="en-US" sz="2600" dirty="0">
                <a:solidFill>
                  <a:srgbClr val="FF0000"/>
                </a:solidFill>
              </a:rPr>
              <a:t>内存泄露</a:t>
            </a:r>
            <a:r>
              <a:rPr lang="zh-CN" altLang="en-US" sz="2600" dirty="0"/>
              <a:t>；</a:t>
            </a:r>
          </a:p>
          <a:p>
            <a:pPr marL="230400" lvl="1">
              <a:lnSpc>
                <a:spcPct val="140000"/>
              </a:lnSpc>
              <a:spcBef>
                <a:spcPts val="1000"/>
              </a:spcBef>
              <a:buFont typeface="Wingdings" panose="05000000000000000000" pitchFamily="2" charset="2"/>
              <a:buNone/>
            </a:pPr>
            <a:r>
              <a:rPr lang="zh-CN" altLang="en-US" sz="2600" dirty="0"/>
              <a:t>    自动垃圾回收通过回收所有的垃圾来消除内存泄露问题。</a:t>
            </a:r>
          </a:p>
          <a:p>
            <a:pPr marL="230400" lvl="1">
              <a:lnSpc>
                <a:spcPct val="140000"/>
              </a:lnSpc>
              <a:spcBef>
                <a:spcPts val="1000"/>
              </a:spcBef>
              <a:buFont typeface="Wingdings" panose="05000000000000000000" pitchFamily="2" charset="2"/>
              <a:buNone/>
            </a:pPr>
            <a:r>
              <a:rPr lang="zh-CN" altLang="en-US" sz="2600" dirty="0"/>
              <a:t>②引用已被删除的数据，又称</a:t>
            </a:r>
            <a:r>
              <a:rPr lang="zh-CN" altLang="en-US" sz="2600" dirty="0">
                <a:solidFill>
                  <a:srgbClr val="FF0000"/>
                </a:solidFill>
              </a:rPr>
              <a:t>悬空引用</a:t>
            </a:r>
            <a:r>
              <a:rPr lang="zh-CN" altLang="en-US" sz="2600" dirty="0"/>
              <a:t>。</a:t>
            </a:r>
          </a:p>
          <a:p>
            <a:pPr marL="230400" lvl="1">
              <a:lnSpc>
                <a:spcPct val="140000"/>
              </a:lnSpc>
              <a:spcBef>
                <a:spcPts val="1000"/>
              </a:spcBef>
              <a:buFont typeface="Wingdings" panose="05000000000000000000" pitchFamily="2" charset="2"/>
              <a:buNone/>
            </a:pPr>
            <a:r>
              <a:rPr lang="zh-CN" altLang="en-US" sz="2600" dirty="0"/>
              <a:t>    把沿着某个指针试图使用它所指向的对象的各种操作</a:t>
            </a:r>
            <a:r>
              <a:rPr lang="en-US" altLang="zh-CN" sz="2600" dirty="0"/>
              <a:t>(</a:t>
            </a:r>
            <a:r>
              <a:rPr lang="zh-CN" altLang="en-US" sz="2600" dirty="0"/>
              <a:t>如读、写、回收等</a:t>
            </a:r>
            <a:r>
              <a:rPr lang="en-US" altLang="zh-CN" sz="2600" dirty="0"/>
              <a:t>)</a:t>
            </a:r>
            <a:r>
              <a:rPr lang="zh-CN" altLang="en-US" sz="2600" dirty="0"/>
              <a:t>都称为对该指针的去引用。</a:t>
            </a:r>
          </a:p>
          <a:p>
            <a:pPr marL="230400" lvl="1">
              <a:lnSpc>
                <a:spcPct val="140000"/>
              </a:lnSpc>
              <a:spcBef>
                <a:spcPts val="1000"/>
              </a:spcBef>
              <a:buFont typeface="Wingdings" panose="05000000000000000000" pitchFamily="2" charset="2"/>
              <a:buNone/>
            </a:pPr>
            <a:r>
              <a:rPr lang="zh-CN" altLang="en-US" sz="2600" dirty="0"/>
              <a:t>③还有一种可能的错误形式就是</a:t>
            </a:r>
            <a:r>
              <a:rPr lang="zh-CN" altLang="en-US" sz="2600" dirty="0">
                <a:solidFill>
                  <a:srgbClr val="FF0000"/>
                </a:solidFill>
              </a:rPr>
              <a:t>访问非法地址</a:t>
            </a:r>
            <a:r>
              <a:rPr lang="zh-CN" altLang="en-US" sz="2600" dirty="0"/>
              <a:t>。</a:t>
            </a:r>
          </a:p>
          <a:p>
            <a:pPr marL="230400" lvl="1">
              <a:lnSpc>
                <a:spcPct val="140000"/>
              </a:lnSpc>
              <a:spcBef>
                <a:spcPts val="1000"/>
              </a:spcBef>
              <a:buFont typeface="Wingdings" panose="05000000000000000000" pitchFamily="2" charset="2"/>
              <a:buNone/>
            </a:pPr>
            <a:r>
              <a:rPr lang="zh-CN" altLang="en-US" sz="2600" dirty="0"/>
              <a:t>    常见的例子包括对空指针的去引用和访问一个超出下标界限的数组元素。存在安全隐患，可以让编译器在每次访问中插入检查代码，以便保证此次访问不会越界。</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E3F25674-D2A1-04C7-ACE4-87928FC81EE6}"/>
              </a:ext>
            </a:extLst>
          </p:cNvPr>
          <p:cNvSpPr>
            <a:spLocks noGrp="1" noChangeArrowheads="1"/>
          </p:cNvSpPr>
          <p:nvPr>
            <p:ph type="title"/>
          </p:nvPr>
        </p:nvSpPr>
        <p:spPr/>
        <p:txBody>
          <a:bodyPr anchor="ctr"/>
          <a:lstStyle/>
          <a:p>
            <a:r>
              <a:rPr lang="en-US" altLang="zh-CN">
                <a:latin typeface="Times New Roman" panose="02020603050405020304" pitchFamily="18" charset="0"/>
              </a:rPr>
              <a:t>3. </a:t>
            </a:r>
            <a:r>
              <a:rPr lang="zh-CN" altLang="en-US"/>
              <a:t>动态作用域 </a:t>
            </a:r>
          </a:p>
        </p:txBody>
      </p:sp>
      <p:sp>
        <p:nvSpPr>
          <p:cNvPr id="4" name="日期占位符 3">
            <a:extLst>
              <a:ext uri="{FF2B5EF4-FFF2-40B4-BE49-F238E27FC236}">
                <a16:creationId xmlns:a16="http://schemas.microsoft.com/office/drawing/2014/main" id="{311136E0-D9ED-0720-A754-310200BCF4F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25B26051-B335-4C9C-88A8-1C99BC28313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4578" name="灯片编号占位符 5">
            <a:extLst>
              <a:ext uri="{FF2B5EF4-FFF2-40B4-BE49-F238E27FC236}">
                <a16:creationId xmlns:a16="http://schemas.microsoft.com/office/drawing/2014/main" id="{FD19DB3B-E8EA-B18C-6E2A-57E32CD180F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D9049DD-A9B8-4381-9A8D-18A946CC8CED}" type="slidenum">
              <a:rPr lang="en-US" altLang="zh-CN">
                <a:latin typeface="Arial" panose="020B0604020202020204" pitchFamily="34" charset="0"/>
              </a:rPr>
              <a:pPr/>
              <a:t>12</a:t>
            </a:fld>
            <a:endParaRPr lang="en-US" altLang="zh-CN">
              <a:latin typeface="Arial" panose="020B0604020202020204" pitchFamily="34" charset="0"/>
            </a:endParaRPr>
          </a:p>
        </p:txBody>
      </p:sp>
      <p:sp>
        <p:nvSpPr>
          <p:cNvPr id="2956291" name="Rectangle 3">
            <a:extLst>
              <a:ext uri="{FF2B5EF4-FFF2-40B4-BE49-F238E27FC236}">
                <a16:creationId xmlns:a16="http://schemas.microsoft.com/office/drawing/2014/main" id="{3E7245DD-A696-A943-0DF6-D74B9A07BF18}"/>
              </a:ext>
            </a:extLst>
          </p:cNvPr>
          <p:cNvSpPr>
            <a:spLocks noGrp="1" noChangeArrowheads="1"/>
          </p:cNvSpPr>
          <p:nvPr>
            <p:ph type="body" sz="quarter" idx="13"/>
          </p:nvPr>
        </p:nvSpPr>
        <p:spPr/>
        <p:txBody>
          <a:bodyPr/>
          <a:lstStyle/>
          <a:p>
            <a:r>
              <a:rPr lang="en-US" altLang="zh-CN">
                <a:latin typeface="Times New Roman" panose="02020603050405020304" pitchFamily="18" charset="0"/>
              </a:rPr>
              <a:t>“</a:t>
            </a:r>
            <a:r>
              <a:rPr lang="zh-CN" altLang="en-US">
                <a:latin typeface="Times New Roman" panose="02020603050405020304" pitchFamily="18" charset="0"/>
              </a:rPr>
              <a:t>动态作用域”通常是指下面的策略</a:t>
            </a:r>
          </a:p>
          <a:p>
            <a:pPr lvl="1"/>
            <a:r>
              <a:rPr lang="zh-CN" altLang="en-US">
                <a:latin typeface="Times New Roman" panose="02020603050405020304" pitchFamily="18" charset="0"/>
              </a:rPr>
              <a:t>名字</a:t>
            </a:r>
            <a:r>
              <a:rPr lang="en-US" altLang="zh-CN">
                <a:latin typeface="Times New Roman" panose="02020603050405020304" pitchFamily="18" charset="0"/>
              </a:rPr>
              <a:t>x</a:t>
            </a:r>
            <a:r>
              <a:rPr lang="zh-CN" altLang="en-US">
                <a:latin typeface="Times New Roman" panose="02020603050405020304" pitchFamily="18" charset="0"/>
              </a:rPr>
              <a:t>的引用指向带有</a:t>
            </a:r>
            <a:r>
              <a:rPr lang="en-US" altLang="zh-CN">
                <a:latin typeface="Times New Roman" panose="02020603050405020304" pitchFamily="18" charset="0"/>
              </a:rPr>
              <a:t>x</a:t>
            </a:r>
            <a:r>
              <a:rPr lang="zh-CN" altLang="en-US">
                <a:latin typeface="Times New Roman" panose="02020603050405020304" pitchFamily="18" charset="0"/>
              </a:rPr>
              <a:t>声明的最近被调用的过程中</a:t>
            </a:r>
            <a:r>
              <a:rPr lang="en-US" altLang="zh-CN">
                <a:latin typeface="Times New Roman" panose="02020603050405020304" pitchFamily="18" charset="0"/>
              </a:rPr>
              <a:t>x</a:t>
            </a:r>
            <a:r>
              <a:rPr lang="zh-CN" altLang="en-US">
                <a:latin typeface="Times New Roman" panose="02020603050405020304" pitchFamily="18" charset="0"/>
              </a:rPr>
              <a:t>的这个声明。</a:t>
            </a:r>
          </a:p>
          <a:p>
            <a:pPr lvl="1"/>
            <a:r>
              <a:rPr lang="zh-CN" altLang="en-US">
                <a:latin typeface="Times New Roman" panose="02020603050405020304" pitchFamily="18" charset="0"/>
              </a:rPr>
              <a:t>例如，过程被当做参数进行传递时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6291">
                                            <p:txEl>
                                              <p:pRg st="0" end="0"/>
                                            </p:txEl>
                                          </p:spTgt>
                                        </p:tgtEl>
                                        <p:attrNameLst>
                                          <p:attrName>style.visibility</p:attrName>
                                        </p:attrNameLst>
                                      </p:cBhvr>
                                      <p:to>
                                        <p:strVal val="visible"/>
                                      </p:to>
                                    </p:set>
                                    <p:animEffect transition="in" filter="blinds(horizontal)">
                                      <p:cBhvr>
                                        <p:cTn id="7" dur="500"/>
                                        <p:tgtEl>
                                          <p:spTgt spid="2956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6291">
                                            <p:txEl>
                                              <p:pRg st="1" end="1"/>
                                            </p:txEl>
                                          </p:spTgt>
                                        </p:tgtEl>
                                        <p:attrNameLst>
                                          <p:attrName>style.visibility</p:attrName>
                                        </p:attrNameLst>
                                      </p:cBhvr>
                                      <p:to>
                                        <p:strVal val="visible"/>
                                      </p:to>
                                    </p:set>
                                    <p:animEffect transition="in" filter="blinds(horizontal)">
                                      <p:cBhvr>
                                        <p:cTn id="12" dur="500"/>
                                        <p:tgtEl>
                                          <p:spTgt spid="2956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56291">
                                            <p:txEl>
                                              <p:pRg st="2" end="2"/>
                                            </p:txEl>
                                          </p:spTgt>
                                        </p:tgtEl>
                                        <p:attrNameLst>
                                          <p:attrName>style.visibility</p:attrName>
                                        </p:attrNameLst>
                                      </p:cBhvr>
                                      <p:to>
                                        <p:strVal val="visible"/>
                                      </p:to>
                                    </p:set>
                                    <p:animEffect transition="in" filter="blinds(horizontal)">
                                      <p:cBhvr>
                                        <p:cTn id="17" dur="500"/>
                                        <p:tgtEl>
                                          <p:spTgt spid="2956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6291" grpId="0" build="p" bldLvl="2"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1" name="Rectangle 2">
            <a:extLst>
              <a:ext uri="{FF2B5EF4-FFF2-40B4-BE49-F238E27FC236}">
                <a16:creationId xmlns:a16="http://schemas.microsoft.com/office/drawing/2014/main" id="{D795BEED-DCC8-0890-2BED-FD0EC58D9198}"/>
              </a:ext>
            </a:extLst>
          </p:cNvPr>
          <p:cNvSpPr>
            <a:spLocks noGrp="1" noChangeArrowheads="1"/>
          </p:cNvSpPr>
          <p:nvPr>
            <p:ph type="title"/>
          </p:nvPr>
        </p:nvSpPr>
        <p:spPr/>
        <p:txBody>
          <a:bodyPr anchor="ctr"/>
          <a:lstStyle/>
          <a:p>
            <a:r>
              <a:rPr lang="en-US" altLang="zh-CN">
                <a:latin typeface="Times New Roman" panose="02020603050405020304" pitchFamily="18" charset="0"/>
              </a:rPr>
              <a:t>2. </a:t>
            </a:r>
            <a:r>
              <a:rPr lang="zh-CN" altLang="en-US">
                <a:latin typeface="Times New Roman" panose="02020603050405020304" pitchFamily="18" charset="0"/>
              </a:rPr>
              <a:t>编程规范和工具</a:t>
            </a:r>
            <a:r>
              <a:rPr lang="zh-CN" altLang="en-US"/>
              <a:t> </a:t>
            </a:r>
          </a:p>
        </p:txBody>
      </p:sp>
      <p:sp>
        <p:nvSpPr>
          <p:cNvPr id="4" name="日期占位符 3">
            <a:extLst>
              <a:ext uri="{FF2B5EF4-FFF2-40B4-BE49-F238E27FC236}">
                <a16:creationId xmlns:a16="http://schemas.microsoft.com/office/drawing/2014/main" id="{ADA50924-444D-FF02-CBBD-88C701FDA30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7EECDBA-85CE-4D97-85B5-06A13A87769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6370" name="灯片编号占位符 5">
            <a:extLst>
              <a:ext uri="{FF2B5EF4-FFF2-40B4-BE49-F238E27FC236}">
                <a16:creationId xmlns:a16="http://schemas.microsoft.com/office/drawing/2014/main" id="{35880108-525E-BFE9-687C-1625EE9512B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F7AF5FA-E8E6-4682-9C94-A6CFFB0B74F5}" type="slidenum">
              <a:rPr lang="en-US" altLang="zh-CN">
                <a:latin typeface="Arial" panose="020B0604020202020204" pitchFamily="34" charset="0"/>
              </a:rPr>
              <a:pPr/>
              <a:t>120</a:t>
            </a:fld>
            <a:endParaRPr lang="en-US" altLang="zh-CN">
              <a:latin typeface="Arial" panose="020B0604020202020204" pitchFamily="34" charset="0"/>
            </a:endParaRPr>
          </a:p>
        </p:txBody>
      </p:sp>
      <p:sp>
        <p:nvSpPr>
          <p:cNvPr id="186372" name="Rectangle 3">
            <a:extLst>
              <a:ext uri="{FF2B5EF4-FFF2-40B4-BE49-F238E27FC236}">
                <a16:creationId xmlns:a16="http://schemas.microsoft.com/office/drawing/2014/main" id="{7D4BBC79-854D-F990-6ED8-21E9296495D1}"/>
              </a:ext>
            </a:extLst>
          </p:cNvPr>
          <p:cNvSpPr>
            <a:spLocks noGrp="1" noChangeArrowheads="1"/>
          </p:cNvSpPr>
          <p:nvPr>
            <p:ph type="body" sz="quarter" idx="13"/>
          </p:nvPr>
        </p:nvSpPr>
        <p:spPr/>
        <p:txBody>
          <a:bodyPr/>
          <a:lstStyle/>
          <a:p>
            <a:r>
              <a:rPr lang="zh-CN" altLang="en-US" dirty="0">
                <a:solidFill>
                  <a:srgbClr val="3B3BFF"/>
                </a:solidFill>
                <a:latin typeface="Times New Roman" panose="02020603050405020304" pitchFamily="18" charset="0"/>
              </a:rPr>
              <a:t>编程规范和工具</a:t>
            </a:r>
            <a:r>
              <a:rPr lang="zh-CN" altLang="en-US" dirty="0">
                <a:latin typeface="Times New Roman" panose="02020603050405020304" pitchFamily="18" charset="0"/>
              </a:rPr>
              <a:t>可以协助程序员应对存储管理的复杂性</a:t>
            </a:r>
          </a:p>
          <a:p>
            <a:pPr lvl="1">
              <a:buFont typeface="Wingdings" panose="05000000000000000000" pitchFamily="2" charset="2"/>
              <a:buNone/>
            </a:pPr>
            <a:r>
              <a:rPr lang="en-US" altLang="zh-CN" dirty="0">
                <a:latin typeface="Times New Roman" panose="02020603050405020304" pitchFamily="18" charset="0"/>
              </a:rPr>
              <a:t>(1)Rational</a:t>
            </a:r>
            <a:r>
              <a:rPr lang="zh-CN" altLang="en-US" dirty="0">
                <a:latin typeface="Times New Roman" panose="02020603050405020304" pitchFamily="18" charset="0"/>
              </a:rPr>
              <a:t>的</a:t>
            </a:r>
            <a:r>
              <a:rPr lang="en-US" altLang="zh-CN" dirty="0">
                <a:latin typeface="Times New Roman" panose="02020603050405020304" pitchFamily="18" charset="0"/>
              </a:rPr>
              <a:t>Purify</a:t>
            </a:r>
            <a:r>
              <a:rPr lang="zh-CN" altLang="en-US" dirty="0">
                <a:latin typeface="Times New Roman" panose="02020603050405020304" pitchFamily="18" charset="0"/>
              </a:rPr>
              <a:t>可以帮助程序员寻找程序中的内存访问错误和内存泄露。</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5" name="Rectangle 2">
            <a:extLst>
              <a:ext uri="{FF2B5EF4-FFF2-40B4-BE49-F238E27FC236}">
                <a16:creationId xmlns:a16="http://schemas.microsoft.com/office/drawing/2014/main" id="{4AFF6F1E-6125-AF0A-0E55-CFD12B43C8FC}"/>
              </a:ext>
            </a:extLst>
          </p:cNvPr>
          <p:cNvSpPr>
            <a:spLocks noGrp="1" noChangeArrowheads="1"/>
          </p:cNvSpPr>
          <p:nvPr>
            <p:ph type="title"/>
          </p:nvPr>
        </p:nvSpPr>
        <p:spPr/>
        <p:txBody>
          <a:bodyPr anchor="ctr"/>
          <a:lstStyle/>
          <a:p>
            <a:r>
              <a:rPr lang="en-US" altLang="zh-CN">
                <a:latin typeface="Times New Roman" panose="02020603050405020304" pitchFamily="18" charset="0"/>
              </a:rPr>
              <a:t>2. </a:t>
            </a:r>
            <a:r>
              <a:rPr lang="zh-CN" altLang="en-US">
                <a:latin typeface="Times New Roman" panose="02020603050405020304" pitchFamily="18" charset="0"/>
              </a:rPr>
              <a:t>编程规范和工具</a:t>
            </a:r>
            <a:r>
              <a:rPr lang="zh-CN" altLang="en-US"/>
              <a:t> </a:t>
            </a:r>
          </a:p>
        </p:txBody>
      </p:sp>
      <p:sp>
        <p:nvSpPr>
          <p:cNvPr id="4" name="日期占位符 3">
            <a:extLst>
              <a:ext uri="{FF2B5EF4-FFF2-40B4-BE49-F238E27FC236}">
                <a16:creationId xmlns:a16="http://schemas.microsoft.com/office/drawing/2014/main" id="{9B26F65E-C8A5-49CE-0E4F-15C854DCE889}"/>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F76871E-F61D-4C7F-9E51-7674D9F6534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7394" name="灯片编号占位符 5">
            <a:extLst>
              <a:ext uri="{FF2B5EF4-FFF2-40B4-BE49-F238E27FC236}">
                <a16:creationId xmlns:a16="http://schemas.microsoft.com/office/drawing/2014/main" id="{A9256571-1658-794C-B55F-E31B0AF425F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8917A97-4CAD-462B-ADF8-8B523CBFD8D5}" type="slidenum">
              <a:rPr lang="en-US" altLang="zh-CN">
                <a:latin typeface="Arial" panose="020B0604020202020204" pitchFamily="34" charset="0"/>
              </a:rPr>
              <a:pPr/>
              <a:t>121</a:t>
            </a:fld>
            <a:endParaRPr lang="en-US" altLang="zh-CN">
              <a:latin typeface="Arial" panose="020B0604020202020204" pitchFamily="34" charset="0"/>
            </a:endParaRPr>
          </a:p>
        </p:txBody>
      </p:sp>
      <p:sp>
        <p:nvSpPr>
          <p:cNvPr id="187396" name="Rectangle 3">
            <a:extLst>
              <a:ext uri="{FF2B5EF4-FFF2-40B4-BE49-F238E27FC236}">
                <a16:creationId xmlns:a16="http://schemas.microsoft.com/office/drawing/2014/main" id="{28F01BC5-13D0-F3F3-F2E3-77E267FCA69F}"/>
              </a:ext>
            </a:extLst>
          </p:cNvPr>
          <p:cNvSpPr>
            <a:spLocks noGrp="1" noChangeArrowheads="1"/>
          </p:cNvSpPr>
          <p:nvPr>
            <p:ph type="body" sz="quarter" idx="13"/>
          </p:nvPr>
        </p:nvSpPr>
        <p:spPr/>
        <p:txBody>
          <a:bodyPr>
            <a:normAutofit fontScale="92500"/>
          </a:bodyPr>
          <a:lstStyle/>
          <a:p>
            <a:pPr marL="230400" lvl="1" indent="0">
              <a:buFont typeface="Wingdings" panose="05000000000000000000" pitchFamily="2" charset="2"/>
              <a:buNone/>
            </a:pPr>
            <a:r>
              <a:rPr lang="en-US" altLang="zh-CN" dirty="0">
                <a:latin typeface="Times New Roman" panose="02020603050405020304" pitchFamily="18" charset="0"/>
              </a:rPr>
              <a:t>(2)</a:t>
            </a:r>
            <a:r>
              <a:rPr lang="zh-CN" altLang="en-US" dirty="0">
                <a:latin typeface="Times New Roman" panose="02020603050405020304" pitchFamily="18" charset="0"/>
              </a:rPr>
              <a:t>当某个对象的生命周期可以被静态地推导出来时，对象所有者的概念将会非常有用。</a:t>
            </a:r>
            <a:endParaRPr lang="en-US" altLang="zh-CN" dirty="0">
              <a:latin typeface="Times New Roman" panose="02020603050405020304" pitchFamily="18" charset="0"/>
            </a:endParaRPr>
          </a:p>
          <a:p>
            <a:pPr marL="230400" lvl="1" indent="0">
              <a:buFont typeface="Wingdings" panose="05000000000000000000" pitchFamily="2" charset="2"/>
              <a:buNone/>
            </a:pPr>
            <a:r>
              <a:rPr lang="zh-CN" altLang="en-US" dirty="0">
                <a:latin typeface="Times New Roman" panose="02020603050405020304" pitchFamily="18" charset="0"/>
              </a:rPr>
              <a:t>其基本思想是在任何时候都给每个对象关联上一个所有者。该所有者是指向该对象的一个指针，通常属于某个函数调用。所有者</a:t>
            </a:r>
            <a:r>
              <a:rPr lang="en-US" altLang="zh-CN" dirty="0">
                <a:latin typeface="Times New Roman" panose="02020603050405020304" pitchFamily="18" charset="0"/>
              </a:rPr>
              <a:t>(</a:t>
            </a:r>
            <a:r>
              <a:rPr lang="zh-CN" altLang="en-US" dirty="0">
                <a:latin typeface="Times New Roman" panose="02020603050405020304" pitchFamily="18" charset="0"/>
              </a:rPr>
              <a:t>即该函数</a:t>
            </a:r>
            <a:r>
              <a:rPr lang="en-US" altLang="zh-CN" dirty="0">
                <a:latin typeface="Times New Roman" panose="02020603050405020304" pitchFamily="18" charset="0"/>
              </a:rPr>
              <a:t>)</a:t>
            </a:r>
            <a:r>
              <a:rPr lang="zh-CN" altLang="en-US" dirty="0">
                <a:latin typeface="Times New Roman" panose="02020603050405020304" pitchFamily="18" charset="0"/>
              </a:rPr>
              <a:t>负责删除该对象或者把该对象传递给另一个所有者。该规范可以消除内存泄露，同时也避免将同一对象删除两次。但它对解决悬空引用没有什么帮助，因为沿着某个不代表拥有关系的指针可以访问某个已经被删除的对象。</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9" name="Rectangle 2">
            <a:extLst>
              <a:ext uri="{FF2B5EF4-FFF2-40B4-BE49-F238E27FC236}">
                <a16:creationId xmlns:a16="http://schemas.microsoft.com/office/drawing/2014/main" id="{10162B18-C281-CA4B-E0C9-B1FFAB8BFE72}"/>
              </a:ext>
            </a:extLst>
          </p:cNvPr>
          <p:cNvSpPr>
            <a:spLocks noGrp="1" noChangeArrowheads="1"/>
          </p:cNvSpPr>
          <p:nvPr>
            <p:ph type="title"/>
          </p:nvPr>
        </p:nvSpPr>
        <p:spPr/>
        <p:txBody>
          <a:bodyPr anchor="ctr"/>
          <a:lstStyle/>
          <a:p>
            <a:r>
              <a:rPr lang="en-US" altLang="zh-CN">
                <a:latin typeface="Times New Roman" panose="02020603050405020304" pitchFamily="18" charset="0"/>
              </a:rPr>
              <a:t>2. </a:t>
            </a:r>
            <a:r>
              <a:rPr lang="zh-CN" altLang="en-US">
                <a:latin typeface="Times New Roman" panose="02020603050405020304" pitchFamily="18" charset="0"/>
              </a:rPr>
              <a:t>编程规范和工具</a:t>
            </a:r>
            <a:r>
              <a:rPr lang="zh-CN" altLang="en-US"/>
              <a:t> </a:t>
            </a:r>
          </a:p>
        </p:txBody>
      </p:sp>
      <p:sp>
        <p:nvSpPr>
          <p:cNvPr id="4" name="日期占位符 3">
            <a:extLst>
              <a:ext uri="{FF2B5EF4-FFF2-40B4-BE49-F238E27FC236}">
                <a16:creationId xmlns:a16="http://schemas.microsoft.com/office/drawing/2014/main" id="{5FBE970F-8BB5-689E-FCF9-65C3F8445BD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38B2C629-B95B-4A0F-BAEF-692FF499AC1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8418" name="灯片编号占位符 5">
            <a:extLst>
              <a:ext uri="{FF2B5EF4-FFF2-40B4-BE49-F238E27FC236}">
                <a16:creationId xmlns:a16="http://schemas.microsoft.com/office/drawing/2014/main" id="{C4415152-A62C-68B1-69B0-618C621EE1F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E2C6AA5-A23C-4D49-AA87-571FB38C12D0}" type="slidenum">
              <a:rPr lang="en-US" altLang="zh-CN">
                <a:latin typeface="Arial" panose="020B0604020202020204" pitchFamily="34" charset="0"/>
              </a:rPr>
              <a:pPr/>
              <a:t>122</a:t>
            </a:fld>
            <a:endParaRPr lang="en-US" altLang="zh-CN">
              <a:latin typeface="Arial" panose="020B0604020202020204" pitchFamily="34" charset="0"/>
            </a:endParaRPr>
          </a:p>
        </p:txBody>
      </p:sp>
      <p:sp>
        <p:nvSpPr>
          <p:cNvPr id="188420" name="Rectangle 3">
            <a:extLst>
              <a:ext uri="{FF2B5EF4-FFF2-40B4-BE49-F238E27FC236}">
                <a16:creationId xmlns:a16="http://schemas.microsoft.com/office/drawing/2014/main" id="{9E2B56FA-4C51-A45D-2FBA-BC648FDB9B98}"/>
              </a:ext>
            </a:extLst>
          </p:cNvPr>
          <p:cNvSpPr>
            <a:spLocks noGrp="1" noChangeArrowheads="1"/>
          </p:cNvSpPr>
          <p:nvPr>
            <p:ph type="body" sz="quarter" idx="13"/>
          </p:nvPr>
        </p:nvSpPr>
        <p:spPr>
          <a:xfrm>
            <a:off x="1064596" y="1205625"/>
            <a:ext cx="9783916" cy="4746767"/>
          </a:xfrm>
        </p:spPr>
        <p:txBody>
          <a:bodyPr>
            <a:normAutofit/>
          </a:bodyPr>
          <a:lstStyle/>
          <a:p>
            <a:pPr marL="230400" lvl="1" indent="0">
              <a:buNone/>
            </a:pPr>
            <a:r>
              <a:rPr lang="en-US" altLang="zh-CN" sz="2200" dirty="0">
                <a:latin typeface="Times New Roman" panose="02020603050405020304" pitchFamily="18" charset="0"/>
              </a:rPr>
              <a:t>⑶</a:t>
            </a:r>
            <a:r>
              <a:rPr lang="zh-CN" altLang="en-US" sz="2200" dirty="0">
                <a:latin typeface="Times New Roman" panose="02020603050405020304" pitchFamily="18" charset="0"/>
              </a:rPr>
              <a:t>当某个对象的生命周期需要动态确定时，引用计数将会很有帮助。</a:t>
            </a:r>
          </a:p>
          <a:p>
            <a:pPr marL="230400" lvl="1" indent="0">
              <a:buNone/>
            </a:pPr>
            <a:r>
              <a:rPr lang="zh-CN" altLang="en-US" sz="2200" dirty="0">
                <a:latin typeface="Times New Roman" panose="02020603050405020304" pitchFamily="18" charset="0"/>
              </a:rPr>
              <a:t>其基本思想是给每个动态分配的对象附加一个计数。创建指向该对象的引用时就将该对象的引用计数加一，删除其某个引用时则将其引用计数减一。当某个对象的引用计数变成</a:t>
            </a:r>
            <a:r>
              <a:rPr lang="en-US" altLang="zh-CN" sz="2200" dirty="0">
                <a:latin typeface="Times New Roman" panose="02020603050405020304" pitchFamily="18" charset="0"/>
              </a:rPr>
              <a:t>0</a:t>
            </a:r>
            <a:r>
              <a:rPr lang="zh-CN" altLang="en-US" sz="2200" dirty="0">
                <a:latin typeface="Times New Roman" panose="02020603050405020304" pitchFamily="18" charset="0"/>
              </a:rPr>
              <a:t>时表明该对象将不会再被引用，可以将其删除。然而，该技术不能发现无用的循环数据结构，即使其中的某组对象不会再被引用，但由于它们之间互相引用的原因，其引用计数也不会变成</a:t>
            </a:r>
            <a:r>
              <a:rPr lang="en-US" altLang="zh-CN" sz="2200" dirty="0">
                <a:latin typeface="Times New Roman" panose="02020603050405020304" pitchFamily="18" charset="0"/>
              </a:rPr>
              <a:t>0</a:t>
            </a:r>
            <a:r>
              <a:rPr lang="zh-CN" altLang="en-US" sz="2200" dirty="0">
                <a:latin typeface="Times New Roman" panose="02020603050405020304" pitchFamily="18" charset="0"/>
              </a:rPr>
              <a:t>。因为不存在指向已删除对象的引用，所以引用计数技术可以根除所有的悬空引用。不过，由于引用计数在保存指针的每次运算上增加了额外的开销，所以其运行时代价很大。</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3" name="Rectangle 2">
            <a:extLst>
              <a:ext uri="{FF2B5EF4-FFF2-40B4-BE49-F238E27FC236}">
                <a16:creationId xmlns:a16="http://schemas.microsoft.com/office/drawing/2014/main" id="{85714017-D21D-ABA7-F71E-6268D39DFADC}"/>
              </a:ext>
            </a:extLst>
          </p:cNvPr>
          <p:cNvSpPr>
            <a:spLocks noGrp="1" noChangeArrowheads="1"/>
          </p:cNvSpPr>
          <p:nvPr>
            <p:ph type="title"/>
          </p:nvPr>
        </p:nvSpPr>
        <p:spPr/>
        <p:txBody>
          <a:bodyPr anchor="ctr"/>
          <a:lstStyle/>
          <a:p>
            <a:r>
              <a:rPr lang="en-US" altLang="zh-CN">
                <a:latin typeface="Times New Roman" panose="02020603050405020304" pitchFamily="18" charset="0"/>
              </a:rPr>
              <a:t>2. </a:t>
            </a:r>
            <a:r>
              <a:rPr lang="zh-CN" altLang="en-US">
                <a:latin typeface="Times New Roman" panose="02020603050405020304" pitchFamily="18" charset="0"/>
              </a:rPr>
              <a:t>编程规范和工具</a:t>
            </a:r>
            <a:r>
              <a:rPr lang="zh-CN" altLang="en-US"/>
              <a:t> </a:t>
            </a:r>
          </a:p>
        </p:txBody>
      </p:sp>
      <p:sp>
        <p:nvSpPr>
          <p:cNvPr id="4" name="日期占位符 3">
            <a:extLst>
              <a:ext uri="{FF2B5EF4-FFF2-40B4-BE49-F238E27FC236}">
                <a16:creationId xmlns:a16="http://schemas.microsoft.com/office/drawing/2014/main" id="{5D8FE6A3-8F60-9643-A3A9-D995FDC9A55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121ED8C-DDE9-4FB8-8968-0CA61BAA710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9442" name="灯片编号占位符 5">
            <a:extLst>
              <a:ext uri="{FF2B5EF4-FFF2-40B4-BE49-F238E27FC236}">
                <a16:creationId xmlns:a16="http://schemas.microsoft.com/office/drawing/2014/main" id="{8561D134-3272-9852-34C4-E301448FD14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14B512F-51E3-4901-B563-9E9A236673D6}" type="slidenum">
              <a:rPr lang="en-US" altLang="zh-CN">
                <a:latin typeface="Arial" panose="020B0604020202020204" pitchFamily="34" charset="0"/>
              </a:rPr>
              <a:pPr/>
              <a:t>123</a:t>
            </a:fld>
            <a:endParaRPr lang="en-US" altLang="zh-CN">
              <a:latin typeface="Arial" panose="020B0604020202020204" pitchFamily="34" charset="0"/>
            </a:endParaRPr>
          </a:p>
        </p:txBody>
      </p:sp>
      <p:sp>
        <p:nvSpPr>
          <p:cNvPr id="189444" name="Rectangle 3">
            <a:extLst>
              <a:ext uri="{FF2B5EF4-FFF2-40B4-BE49-F238E27FC236}">
                <a16:creationId xmlns:a16="http://schemas.microsoft.com/office/drawing/2014/main" id="{78FF0BC9-162C-2C3B-21E6-35EC80BFAB00}"/>
              </a:ext>
            </a:extLst>
          </p:cNvPr>
          <p:cNvSpPr>
            <a:spLocks noGrp="1" noChangeArrowheads="1"/>
          </p:cNvSpPr>
          <p:nvPr>
            <p:ph type="body" sz="quarter" idx="13"/>
          </p:nvPr>
        </p:nvSpPr>
        <p:spPr/>
        <p:txBody>
          <a:bodyPr>
            <a:normAutofit/>
          </a:bodyPr>
          <a:lstStyle/>
          <a:p>
            <a:pPr marL="230400" lvl="1" indent="0">
              <a:lnSpc>
                <a:spcPct val="160000"/>
              </a:lnSpc>
              <a:buNone/>
            </a:pPr>
            <a:r>
              <a:rPr lang="en-US" altLang="zh-CN" dirty="0">
                <a:latin typeface="Times New Roman" panose="02020603050405020304" pitchFamily="18" charset="0"/>
              </a:rPr>
              <a:t>⑷</a:t>
            </a:r>
            <a:r>
              <a:rPr lang="zh-CN" altLang="en-US" dirty="0">
                <a:latin typeface="Times New Roman" panose="02020603050405020304" pitchFamily="18" charset="0"/>
              </a:rPr>
              <a:t>对于其生命周期局限于计算过程中某个特定阶段的对象，可以使用基于区域的分配方法。当被创建的对象只在某计算过程的某个步骤中使用时，我们可以把这些对象分配在同一个区域中。一旦该计算步骤完成后，我们就删除整个区域。基于区域的分配方法具有一定的局限性，但当其可用时又非常高效，这是因为该技术可以成批地一次性删除区域中的所有对象。</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2">
            <a:extLst>
              <a:ext uri="{FF2B5EF4-FFF2-40B4-BE49-F238E27FC236}">
                <a16:creationId xmlns:a16="http://schemas.microsoft.com/office/drawing/2014/main" id="{FC7F7F7C-ACA1-B8C7-B258-CC9E20C30EE8}"/>
              </a:ext>
            </a:extLst>
          </p:cNvPr>
          <p:cNvSpPr>
            <a:spLocks noGrp="1" noChangeArrowheads="1"/>
          </p:cNvSpPr>
          <p:nvPr>
            <p:ph type="title"/>
          </p:nvPr>
        </p:nvSpPr>
        <p:spPr/>
        <p:txBody>
          <a:bodyPr anchor="ctr"/>
          <a:lstStyle/>
          <a:p>
            <a:r>
              <a:rPr lang="zh-CN" altLang="en-US">
                <a:latin typeface="Times New Roman" panose="02020603050405020304" pitchFamily="18" charset="0"/>
              </a:rPr>
              <a:t>本章小结</a:t>
            </a:r>
          </a:p>
        </p:txBody>
      </p:sp>
      <p:sp>
        <p:nvSpPr>
          <p:cNvPr id="2661379" name="Rectangle 3">
            <a:extLst>
              <a:ext uri="{FF2B5EF4-FFF2-40B4-BE49-F238E27FC236}">
                <a16:creationId xmlns:a16="http://schemas.microsoft.com/office/drawing/2014/main" id="{403388CD-AA6A-D332-E524-00FAA01358C6}"/>
              </a:ext>
            </a:extLst>
          </p:cNvPr>
          <p:cNvSpPr>
            <a:spLocks noGrp="1" noChangeArrowheads="1"/>
          </p:cNvSpPr>
          <p:nvPr>
            <p:ph idx="1"/>
          </p:nvPr>
        </p:nvSpPr>
        <p:spPr/>
        <p:txBody>
          <a:bodyPr>
            <a:normAutofit fontScale="85000" lnSpcReduction="10000"/>
          </a:bodyPr>
          <a:lstStyle/>
          <a:p>
            <a:pPr marL="609600" indent="-609600"/>
            <a:r>
              <a:rPr lang="zh-CN" altLang="en-US">
                <a:latin typeface="楷体_GB2312" pitchFamily="49" charset="-122"/>
              </a:rPr>
              <a:t>存储组织与管理是编译系统的重要组成部分，用来实现目标程序的存储组织与分配。根据程序设计语言的要求，有静态管理策略和动态管理策略</a:t>
            </a:r>
          </a:p>
          <a:p>
            <a:pPr marL="609600" indent="-609600"/>
            <a:r>
              <a:rPr lang="zh-CN" altLang="en-US">
                <a:latin typeface="楷体_GB2312" pitchFamily="49" charset="-122"/>
              </a:rPr>
              <a:t>名字的绑定要体现名字的声明和作用域约定</a:t>
            </a:r>
          </a:p>
          <a:p>
            <a:pPr marL="609600" indent="-609600"/>
            <a:r>
              <a:rPr lang="zh-CN" altLang="en-US">
                <a:latin typeface="楷体_GB2312" pitchFamily="49" charset="-122"/>
              </a:rPr>
              <a:t>过程调用中参数的传递方式分为传值、传地址、传值结果和传名</a:t>
            </a:r>
            <a:r>
              <a:rPr lang="en-US" altLang="zh-CN">
                <a:latin typeface="楷体_GB2312" pitchFamily="49" charset="-122"/>
              </a:rPr>
              <a:t>4</a:t>
            </a:r>
            <a:r>
              <a:rPr lang="zh-CN" altLang="en-US">
                <a:latin typeface="楷体_GB2312" pitchFamily="49" charset="-122"/>
              </a:rPr>
              <a:t>种</a:t>
            </a:r>
          </a:p>
          <a:p>
            <a:pPr marL="609600" indent="-609600"/>
            <a:r>
              <a:rPr lang="zh-CN" altLang="en-US">
                <a:latin typeface="楷体_GB2312" pitchFamily="49" charset="-122"/>
              </a:rPr>
              <a:t>典型的运行时内存空间包括目标代码、静态数据区和动态数据区</a:t>
            </a:r>
          </a:p>
        </p:txBody>
      </p:sp>
      <p:sp>
        <p:nvSpPr>
          <p:cNvPr id="4" name="日期占位符 3">
            <a:extLst>
              <a:ext uri="{FF2B5EF4-FFF2-40B4-BE49-F238E27FC236}">
                <a16:creationId xmlns:a16="http://schemas.microsoft.com/office/drawing/2014/main" id="{1CC076EF-6D71-F02D-791B-6E29193F226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5F93282-2A8F-4813-AFF3-489A2CAA5A0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90466" name="灯片编号占位符 5">
            <a:extLst>
              <a:ext uri="{FF2B5EF4-FFF2-40B4-BE49-F238E27FC236}">
                <a16:creationId xmlns:a16="http://schemas.microsoft.com/office/drawing/2014/main" id="{3ACDF233-51D8-4F29-A34F-E9845438070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B7EDECD-0121-4B5F-9F54-66F0675D3F1E}" type="slidenum">
              <a:rPr lang="en-US" altLang="zh-CN">
                <a:latin typeface="Arial" panose="020B0604020202020204" pitchFamily="34" charset="0"/>
              </a:rPr>
              <a:pPr/>
              <a:t>124</a:t>
            </a:fld>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1379">
                                            <p:txEl>
                                              <p:pRg st="0" end="0"/>
                                            </p:txEl>
                                          </p:spTgt>
                                        </p:tgtEl>
                                        <p:attrNameLst>
                                          <p:attrName>style.visibility</p:attrName>
                                        </p:attrNameLst>
                                      </p:cBhvr>
                                      <p:to>
                                        <p:strVal val="visible"/>
                                      </p:to>
                                    </p:set>
                                    <p:animEffect transition="in" filter="blinds(horizontal)">
                                      <p:cBhvr>
                                        <p:cTn id="7" dur="500"/>
                                        <p:tgtEl>
                                          <p:spTgt spid="2661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1379">
                                            <p:txEl>
                                              <p:pRg st="1" end="1"/>
                                            </p:txEl>
                                          </p:spTgt>
                                        </p:tgtEl>
                                        <p:attrNameLst>
                                          <p:attrName>style.visibility</p:attrName>
                                        </p:attrNameLst>
                                      </p:cBhvr>
                                      <p:to>
                                        <p:strVal val="visible"/>
                                      </p:to>
                                    </p:set>
                                    <p:animEffect transition="in" filter="blinds(horizontal)">
                                      <p:cBhvr>
                                        <p:cTn id="12" dur="500"/>
                                        <p:tgtEl>
                                          <p:spTgt spid="2661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1379">
                                            <p:txEl>
                                              <p:pRg st="2" end="2"/>
                                            </p:txEl>
                                          </p:spTgt>
                                        </p:tgtEl>
                                        <p:attrNameLst>
                                          <p:attrName>style.visibility</p:attrName>
                                        </p:attrNameLst>
                                      </p:cBhvr>
                                      <p:to>
                                        <p:strVal val="visible"/>
                                      </p:to>
                                    </p:set>
                                    <p:animEffect transition="in" filter="blinds(horizontal)">
                                      <p:cBhvr>
                                        <p:cTn id="17" dur="500"/>
                                        <p:tgtEl>
                                          <p:spTgt spid="2661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1379">
                                            <p:txEl>
                                              <p:pRg st="3" end="3"/>
                                            </p:txEl>
                                          </p:spTgt>
                                        </p:tgtEl>
                                        <p:attrNameLst>
                                          <p:attrName>style.visibility</p:attrName>
                                        </p:attrNameLst>
                                      </p:cBhvr>
                                      <p:to>
                                        <p:strVal val="visible"/>
                                      </p:to>
                                    </p:set>
                                    <p:animEffect transition="in" filter="blinds(horizontal)">
                                      <p:cBhvr>
                                        <p:cTn id="22" dur="500"/>
                                        <p:tgtEl>
                                          <p:spTgt spid="2661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1379"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2">
            <a:extLst>
              <a:ext uri="{FF2B5EF4-FFF2-40B4-BE49-F238E27FC236}">
                <a16:creationId xmlns:a16="http://schemas.microsoft.com/office/drawing/2014/main" id="{54906238-D3E4-10CD-78F1-574CDAD10959}"/>
              </a:ext>
            </a:extLst>
          </p:cNvPr>
          <p:cNvSpPr>
            <a:spLocks noGrp="1" noChangeArrowheads="1"/>
          </p:cNvSpPr>
          <p:nvPr>
            <p:ph type="title"/>
          </p:nvPr>
        </p:nvSpPr>
        <p:spPr/>
        <p:txBody>
          <a:bodyPr anchor="ctr"/>
          <a:lstStyle/>
          <a:p>
            <a:r>
              <a:rPr lang="zh-CN" altLang="en-US">
                <a:latin typeface="Times New Roman" panose="02020603050405020304" pitchFamily="18" charset="0"/>
              </a:rPr>
              <a:t>本章小结</a:t>
            </a:r>
          </a:p>
        </p:txBody>
      </p:sp>
      <p:sp>
        <p:nvSpPr>
          <p:cNvPr id="2882563" name="Rectangle 3">
            <a:extLst>
              <a:ext uri="{FF2B5EF4-FFF2-40B4-BE49-F238E27FC236}">
                <a16:creationId xmlns:a16="http://schemas.microsoft.com/office/drawing/2014/main" id="{2A3AB710-8DEE-DAAD-7944-63613A58E204}"/>
              </a:ext>
            </a:extLst>
          </p:cNvPr>
          <p:cNvSpPr>
            <a:spLocks noGrp="1" noChangeArrowheads="1"/>
          </p:cNvSpPr>
          <p:nvPr>
            <p:ph idx="1"/>
          </p:nvPr>
        </p:nvSpPr>
        <p:spPr/>
        <p:txBody>
          <a:bodyPr>
            <a:normAutofit lnSpcReduction="10000"/>
          </a:bodyPr>
          <a:lstStyle/>
          <a:p>
            <a:pPr marL="609600" indent="-609600"/>
            <a:r>
              <a:rPr lang="zh-CN" altLang="en-US">
                <a:latin typeface="楷体_GB2312" pitchFamily="49" charset="-122"/>
              </a:rPr>
              <a:t>对编译时就能确定其运行时所需要的存储空间的对象实行静态存储分配，对编译时无法确定过程何时运行、运行时所需要存储空间的对象实行动态存储分配</a:t>
            </a:r>
          </a:p>
          <a:p>
            <a:pPr marL="609600" indent="-609600"/>
            <a:r>
              <a:rPr lang="zh-CN" altLang="en-US">
                <a:latin typeface="Times New Roman" panose="02020603050405020304" pitchFamily="18" charset="0"/>
              </a:rPr>
              <a:t>静态存储管理方式支持较高的运行效率，利用适当的策略可以提高内存的利用率，但是无法支持动态数据和“过程”的递归调用</a:t>
            </a:r>
          </a:p>
        </p:txBody>
      </p:sp>
      <p:sp>
        <p:nvSpPr>
          <p:cNvPr id="4" name="日期占位符 3">
            <a:extLst>
              <a:ext uri="{FF2B5EF4-FFF2-40B4-BE49-F238E27FC236}">
                <a16:creationId xmlns:a16="http://schemas.microsoft.com/office/drawing/2014/main" id="{5E19AAF9-A7C4-8BDE-4C02-214B2A07395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50C2515-536A-40AF-A94A-D9588781F8B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92514" name="灯片编号占位符 5">
            <a:extLst>
              <a:ext uri="{FF2B5EF4-FFF2-40B4-BE49-F238E27FC236}">
                <a16:creationId xmlns:a16="http://schemas.microsoft.com/office/drawing/2014/main" id="{15D2F155-0335-DA5E-2DEF-A8B30C29C30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89FC444-80E7-4A98-AE17-947329ACEC7E}" type="slidenum">
              <a:rPr lang="en-US" altLang="zh-CN">
                <a:latin typeface="Arial" panose="020B0604020202020204" pitchFamily="34" charset="0"/>
              </a:rPr>
              <a:pPr/>
              <a:t>125</a:t>
            </a:fld>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82563">
                                            <p:txEl>
                                              <p:pRg st="0" end="0"/>
                                            </p:txEl>
                                          </p:spTgt>
                                        </p:tgtEl>
                                        <p:attrNameLst>
                                          <p:attrName>style.visibility</p:attrName>
                                        </p:attrNameLst>
                                      </p:cBhvr>
                                      <p:to>
                                        <p:strVal val="visible"/>
                                      </p:to>
                                    </p:set>
                                    <p:animEffect transition="in" filter="blinds(horizontal)">
                                      <p:cBhvr>
                                        <p:cTn id="7" dur="500"/>
                                        <p:tgtEl>
                                          <p:spTgt spid="2882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82563">
                                            <p:txEl>
                                              <p:pRg st="1" end="1"/>
                                            </p:txEl>
                                          </p:spTgt>
                                        </p:tgtEl>
                                        <p:attrNameLst>
                                          <p:attrName>style.visibility</p:attrName>
                                        </p:attrNameLst>
                                      </p:cBhvr>
                                      <p:to>
                                        <p:strVal val="visible"/>
                                      </p:to>
                                    </p:set>
                                    <p:animEffect transition="in" filter="blinds(horizontal)">
                                      <p:cBhvr>
                                        <p:cTn id="12" dur="500"/>
                                        <p:tgtEl>
                                          <p:spTgt spid="28825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2563"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3" name="Rectangle 2">
            <a:extLst>
              <a:ext uri="{FF2B5EF4-FFF2-40B4-BE49-F238E27FC236}">
                <a16:creationId xmlns:a16="http://schemas.microsoft.com/office/drawing/2014/main" id="{D33525DC-B95F-CBB6-5E85-271DA547BC7E}"/>
              </a:ext>
            </a:extLst>
          </p:cNvPr>
          <p:cNvSpPr>
            <a:spLocks noGrp="1" noChangeArrowheads="1"/>
          </p:cNvSpPr>
          <p:nvPr>
            <p:ph type="title"/>
          </p:nvPr>
        </p:nvSpPr>
        <p:spPr/>
        <p:txBody>
          <a:bodyPr anchor="ctr"/>
          <a:lstStyle/>
          <a:p>
            <a:r>
              <a:rPr lang="zh-CN" altLang="en-US">
                <a:latin typeface="Times New Roman" panose="02020603050405020304" pitchFamily="18" charset="0"/>
              </a:rPr>
              <a:t>本章小结</a:t>
            </a:r>
          </a:p>
        </p:txBody>
      </p:sp>
      <p:sp>
        <p:nvSpPr>
          <p:cNvPr id="2663427" name="Rectangle 3">
            <a:extLst>
              <a:ext uri="{FF2B5EF4-FFF2-40B4-BE49-F238E27FC236}">
                <a16:creationId xmlns:a16="http://schemas.microsoft.com/office/drawing/2014/main" id="{4E9C230B-0503-DCD6-509E-B49E64DA42FA}"/>
              </a:ext>
            </a:extLst>
          </p:cNvPr>
          <p:cNvSpPr>
            <a:spLocks noGrp="1" noChangeArrowheads="1"/>
          </p:cNvSpPr>
          <p:nvPr>
            <p:ph idx="1"/>
          </p:nvPr>
        </p:nvSpPr>
        <p:spPr/>
        <p:txBody>
          <a:bodyPr>
            <a:normAutofit fontScale="92500"/>
          </a:bodyPr>
          <a:lstStyle/>
          <a:p>
            <a:pPr marL="609600" indent="-609600"/>
            <a:r>
              <a:rPr lang="zh-CN" altLang="en-US">
                <a:latin typeface="Times New Roman" panose="02020603050405020304" pitchFamily="18" charset="0"/>
              </a:rPr>
              <a:t>栈式动态存储管理策略针对过程的每一次调用在栈顶创建一个栈单元用来存放这次过程调用产生的活动的数据区，访问链和</a:t>
            </a:r>
            <a:r>
              <a:rPr lang="en-US" altLang="zh-CN">
                <a:latin typeface="Times New Roman" panose="02020603050405020304" pitchFamily="18" charset="0"/>
              </a:rPr>
              <a:t>display</a:t>
            </a:r>
            <a:r>
              <a:rPr lang="zh-CN" altLang="en-US">
                <a:latin typeface="Times New Roman" panose="02020603050405020304" pitchFamily="18" charset="0"/>
              </a:rPr>
              <a:t>表可以用来实现相关数据的访问。这种方式支持过程的递归调用</a:t>
            </a:r>
          </a:p>
          <a:p>
            <a:pPr marL="609600" indent="-609600"/>
            <a:r>
              <a:rPr lang="zh-CN" altLang="en-US">
                <a:latin typeface="Times New Roman" panose="02020603050405020304" pitchFamily="18" charset="0"/>
              </a:rPr>
              <a:t>堆管理解决活动结束后数据仍需有效的问题，但需要使用内存管理器实现对孔洞的管理</a:t>
            </a:r>
          </a:p>
          <a:p>
            <a:pPr marL="609600" indent="-609600"/>
            <a:r>
              <a:rPr lang="zh-CN" altLang="en-US">
                <a:latin typeface="Times New Roman" panose="02020603050405020304" pitchFamily="18" charset="0"/>
              </a:rPr>
              <a:t>对内存的层次体系的有效利用有助于提高目标代码的运行效率</a:t>
            </a:r>
          </a:p>
        </p:txBody>
      </p:sp>
      <p:sp>
        <p:nvSpPr>
          <p:cNvPr id="4" name="日期占位符 3">
            <a:extLst>
              <a:ext uri="{FF2B5EF4-FFF2-40B4-BE49-F238E27FC236}">
                <a16:creationId xmlns:a16="http://schemas.microsoft.com/office/drawing/2014/main" id="{86B3EB3A-6466-2F5C-1E37-F40B4241789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66A7EED-07F0-4617-B3FF-3E5AAFD3C45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94562" name="灯片编号占位符 5">
            <a:extLst>
              <a:ext uri="{FF2B5EF4-FFF2-40B4-BE49-F238E27FC236}">
                <a16:creationId xmlns:a16="http://schemas.microsoft.com/office/drawing/2014/main" id="{6205CD9A-A047-5085-55C6-30B9C3A8816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4071CF4-9951-4371-A3F3-7301F6F2BFFC}" type="slidenum">
              <a:rPr lang="en-US" altLang="zh-CN">
                <a:latin typeface="Arial" panose="020B0604020202020204" pitchFamily="34" charset="0"/>
              </a:rPr>
              <a:pPr/>
              <a:t>126</a:t>
            </a:fld>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3427">
                                            <p:txEl>
                                              <p:pRg st="0" end="0"/>
                                            </p:txEl>
                                          </p:spTgt>
                                        </p:tgtEl>
                                        <p:attrNameLst>
                                          <p:attrName>style.visibility</p:attrName>
                                        </p:attrNameLst>
                                      </p:cBhvr>
                                      <p:to>
                                        <p:strVal val="visible"/>
                                      </p:to>
                                    </p:set>
                                    <p:animEffect transition="in" filter="blinds(horizontal)">
                                      <p:cBhvr>
                                        <p:cTn id="7" dur="500"/>
                                        <p:tgtEl>
                                          <p:spTgt spid="2663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3427">
                                            <p:txEl>
                                              <p:pRg st="1" end="1"/>
                                            </p:txEl>
                                          </p:spTgt>
                                        </p:tgtEl>
                                        <p:attrNameLst>
                                          <p:attrName>style.visibility</p:attrName>
                                        </p:attrNameLst>
                                      </p:cBhvr>
                                      <p:to>
                                        <p:strVal val="visible"/>
                                      </p:to>
                                    </p:set>
                                    <p:animEffect transition="in" filter="blinds(horizontal)">
                                      <p:cBhvr>
                                        <p:cTn id="12" dur="500"/>
                                        <p:tgtEl>
                                          <p:spTgt spid="2663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3427">
                                            <p:txEl>
                                              <p:pRg st="2" end="2"/>
                                            </p:txEl>
                                          </p:spTgt>
                                        </p:tgtEl>
                                        <p:attrNameLst>
                                          <p:attrName>style.visibility</p:attrName>
                                        </p:attrNameLst>
                                      </p:cBhvr>
                                      <p:to>
                                        <p:strVal val="visible"/>
                                      </p:to>
                                    </p:set>
                                    <p:animEffect transition="in" filter="blinds(horizontal)">
                                      <p:cBhvr>
                                        <p:cTn id="17" dur="500"/>
                                        <p:tgtEl>
                                          <p:spTgt spid="2663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2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E1FE9E0D-3225-256F-DA26-20E4DBFAD870}"/>
              </a:ext>
            </a:extLst>
          </p:cNvPr>
          <p:cNvSpPr>
            <a:spLocks noGrp="1" noChangeArrowheads="1"/>
          </p:cNvSpPr>
          <p:nvPr>
            <p:ph type="title"/>
          </p:nvPr>
        </p:nvSpPr>
        <p:spPr/>
        <p:txBody>
          <a:bodyPr anchor="ctr"/>
          <a:lstStyle/>
          <a:p>
            <a:r>
              <a:rPr lang="en-US" altLang="zh-CN">
                <a:latin typeface="Times New Roman" panose="02020603050405020304" pitchFamily="18" charset="0"/>
              </a:rPr>
              <a:t>9.1.3 </a:t>
            </a:r>
            <a:r>
              <a:rPr lang="zh-CN" altLang="en-US">
                <a:latin typeface="Times New Roman" panose="02020603050405020304" pitchFamily="18" charset="0"/>
              </a:rPr>
              <a:t>过程及其活动 </a:t>
            </a:r>
          </a:p>
        </p:txBody>
      </p:sp>
      <p:sp>
        <p:nvSpPr>
          <p:cNvPr id="4" name="日期占位符 3">
            <a:extLst>
              <a:ext uri="{FF2B5EF4-FFF2-40B4-BE49-F238E27FC236}">
                <a16:creationId xmlns:a16="http://schemas.microsoft.com/office/drawing/2014/main" id="{7075C777-546D-EB24-CD3F-DF7247E4D6A9}"/>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6FDB0B4-EA59-4D87-AB31-BA00ABFBA0E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6626" name="灯片编号占位符 5">
            <a:extLst>
              <a:ext uri="{FF2B5EF4-FFF2-40B4-BE49-F238E27FC236}">
                <a16:creationId xmlns:a16="http://schemas.microsoft.com/office/drawing/2014/main" id="{4F2C3C14-E247-9F32-9B87-57C1717CAA8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CC5A5FC-C005-47C0-B96D-AB5DA7FE4F8E}" type="slidenum">
              <a:rPr lang="en-US" altLang="zh-CN">
                <a:latin typeface="Arial" panose="020B0604020202020204" pitchFamily="34" charset="0"/>
              </a:rPr>
              <a:pPr/>
              <a:t>13</a:t>
            </a:fld>
            <a:endParaRPr lang="en-US" altLang="zh-CN">
              <a:latin typeface="Arial" panose="020B0604020202020204" pitchFamily="34" charset="0"/>
            </a:endParaRPr>
          </a:p>
        </p:txBody>
      </p:sp>
      <p:sp>
        <p:nvSpPr>
          <p:cNvPr id="2505731" name="Rectangle 3">
            <a:extLst>
              <a:ext uri="{FF2B5EF4-FFF2-40B4-BE49-F238E27FC236}">
                <a16:creationId xmlns:a16="http://schemas.microsoft.com/office/drawing/2014/main" id="{97F323A0-8317-D359-4500-82672AC273CB}"/>
              </a:ext>
            </a:extLst>
          </p:cNvPr>
          <p:cNvSpPr>
            <a:spLocks noGrp="1" noChangeArrowheads="1"/>
          </p:cNvSpPr>
          <p:nvPr>
            <p:ph type="body" sz="quarter" idx="13"/>
          </p:nvPr>
        </p:nvSpPr>
        <p:spPr/>
        <p:txBody>
          <a:bodyPr/>
          <a:lstStyle/>
          <a:p>
            <a:pPr>
              <a:spcBef>
                <a:spcPct val="25000"/>
              </a:spcBef>
            </a:pPr>
            <a:r>
              <a:rPr lang="zh-CN" altLang="en-US" dirty="0"/>
              <a:t>将“过程、函数和方法”统称为“过程” </a:t>
            </a:r>
          </a:p>
          <a:p>
            <a:pPr>
              <a:spcBef>
                <a:spcPct val="25000"/>
              </a:spcBef>
            </a:pPr>
            <a:r>
              <a:rPr lang="zh-CN" altLang="en-US" dirty="0">
                <a:solidFill>
                  <a:srgbClr val="FF0000"/>
                </a:solidFill>
              </a:rPr>
              <a:t>过程定义</a:t>
            </a:r>
            <a:r>
              <a:rPr lang="zh-CN" altLang="en-US" dirty="0"/>
              <a:t>是一个声明，它的最简单形式是把一个标识符和一个语句联系起来。该标识符是</a:t>
            </a:r>
            <a:r>
              <a:rPr lang="zh-CN" altLang="en-US" dirty="0">
                <a:solidFill>
                  <a:srgbClr val="FF0000"/>
                </a:solidFill>
              </a:rPr>
              <a:t>过程名</a:t>
            </a:r>
            <a:r>
              <a:rPr lang="zh-CN" altLang="en-US" dirty="0"/>
              <a:t>，而这个语句是</a:t>
            </a:r>
            <a:r>
              <a:rPr lang="zh-CN" altLang="en-US" dirty="0">
                <a:solidFill>
                  <a:srgbClr val="FF0000"/>
                </a:solidFill>
              </a:rPr>
              <a:t>过程体</a:t>
            </a:r>
            <a:r>
              <a:rPr lang="zh-CN" altLang="en-US" dirty="0"/>
              <a:t>。 </a:t>
            </a:r>
          </a:p>
          <a:p>
            <a:pPr>
              <a:spcBef>
                <a:spcPct val="25000"/>
              </a:spcBef>
            </a:pPr>
            <a:r>
              <a:rPr lang="zh-CN" altLang="en-US" dirty="0"/>
              <a:t>当过程名出现在可执行语句中时，称相应的过程在该点被调用。</a:t>
            </a:r>
            <a:r>
              <a:rPr lang="zh-CN" altLang="en-US" dirty="0">
                <a:solidFill>
                  <a:srgbClr val="FF0000"/>
                </a:solidFill>
              </a:rPr>
              <a:t>过程调用</a:t>
            </a:r>
            <a:r>
              <a:rPr lang="zh-CN" altLang="en-US" dirty="0"/>
              <a:t>就是执行被调用过程的过程体。注意，过程调用也可以出现在表达式中。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5731">
                                            <p:txEl>
                                              <p:pRg st="0" end="0"/>
                                            </p:txEl>
                                          </p:spTgt>
                                        </p:tgtEl>
                                        <p:attrNameLst>
                                          <p:attrName>style.visibility</p:attrName>
                                        </p:attrNameLst>
                                      </p:cBhvr>
                                      <p:to>
                                        <p:strVal val="visible"/>
                                      </p:to>
                                    </p:set>
                                    <p:animEffect transition="in" filter="blinds(horizontal)">
                                      <p:cBhvr>
                                        <p:cTn id="7" dur="500"/>
                                        <p:tgtEl>
                                          <p:spTgt spid="2505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5731">
                                            <p:txEl>
                                              <p:pRg st="1" end="1"/>
                                            </p:txEl>
                                          </p:spTgt>
                                        </p:tgtEl>
                                        <p:attrNameLst>
                                          <p:attrName>style.visibility</p:attrName>
                                        </p:attrNameLst>
                                      </p:cBhvr>
                                      <p:to>
                                        <p:strVal val="visible"/>
                                      </p:to>
                                    </p:set>
                                    <p:animEffect transition="in" filter="blinds(horizontal)">
                                      <p:cBhvr>
                                        <p:cTn id="12" dur="500"/>
                                        <p:tgtEl>
                                          <p:spTgt spid="2505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05731">
                                            <p:txEl>
                                              <p:pRg st="2" end="2"/>
                                            </p:txEl>
                                          </p:spTgt>
                                        </p:tgtEl>
                                        <p:attrNameLst>
                                          <p:attrName>style.visibility</p:attrName>
                                        </p:attrNameLst>
                                      </p:cBhvr>
                                      <p:to>
                                        <p:strVal val="visible"/>
                                      </p:to>
                                    </p:set>
                                    <p:animEffect transition="in" filter="blinds(horizontal)">
                                      <p:cBhvr>
                                        <p:cTn id="17" dur="500"/>
                                        <p:tgtEl>
                                          <p:spTgt spid="2505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573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914250F7-E647-85C6-8CE0-340D12D5EA62}"/>
              </a:ext>
            </a:extLst>
          </p:cNvPr>
          <p:cNvSpPr>
            <a:spLocks noGrp="1" noChangeArrowheads="1"/>
          </p:cNvSpPr>
          <p:nvPr>
            <p:ph type="title"/>
          </p:nvPr>
        </p:nvSpPr>
        <p:spPr/>
        <p:txBody>
          <a:bodyPr anchor="ctr"/>
          <a:lstStyle/>
          <a:p>
            <a:r>
              <a:rPr lang="en-US" altLang="zh-CN">
                <a:latin typeface="Times New Roman" panose="02020603050405020304" pitchFamily="18" charset="0"/>
              </a:rPr>
              <a:t>9.1.3 </a:t>
            </a:r>
            <a:r>
              <a:rPr lang="zh-CN" altLang="en-US">
                <a:latin typeface="Times New Roman" panose="02020603050405020304" pitchFamily="18" charset="0"/>
              </a:rPr>
              <a:t>过程及其活动 </a:t>
            </a:r>
          </a:p>
        </p:txBody>
      </p:sp>
      <p:sp>
        <p:nvSpPr>
          <p:cNvPr id="4" name="日期占位符 3">
            <a:extLst>
              <a:ext uri="{FF2B5EF4-FFF2-40B4-BE49-F238E27FC236}">
                <a16:creationId xmlns:a16="http://schemas.microsoft.com/office/drawing/2014/main" id="{3FAB9815-8A7A-005D-3A71-4208CE02132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659CE58-50D4-4179-B212-D8F2F6FC6DA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8674" name="灯片编号占位符 5">
            <a:extLst>
              <a:ext uri="{FF2B5EF4-FFF2-40B4-BE49-F238E27FC236}">
                <a16:creationId xmlns:a16="http://schemas.microsoft.com/office/drawing/2014/main" id="{2172B0F0-304D-9981-0F82-C658872666C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0F38425-DED1-4902-A74D-ED30EEF45271}" type="slidenum">
              <a:rPr lang="en-US" altLang="zh-CN">
                <a:latin typeface="Arial" panose="020B0604020202020204" pitchFamily="34" charset="0"/>
              </a:rPr>
              <a:pPr/>
              <a:t>14</a:t>
            </a:fld>
            <a:endParaRPr lang="en-US" altLang="zh-CN">
              <a:latin typeface="Arial" panose="020B0604020202020204" pitchFamily="34" charset="0"/>
            </a:endParaRPr>
          </a:p>
        </p:txBody>
      </p:sp>
      <p:sp>
        <p:nvSpPr>
          <p:cNvPr id="2878467" name="Rectangle 3">
            <a:extLst>
              <a:ext uri="{FF2B5EF4-FFF2-40B4-BE49-F238E27FC236}">
                <a16:creationId xmlns:a16="http://schemas.microsoft.com/office/drawing/2014/main" id="{C093A970-3BBA-C4DC-69C2-3CBC4F55C747}"/>
              </a:ext>
            </a:extLst>
          </p:cNvPr>
          <p:cNvSpPr>
            <a:spLocks noGrp="1" noChangeArrowheads="1"/>
          </p:cNvSpPr>
          <p:nvPr>
            <p:ph type="body" sz="quarter" idx="13"/>
          </p:nvPr>
        </p:nvSpPr>
        <p:spPr>
          <a:xfrm>
            <a:off x="1064596" y="1443018"/>
            <a:ext cx="9783916" cy="4460632"/>
          </a:xfrm>
        </p:spPr>
        <p:txBody>
          <a:bodyPr>
            <a:normAutofit fontScale="85000" lnSpcReduction="10000"/>
          </a:bodyPr>
          <a:lstStyle/>
          <a:p>
            <a:pPr>
              <a:lnSpc>
                <a:spcPct val="170000"/>
              </a:lnSpc>
              <a:spcBef>
                <a:spcPct val="0"/>
              </a:spcBef>
            </a:pPr>
            <a:r>
              <a:rPr lang="zh-CN" altLang="en-US" dirty="0">
                <a:latin typeface="Times New Roman" panose="02020603050405020304" pitchFamily="18" charset="0"/>
              </a:rPr>
              <a:t>出现在过程定义中的某些标识符具有特殊的意义，称为该过程的形式参数，简称为</a:t>
            </a:r>
            <a:r>
              <a:rPr lang="zh-CN" altLang="en-US" dirty="0">
                <a:solidFill>
                  <a:srgbClr val="FF0000"/>
                </a:solidFill>
                <a:latin typeface="Times New Roman" panose="02020603050405020304" pitchFamily="18" charset="0"/>
              </a:rPr>
              <a:t>形参</a:t>
            </a:r>
            <a:r>
              <a:rPr lang="zh-CN" altLang="en-US" dirty="0">
                <a:latin typeface="Times New Roman" panose="02020603050405020304" pitchFamily="18" charset="0"/>
              </a:rPr>
              <a:t>。调用过程时，表达式作为实在参数</a:t>
            </a:r>
            <a:r>
              <a:rPr lang="en-US" altLang="zh-CN" dirty="0">
                <a:latin typeface="Times New Roman" panose="02020603050405020304" pitchFamily="18" charset="0"/>
              </a:rPr>
              <a:t>(</a:t>
            </a:r>
            <a:r>
              <a:rPr lang="zh-CN" altLang="en-US" dirty="0">
                <a:latin typeface="Times New Roman" panose="02020603050405020304" pitchFamily="18" charset="0"/>
              </a:rPr>
              <a:t>或</a:t>
            </a:r>
            <a:r>
              <a:rPr lang="zh-CN" altLang="en-US" dirty="0">
                <a:solidFill>
                  <a:srgbClr val="FF0000"/>
                </a:solidFill>
                <a:latin typeface="Times New Roman" panose="02020603050405020304" pitchFamily="18" charset="0"/>
              </a:rPr>
              <a:t>实参</a:t>
            </a:r>
            <a:r>
              <a:rPr lang="en-US" altLang="zh-CN" dirty="0">
                <a:latin typeface="Times New Roman" panose="02020603050405020304" pitchFamily="18" charset="0"/>
              </a:rPr>
              <a:t>)</a:t>
            </a:r>
            <a:r>
              <a:rPr lang="zh-CN" altLang="en-US" dirty="0">
                <a:latin typeface="Times New Roman" panose="02020603050405020304" pitchFamily="18" charset="0"/>
              </a:rPr>
              <a:t>传递给被调用的过程，以替换出现在过程体中的对应形式参数。</a:t>
            </a:r>
            <a:r>
              <a:rPr lang="en-US" altLang="zh-CN" dirty="0">
                <a:latin typeface="Times New Roman" panose="02020603050405020304" pitchFamily="18" charset="0"/>
              </a:rPr>
              <a:t>9.1.4</a:t>
            </a:r>
            <a:r>
              <a:rPr lang="zh-CN" altLang="en-US" dirty="0">
                <a:latin typeface="Times New Roman" panose="02020603050405020304" pitchFamily="18" charset="0"/>
              </a:rPr>
              <a:t>节将讨论实参和形参的结合方法。</a:t>
            </a:r>
          </a:p>
          <a:p>
            <a:pPr>
              <a:lnSpc>
                <a:spcPct val="170000"/>
              </a:lnSpc>
            </a:pPr>
            <a:r>
              <a:rPr lang="zh-CN" altLang="en-US" dirty="0">
                <a:latin typeface="Times New Roman" panose="02020603050405020304" pitchFamily="18" charset="0"/>
              </a:rPr>
              <a:t>过程体的每次执行叫做该过程的一个</a:t>
            </a:r>
            <a:r>
              <a:rPr lang="zh-CN" altLang="en-US" dirty="0">
                <a:solidFill>
                  <a:srgbClr val="FF0000"/>
                </a:solidFill>
                <a:latin typeface="Times New Roman" panose="02020603050405020304" pitchFamily="18" charset="0"/>
              </a:rPr>
              <a:t>活动</a:t>
            </a:r>
            <a:r>
              <a:rPr lang="zh-CN" altLang="en-US" dirty="0">
                <a:latin typeface="Times New Roman" panose="02020603050405020304" pitchFamily="18" charset="0"/>
              </a:rPr>
              <a:t>。过程</a:t>
            </a:r>
            <a:r>
              <a:rPr lang="en-US" altLang="zh-CN" dirty="0">
                <a:latin typeface="Times New Roman" panose="02020603050405020304" pitchFamily="18" charset="0"/>
              </a:rPr>
              <a:t>p</a:t>
            </a:r>
            <a:r>
              <a:rPr lang="zh-CN" altLang="en-US" dirty="0">
                <a:latin typeface="Times New Roman" panose="02020603050405020304" pitchFamily="18" charset="0"/>
              </a:rPr>
              <a:t>的一个</a:t>
            </a:r>
            <a:r>
              <a:rPr lang="zh-CN" altLang="en-US" dirty="0">
                <a:solidFill>
                  <a:srgbClr val="3B3BFF"/>
                </a:solidFill>
                <a:latin typeface="Times New Roman" panose="02020603050405020304" pitchFamily="18" charset="0"/>
              </a:rPr>
              <a:t>活动的生存期</a:t>
            </a:r>
            <a:r>
              <a:rPr lang="zh-CN" altLang="en-US" dirty="0">
                <a:latin typeface="Times New Roman" panose="02020603050405020304" pitchFamily="18" charset="0"/>
              </a:rPr>
              <a:t>是从过程体执行的第一步到最后一步，包括执行被</a:t>
            </a:r>
            <a:r>
              <a:rPr lang="en-US" altLang="zh-CN" dirty="0">
                <a:latin typeface="Times New Roman" panose="02020603050405020304" pitchFamily="18" charset="0"/>
              </a:rPr>
              <a:t>p</a:t>
            </a:r>
            <a:r>
              <a:rPr lang="zh-CN" altLang="en-US" dirty="0">
                <a:latin typeface="Times New Roman" panose="02020603050405020304" pitchFamily="18" charset="0"/>
              </a:rPr>
              <a:t>调用的过程的时间，以及再由这样的过程调用其它过程所花的时间，等等。</a:t>
            </a:r>
            <a:r>
              <a:rPr lang="zh-CN" altLang="en-US" dirty="0"/>
              <a:t> </a:t>
            </a:r>
            <a:r>
              <a:rPr lang="zh-CN" altLang="en-US"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8467">
                                            <p:txEl>
                                              <p:pRg st="0" end="0"/>
                                            </p:txEl>
                                          </p:spTgt>
                                        </p:tgtEl>
                                        <p:attrNameLst>
                                          <p:attrName>style.visibility</p:attrName>
                                        </p:attrNameLst>
                                      </p:cBhvr>
                                      <p:to>
                                        <p:strVal val="visible"/>
                                      </p:to>
                                    </p:set>
                                    <p:animEffect transition="in" filter="blinds(horizontal)">
                                      <p:cBhvr>
                                        <p:cTn id="7" dur="500"/>
                                        <p:tgtEl>
                                          <p:spTgt spid="2878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78467">
                                            <p:txEl>
                                              <p:pRg st="1" end="1"/>
                                            </p:txEl>
                                          </p:spTgt>
                                        </p:tgtEl>
                                        <p:attrNameLst>
                                          <p:attrName>style.visibility</p:attrName>
                                        </p:attrNameLst>
                                      </p:cBhvr>
                                      <p:to>
                                        <p:strVal val="visible"/>
                                      </p:to>
                                    </p:set>
                                    <p:animEffect transition="in" filter="blinds(horizontal)">
                                      <p:cBhvr>
                                        <p:cTn id="12" dur="500"/>
                                        <p:tgtEl>
                                          <p:spTgt spid="2878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4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80B45FE6-B182-D354-FD0D-955D34989A1E}"/>
              </a:ext>
            </a:extLst>
          </p:cNvPr>
          <p:cNvSpPr>
            <a:spLocks noGrp="1" noChangeArrowheads="1"/>
          </p:cNvSpPr>
          <p:nvPr>
            <p:ph type="title"/>
          </p:nvPr>
        </p:nvSpPr>
        <p:spPr/>
        <p:txBody>
          <a:bodyPr anchor="ctr"/>
          <a:lstStyle/>
          <a:p>
            <a:r>
              <a:rPr lang="en-US" altLang="zh-CN">
                <a:latin typeface="Times New Roman" panose="02020603050405020304" pitchFamily="18" charset="0"/>
              </a:rPr>
              <a:t>9.1.3 </a:t>
            </a:r>
            <a:r>
              <a:rPr lang="zh-CN" altLang="en-US">
                <a:latin typeface="Times New Roman" panose="02020603050405020304" pitchFamily="18" charset="0"/>
              </a:rPr>
              <a:t>过程及其活动 </a:t>
            </a:r>
          </a:p>
        </p:txBody>
      </p:sp>
      <p:sp>
        <p:nvSpPr>
          <p:cNvPr id="4" name="日期占位符 3">
            <a:extLst>
              <a:ext uri="{FF2B5EF4-FFF2-40B4-BE49-F238E27FC236}">
                <a16:creationId xmlns:a16="http://schemas.microsoft.com/office/drawing/2014/main" id="{8C53283B-40BD-22D2-73F3-F3906504789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5E78CD0-0AE0-4D97-93CF-71F384801EE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0722" name="灯片编号占位符 5">
            <a:extLst>
              <a:ext uri="{FF2B5EF4-FFF2-40B4-BE49-F238E27FC236}">
                <a16:creationId xmlns:a16="http://schemas.microsoft.com/office/drawing/2014/main" id="{8D786CBB-5E77-E301-5E7E-B5CA54C0331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D4058C41-4C8A-4B02-AA9C-CF8F248066B5}" type="slidenum">
              <a:rPr lang="en-US" altLang="zh-CN">
                <a:latin typeface="Arial" panose="020B0604020202020204" pitchFamily="34" charset="0"/>
              </a:rPr>
              <a:pPr/>
              <a:t>15</a:t>
            </a:fld>
            <a:endParaRPr lang="en-US" altLang="zh-CN">
              <a:latin typeface="Arial" panose="020B0604020202020204" pitchFamily="34" charset="0"/>
            </a:endParaRPr>
          </a:p>
        </p:txBody>
      </p:sp>
      <p:sp>
        <p:nvSpPr>
          <p:cNvPr id="2507779" name="Rectangle 3">
            <a:extLst>
              <a:ext uri="{FF2B5EF4-FFF2-40B4-BE49-F238E27FC236}">
                <a16:creationId xmlns:a16="http://schemas.microsoft.com/office/drawing/2014/main" id="{E74105A4-E613-02D5-F3E3-FA5A2D280435}"/>
              </a:ext>
            </a:extLst>
          </p:cNvPr>
          <p:cNvSpPr>
            <a:spLocks noGrp="1" noChangeArrowheads="1"/>
          </p:cNvSpPr>
          <p:nvPr>
            <p:ph type="body" sz="quarter" idx="13"/>
          </p:nvPr>
        </p:nvSpPr>
        <p:spPr>
          <a:xfrm>
            <a:off x="1064596" y="1443017"/>
            <a:ext cx="9783916" cy="4726963"/>
          </a:xfrm>
        </p:spPr>
        <p:txBody>
          <a:bodyPr>
            <a:normAutofit fontScale="92500"/>
          </a:bodyPr>
          <a:lstStyle/>
          <a:p>
            <a:r>
              <a:rPr lang="zh-CN" altLang="en-US" dirty="0">
                <a:latin typeface="Times New Roman" panose="02020603050405020304" pitchFamily="18" charset="0"/>
              </a:rPr>
              <a:t>如果</a:t>
            </a:r>
            <a:r>
              <a:rPr lang="en-US" altLang="zh-CN" i="1" dirty="0">
                <a:latin typeface="Times New Roman" panose="02020603050405020304" pitchFamily="18" charset="0"/>
              </a:rPr>
              <a:t>a</a:t>
            </a:r>
            <a:r>
              <a:rPr lang="zh-CN" altLang="en-US" dirty="0">
                <a:latin typeface="Times New Roman" panose="02020603050405020304" pitchFamily="18" charset="0"/>
              </a:rPr>
              <a:t>和</a:t>
            </a:r>
            <a:r>
              <a:rPr lang="en-US" altLang="zh-CN" i="1" dirty="0">
                <a:latin typeface="Times New Roman" panose="02020603050405020304" pitchFamily="18" charset="0"/>
              </a:rPr>
              <a:t>b</a:t>
            </a:r>
            <a:r>
              <a:rPr lang="zh-CN" altLang="en-US" dirty="0">
                <a:latin typeface="Times New Roman" panose="02020603050405020304" pitchFamily="18" charset="0"/>
              </a:rPr>
              <a:t>是过程的活动，那么它们的生存期或者不交迭，或者嵌套。也就是说，如果在</a:t>
            </a:r>
            <a:r>
              <a:rPr lang="en-US" altLang="zh-CN" dirty="0">
                <a:latin typeface="Times New Roman" panose="02020603050405020304" pitchFamily="18" charset="0"/>
              </a:rPr>
              <a:t>a</a:t>
            </a:r>
            <a:r>
              <a:rPr lang="zh-CN" altLang="en-US" dirty="0">
                <a:latin typeface="Times New Roman" panose="02020603050405020304" pitchFamily="18" charset="0"/>
              </a:rPr>
              <a:t>结束之前</a:t>
            </a:r>
            <a:r>
              <a:rPr lang="en-US" altLang="zh-CN" dirty="0">
                <a:latin typeface="Times New Roman" panose="02020603050405020304" pitchFamily="18" charset="0"/>
              </a:rPr>
              <a:t>b</a:t>
            </a:r>
            <a:r>
              <a:rPr lang="zh-CN" altLang="en-US" dirty="0">
                <a:latin typeface="Times New Roman" panose="02020603050405020304" pitchFamily="18" charset="0"/>
              </a:rPr>
              <a:t>就开始了，那么</a:t>
            </a:r>
            <a:r>
              <a:rPr lang="en-US" altLang="zh-CN" dirty="0">
                <a:latin typeface="Times New Roman" panose="02020603050405020304" pitchFamily="18" charset="0"/>
              </a:rPr>
              <a:t>b</a:t>
            </a:r>
            <a:r>
              <a:rPr lang="zh-CN" altLang="en-US" dirty="0">
                <a:latin typeface="Times New Roman" panose="02020603050405020304" pitchFamily="18" charset="0"/>
              </a:rPr>
              <a:t>必须在</a:t>
            </a:r>
            <a:r>
              <a:rPr lang="en-US" altLang="zh-CN" dirty="0">
                <a:latin typeface="Times New Roman" panose="02020603050405020304" pitchFamily="18" charset="0"/>
              </a:rPr>
              <a:t>a</a:t>
            </a:r>
            <a:r>
              <a:rPr lang="zh-CN" altLang="en-US" dirty="0">
                <a:latin typeface="Times New Roman" panose="02020603050405020304" pitchFamily="18" charset="0"/>
              </a:rPr>
              <a:t>结束之前结束。</a:t>
            </a:r>
          </a:p>
          <a:p>
            <a:r>
              <a:rPr lang="zh-CN" altLang="en-US" dirty="0">
                <a:latin typeface="Times New Roman" panose="02020603050405020304" pitchFamily="18" charset="0"/>
              </a:rPr>
              <a:t>如果同一个过程的一次新的活动可以在前一次活动结束前开始，则称这样的过程是</a:t>
            </a:r>
            <a:r>
              <a:rPr lang="zh-CN" altLang="en-US" dirty="0">
                <a:solidFill>
                  <a:srgbClr val="FF0000"/>
                </a:solidFill>
              </a:rPr>
              <a:t>递归的</a:t>
            </a:r>
            <a:r>
              <a:rPr lang="zh-CN" altLang="en-US" dirty="0">
                <a:latin typeface="Times New Roman" panose="02020603050405020304" pitchFamily="18" charset="0"/>
              </a:rPr>
              <a:t>。递归过程</a:t>
            </a:r>
            <a:r>
              <a:rPr lang="en-US" altLang="zh-CN" dirty="0">
                <a:latin typeface="Times New Roman" panose="02020603050405020304" pitchFamily="18" charset="0"/>
              </a:rPr>
              <a:t>p</a:t>
            </a:r>
            <a:r>
              <a:rPr lang="zh-CN" altLang="en-US" dirty="0">
                <a:latin typeface="Times New Roman" panose="02020603050405020304" pitchFamily="18" charset="0"/>
              </a:rPr>
              <a:t>也可以间接地调用自己。</a:t>
            </a:r>
          </a:p>
          <a:p>
            <a:r>
              <a:rPr lang="zh-CN" altLang="en-US" dirty="0">
                <a:latin typeface="Times New Roman" panose="02020603050405020304" pitchFamily="18" charset="0"/>
              </a:rPr>
              <a:t>如果某个过程是递归的，则在某一时刻可能有它的</a:t>
            </a:r>
            <a:r>
              <a:rPr lang="zh-CN" altLang="en-US" dirty="0">
                <a:solidFill>
                  <a:srgbClr val="3B3BFF"/>
                </a:solidFill>
              </a:rPr>
              <a:t>几个活动同时活跃</a:t>
            </a:r>
            <a:r>
              <a:rPr lang="zh-CN" altLang="en-US" dirty="0">
                <a:latin typeface="Times New Roman" panose="02020603050405020304" pitchFamily="18" charset="0"/>
              </a:rPr>
              <a:t>，这时必须合理组织这些同时活跃着的活动的内存空间。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7779">
                                            <p:txEl>
                                              <p:pRg st="0" end="0"/>
                                            </p:txEl>
                                          </p:spTgt>
                                        </p:tgtEl>
                                        <p:attrNameLst>
                                          <p:attrName>style.visibility</p:attrName>
                                        </p:attrNameLst>
                                      </p:cBhvr>
                                      <p:to>
                                        <p:strVal val="visible"/>
                                      </p:to>
                                    </p:set>
                                    <p:animEffect transition="in" filter="blinds(horizontal)">
                                      <p:cBhvr>
                                        <p:cTn id="7" dur="500"/>
                                        <p:tgtEl>
                                          <p:spTgt spid="2507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7779">
                                            <p:txEl>
                                              <p:pRg st="1" end="1"/>
                                            </p:txEl>
                                          </p:spTgt>
                                        </p:tgtEl>
                                        <p:attrNameLst>
                                          <p:attrName>style.visibility</p:attrName>
                                        </p:attrNameLst>
                                      </p:cBhvr>
                                      <p:to>
                                        <p:strVal val="visible"/>
                                      </p:to>
                                    </p:set>
                                    <p:animEffect transition="in" filter="blinds(horizontal)">
                                      <p:cBhvr>
                                        <p:cTn id="12" dur="500"/>
                                        <p:tgtEl>
                                          <p:spTgt spid="2507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07779">
                                            <p:txEl>
                                              <p:pRg st="2" end="2"/>
                                            </p:txEl>
                                          </p:spTgt>
                                        </p:tgtEl>
                                        <p:attrNameLst>
                                          <p:attrName>style.visibility</p:attrName>
                                        </p:attrNameLst>
                                      </p:cBhvr>
                                      <p:to>
                                        <p:strVal val="visible"/>
                                      </p:to>
                                    </p:set>
                                    <p:animEffect transition="in" filter="blinds(horizontal)">
                                      <p:cBhvr>
                                        <p:cTn id="17" dur="500"/>
                                        <p:tgtEl>
                                          <p:spTgt spid="2507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777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DB56FECA-D646-A1EB-35E1-D52A061594BD}"/>
              </a:ext>
            </a:extLst>
          </p:cNvPr>
          <p:cNvSpPr>
            <a:spLocks noGrp="1" noChangeArrowheads="1"/>
          </p:cNvSpPr>
          <p:nvPr>
            <p:ph type="title"/>
          </p:nvPr>
        </p:nvSpPr>
        <p:spPr/>
        <p:txBody>
          <a:bodyPr anchor="ctr"/>
          <a:lstStyle/>
          <a:p>
            <a:r>
              <a:rPr lang="en-US" altLang="zh-CN">
                <a:latin typeface="Times New Roman" panose="02020603050405020304" pitchFamily="18" charset="0"/>
              </a:rPr>
              <a:t>9.1.4 </a:t>
            </a:r>
            <a:r>
              <a:rPr lang="zh-CN" altLang="en-US"/>
              <a:t>参数传递方式 </a:t>
            </a:r>
          </a:p>
        </p:txBody>
      </p:sp>
      <p:sp>
        <p:nvSpPr>
          <p:cNvPr id="4" name="日期占位符 3">
            <a:extLst>
              <a:ext uri="{FF2B5EF4-FFF2-40B4-BE49-F238E27FC236}">
                <a16:creationId xmlns:a16="http://schemas.microsoft.com/office/drawing/2014/main" id="{4F8310EE-9129-AB97-CBEB-3FF9CE1AAC4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AC1A2E9-C2A5-4744-84C6-5095C6E9BC1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2770" name="灯片编号占位符 5">
            <a:extLst>
              <a:ext uri="{FF2B5EF4-FFF2-40B4-BE49-F238E27FC236}">
                <a16:creationId xmlns:a16="http://schemas.microsoft.com/office/drawing/2014/main" id="{AF13C8C9-B061-B757-3824-220FEEDD84A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E05C6A0-1B42-4755-AE8C-FB21F002BD34}" type="slidenum">
              <a:rPr lang="en-US" altLang="zh-CN">
                <a:latin typeface="Arial" panose="020B0604020202020204" pitchFamily="34" charset="0"/>
              </a:rPr>
              <a:pPr/>
              <a:t>16</a:t>
            </a:fld>
            <a:endParaRPr lang="en-US" altLang="zh-CN">
              <a:latin typeface="Arial" panose="020B0604020202020204" pitchFamily="34" charset="0"/>
            </a:endParaRPr>
          </a:p>
        </p:txBody>
      </p:sp>
      <p:sp>
        <p:nvSpPr>
          <p:cNvPr id="2509827" name="Rectangle 3">
            <a:extLst>
              <a:ext uri="{FF2B5EF4-FFF2-40B4-BE49-F238E27FC236}">
                <a16:creationId xmlns:a16="http://schemas.microsoft.com/office/drawing/2014/main" id="{3B476786-365E-A2F7-A35D-46122D9248FB}"/>
              </a:ext>
            </a:extLst>
          </p:cNvPr>
          <p:cNvSpPr>
            <a:spLocks noGrp="1" noChangeArrowheads="1"/>
          </p:cNvSpPr>
          <p:nvPr>
            <p:ph type="body" sz="quarter" idx="13"/>
          </p:nvPr>
        </p:nvSpPr>
        <p:spPr/>
        <p:txBody>
          <a:bodyPr>
            <a:normAutofit fontScale="85000" lnSpcReduction="10000"/>
          </a:bodyPr>
          <a:lstStyle/>
          <a:p>
            <a:pPr>
              <a:spcBef>
                <a:spcPct val="0"/>
              </a:spcBef>
            </a:pPr>
            <a:r>
              <a:rPr lang="zh-CN" altLang="en-US">
                <a:latin typeface="Times New Roman" panose="02020603050405020304" pitchFamily="18" charset="0"/>
              </a:rPr>
              <a:t>当一个过程调用另一个过程时，它们之间交换信息的方法通常是通过非局部名字和被调用过程的参数来实现的。 </a:t>
            </a:r>
          </a:p>
          <a:p>
            <a:pPr lvl="1" algn="just">
              <a:spcBef>
                <a:spcPct val="10000"/>
              </a:spcBef>
            </a:pPr>
            <a:r>
              <a:rPr lang="zh-CN" altLang="en-US" sz="3200">
                <a:latin typeface="Times New Roman" panose="02020603050405020304" pitchFamily="18" charset="0"/>
              </a:rPr>
              <a:t>传值</a:t>
            </a:r>
          </a:p>
          <a:p>
            <a:pPr lvl="1" algn="just">
              <a:spcBef>
                <a:spcPct val="10000"/>
              </a:spcBef>
            </a:pPr>
            <a:r>
              <a:rPr lang="zh-CN" altLang="en-US" sz="3200">
                <a:latin typeface="Times New Roman" panose="02020603050405020304" pitchFamily="18" charset="0"/>
              </a:rPr>
              <a:t>传地址</a:t>
            </a:r>
          </a:p>
          <a:p>
            <a:pPr lvl="1" algn="just">
              <a:spcBef>
                <a:spcPct val="10000"/>
              </a:spcBef>
            </a:pPr>
            <a:r>
              <a:rPr lang="zh-CN" altLang="en-US" sz="3200">
                <a:latin typeface="Times New Roman" panose="02020603050405020304" pitchFamily="18" charset="0"/>
              </a:rPr>
              <a:t>传值结果</a:t>
            </a:r>
          </a:p>
          <a:p>
            <a:pPr lvl="1" algn="just">
              <a:spcBef>
                <a:spcPct val="10000"/>
              </a:spcBef>
            </a:pPr>
            <a:r>
              <a:rPr lang="zh-CN" altLang="en-US" sz="3200">
                <a:latin typeface="Times New Roman" panose="02020603050405020304" pitchFamily="18" charset="0"/>
              </a:rPr>
              <a:t>传名</a:t>
            </a:r>
          </a:p>
          <a:p>
            <a:pPr>
              <a:spcBef>
                <a:spcPct val="0"/>
              </a:spcBef>
            </a:pPr>
            <a:r>
              <a:rPr lang="zh-CN" altLang="en-US">
                <a:latin typeface="Times New Roman" panose="02020603050405020304" pitchFamily="18" charset="0"/>
              </a:rPr>
              <a:t>其主要区别在于实参所代表的究竟是左值、右值还是实参的正文本身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9827">
                                            <p:txEl>
                                              <p:pRg st="0" end="0"/>
                                            </p:txEl>
                                          </p:spTgt>
                                        </p:tgtEl>
                                        <p:attrNameLst>
                                          <p:attrName>style.visibility</p:attrName>
                                        </p:attrNameLst>
                                      </p:cBhvr>
                                      <p:to>
                                        <p:strVal val="visible"/>
                                      </p:to>
                                    </p:set>
                                    <p:animEffect transition="in" filter="blinds(horizontal)">
                                      <p:cBhvr>
                                        <p:cTn id="7" dur="500"/>
                                        <p:tgtEl>
                                          <p:spTgt spid="25098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09827">
                                            <p:txEl>
                                              <p:pRg st="1" end="1"/>
                                            </p:txEl>
                                          </p:spTgt>
                                        </p:tgtEl>
                                        <p:attrNameLst>
                                          <p:attrName>style.visibility</p:attrName>
                                        </p:attrNameLst>
                                      </p:cBhvr>
                                      <p:to>
                                        <p:strVal val="visible"/>
                                      </p:to>
                                    </p:set>
                                    <p:animEffect transition="in" filter="blinds(horizontal)">
                                      <p:cBhvr>
                                        <p:cTn id="10" dur="500"/>
                                        <p:tgtEl>
                                          <p:spTgt spid="25098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09827">
                                            <p:txEl>
                                              <p:pRg st="2" end="2"/>
                                            </p:txEl>
                                          </p:spTgt>
                                        </p:tgtEl>
                                        <p:attrNameLst>
                                          <p:attrName>style.visibility</p:attrName>
                                        </p:attrNameLst>
                                      </p:cBhvr>
                                      <p:to>
                                        <p:strVal val="visible"/>
                                      </p:to>
                                    </p:set>
                                    <p:animEffect transition="in" filter="blinds(horizontal)">
                                      <p:cBhvr>
                                        <p:cTn id="13" dur="500"/>
                                        <p:tgtEl>
                                          <p:spTgt spid="250982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09827">
                                            <p:txEl>
                                              <p:pRg st="3" end="3"/>
                                            </p:txEl>
                                          </p:spTgt>
                                        </p:tgtEl>
                                        <p:attrNameLst>
                                          <p:attrName>style.visibility</p:attrName>
                                        </p:attrNameLst>
                                      </p:cBhvr>
                                      <p:to>
                                        <p:strVal val="visible"/>
                                      </p:to>
                                    </p:set>
                                    <p:animEffect transition="in" filter="blinds(horizontal)">
                                      <p:cBhvr>
                                        <p:cTn id="16" dur="500"/>
                                        <p:tgtEl>
                                          <p:spTgt spid="250982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509827">
                                            <p:txEl>
                                              <p:pRg st="4" end="4"/>
                                            </p:txEl>
                                          </p:spTgt>
                                        </p:tgtEl>
                                        <p:attrNameLst>
                                          <p:attrName>style.visibility</p:attrName>
                                        </p:attrNameLst>
                                      </p:cBhvr>
                                      <p:to>
                                        <p:strVal val="visible"/>
                                      </p:to>
                                    </p:set>
                                    <p:animEffect transition="in" filter="blinds(horizontal)">
                                      <p:cBhvr>
                                        <p:cTn id="19" dur="500"/>
                                        <p:tgtEl>
                                          <p:spTgt spid="250982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509827">
                                            <p:txEl>
                                              <p:pRg st="5" end="5"/>
                                            </p:txEl>
                                          </p:spTgt>
                                        </p:tgtEl>
                                        <p:attrNameLst>
                                          <p:attrName>style.visibility</p:attrName>
                                        </p:attrNameLst>
                                      </p:cBhvr>
                                      <p:to>
                                        <p:strVal val="visible"/>
                                      </p:to>
                                    </p:set>
                                    <p:animEffect transition="in" filter="blinds(horizontal)">
                                      <p:cBhvr>
                                        <p:cTn id="24" dur="500"/>
                                        <p:tgtEl>
                                          <p:spTgt spid="2509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82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2F38EAE0-EC15-0A02-B9F2-C6FE8CF3D103}"/>
              </a:ext>
            </a:extLst>
          </p:cNvPr>
          <p:cNvSpPr>
            <a:spLocks noGrp="1" noChangeArrowheads="1"/>
          </p:cNvSpPr>
          <p:nvPr>
            <p:ph type="title"/>
          </p:nvPr>
        </p:nvSpPr>
        <p:spPr/>
        <p:txBody>
          <a:bodyPr anchor="ctr"/>
          <a:lstStyle/>
          <a:p>
            <a:r>
              <a:rPr lang="en-US" altLang="zh-CN">
                <a:latin typeface="Times New Roman" panose="02020603050405020304" pitchFamily="18" charset="0"/>
              </a:rPr>
              <a:t>1. </a:t>
            </a:r>
            <a:r>
              <a:rPr lang="zh-CN" altLang="en-US">
                <a:latin typeface="Times New Roman" panose="02020603050405020304" pitchFamily="18" charset="0"/>
              </a:rPr>
              <a:t>传值</a:t>
            </a:r>
          </a:p>
        </p:txBody>
      </p:sp>
      <p:sp>
        <p:nvSpPr>
          <p:cNvPr id="12" name="日期占位符 3">
            <a:extLst>
              <a:ext uri="{FF2B5EF4-FFF2-40B4-BE49-F238E27FC236}">
                <a16:creationId xmlns:a16="http://schemas.microsoft.com/office/drawing/2014/main" id="{40956075-5E37-D748-88E4-44568C71B44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740F4F4-4AF1-49E6-AB74-99FF8E8E193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4818" name="灯片编号占位符 5">
            <a:extLst>
              <a:ext uri="{FF2B5EF4-FFF2-40B4-BE49-F238E27FC236}">
                <a16:creationId xmlns:a16="http://schemas.microsoft.com/office/drawing/2014/main" id="{06E022FE-85BB-EA64-9D5F-7B6874216EC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87C0935-805E-44F5-A225-05E100CB2742}" type="slidenum">
              <a:rPr lang="en-US" altLang="zh-CN">
                <a:latin typeface="Arial" panose="020B0604020202020204" pitchFamily="34" charset="0"/>
              </a:rPr>
              <a:pPr/>
              <a:t>17</a:t>
            </a:fld>
            <a:endParaRPr lang="en-US" altLang="zh-CN">
              <a:latin typeface="Arial" panose="020B0604020202020204" pitchFamily="34" charset="0"/>
            </a:endParaRPr>
          </a:p>
        </p:txBody>
      </p:sp>
      <p:sp>
        <p:nvSpPr>
          <p:cNvPr id="34820" name="Rectangle 3">
            <a:extLst>
              <a:ext uri="{FF2B5EF4-FFF2-40B4-BE49-F238E27FC236}">
                <a16:creationId xmlns:a16="http://schemas.microsoft.com/office/drawing/2014/main" id="{48BCE7D3-933A-ECE5-907A-17A65C577D40}"/>
              </a:ext>
            </a:extLst>
          </p:cNvPr>
          <p:cNvSpPr>
            <a:spLocks noGrp="1" noChangeArrowheads="1"/>
          </p:cNvSpPr>
          <p:nvPr>
            <p:ph type="body" sz="quarter" idx="13"/>
          </p:nvPr>
        </p:nvSpPr>
        <p:spPr/>
        <p:txBody>
          <a:bodyPr/>
          <a:lstStyle/>
          <a:p>
            <a:pPr algn="just">
              <a:spcBef>
                <a:spcPct val="10000"/>
              </a:spcBef>
            </a:pPr>
            <a:r>
              <a:rPr lang="zh-CN" altLang="en-US">
                <a:latin typeface="Times New Roman" panose="02020603050405020304" pitchFamily="18" charset="0"/>
              </a:rPr>
              <a:t>计算实参并将其右值传递给被调用过程 </a:t>
            </a:r>
          </a:p>
          <a:p>
            <a:pPr algn="just">
              <a:spcBef>
                <a:spcPct val="10000"/>
              </a:spcBef>
            </a:pPr>
            <a:r>
              <a:rPr lang="zh-CN" altLang="en-US">
                <a:latin typeface="Times New Roman" panose="02020603050405020304" pitchFamily="18" charset="0"/>
              </a:rPr>
              <a:t>传值方式可以如下实现：</a:t>
            </a:r>
          </a:p>
          <a:p>
            <a:pPr lvl="1" algn="just">
              <a:spcBef>
                <a:spcPct val="10000"/>
              </a:spcBef>
            </a:pPr>
            <a:r>
              <a:rPr lang="zh-CN" altLang="en-US">
                <a:latin typeface="Times New Roman" panose="02020603050405020304" pitchFamily="18" charset="0"/>
              </a:rPr>
              <a:t>被调用过程为每个形参开辟一个称为形式单元的存储单元，用于存放相应实参的值。</a:t>
            </a:r>
            <a:r>
              <a:rPr lang="zh-CN" altLang="en-US">
                <a:ea typeface="宋体" panose="02010600030101010101" pitchFamily="2" charset="-122"/>
              </a:rPr>
              <a:t> </a:t>
            </a:r>
            <a:endParaRPr lang="zh-CN" altLang="en-US">
              <a:latin typeface="Times New Roman" panose="02020603050405020304" pitchFamily="18" charset="0"/>
            </a:endParaRPr>
          </a:p>
          <a:p>
            <a:pPr lvl="1" algn="just">
              <a:spcBef>
                <a:spcPct val="10000"/>
              </a:spcBef>
            </a:pPr>
            <a:r>
              <a:rPr lang="zh-CN" altLang="en-US">
                <a:latin typeface="Times New Roman" panose="02020603050405020304" pitchFamily="18" charset="0"/>
              </a:rPr>
              <a:t>调用过程计算实参，并把右值放入相应的形式单元中。 </a:t>
            </a:r>
          </a:p>
        </p:txBody>
      </p:sp>
      <p:sp>
        <p:nvSpPr>
          <p:cNvPr id="34821" name="Text Box 4">
            <a:extLst>
              <a:ext uri="{FF2B5EF4-FFF2-40B4-BE49-F238E27FC236}">
                <a16:creationId xmlns:a16="http://schemas.microsoft.com/office/drawing/2014/main" id="{22F55527-8CE6-2D8D-C316-61993FD31E77}"/>
              </a:ext>
            </a:extLst>
          </p:cNvPr>
          <p:cNvSpPr txBox="1">
            <a:spLocks noChangeArrowheads="1"/>
          </p:cNvSpPr>
          <p:nvPr/>
        </p:nvSpPr>
        <p:spPr bwMode="auto">
          <a:xfrm>
            <a:off x="3333750" y="5943586"/>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楷体_GB2312" pitchFamily="49" charset="-122"/>
                <a:ea typeface="楷体_GB2312" pitchFamily="49" charset="-122"/>
              </a:rPr>
              <a:t>调用者</a:t>
            </a:r>
          </a:p>
        </p:txBody>
      </p:sp>
      <p:sp>
        <p:nvSpPr>
          <p:cNvPr id="34822" name="Text Box 5">
            <a:extLst>
              <a:ext uri="{FF2B5EF4-FFF2-40B4-BE49-F238E27FC236}">
                <a16:creationId xmlns:a16="http://schemas.microsoft.com/office/drawing/2014/main" id="{1DC7428C-7141-96B2-3EC5-3458E62BA154}"/>
              </a:ext>
            </a:extLst>
          </p:cNvPr>
          <p:cNvSpPr txBox="1">
            <a:spLocks noChangeArrowheads="1"/>
          </p:cNvSpPr>
          <p:nvPr/>
        </p:nvSpPr>
        <p:spPr bwMode="auto">
          <a:xfrm>
            <a:off x="7464425" y="5799124"/>
            <a:ext cx="152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楷体_GB2312" pitchFamily="49" charset="-122"/>
                <a:ea typeface="楷体_GB2312" pitchFamily="49" charset="-122"/>
              </a:rPr>
              <a:t>被调用者直接使用</a:t>
            </a:r>
          </a:p>
        </p:txBody>
      </p:sp>
      <p:sp>
        <p:nvSpPr>
          <p:cNvPr id="34823" name="Text Box 6">
            <a:extLst>
              <a:ext uri="{FF2B5EF4-FFF2-40B4-BE49-F238E27FC236}">
                <a16:creationId xmlns:a16="http://schemas.microsoft.com/office/drawing/2014/main" id="{E281FAAC-27AE-4475-1819-B8FA7DE03779}"/>
              </a:ext>
            </a:extLst>
          </p:cNvPr>
          <p:cNvSpPr txBox="1">
            <a:spLocks noChangeArrowheads="1"/>
          </p:cNvSpPr>
          <p:nvPr/>
        </p:nvSpPr>
        <p:spPr bwMode="auto">
          <a:xfrm>
            <a:off x="3486150" y="5203811"/>
            <a:ext cx="6858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algn="ctr" eaLnBrk="0" hangingPunct="0">
              <a:spcBef>
                <a:spcPct val="50000"/>
              </a:spcBef>
            </a:pPr>
            <a:r>
              <a:rPr lang="en-US" altLang="zh-CN" sz="2400" b="1">
                <a:solidFill>
                  <a:srgbClr val="0000FF"/>
                </a:solidFill>
                <a:latin typeface="Times New Roman" panose="02020603050405020304" pitchFamily="18" charset="0"/>
                <a:ea typeface="楷体_GB2312" pitchFamily="49" charset="-122"/>
              </a:rPr>
              <a:t>A</a:t>
            </a:r>
          </a:p>
        </p:txBody>
      </p:sp>
      <p:sp>
        <p:nvSpPr>
          <p:cNvPr id="34824" name="Text Box 7">
            <a:extLst>
              <a:ext uri="{FF2B5EF4-FFF2-40B4-BE49-F238E27FC236}">
                <a16:creationId xmlns:a16="http://schemas.microsoft.com/office/drawing/2014/main" id="{F6A2EE91-0328-EA4E-9033-C989A32F2AC3}"/>
              </a:ext>
            </a:extLst>
          </p:cNvPr>
          <p:cNvSpPr txBox="1">
            <a:spLocks noChangeArrowheads="1"/>
          </p:cNvSpPr>
          <p:nvPr/>
        </p:nvSpPr>
        <p:spPr bwMode="auto">
          <a:xfrm>
            <a:off x="3028950" y="4549761"/>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Times New Roman" panose="02020603050405020304" pitchFamily="18" charset="0"/>
                <a:ea typeface="楷体_GB2312" pitchFamily="49" charset="-122"/>
              </a:rPr>
              <a:t>实际参数</a:t>
            </a:r>
            <a:r>
              <a:rPr lang="en-US" altLang="zh-CN" sz="2400" b="1">
                <a:solidFill>
                  <a:srgbClr val="0000FF"/>
                </a:solidFill>
                <a:latin typeface="Times New Roman" panose="02020603050405020304" pitchFamily="18" charset="0"/>
                <a:ea typeface="楷体_GB2312" pitchFamily="49" charset="-122"/>
              </a:rPr>
              <a:t>A</a:t>
            </a:r>
          </a:p>
        </p:txBody>
      </p:sp>
      <p:sp>
        <p:nvSpPr>
          <p:cNvPr id="34825" name="Text Box 8">
            <a:extLst>
              <a:ext uri="{FF2B5EF4-FFF2-40B4-BE49-F238E27FC236}">
                <a16:creationId xmlns:a16="http://schemas.microsoft.com/office/drawing/2014/main" id="{D97A131B-1539-F950-E88E-86B7A705FE0A}"/>
              </a:ext>
            </a:extLst>
          </p:cNvPr>
          <p:cNvSpPr txBox="1">
            <a:spLocks noChangeArrowheads="1"/>
          </p:cNvSpPr>
          <p:nvPr/>
        </p:nvSpPr>
        <p:spPr bwMode="auto">
          <a:xfrm>
            <a:off x="7296150" y="4549761"/>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楷体_GB2312" pitchFamily="49" charset="-122"/>
                <a:ea typeface="楷体_GB2312" pitchFamily="49" charset="-122"/>
              </a:rPr>
              <a:t>形式参数</a:t>
            </a:r>
            <a:r>
              <a:rPr lang="en-US" altLang="zh-CN" sz="2400" b="1">
                <a:solidFill>
                  <a:srgbClr val="0000FF"/>
                </a:solidFill>
                <a:latin typeface="Times New Roman" panose="02020603050405020304" pitchFamily="18" charset="0"/>
                <a:ea typeface="楷体_GB2312" pitchFamily="49" charset="-122"/>
              </a:rPr>
              <a:t>X</a:t>
            </a:r>
          </a:p>
        </p:txBody>
      </p:sp>
      <p:sp>
        <p:nvSpPr>
          <p:cNvPr id="34826" name="Text Box 9">
            <a:extLst>
              <a:ext uri="{FF2B5EF4-FFF2-40B4-BE49-F238E27FC236}">
                <a16:creationId xmlns:a16="http://schemas.microsoft.com/office/drawing/2014/main" id="{62FCE466-53E2-3E83-66FE-0545CFFDB446}"/>
              </a:ext>
            </a:extLst>
          </p:cNvPr>
          <p:cNvSpPr txBox="1">
            <a:spLocks noChangeArrowheads="1"/>
          </p:cNvSpPr>
          <p:nvPr/>
        </p:nvSpPr>
        <p:spPr bwMode="auto">
          <a:xfrm>
            <a:off x="7600950" y="5184761"/>
            <a:ext cx="11430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en-US" altLang="zh-CN" sz="2400" b="1">
                <a:solidFill>
                  <a:srgbClr val="0000FF"/>
                </a:solidFill>
                <a:latin typeface="Times New Roman" panose="02020603050405020304" pitchFamily="18" charset="0"/>
                <a:ea typeface="楷体_GB2312" pitchFamily="49" charset="-122"/>
              </a:rPr>
              <a:t>A</a:t>
            </a:r>
            <a:r>
              <a:rPr lang="zh-CN" altLang="en-US" sz="2400" b="1">
                <a:solidFill>
                  <a:srgbClr val="0000FF"/>
                </a:solidFill>
                <a:latin typeface="楷体_GB2312" pitchFamily="49" charset="-122"/>
                <a:ea typeface="楷体_GB2312" pitchFamily="49" charset="-122"/>
              </a:rPr>
              <a:t>的值</a:t>
            </a:r>
          </a:p>
        </p:txBody>
      </p:sp>
      <p:sp>
        <p:nvSpPr>
          <p:cNvPr id="34827" name="Line 10">
            <a:extLst>
              <a:ext uri="{FF2B5EF4-FFF2-40B4-BE49-F238E27FC236}">
                <a16:creationId xmlns:a16="http://schemas.microsoft.com/office/drawing/2014/main" id="{300B28B6-D19D-15A5-2E1E-AEF269AC5251}"/>
              </a:ext>
            </a:extLst>
          </p:cNvPr>
          <p:cNvSpPr>
            <a:spLocks noChangeShapeType="1"/>
          </p:cNvSpPr>
          <p:nvPr/>
        </p:nvSpPr>
        <p:spPr bwMode="auto">
          <a:xfrm>
            <a:off x="4171950" y="5433998"/>
            <a:ext cx="3429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4828" name="Text Box 11">
            <a:extLst>
              <a:ext uri="{FF2B5EF4-FFF2-40B4-BE49-F238E27FC236}">
                <a16:creationId xmlns:a16="http://schemas.microsoft.com/office/drawing/2014/main" id="{8A8442E5-EB7E-C0E1-4C7E-B6F96E5E76B4}"/>
              </a:ext>
            </a:extLst>
          </p:cNvPr>
          <p:cNvSpPr txBox="1">
            <a:spLocks noChangeArrowheads="1"/>
          </p:cNvSpPr>
          <p:nvPr/>
        </p:nvSpPr>
        <p:spPr bwMode="auto">
          <a:xfrm>
            <a:off x="5089525" y="4933936"/>
            <a:ext cx="151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eaLnBrk="0" hangingPunct="0">
              <a:spcBef>
                <a:spcPct val="50000"/>
              </a:spcBef>
            </a:pPr>
            <a:r>
              <a:rPr lang="zh-CN" altLang="en-US" sz="2400" b="1">
                <a:solidFill>
                  <a:srgbClr val="0000FF"/>
                </a:solidFill>
                <a:latin typeface="楷体_GB2312" pitchFamily="49" charset="-122"/>
                <a:ea typeface="楷体_GB2312" pitchFamily="49" charset="-122"/>
              </a:rPr>
              <a:t>单向传值</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70693E7E-E17B-1F16-608E-A7171A792C73}"/>
              </a:ext>
            </a:extLst>
          </p:cNvPr>
          <p:cNvSpPr>
            <a:spLocks noGrp="1" noChangeArrowheads="1"/>
          </p:cNvSpPr>
          <p:nvPr>
            <p:ph type="title"/>
          </p:nvPr>
        </p:nvSpPr>
        <p:spPr/>
        <p:txBody>
          <a:bodyPr anchor="ctr"/>
          <a:lstStyle/>
          <a:p>
            <a:r>
              <a:rPr lang="en-US" altLang="zh-CN">
                <a:latin typeface="Times New Roman" panose="02020603050405020304" pitchFamily="18" charset="0"/>
              </a:rPr>
              <a:t>2. </a:t>
            </a:r>
            <a:r>
              <a:rPr lang="zh-CN" altLang="en-US">
                <a:latin typeface="Times New Roman" panose="02020603050405020304" pitchFamily="18" charset="0"/>
              </a:rPr>
              <a:t>传地址</a:t>
            </a:r>
          </a:p>
        </p:txBody>
      </p:sp>
      <p:sp>
        <p:nvSpPr>
          <p:cNvPr id="13" name="日期占位符 3">
            <a:extLst>
              <a:ext uri="{FF2B5EF4-FFF2-40B4-BE49-F238E27FC236}">
                <a16:creationId xmlns:a16="http://schemas.microsoft.com/office/drawing/2014/main" id="{78E876B5-F66F-9E25-AB23-2ED77157106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E23F340D-C50B-4968-8EBE-CD5111E4250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6866" name="灯片编号占位符 5">
            <a:extLst>
              <a:ext uri="{FF2B5EF4-FFF2-40B4-BE49-F238E27FC236}">
                <a16:creationId xmlns:a16="http://schemas.microsoft.com/office/drawing/2014/main" id="{E0BEB11A-AA68-6470-CDC6-8508505C20B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D599F79-035A-49B9-A223-020C84881CD2}" type="slidenum">
              <a:rPr lang="en-US" altLang="zh-CN">
                <a:latin typeface="Arial" panose="020B0604020202020204" pitchFamily="34" charset="0"/>
              </a:rPr>
              <a:pPr/>
              <a:t>18</a:t>
            </a:fld>
            <a:endParaRPr lang="en-US" altLang="zh-CN">
              <a:latin typeface="Arial" panose="020B0604020202020204" pitchFamily="34" charset="0"/>
            </a:endParaRPr>
          </a:p>
        </p:txBody>
      </p:sp>
      <p:sp>
        <p:nvSpPr>
          <p:cNvPr id="36868" name="Rectangle 3">
            <a:extLst>
              <a:ext uri="{FF2B5EF4-FFF2-40B4-BE49-F238E27FC236}">
                <a16:creationId xmlns:a16="http://schemas.microsoft.com/office/drawing/2014/main" id="{5CC8A24F-E7BD-055C-61BB-59B964511D0F}"/>
              </a:ext>
            </a:extLst>
          </p:cNvPr>
          <p:cNvSpPr>
            <a:spLocks noGrp="1" noChangeArrowheads="1"/>
          </p:cNvSpPr>
          <p:nvPr>
            <p:ph type="body" sz="quarter" idx="13"/>
          </p:nvPr>
        </p:nvSpPr>
        <p:spPr>
          <a:xfrm>
            <a:off x="1064596" y="1034644"/>
            <a:ext cx="9783916" cy="4123276"/>
          </a:xfrm>
        </p:spPr>
        <p:txBody>
          <a:bodyPr>
            <a:normAutofit/>
          </a:bodyPr>
          <a:lstStyle/>
          <a:p>
            <a:pPr algn="just">
              <a:spcBef>
                <a:spcPct val="10000"/>
              </a:spcBef>
            </a:pPr>
            <a:r>
              <a:rPr lang="zh-CN" altLang="en-US" sz="2400" dirty="0">
                <a:latin typeface="Times New Roman" panose="02020603050405020304" pitchFamily="18" charset="0"/>
              </a:rPr>
              <a:t>调用过程将实参的地址传递给被调用过程</a:t>
            </a:r>
            <a:r>
              <a:rPr lang="zh-CN" altLang="en-US" sz="2400" dirty="0">
                <a:ea typeface="宋体" panose="02010600030101010101" pitchFamily="2" charset="-122"/>
              </a:rPr>
              <a:t> </a:t>
            </a:r>
            <a:endParaRPr lang="zh-CN" altLang="en-US" sz="2400" dirty="0">
              <a:latin typeface="Times New Roman" panose="02020603050405020304" pitchFamily="18" charset="0"/>
            </a:endParaRPr>
          </a:p>
          <a:p>
            <a:pPr algn="just">
              <a:spcBef>
                <a:spcPct val="10000"/>
              </a:spcBef>
            </a:pPr>
            <a:r>
              <a:rPr lang="zh-CN" altLang="en-US" sz="2400" dirty="0">
                <a:latin typeface="Times New Roman" panose="02020603050405020304" pitchFamily="18" charset="0"/>
              </a:rPr>
              <a:t>传地址方式可以如下实现：</a:t>
            </a:r>
          </a:p>
          <a:p>
            <a:pPr lvl="1" algn="just">
              <a:spcBef>
                <a:spcPct val="10000"/>
              </a:spcBef>
            </a:pPr>
            <a:r>
              <a:rPr lang="zh-CN" altLang="en-US" dirty="0">
                <a:latin typeface="Times New Roman" panose="02020603050405020304" pitchFamily="18" charset="0"/>
              </a:rPr>
              <a:t>如果实参是一个具有左值的名字或表达式，则传递该左值本身 </a:t>
            </a:r>
          </a:p>
          <a:p>
            <a:pPr lvl="1" algn="just">
              <a:spcBef>
                <a:spcPct val="10000"/>
              </a:spcBef>
            </a:pPr>
            <a:r>
              <a:rPr lang="zh-CN" altLang="en-US" dirty="0">
                <a:latin typeface="Times New Roman" panose="02020603050405020304" pitchFamily="18" charset="0"/>
              </a:rPr>
              <a:t>如果实参是</a:t>
            </a:r>
            <a:r>
              <a:rPr lang="en-US" altLang="zh-CN" dirty="0" err="1">
                <a:latin typeface="Times New Roman" panose="02020603050405020304" pitchFamily="18" charset="0"/>
              </a:rPr>
              <a:t>a+b</a:t>
            </a:r>
            <a:r>
              <a:rPr lang="zh-CN" altLang="en-US" dirty="0">
                <a:latin typeface="Times New Roman" panose="02020603050405020304" pitchFamily="18" charset="0"/>
              </a:rPr>
              <a:t>或</a:t>
            </a:r>
            <a:r>
              <a:rPr lang="en-US" altLang="zh-CN" dirty="0">
                <a:latin typeface="Times New Roman" panose="02020603050405020304" pitchFamily="18" charset="0"/>
              </a:rPr>
              <a:t>2</a:t>
            </a:r>
            <a:r>
              <a:rPr lang="zh-CN" altLang="en-US" dirty="0">
                <a:latin typeface="Times New Roman" panose="02020603050405020304" pitchFamily="18" charset="0"/>
              </a:rPr>
              <a:t>这样的没有左值的表达式，则调用过程首先计算实参的值并将其存入一个新的存储单元，然后将这个新单元的地址传递给被调用过程 </a:t>
            </a:r>
          </a:p>
        </p:txBody>
      </p:sp>
      <p:sp>
        <p:nvSpPr>
          <p:cNvPr id="36869" name="Text Box 4">
            <a:extLst>
              <a:ext uri="{FF2B5EF4-FFF2-40B4-BE49-F238E27FC236}">
                <a16:creationId xmlns:a16="http://schemas.microsoft.com/office/drawing/2014/main" id="{CB9FB8C8-5D8B-21EB-8FB7-22712FC262DD}"/>
              </a:ext>
            </a:extLst>
          </p:cNvPr>
          <p:cNvSpPr txBox="1">
            <a:spLocks noChangeArrowheads="1"/>
          </p:cNvSpPr>
          <p:nvPr/>
        </p:nvSpPr>
        <p:spPr bwMode="auto">
          <a:xfrm>
            <a:off x="3192463" y="6110288"/>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Times New Roman" panose="02020603050405020304" pitchFamily="18" charset="0"/>
                <a:ea typeface="楷体_GB2312" pitchFamily="49" charset="-122"/>
              </a:rPr>
              <a:t>调用者</a:t>
            </a:r>
          </a:p>
        </p:txBody>
      </p:sp>
      <p:sp>
        <p:nvSpPr>
          <p:cNvPr id="36870" name="Text Box 5">
            <a:extLst>
              <a:ext uri="{FF2B5EF4-FFF2-40B4-BE49-F238E27FC236}">
                <a16:creationId xmlns:a16="http://schemas.microsoft.com/office/drawing/2014/main" id="{D6F2DA05-31A4-9723-873B-ECE61C3E8D5E}"/>
              </a:ext>
            </a:extLst>
          </p:cNvPr>
          <p:cNvSpPr txBox="1">
            <a:spLocks noChangeArrowheads="1"/>
          </p:cNvSpPr>
          <p:nvPr/>
        </p:nvSpPr>
        <p:spPr bwMode="auto">
          <a:xfrm>
            <a:off x="6513513" y="61404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Times New Roman" panose="02020603050405020304" pitchFamily="18" charset="0"/>
                <a:ea typeface="楷体_GB2312" pitchFamily="49" charset="-122"/>
              </a:rPr>
              <a:t>被调用者间址访问</a:t>
            </a:r>
          </a:p>
        </p:txBody>
      </p:sp>
      <p:sp>
        <p:nvSpPr>
          <p:cNvPr id="36871" name="Text Box 6">
            <a:extLst>
              <a:ext uri="{FF2B5EF4-FFF2-40B4-BE49-F238E27FC236}">
                <a16:creationId xmlns:a16="http://schemas.microsoft.com/office/drawing/2014/main" id="{23E6708D-05D8-0423-236C-86F6A75977E5}"/>
              </a:ext>
            </a:extLst>
          </p:cNvPr>
          <p:cNvSpPr txBox="1">
            <a:spLocks noChangeArrowheads="1"/>
          </p:cNvSpPr>
          <p:nvPr/>
        </p:nvSpPr>
        <p:spPr bwMode="auto">
          <a:xfrm>
            <a:off x="3344863" y="5043488"/>
            <a:ext cx="6858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en-US" altLang="zh-CN" sz="2400" b="1">
                <a:solidFill>
                  <a:srgbClr val="0000FF"/>
                </a:solidFill>
                <a:latin typeface="Times New Roman" panose="02020603050405020304" pitchFamily="18" charset="0"/>
                <a:ea typeface="楷体_GB2312" pitchFamily="49" charset="-122"/>
              </a:rPr>
              <a:t>A</a:t>
            </a:r>
          </a:p>
        </p:txBody>
      </p:sp>
      <p:sp>
        <p:nvSpPr>
          <p:cNvPr id="36872" name="Text Box 7">
            <a:extLst>
              <a:ext uri="{FF2B5EF4-FFF2-40B4-BE49-F238E27FC236}">
                <a16:creationId xmlns:a16="http://schemas.microsoft.com/office/drawing/2014/main" id="{8DE229B9-5C27-E6FA-AC7F-8EB3DEC880D7}"/>
              </a:ext>
            </a:extLst>
          </p:cNvPr>
          <p:cNvSpPr txBox="1">
            <a:spLocks noChangeArrowheads="1"/>
          </p:cNvSpPr>
          <p:nvPr/>
        </p:nvSpPr>
        <p:spPr bwMode="auto">
          <a:xfrm>
            <a:off x="2887663" y="44831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Times New Roman" panose="02020603050405020304" pitchFamily="18" charset="0"/>
                <a:ea typeface="楷体_GB2312" pitchFamily="49" charset="-122"/>
              </a:rPr>
              <a:t>实际参数</a:t>
            </a:r>
            <a:r>
              <a:rPr lang="en-US" altLang="zh-CN" sz="2400" b="1">
                <a:solidFill>
                  <a:srgbClr val="0000FF"/>
                </a:solidFill>
                <a:latin typeface="Times New Roman" panose="02020603050405020304" pitchFamily="18" charset="0"/>
                <a:ea typeface="楷体_GB2312" pitchFamily="49" charset="-122"/>
              </a:rPr>
              <a:t>A</a:t>
            </a:r>
          </a:p>
        </p:txBody>
      </p:sp>
      <p:sp>
        <p:nvSpPr>
          <p:cNvPr id="36873" name="Text Box 8">
            <a:extLst>
              <a:ext uri="{FF2B5EF4-FFF2-40B4-BE49-F238E27FC236}">
                <a16:creationId xmlns:a16="http://schemas.microsoft.com/office/drawing/2014/main" id="{C460416F-E343-A940-7054-82F7C00F01CE}"/>
              </a:ext>
            </a:extLst>
          </p:cNvPr>
          <p:cNvSpPr txBox="1">
            <a:spLocks noChangeArrowheads="1"/>
          </p:cNvSpPr>
          <p:nvPr/>
        </p:nvSpPr>
        <p:spPr bwMode="auto">
          <a:xfrm>
            <a:off x="7154863" y="4556125"/>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Times New Roman" panose="02020603050405020304" pitchFamily="18" charset="0"/>
                <a:ea typeface="楷体_GB2312" pitchFamily="49" charset="-122"/>
              </a:rPr>
              <a:t>形式参数</a:t>
            </a:r>
            <a:r>
              <a:rPr lang="en-US" altLang="zh-CN" sz="2400" b="1">
                <a:solidFill>
                  <a:srgbClr val="0000FF"/>
                </a:solidFill>
                <a:latin typeface="Times New Roman" panose="02020603050405020304" pitchFamily="18" charset="0"/>
                <a:ea typeface="楷体_GB2312" pitchFamily="49" charset="-122"/>
              </a:rPr>
              <a:t>X</a:t>
            </a:r>
          </a:p>
        </p:txBody>
      </p:sp>
      <p:sp>
        <p:nvSpPr>
          <p:cNvPr id="36874" name="Text Box 9">
            <a:extLst>
              <a:ext uri="{FF2B5EF4-FFF2-40B4-BE49-F238E27FC236}">
                <a16:creationId xmlns:a16="http://schemas.microsoft.com/office/drawing/2014/main" id="{CF6DA648-6559-BD18-10A7-3947E64A5716}"/>
              </a:ext>
            </a:extLst>
          </p:cNvPr>
          <p:cNvSpPr txBox="1">
            <a:spLocks noChangeArrowheads="1"/>
          </p:cNvSpPr>
          <p:nvPr/>
        </p:nvSpPr>
        <p:spPr bwMode="auto">
          <a:xfrm>
            <a:off x="7459663" y="5119688"/>
            <a:ext cx="14478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en-US" altLang="zh-CN" sz="2400" b="1">
                <a:solidFill>
                  <a:srgbClr val="0000FF"/>
                </a:solidFill>
                <a:latin typeface="Times New Roman" panose="02020603050405020304" pitchFamily="18" charset="0"/>
                <a:ea typeface="楷体_GB2312" pitchFamily="49" charset="-122"/>
              </a:rPr>
              <a:t>A</a:t>
            </a:r>
            <a:r>
              <a:rPr lang="zh-CN" altLang="en-US" sz="2400" b="1">
                <a:solidFill>
                  <a:srgbClr val="0000FF"/>
                </a:solidFill>
                <a:latin typeface="Times New Roman" panose="02020603050405020304" pitchFamily="18" charset="0"/>
                <a:ea typeface="楷体_GB2312" pitchFamily="49" charset="-122"/>
              </a:rPr>
              <a:t>的地址</a:t>
            </a:r>
          </a:p>
        </p:txBody>
      </p:sp>
      <p:sp>
        <p:nvSpPr>
          <p:cNvPr id="36875" name="Line 10">
            <a:extLst>
              <a:ext uri="{FF2B5EF4-FFF2-40B4-BE49-F238E27FC236}">
                <a16:creationId xmlns:a16="http://schemas.microsoft.com/office/drawing/2014/main" id="{95D151EB-02C7-82C3-A9F4-AB025BBBC0F9}"/>
              </a:ext>
            </a:extLst>
          </p:cNvPr>
          <p:cNvSpPr>
            <a:spLocks noChangeShapeType="1"/>
          </p:cNvSpPr>
          <p:nvPr/>
        </p:nvSpPr>
        <p:spPr bwMode="auto">
          <a:xfrm>
            <a:off x="4030663" y="5348288"/>
            <a:ext cx="3429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6876" name="Text Box 11">
            <a:extLst>
              <a:ext uri="{FF2B5EF4-FFF2-40B4-BE49-F238E27FC236}">
                <a16:creationId xmlns:a16="http://schemas.microsoft.com/office/drawing/2014/main" id="{64BFAF6F-E762-AC9B-AC38-D9E0C1098934}"/>
              </a:ext>
            </a:extLst>
          </p:cNvPr>
          <p:cNvSpPr txBox="1">
            <a:spLocks noChangeArrowheads="1"/>
          </p:cNvSpPr>
          <p:nvPr/>
        </p:nvSpPr>
        <p:spPr bwMode="auto">
          <a:xfrm>
            <a:off x="5156200" y="4967288"/>
            <a:ext cx="1227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Times New Roman" panose="02020603050405020304" pitchFamily="18" charset="0"/>
                <a:ea typeface="楷体_GB2312" pitchFamily="49" charset="-122"/>
              </a:rPr>
              <a:t>传地址</a:t>
            </a:r>
          </a:p>
        </p:txBody>
      </p:sp>
      <p:sp>
        <p:nvSpPr>
          <p:cNvPr id="36877" name="Freeform 12">
            <a:extLst>
              <a:ext uri="{FF2B5EF4-FFF2-40B4-BE49-F238E27FC236}">
                <a16:creationId xmlns:a16="http://schemas.microsoft.com/office/drawing/2014/main" id="{54B89688-D738-36C1-C872-581AF26FCF91}"/>
              </a:ext>
            </a:extLst>
          </p:cNvPr>
          <p:cNvSpPr>
            <a:spLocks noChangeArrowheads="1"/>
          </p:cNvSpPr>
          <p:nvPr/>
        </p:nvSpPr>
        <p:spPr bwMode="auto">
          <a:xfrm>
            <a:off x="4030663" y="5500688"/>
            <a:ext cx="4203700" cy="1003300"/>
          </a:xfrm>
          <a:custGeom>
            <a:avLst/>
            <a:gdLst>
              <a:gd name="T0" fmla="*/ 2352 w 2648"/>
              <a:gd name="T1" fmla="*/ 48 h 632"/>
              <a:gd name="T2" fmla="*/ 2256 w 2648"/>
              <a:gd name="T3" fmla="*/ 624 h 632"/>
              <a:gd name="T4" fmla="*/ 0 w 2648"/>
              <a:gd name="T5" fmla="*/ 0 h 632"/>
            </a:gdLst>
            <a:ahLst/>
            <a:cxnLst>
              <a:cxn ang="0">
                <a:pos x="T0" y="T1"/>
              </a:cxn>
              <a:cxn ang="0">
                <a:pos x="T2" y="T3"/>
              </a:cxn>
              <a:cxn ang="0">
                <a:pos x="T4" y="T5"/>
              </a:cxn>
            </a:cxnLst>
            <a:rect l="0" t="0" r="r" b="b"/>
            <a:pathLst>
              <a:path w="2648" h="632">
                <a:moveTo>
                  <a:pt x="2352" y="48"/>
                </a:moveTo>
                <a:cubicBezTo>
                  <a:pt x="2500" y="340"/>
                  <a:pt x="2648" y="632"/>
                  <a:pt x="2256" y="624"/>
                </a:cubicBezTo>
                <a:cubicBezTo>
                  <a:pt x="1864" y="616"/>
                  <a:pt x="368" y="104"/>
                  <a:pt x="0" y="0"/>
                </a:cubicBezTo>
              </a:path>
            </a:pathLst>
          </a:custGeom>
          <a:noFill/>
          <a:ln w="127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C5ECD9A8-453D-BFC3-B9AF-D0941547F29B}"/>
              </a:ext>
            </a:extLst>
          </p:cNvPr>
          <p:cNvSpPr>
            <a:spLocks noGrp="1" noChangeArrowheads="1"/>
          </p:cNvSpPr>
          <p:nvPr>
            <p:ph type="title"/>
          </p:nvPr>
        </p:nvSpPr>
        <p:spPr/>
        <p:txBody>
          <a:bodyPr anchor="ctr"/>
          <a:lstStyle/>
          <a:p>
            <a:r>
              <a:rPr lang="en-US" altLang="zh-CN">
                <a:latin typeface="Times New Roman" panose="02020603050405020304" pitchFamily="18" charset="0"/>
              </a:rPr>
              <a:t>3. </a:t>
            </a:r>
            <a:r>
              <a:rPr lang="zh-CN" altLang="en-US">
                <a:latin typeface="Times New Roman" panose="02020603050405020304" pitchFamily="18" charset="0"/>
              </a:rPr>
              <a:t>传值结果</a:t>
            </a:r>
          </a:p>
        </p:txBody>
      </p:sp>
      <p:sp>
        <p:nvSpPr>
          <p:cNvPr id="15" name="日期占位符 3">
            <a:extLst>
              <a:ext uri="{FF2B5EF4-FFF2-40B4-BE49-F238E27FC236}">
                <a16:creationId xmlns:a16="http://schemas.microsoft.com/office/drawing/2014/main" id="{5126A161-A9FA-AF59-1662-FF236B980B5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C2EBA50-520F-41E6-ADF4-7E84612A058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8914" name="灯片编号占位符 5">
            <a:extLst>
              <a:ext uri="{FF2B5EF4-FFF2-40B4-BE49-F238E27FC236}">
                <a16:creationId xmlns:a16="http://schemas.microsoft.com/office/drawing/2014/main" id="{33DAF069-6A85-A20F-9FD0-D6558053E66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3BC41A9-4FCC-4BFB-9A00-DEBD7F58B119}" type="slidenum">
              <a:rPr lang="en-US" altLang="zh-CN">
                <a:latin typeface="Arial" panose="020B0604020202020204" pitchFamily="34" charset="0"/>
              </a:rPr>
              <a:pPr/>
              <a:t>19</a:t>
            </a:fld>
            <a:endParaRPr lang="en-US" altLang="zh-CN">
              <a:latin typeface="Arial" panose="020B0604020202020204" pitchFamily="34" charset="0"/>
            </a:endParaRPr>
          </a:p>
        </p:txBody>
      </p:sp>
      <p:sp>
        <p:nvSpPr>
          <p:cNvPr id="38916" name="Rectangle 3">
            <a:extLst>
              <a:ext uri="{FF2B5EF4-FFF2-40B4-BE49-F238E27FC236}">
                <a16:creationId xmlns:a16="http://schemas.microsoft.com/office/drawing/2014/main" id="{5C6ABFAC-B781-A101-88A8-A38459A6AF32}"/>
              </a:ext>
            </a:extLst>
          </p:cNvPr>
          <p:cNvSpPr>
            <a:spLocks noGrp="1" noChangeArrowheads="1"/>
          </p:cNvSpPr>
          <p:nvPr>
            <p:ph type="body" sz="quarter" idx="13"/>
          </p:nvPr>
        </p:nvSpPr>
        <p:spPr>
          <a:xfrm>
            <a:off x="1064596" y="928113"/>
            <a:ext cx="9783916" cy="4123276"/>
          </a:xfrm>
        </p:spPr>
        <p:txBody>
          <a:bodyPr>
            <a:normAutofit/>
          </a:bodyPr>
          <a:lstStyle/>
          <a:p>
            <a:pPr algn="just">
              <a:spcBef>
                <a:spcPct val="10000"/>
              </a:spcBef>
            </a:pPr>
            <a:r>
              <a:rPr lang="zh-CN" altLang="en-US" sz="2400" dirty="0">
                <a:latin typeface="Times New Roman" panose="02020603050405020304" pitchFamily="18" charset="0"/>
                <a:cs typeface="Times New Roman" panose="02020603050405020304" pitchFamily="18" charset="0"/>
              </a:rPr>
              <a:t>传值结果就是将传值和传地址这两种方式结合起来</a:t>
            </a:r>
          </a:p>
          <a:p>
            <a:pPr algn="just">
              <a:spcBef>
                <a:spcPct val="10000"/>
              </a:spcBef>
            </a:pPr>
            <a:r>
              <a:rPr lang="zh-CN" altLang="en-US" sz="2400" dirty="0">
                <a:latin typeface="Times New Roman" panose="02020603050405020304" pitchFamily="18" charset="0"/>
                <a:cs typeface="Times New Roman" panose="02020603050405020304" pitchFamily="18" charset="0"/>
              </a:rPr>
              <a:t>传值结果方式可以如下实现：</a:t>
            </a:r>
          </a:p>
          <a:p>
            <a:pPr lvl="1" algn="just">
              <a:spcBef>
                <a:spcPct val="10000"/>
              </a:spcBef>
            </a:pPr>
            <a:r>
              <a:rPr lang="zh-CN" altLang="en-US" sz="20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实参的右值和左值同时传给被调用过程。</a:t>
            </a:r>
          </a:p>
          <a:p>
            <a:pPr lvl="1" algn="just">
              <a:spcBef>
                <a:spcPct val="10000"/>
              </a:spcBef>
            </a:pPr>
            <a:r>
              <a:rPr lang="zh-CN" altLang="en-US" dirty="0">
                <a:latin typeface="Times New Roman" panose="02020603050405020304" pitchFamily="18" charset="0"/>
                <a:cs typeface="Times New Roman" panose="02020603050405020304" pitchFamily="18" charset="0"/>
              </a:rPr>
              <a:t>	在被调用过程中，像传值方式那样使用实参的右值。</a:t>
            </a:r>
          </a:p>
          <a:p>
            <a:pPr lvl="1" algn="just">
              <a:spcBef>
                <a:spcPct val="10000"/>
              </a:spcBef>
            </a:pPr>
            <a:r>
              <a:rPr lang="zh-CN" altLang="en-US" dirty="0">
                <a:latin typeface="Times New Roman" panose="02020603050405020304" pitchFamily="18" charset="0"/>
                <a:cs typeface="Times New Roman" panose="02020603050405020304" pitchFamily="18" charset="0"/>
              </a:rPr>
              <a:t>	当控制返回调用过程时，根据传递来的实参的左值，将形参当前的值复制到实参存储单元。 </a:t>
            </a:r>
          </a:p>
        </p:txBody>
      </p:sp>
      <p:sp>
        <p:nvSpPr>
          <p:cNvPr id="38917" name="Text Box 4">
            <a:extLst>
              <a:ext uri="{FF2B5EF4-FFF2-40B4-BE49-F238E27FC236}">
                <a16:creationId xmlns:a16="http://schemas.microsoft.com/office/drawing/2014/main" id="{922FD73F-A6A8-7659-1DAD-3F7F05CD2BC1}"/>
              </a:ext>
            </a:extLst>
          </p:cNvPr>
          <p:cNvSpPr txBox="1">
            <a:spLocks noChangeArrowheads="1"/>
          </p:cNvSpPr>
          <p:nvPr/>
        </p:nvSpPr>
        <p:spPr bwMode="auto">
          <a:xfrm>
            <a:off x="2930525" y="5946775"/>
            <a:ext cx="149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Times New Roman" panose="02020603050405020304" pitchFamily="18" charset="0"/>
                <a:ea typeface="楷体_GB2312" pitchFamily="49" charset="-122"/>
              </a:rPr>
              <a:t>调用者</a:t>
            </a:r>
          </a:p>
        </p:txBody>
      </p:sp>
      <p:sp>
        <p:nvSpPr>
          <p:cNvPr id="38918" name="Text Box 5">
            <a:extLst>
              <a:ext uri="{FF2B5EF4-FFF2-40B4-BE49-F238E27FC236}">
                <a16:creationId xmlns:a16="http://schemas.microsoft.com/office/drawing/2014/main" id="{79102D59-A0C0-6453-3FBD-66E32DF15EB6}"/>
              </a:ext>
            </a:extLst>
          </p:cNvPr>
          <p:cNvSpPr txBox="1">
            <a:spLocks noChangeArrowheads="1"/>
          </p:cNvSpPr>
          <p:nvPr/>
        </p:nvSpPr>
        <p:spPr bwMode="auto">
          <a:xfrm>
            <a:off x="7758114" y="6043613"/>
            <a:ext cx="175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Times New Roman" panose="02020603050405020304" pitchFamily="18" charset="0"/>
                <a:ea typeface="楷体_GB2312" pitchFamily="49" charset="-122"/>
              </a:rPr>
              <a:t>被调用者</a:t>
            </a:r>
          </a:p>
        </p:txBody>
      </p:sp>
      <p:sp>
        <p:nvSpPr>
          <p:cNvPr id="38919" name="Text Box 6">
            <a:extLst>
              <a:ext uri="{FF2B5EF4-FFF2-40B4-BE49-F238E27FC236}">
                <a16:creationId xmlns:a16="http://schemas.microsoft.com/office/drawing/2014/main" id="{9C2D2A9F-90D1-C606-AE3D-1F60FFC652D3}"/>
              </a:ext>
            </a:extLst>
          </p:cNvPr>
          <p:cNvSpPr txBox="1">
            <a:spLocks noChangeArrowheads="1"/>
          </p:cNvSpPr>
          <p:nvPr/>
        </p:nvSpPr>
        <p:spPr bwMode="auto">
          <a:xfrm>
            <a:off x="3036889" y="5022850"/>
            <a:ext cx="788987" cy="59213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en-US" altLang="zh-CN" sz="3200" b="1">
                <a:solidFill>
                  <a:srgbClr val="0000FF"/>
                </a:solidFill>
                <a:latin typeface="Times New Roman" panose="02020603050405020304" pitchFamily="18" charset="0"/>
                <a:ea typeface="楷体_GB2312" pitchFamily="49" charset="-122"/>
              </a:rPr>
              <a:t>A</a:t>
            </a:r>
          </a:p>
        </p:txBody>
      </p:sp>
      <p:sp>
        <p:nvSpPr>
          <p:cNvPr id="38920" name="Text Box 7">
            <a:extLst>
              <a:ext uri="{FF2B5EF4-FFF2-40B4-BE49-F238E27FC236}">
                <a16:creationId xmlns:a16="http://schemas.microsoft.com/office/drawing/2014/main" id="{D351D51D-4CD7-8176-FFE2-7B05B905F354}"/>
              </a:ext>
            </a:extLst>
          </p:cNvPr>
          <p:cNvSpPr txBox="1">
            <a:spLocks noChangeArrowheads="1"/>
          </p:cNvSpPr>
          <p:nvPr/>
        </p:nvSpPr>
        <p:spPr bwMode="auto">
          <a:xfrm>
            <a:off x="2579688" y="4460875"/>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Times New Roman" panose="02020603050405020304" pitchFamily="18" charset="0"/>
                <a:ea typeface="楷体_GB2312" pitchFamily="49" charset="-122"/>
              </a:rPr>
              <a:t>实际参数</a:t>
            </a:r>
            <a:r>
              <a:rPr lang="en-US" altLang="zh-CN" sz="2400" b="1">
                <a:solidFill>
                  <a:srgbClr val="0000FF"/>
                </a:solidFill>
                <a:latin typeface="Times New Roman" panose="02020603050405020304" pitchFamily="18" charset="0"/>
                <a:ea typeface="楷体_GB2312" pitchFamily="49" charset="-122"/>
              </a:rPr>
              <a:t>A</a:t>
            </a:r>
          </a:p>
        </p:txBody>
      </p:sp>
      <p:sp>
        <p:nvSpPr>
          <p:cNvPr id="38921" name="Text Box 8">
            <a:extLst>
              <a:ext uri="{FF2B5EF4-FFF2-40B4-BE49-F238E27FC236}">
                <a16:creationId xmlns:a16="http://schemas.microsoft.com/office/drawing/2014/main" id="{38E58402-F5AE-6D59-9EB8-2DEA912BC062}"/>
              </a:ext>
            </a:extLst>
          </p:cNvPr>
          <p:cNvSpPr txBox="1">
            <a:spLocks noChangeArrowheads="1"/>
          </p:cNvSpPr>
          <p:nvPr/>
        </p:nvSpPr>
        <p:spPr bwMode="auto">
          <a:xfrm>
            <a:off x="7532688" y="4362450"/>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Times New Roman" panose="02020603050405020304" pitchFamily="18" charset="0"/>
                <a:ea typeface="楷体_GB2312" pitchFamily="49" charset="-122"/>
              </a:rPr>
              <a:t>形式参数</a:t>
            </a:r>
            <a:r>
              <a:rPr lang="en-US" altLang="zh-CN" sz="2400" b="1">
                <a:solidFill>
                  <a:srgbClr val="0000FF"/>
                </a:solidFill>
                <a:latin typeface="Times New Roman" panose="02020603050405020304" pitchFamily="18" charset="0"/>
                <a:ea typeface="楷体_GB2312" pitchFamily="49" charset="-122"/>
              </a:rPr>
              <a:t>X</a:t>
            </a:r>
          </a:p>
        </p:txBody>
      </p:sp>
      <p:sp>
        <p:nvSpPr>
          <p:cNvPr id="38922" name="Text Box 9">
            <a:extLst>
              <a:ext uri="{FF2B5EF4-FFF2-40B4-BE49-F238E27FC236}">
                <a16:creationId xmlns:a16="http://schemas.microsoft.com/office/drawing/2014/main" id="{F6B056FB-274C-88C5-5482-9728EA45343E}"/>
              </a:ext>
            </a:extLst>
          </p:cNvPr>
          <p:cNvSpPr txBox="1">
            <a:spLocks noChangeArrowheads="1"/>
          </p:cNvSpPr>
          <p:nvPr/>
        </p:nvSpPr>
        <p:spPr bwMode="auto">
          <a:xfrm>
            <a:off x="7913688" y="5480050"/>
            <a:ext cx="11430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en-US" altLang="zh-CN" sz="2400" b="1">
                <a:solidFill>
                  <a:srgbClr val="0000FF"/>
                </a:solidFill>
                <a:latin typeface="Times New Roman" panose="02020603050405020304" pitchFamily="18" charset="0"/>
                <a:ea typeface="楷体_GB2312" pitchFamily="49" charset="-122"/>
              </a:rPr>
              <a:t>A</a:t>
            </a:r>
            <a:r>
              <a:rPr lang="zh-CN" altLang="en-US" sz="2400" b="1">
                <a:solidFill>
                  <a:srgbClr val="0000FF"/>
                </a:solidFill>
                <a:latin typeface="Times New Roman" panose="02020603050405020304" pitchFamily="18" charset="0"/>
                <a:ea typeface="楷体_GB2312" pitchFamily="49" charset="-122"/>
              </a:rPr>
              <a:t>的值</a:t>
            </a:r>
          </a:p>
        </p:txBody>
      </p:sp>
      <p:sp>
        <p:nvSpPr>
          <p:cNvPr id="38923" name="Line 10">
            <a:extLst>
              <a:ext uri="{FF2B5EF4-FFF2-40B4-BE49-F238E27FC236}">
                <a16:creationId xmlns:a16="http://schemas.microsoft.com/office/drawing/2014/main" id="{2653D061-CDC8-66FE-C0D0-0A4A56CA264E}"/>
              </a:ext>
            </a:extLst>
          </p:cNvPr>
          <p:cNvSpPr>
            <a:spLocks noChangeShapeType="1"/>
          </p:cNvSpPr>
          <p:nvPr/>
        </p:nvSpPr>
        <p:spPr bwMode="auto">
          <a:xfrm>
            <a:off x="3875088" y="5556250"/>
            <a:ext cx="40386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8924" name="Text Box 11">
            <a:extLst>
              <a:ext uri="{FF2B5EF4-FFF2-40B4-BE49-F238E27FC236}">
                <a16:creationId xmlns:a16="http://schemas.microsoft.com/office/drawing/2014/main" id="{8256C6E2-5F35-6609-17AD-45EFD5C403C4}"/>
              </a:ext>
            </a:extLst>
          </p:cNvPr>
          <p:cNvSpPr txBox="1">
            <a:spLocks noChangeArrowheads="1"/>
          </p:cNvSpPr>
          <p:nvPr/>
        </p:nvSpPr>
        <p:spPr bwMode="auto">
          <a:xfrm>
            <a:off x="5006975" y="5022850"/>
            <a:ext cx="188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solidFill>
                  <a:srgbClr val="0000FF"/>
                </a:solidFill>
                <a:latin typeface="Times New Roman" panose="02020603050405020304" pitchFamily="18" charset="0"/>
                <a:ea typeface="楷体_GB2312" pitchFamily="49" charset="-122"/>
              </a:rPr>
              <a:t>传值</a:t>
            </a:r>
            <a:r>
              <a:rPr lang="en-US" altLang="zh-CN" sz="2400" b="1">
                <a:solidFill>
                  <a:srgbClr val="0000FF"/>
                </a:solidFill>
                <a:latin typeface="Times New Roman" panose="02020603050405020304" pitchFamily="18" charset="0"/>
                <a:ea typeface="楷体_GB2312" pitchFamily="49" charset="-122"/>
              </a:rPr>
              <a:t>/</a:t>
            </a:r>
            <a:r>
              <a:rPr lang="zh-CN" altLang="en-US" sz="2400" b="1">
                <a:solidFill>
                  <a:srgbClr val="0000FF"/>
                </a:solidFill>
                <a:latin typeface="Times New Roman" panose="02020603050405020304" pitchFamily="18" charset="0"/>
                <a:ea typeface="楷体_GB2312" pitchFamily="49" charset="-122"/>
              </a:rPr>
              <a:t>传地址</a:t>
            </a:r>
          </a:p>
        </p:txBody>
      </p:sp>
      <p:sp>
        <p:nvSpPr>
          <p:cNvPr id="38925" name="Text Box 12">
            <a:extLst>
              <a:ext uri="{FF2B5EF4-FFF2-40B4-BE49-F238E27FC236}">
                <a16:creationId xmlns:a16="http://schemas.microsoft.com/office/drawing/2014/main" id="{E455FC35-29C3-F2C1-9D9D-9B1B04A5DAB3}"/>
              </a:ext>
            </a:extLst>
          </p:cNvPr>
          <p:cNvSpPr txBox="1">
            <a:spLocks noChangeArrowheads="1"/>
          </p:cNvSpPr>
          <p:nvPr/>
        </p:nvSpPr>
        <p:spPr bwMode="auto">
          <a:xfrm>
            <a:off x="7913688" y="4870450"/>
            <a:ext cx="14478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en-US" altLang="zh-CN" sz="2400" b="1">
                <a:solidFill>
                  <a:srgbClr val="0000FF"/>
                </a:solidFill>
                <a:latin typeface="Times New Roman" panose="02020603050405020304" pitchFamily="18" charset="0"/>
                <a:ea typeface="楷体_GB2312" pitchFamily="49" charset="-122"/>
              </a:rPr>
              <a:t>A</a:t>
            </a:r>
            <a:r>
              <a:rPr lang="zh-CN" altLang="en-US" sz="2400" b="1">
                <a:solidFill>
                  <a:srgbClr val="0000FF"/>
                </a:solidFill>
                <a:latin typeface="Times New Roman" panose="02020603050405020304" pitchFamily="18" charset="0"/>
                <a:ea typeface="楷体_GB2312" pitchFamily="49" charset="-122"/>
              </a:rPr>
              <a:t>的地址</a:t>
            </a:r>
          </a:p>
        </p:txBody>
      </p:sp>
      <p:sp>
        <p:nvSpPr>
          <p:cNvPr id="38926" name="Line 13">
            <a:extLst>
              <a:ext uri="{FF2B5EF4-FFF2-40B4-BE49-F238E27FC236}">
                <a16:creationId xmlns:a16="http://schemas.microsoft.com/office/drawing/2014/main" id="{DA8641D8-7C27-8C61-44A3-E3C738F14A6F}"/>
              </a:ext>
            </a:extLst>
          </p:cNvPr>
          <p:cNvSpPr>
            <a:spLocks noChangeShapeType="1"/>
          </p:cNvSpPr>
          <p:nvPr/>
        </p:nvSpPr>
        <p:spPr bwMode="auto">
          <a:xfrm flipV="1">
            <a:off x="3875088" y="5022850"/>
            <a:ext cx="39624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38927" name="Freeform 14">
            <a:extLst>
              <a:ext uri="{FF2B5EF4-FFF2-40B4-BE49-F238E27FC236}">
                <a16:creationId xmlns:a16="http://schemas.microsoft.com/office/drawing/2014/main" id="{091A5C33-E456-AB80-5E60-6591E04E4047}"/>
              </a:ext>
            </a:extLst>
          </p:cNvPr>
          <p:cNvSpPr>
            <a:spLocks noChangeArrowheads="1"/>
          </p:cNvSpPr>
          <p:nvPr/>
        </p:nvSpPr>
        <p:spPr bwMode="auto">
          <a:xfrm>
            <a:off x="3494088" y="4527550"/>
            <a:ext cx="5994400" cy="2070100"/>
          </a:xfrm>
          <a:custGeom>
            <a:avLst/>
            <a:gdLst>
              <a:gd name="T0" fmla="*/ 3168 w 3776"/>
              <a:gd name="T1" fmla="*/ 888 h 1304"/>
              <a:gd name="T2" fmla="*/ 3216 w 3776"/>
              <a:gd name="T3" fmla="*/ 1224 h 1304"/>
              <a:gd name="T4" fmla="*/ 3552 w 3776"/>
              <a:gd name="T5" fmla="*/ 408 h 1304"/>
              <a:gd name="T6" fmla="*/ 1872 w 3776"/>
              <a:gd name="T7" fmla="*/ 24 h 1304"/>
              <a:gd name="T8" fmla="*/ 0 w 3776"/>
              <a:gd name="T9" fmla="*/ 264 h 1304"/>
            </a:gdLst>
            <a:ahLst/>
            <a:cxnLst>
              <a:cxn ang="0">
                <a:pos x="T0" y="T1"/>
              </a:cxn>
              <a:cxn ang="0">
                <a:pos x="T2" y="T3"/>
              </a:cxn>
              <a:cxn ang="0">
                <a:pos x="T4" y="T5"/>
              </a:cxn>
              <a:cxn ang="0">
                <a:pos x="T6" y="T7"/>
              </a:cxn>
              <a:cxn ang="0">
                <a:pos x="T8" y="T9"/>
              </a:cxn>
            </a:cxnLst>
            <a:rect l="0" t="0" r="r" b="b"/>
            <a:pathLst>
              <a:path w="3776" h="1304">
                <a:moveTo>
                  <a:pt x="3168" y="888"/>
                </a:moveTo>
                <a:cubicBezTo>
                  <a:pt x="3160" y="1096"/>
                  <a:pt x="3152" y="1304"/>
                  <a:pt x="3216" y="1224"/>
                </a:cubicBezTo>
                <a:cubicBezTo>
                  <a:pt x="3280" y="1144"/>
                  <a:pt x="3776" y="608"/>
                  <a:pt x="3552" y="408"/>
                </a:cubicBezTo>
                <a:cubicBezTo>
                  <a:pt x="3328" y="208"/>
                  <a:pt x="2464" y="48"/>
                  <a:pt x="1872" y="24"/>
                </a:cubicBezTo>
                <a:cubicBezTo>
                  <a:pt x="1280" y="0"/>
                  <a:pt x="640" y="132"/>
                  <a:pt x="0" y="264"/>
                </a:cubicBezTo>
              </a:path>
            </a:pathLst>
          </a:custGeom>
          <a:noFill/>
          <a:ln w="12700">
            <a:solidFill>
              <a:srgbClr val="FF00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A417A17D-722B-CF67-456E-E2F1B41CC190}"/>
              </a:ext>
            </a:extLst>
          </p:cNvPr>
          <p:cNvSpPr>
            <a:spLocks noGrp="1" noChangeArrowheads="1"/>
          </p:cNvSpPr>
          <p:nvPr>
            <p:ph type="title"/>
          </p:nvPr>
        </p:nvSpPr>
        <p:spPr/>
        <p:txBody>
          <a:bodyPr anchor="ctr"/>
          <a:lstStyle/>
          <a:p>
            <a:r>
              <a:rPr lang="zh-CN" altLang="en-US">
                <a:latin typeface="Times New Roman" panose="02020603050405020304" pitchFamily="18" charset="0"/>
              </a:rPr>
              <a:t>第</a:t>
            </a:r>
            <a:r>
              <a:rPr lang="en-US" altLang="zh-CN">
                <a:latin typeface="Times New Roman" panose="02020603050405020304" pitchFamily="18" charset="0"/>
              </a:rPr>
              <a:t>9</a:t>
            </a:r>
            <a:r>
              <a:rPr lang="zh-CN" altLang="en-US">
                <a:latin typeface="Times New Roman" panose="02020603050405020304" pitchFamily="18" charset="0"/>
              </a:rPr>
              <a:t>章</a:t>
            </a:r>
            <a:r>
              <a:rPr lang="zh-CN" altLang="en-US">
                <a:ea typeface="宋体" panose="02010600030101010101" pitchFamily="2" charset="-122"/>
              </a:rPr>
              <a:t> </a:t>
            </a:r>
            <a:r>
              <a:rPr lang="zh-CN" altLang="en-US"/>
              <a:t>运行时的存储组织 </a:t>
            </a:r>
          </a:p>
        </p:txBody>
      </p:sp>
      <p:sp>
        <p:nvSpPr>
          <p:cNvPr id="2488323" name="Rectangle 3">
            <a:extLst>
              <a:ext uri="{FF2B5EF4-FFF2-40B4-BE49-F238E27FC236}">
                <a16:creationId xmlns:a16="http://schemas.microsoft.com/office/drawing/2014/main" id="{33461E59-0F90-9B6A-2A11-79DB77C2A3A1}"/>
              </a:ext>
            </a:extLst>
          </p:cNvPr>
          <p:cNvSpPr>
            <a:spLocks noGrp="1" noChangeArrowheads="1"/>
          </p:cNvSpPr>
          <p:nvPr>
            <p:ph idx="1"/>
          </p:nvPr>
        </p:nvSpPr>
        <p:spPr/>
        <p:txBody>
          <a:bodyPr>
            <a:normAutofit fontScale="77500" lnSpcReduction="20000"/>
          </a:bodyPr>
          <a:lstStyle/>
          <a:p>
            <a:pPr marL="533400" indent="-533400">
              <a:buNone/>
            </a:pPr>
            <a:r>
              <a:rPr lang="en-US" altLang="zh-CN" dirty="0">
                <a:latin typeface="Times New Roman" panose="02020603050405020304" pitchFamily="18" charset="0"/>
              </a:rPr>
              <a:t>9.1 </a:t>
            </a:r>
            <a:r>
              <a:rPr lang="zh-CN" altLang="en-US" dirty="0">
                <a:latin typeface="Times New Roman" panose="02020603050405020304" pitchFamily="18" charset="0"/>
              </a:rPr>
              <a:t>与存储组织有关的源语言概念与特征</a:t>
            </a:r>
          </a:p>
          <a:p>
            <a:pPr marL="533400" indent="-533400">
              <a:buNone/>
            </a:pPr>
            <a:r>
              <a:rPr lang="en-US" altLang="zh-CN" dirty="0">
                <a:latin typeface="Times New Roman" panose="02020603050405020304" pitchFamily="18" charset="0"/>
              </a:rPr>
              <a:t>9.2 </a:t>
            </a:r>
            <a:r>
              <a:rPr lang="zh-CN" altLang="en-US" dirty="0">
                <a:latin typeface="Times New Roman" panose="02020603050405020304" pitchFamily="18" charset="0"/>
              </a:rPr>
              <a:t>存储组织</a:t>
            </a:r>
          </a:p>
          <a:p>
            <a:pPr marL="533400" indent="-533400">
              <a:buNone/>
            </a:pPr>
            <a:r>
              <a:rPr lang="en-US" altLang="zh-CN" dirty="0">
                <a:latin typeface="Times New Roman" panose="02020603050405020304" pitchFamily="18" charset="0"/>
              </a:rPr>
              <a:t>9.3 </a:t>
            </a:r>
            <a:r>
              <a:rPr lang="zh-CN" altLang="en-US" dirty="0">
                <a:latin typeface="Times New Roman" panose="02020603050405020304" pitchFamily="18" charset="0"/>
              </a:rPr>
              <a:t>静态存储分配</a:t>
            </a:r>
          </a:p>
          <a:p>
            <a:pPr marL="533400" indent="-533400">
              <a:buNone/>
            </a:pPr>
            <a:r>
              <a:rPr lang="en-US" altLang="zh-CN" dirty="0">
                <a:latin typeface="Times New Roman" panose="02020603050405020304" pitchFamily="18" charset="0"/>
              </a:rPr>
              <a:t>9.4 </a:t>
            </a:r>
            <a:r>
              <a:rPr lang="zh-CN" altLang="en-US" dirty="0">
                <a:latin typeface="Times New Roman" panose="02020603050405020304" pitchFamily="18" charset="0"/>
              </a:rPr>
              <a:t>栈式存储分配</a:t>
            </a:r>
          </a:p>
          <a:p>
            <a:pPr marL="533400" indent="-533400">
              <a:buNone/>
            </a:pPr>
            <a:r>
              <a:rPr lang="en-US" altLang="zh-CN" dirty="0">
                <a:latin typeface="Times New Roman" panose="02020603050405020304" pitchFamily="18" charset="0"/>
              </a:rPr>
              <a:t>9.5 </a:t>
            </a:r>
            <a:r>
              <a:rPr lang="zh-CN" altLang="en-US" dirty="0">
                <a:latin typeface="Times New Roman" panose="02020603050405020304" pitchFamily="18" charset="0"/>
              </a:rPr>
              <a:t>栈中非局部数据的访问</a:t>
            </a:r>
          </a:p>
          <a:p>
            <a:pPr marL="533400" indent="-533400">
              <a:buNone/>
            </a:pPr>
            <a:r>
              <a:rPr lang="en-US" altLang="zh-CN" dirty="0">
                <a:latin typeface="Times New Roman" panose="02020603050405020304" pitchFamily="18" charset="0"/>
              </a:rPr>
              <a:t>9.6 </a:t>
            </a:r>
            <a:r>
              <a:rPr lang="zh-CN" altLang="en-US" dirty="0">
                <a:latin typeface="Times New Roman" panose="02020603050405020304" pitchFamily="18" charset="0"/>
              </a:rPr>
              <a:t>堆管理</a:t>
            </a:r>
          </a:p>
          <a:p>
            <a:pPr marL="533400" indent="-533400">
              <a:buNone/>
            </a:pPr>
            <a:r>
              <a:rPr lang="en-US" altLang="zh-CN" dirty="0">
                <a:latin typeface="Times New Roman" panose="02020603050405020304" pitchFamily="18" charset="0"/>
              </a:rPr>
              <a:t>9.7 </a:t>
            </a:r>
            <a:r>
              <a:rPr lang="zh-CN" altLang="en-US" dirty="0">
                <a:latin typeface="Times New Roman" panose="02020603050405020304" pitchFamily="18" charset="0"/>
              </a:rPr>
              <a:t>本章小结</a:t>
            </a:r>
          </a:p>
        </p:txBody>
      </p:sp>
      <p:sp>
        <p:nvSpPr>
          <p:cNvPr id="4" name="日期占位符 3">
            <a:extLst>
              <a:ext uri="{FF2B5EF4-FFF2-40B4-BE49-F238E27FC236}">
                <a16:creationId xmlns:a16="http://schemas.microsoft.com/office/drawing/2014/main" id="{085E7CC4-8AD8-8E55-1286-F7F1325EFC9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5D46294-082E-455A-B9A8-7C648774E3A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122" name="灯片编号占位符 5">
            <a:extLst>
              <a:ext uri="{FF2B5EF4-FFF2-40B4-BE49-F238E27FC236}">
                <a16:creationId xmlns:a16="http://schemas.microsoft.com/office/drawing/2014/main" id="{705F5100-8D39-3FA8-2FF7-D97BACCC368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DC5632D-04CD-4950-8E4E-DB157F4A4130}" type="slidenum">
              <a:rPr lang="en-US" altLang="zh-CN">
                <a:latin typeface="Arial" panose="020B0604020202020204" pitchFamily="34" charset="0"/>
              </a:rPr>
              <a:pPr/>
              <a:t>2</a:t>
            </a:fld>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88323">
                                            <p:txEl>
                                              <p:pRg st="0" end="0"/>
                                            </p:txEl>
                                          </p:spTgt>
                                        </p:tgtEl>
                                        <p:attrNameLst>
                                          <p:attrName>style.visibility</p:attrName>
                                        </p:attrNameLst>
                                      </p:cBhvr>
                                      <p:to>
                                        <p:strVal val="visible"/>
                                      </p:to>
                                    </p:set>
                                    <p:animEffect transition="in" filter="blinds(horizontal)">
                                      <p:cBhvr>
                                        <p:cTn id="7" dur="500"/>
                                        <p:tgtEl>
                                          <p:spTgt spid="2488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88323">
                                            <p:txEl>
                                              <p:pRg st="1" end="1"/>
                                            </p:txEl>
                                          </p:spTgt>
                                        </p:tgtEl>
                                        <p:attrNameLst>
                                          <p:attrName>style.visibility</p:attrName>
                                        </p:attrNameLst>
                                      </p:cBhvr>
                                      <p:to>
                                        <p:strVal val="visible"/>
                                      </p:to>
                                    </p:set>
                                    <p:animEffect transition="in" filter="blinds(horizontal)">
                                      <p:cBhvr>
                                        <p:cTn id="12" dur="500"/>
                                        <p:tgtEl>
                                          <p:spTgt spid="2488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88323">
                                            <p:txEl>
                                              <p:pRg st="2" end="2"/>
                                            </p:txEl>
                                          </p:spTgt>
                                        </p:tgtEl>
                                        <p:attrNameLst>
                                          <p:attrName>style.visibility</p:attrName>
                                        </p:attrNameLst>
                                      </p:cBhvr>
                                      <p:to>
                                        <p:strVal val="visible"/>
                                      </p:to>
                                    </p:set>
                                    <p:animEffect transition="in" filter="blinds(horizontal)">
                                      <p:cBhvr>
                                        <p:cTn id="17" dur="500"/>
                                        <p:tgtEl>
                                          <p:spTgt spid="2488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88323">
                                            <p:txEl>
                                              <p:pRg st="3" end="3"/>
                                            </p:txEl>
                                          </p:spTgt>
                                        </p:tgtEl>
                                        <p:attrNameLst>
                                          <p:attrName>style.visibility</p:attrName>
                                        </p:attrNameLst>
                                      </p:cBhvr>
                                      <p:to>
                                        <p:strVal val="visible"/>
                                      </p:to>
                                    </p:set>
                                    <p:animEffect transition="in" filter="blinds(horizontal)">
                                      <p:cBhvr>
                                        <p:cTn id="22" dur="500"/>
                                        <p:tgtEl>
                                          <p:spTgt spid="2488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88323">
                                            <p:txEl>
                                              <p:pRg st="4" end="4"/>
                                            </p:txEl>
                                          </p:spTgt>
                                        </p:tgtEl>
                                        <p:attrNameLst>
                                          <p:attrName>style.visibility</p:attrName>
                                        </p:attrNameLst>
                                      </p:cBhvr>
                                      <p:to>
                                        <p:strVal val="visible"/>
                                      </p:to>
                                    </p:set>
                                    <p:animEffect transition="in" filter="blinds(horizontal)">
                                      <p:cBhvr>
                                        <p:cTn id="27" dur="500"/>
                                        <p:tgtEl>
                                          <p:spTgt spid="24883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88323">
                                            <p:txEl>
                                              <p:pRg st="5" end="5"/>
                                            </p:txEl>
                                          </p:spTgt>
                                        </p:tgtEl>
                                        <p:attrNameLst>
                                          <p:attrName>style.visibility</p:attrName>
                                        </p:attrNameLst>
                                      </p:cBhvr>
                                      <p:to>
                                        <p:strVal val="visible"/>
                                      </p:to>
                                    </p:set>
                                    <p:animEffect transition="in" filter="blinds(horizontal)">
                                      <p:cBhvr>
                                        <p:cTn id="32" dur="500"/>
                                        <p:tgtEl>
                                          <p:spTgt spid="24883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88323">
                                            <p:txEl>
                                              <p:pRg st="6" end="6"/>
                                            </p:txEl>
                                          </p:spTgt>
                                        </p:tgtEl>
                                        <p:attrNameLst>
                                          <p:attrName>style.visibility</p:attrName>
                                        </p:attrNameLst>
                                      </p:cBhvr>
                                      <p:to>
                                        <p:strVal val="visible"/>
                                      </p:to>
                                    </p:set>
                                    <p:animEffect transition="in" filter="blinds(horizontal)">
                                      <p:cBhvr>
                                        <p:cTn id="37" dur="500"/>
                                        <p:tgtEl>
                                          <p:spTgt spid="2488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2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8968F44E-BB69-8232-374E-E30395AAAF87}"/>
              </a:ext>
            </a:extLst>
          </p:cNvPr>
          <p:cNvSpPr>
            <a:spLocks noGrp="1" noChangeArrowheads="1"/>
          </p:cNvSpPr>
          <p:nvPr>
            <p:ph type="title"/>
          </p:nvPr>
        </p:nvSpPr>
        <p:spPr/>
        <p:txBody>
          <a:bodyPr anchor="ctr"/>
          <a:lstStyle/>
          <a:p>
            <a:r>
              <a:rPr lang="en-US" altLang="zh-CN">
                <a:latin typeface="Times New Roman" panose="02020603050405020304" pitchFamily="18" charset="0"/>
              </a:rPr>
              <a:t>4. </a:t>
            </a:r>
            <a:r>
              <a:rPr lang="zh-CN" altLang="en-US">
                <a:latin typeface="Times New Roman" panose="02020603050405020304" pitchFamily="18" charset="0"/>
              </a:rPr>
              <a:t>传名</a:t>
            </a:r>
          </a:p>
        </p:txBody>
      </p:sp>
      <p:sp>
        <p:nvSpPr>
          <p:cNvPr id="4" name="日期占位符 3">
            <a:extLst>
              <a:ext uri="{FF2B5EF4-FFF2-40B4-BE49-F238E27FC236}">
                <a16:creationId xmlns:a16="http://schemas.microsoft.com/office/drawing/2014/main" id="{1CFA254C-E6B0-8C9F-DFD4-AA0C80FEC6D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2552262-2006-4F50-912A-8920BA50C42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0962" name="灯片编号占位符 5">
            <a:extLst>
              <a:ext uri="{FF2B5EF4-FFF2-40B4-BE49-F238E27FC236}">
                <a16:creationId xmlns:a16="http://schemas.microsoft.com/office/drawing/2014/main" id="{27BB30AC-8A6F-4EC3-E7A4-8E14D179FB9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3B78473-01DB-41CF-B8ED-4BB964E5D593}" type="slidenum">
              <a:rPr lang="en-US" altLang="zh-CN">
                <a:latin typeface="Arial" panose="020B0604020202020204" pitchFamily="34" charset="0"/>
              </a:rPr>
              <a:pPr/>
              <a:t>20</a:t>
            </a:fld>
            <a:endParaRPr lang="en-US" altLang="zh-CN">
              <a:latin typeface="Arial" panose="020B0604020202020204" pitchFamily="34" charset="0"/>
            </a:endParaRPr>
          </a:p>
        </p:txBody>
      </p:sp>
      <p:sp>
        <p:nvSpPr>
          <p:cNvPr id="40964" name="Rectangle 3">
            <a:extLst>
              <a:ext uri="{FF2B5EF4-FFF2-40B4-BE49-F238E27FC236}">
                <a16:creationId xmlns:a16="http://schemas.microsoft.com/office/drawing/2014/main" id="{476CAAA4-ED8E-999F-4193-E70E0C760F09}"/>
              </a:ext>
            </a:extLst>
          </p:cNvPr>
          <p:cNvSpPr>
            <a:spLocks noGrp="1" noChangeArrowheads="1"/>
          </p:cNvSpPr>
          <p:nvPr>
            <p:ph type="body" sz="quarter" idx="13"/>
          </p:nvPr>
        </p:nvSpPr>
        <p:spPr>
          <a:xfrm>
            <a:off x="1064596" y="1443017"/>
            <a:ext cx="9783916" cy="4389611"/>
          </a:xfrm>
        </p:spPr>
        <p:txBody>
          <a:bodyPr>
            <a:normAutofit fontScale="92500" lnSpcReduction="10000"/>
          </a:bodyPr>
          <a:lstStyle/>
          <a:p>
            <a:pPr algn="just">
              <a:spcBef>
                <a:spcPct val="10000"/>
              </a:spcBef>
            </a:pPr>
            <a:r>
              <a:rPr lang="zh-CN" altLang="en-US" dirty="0">
                <a:latin typeface="Times New Roman" panose="02020603050405020304" pitchFamily="18" charset="0"/>
              </a:rPr>
              <a:t>用实参表达式对形参进行文字替换。</a:t>
            </a:r>
          </a:p>
          <a:p>
            <a:pPr algn="just">
              <a:spcBef>
                <a:spcPct val="10000"/>
              </a:spcBef>
            </a:pPr>
            <a:r>
              <a:rPr lang="zh-CN" altLang="en-US" dirty="0">
                <a:latin typeface="Times New Roman" panose="02020603050405020304" pitchFamily="18" charset="0"/>
              </a:rPr>
              <a:t>传名方式可以如下实现：</a:t>
            </a:r>
          </a:p>
          <a:p>
            <a:pPr lvl="1"/>
            <a:r>
              <a:rPr lang="zh-CN" altLang="en-US" dirty="0">
                <a:latin typeface="Times New Roman" panose="02020603050405020304" pitchFamily="18" charset="0"/>
              </a:rPr>
              <a:t>在调用过程中设置计算实参左值或右值的</a:t>
            </a:r>
            <a:r>
              <a:rPr lang="zh-CN" altLang="en-US" dirty="0">
                <a:solidFill>
                  <a:srgbClr val="3B3BFF"/>
                </a:solidFill>
              </a:rPr>
              <a:t>形实转换子程序</a:t>
            </a:r>
            <a:r>
              <a:rPr lang="zh-CN" altLang="en-US" dirty="0">
                <a:latin typeface="Times New Roman" panose="02020603050405020304" pitchFamily="18" charset="0"/>
              </a:rPr>
              <a:t>。</a:t>
            </a:r>
          </a:p>
          <a:p>
            <a:pPr lvl="1"/>
            <a:r>
              <a:rPr lang="zh-CN" altLang="en-US" dirty="0">
                <a:latin typeface="Times New Roman" panose="02020603050405020304" pitchFamily="18" charset="0"/>
              </a:rPr>
              <a:t>被调用过程为每个形参开辟一个存储单元，用于存放该实参的形实转换子程序的入口地址。被调过程执行时，每当要向形参赋值或取该形参的值时，就调用相应于该形参的形实转换子程序，以获得相应的实参地址或值。注意，</a:t>
            </a:r>
            <a:r>
              <a:rPr lang="zh-CN" altLang="en-US" dirty="0">
                <a:solidFill>
                  <a:srgbClr val="3B3BFF"/>
                </a:solidFill>
              </a:rPr>
              <a:t>形实转换子程序的运行环境是调用程序</a:t>
            </a:r>
            <a:r>
              <a:rPr lang="zh-CN" altLang="en-US" dirty="0">
                <a:latin typeface="Times New Roman" panose="02020603050405020304" pitchFamily="18" charset="0"/>
              </a:rPr>
              <a:t>。形实转换子程序又称为换名子程序</a:t>
            </a:r>
            <a:r>
              <a:rPr lang="en-US" altLang="zh-CN" dirty="0" err="1">
                <a:latin typeface="Times New Roman" panose="02020603050405020304" pitchFamily="18" charset="0"/>
              </a:rPr>
              <a:t>thunk</a:t>
            </a:r>
            <a:r>
              <a:rPr lang="zh-CN" altLang="en-US" dirty="0">
                <a:latin typeface="Times New Roman" panose="02020603050405020304" pitchFamily="18"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B10FD7ED-F9BA-C07F-40D2-E7C5503F28E1}"/>
              </a:ext>
            </a:extLst>
          </p:cNvPr>
          <p:cNvSpPr>
            <a:spLocks noGrp="1" noChangeArrowheads="1"/>
          </p:cNvSpPr>
          <p:nvPr>
            <p:ph type="title"/>
          </p:nvPr>
        </p:nvSpPr>
        <p:spPr/>
        <p:txBody>
          <a:bodyPr anchor="ctr"/>
          <a:lstStyle/>
          <a:p>
            <a:r>
              <a:rPr lang="zh-CN" altLang="en-US">
                <a:latin typeface="Times New Roman" panose="02020603050405020304" pitchFamily="18" charset="0"/>
              </a:rPr>
              <a:t>例</a:t>
            </a:r>
          </a:p>
        </p:txBody>
      </p:sp>
      <p:sp>
        <p:nvSpPr>
          <p:cNvPr id="4" name="日期占位符 3">
            <a:extLst>
              <a:ext uri="{FF2B5EF4-FFF2-40B4-BE49-F238E27FC236}">
                <a16:creationId xmlns:a16="http://schemas.microsoft.com/office/drawing/2014/main" id="{B381A3AD-D987-6AC3-911C-23AA7607598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A059DA6-3647-48A5-B451-1916B62F9F7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3010" name="灯片编号占位符 5">
            <a:extLst>
              <a:ext uri="{FF2B5EF4-FFF2-40B4-BE49-F238E27FC236}">
                <a16:creationId xmlns:a16="http://schemas.microsoft.com/office/drawing/2014/main" id="{B5750078-83DF-7FCD-4EAE-B130BD95F88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1E557A2-3378-4288-8E3C-EBAC94BD8EB4}" type="slidenum">
              <a:rPr lang="en-US" altLang="zh-CN">
                <a:latin typeface="Arial" panose="020B0604020202020204" pitchFamily="34" charset="0"/>
              </a:rPr>
              <a:pPr/>
              <a:t>21</a:t>
            </a:fld>
            <a:endParaRPr lang="en-US" altLang="zh-CN">
              <a:latin typeface="Arial" panose="020B0604020202020204" pitchFamily="34" charset="0"/>
            </a:endParaRPr>
          </a:p>
        </p:txBody>
      </p:sp>
      <p:sp>
        <p:nvSpPr>
          <p:cNvPr id="43012" name="Rectangle 3">
            <a:extLst>
              <a:ext uri="{FF2B5EF4-FFF2-40B4-BE49-F238E27FC236}">
                <a16:creationId xmlns:a16="http://schemas.microsoft.com/office/drawing/2014/main" id="{C026A868-FBFC-B014-C91F-9925D7D6695E}"/>
              </a:ext>
            </a:extLst>
          </p:cNvPr>
          <p:cNvSpPr>
            <a:spLocks noGrp="1" noChangeArrowheads="1"/>
          </p:cNvSpPr>
          <p:nvPr>
            <p:ph type="body" sz="quarter" idx="13"/>
          </p:nvPr>
        </p:nvSpPr>
        <p:spPr/>
        <p:txBody>
          <a:bodyPr>
            <a:normAutofit fontScale="92500" lnSpcReduction="20000"/>
          </a:bodyPr>
          <a:lstStyle/>
          <a:p>
            <a:pPr algn="just">
              <a:spcBef>
                <a:spcPct val="10000"/>
              </a:spcBef>
              <a:buFont typeface="Wingdings" panose="05000000000000000000" pitchFamily="2" charset="2"/>
              <a:buNone/>
            </a:pPr>
            <a:r>
              <a:rPr lang="en-US" altLang="zh-CN">
                <a:latin typeface="Times New Roman" panose="02020603050405020304" pitchFamily="18" charset="0"/>
              </a:rPr>
              <a:t>procedure swap(var x, y: integer);</a:t>
            </a:r>
          </a:p>
          <a:p>
            <a:pPr algn="just">
              <a:spcBef>
                <a:spcPct val="10000"/>
              </a:spcBef>
              <a:buFont typeface="Wingdings" panose="05000000000000000000" pitchFamily="2" charset="2"/>
              <a:buNone/>
            </a:pPr>
            <a:r>
              <a:rPr lang="en-US" altLang="zh-CN">
                <a:latin typeface="Times New Roman" panose="02020603050405020304" pitchFamily="18" charset="0"/>
              </a:rPr>
              <a:t>	var temp: integer;	</a:t>
            </a:r>
          </a:p>
          <a:p>
            <a:pPr algn="just">
              <a:spcBef>
                <a:spcPct val="10000"/>
              </a:spcBef>
              <a:buFont typeface="Wingdings" panose="05000000000000000000" pitchFamily="2" charset="2"/>
              <a:buNone/>
            </a:pPr>
            <a:r>
              <a:rPr lang="en-US" altLang="zh-CN">
                <a:latin typeface="Times New Roman" panose="02020603050405020304" pitchFamily="18" charset="0"/>
              </a:rPr>
              <a:t>	    begin 			</a:t>
            </a:r>
            <a:r>
              <a:rPr lang="zh-CN" altLang="en-US">
                <a:solidFill>
                  <a:srgbClr val="FF0000"/>
                </a:solidFill>
                <a:latin typeface="Times New Roman" panose="02020603050405020304" pitchFamily="18" charset="0"/>
              </a:rPr>
              <a:t>调用</a:t>
            </a:r>
            <a:r>
              <a:rPr lang="en-US" altLang="zh-CN">
                <a:solidFill>
                  <a:srgbClr val="FF0000"/>
                </a:solidFill>
                <a:latin typeface="Times New Roman" panose="02020603050405020304" pitchFamily="18" charset="0"/>
              </a:rPr>
              <a:t>swap(i, a[i])</a:t>
            </a:r>
            <a:r>
              <a:rPr lang="en-US" altLang="zh-CN">
                <a:solidFill>
                  <a:schemeClr val="folHlink"/>
                </a:solidFill>
                <a:latin typeface="Times New Roman" panose="02020603050405020304" pitchFamily="18" charset="0"/>
              </a:rPr>
              <a:t> </a:t>
            </a:r>
          </a:p>
          <a:p>
            <a:pPr algn="just">
              <a:spcBef>
                <a:spcPct val="10000"/>
              </a:spcBef>
              <a:buFont typeface="Wingdings" panose="05000000000000000000" pitchFamily="2" charset="2"/>
              <a:buNone/>
            </a:pPr>
            <a:r>
              <a:rPr lang="en-US" altLang="zh-CN">
                <a:solidFill>
                  <a:schemeClr val="folHlink"/>
                </a:solidFill>
                <a:latin typeface="Times New Roman" panose="02020603050405020304" pitchFamily="18" charset="0"/>
              </a:rPr>
              <a:t>		  </a:t>
            </a:r>
            <a:r>
              <a:rPr lang="en-US" altLang="zh-CN">
                <a:latin typeface="Times New Roman" panose="02020603050405020304" pitchFamily="18" charset="0"/>
              </a:rPr>
              <a:t>temp := x;	</a:t>
            </a:r>
            <a:r>
              <a:rPr lang="en-US" altLang="zh-CN">
                <a:solidFill>
                  <a:schemeClr val="folHlink"/>
                </a:solidFill>
                <a:latin typeface="Times New Roman" panose="02020603050405020304" pitchFamily="18" charset="0"/>
              </a:rPr>
              <a:t>	</a:t>
            </a:r>
            <a:r>
              <a:rPr lang="en-US" altLang="zh-CN">
                <a:solidFill>
                  <a:srgbClr val="FF0000"/>
                </a:solidFill>
                <a:latin typeface="Times New Roman" panose="02020603050405020304" pitchFamily="18" charset="0"/>
              </a:rPr>
              <a:t>temp := i;</a:t>
            </a:r>
            <a:r>
              <a:rPr lang="en-US" altLang="zh-CN">
                <a:solidFill>
                  <a:schemeClr val="folHlink"/>
                </a:solidFill>
                <a:latin typeface="Times New Roman" panose="02020603050405020304" pitchFamily="18" charset="0"/>
              </a:rPr>
              <a:t> </a:t>
            </a:r>
          </a:p>
          <a:p>
            <a:pPr algn="just">
              <a:spcBef>
                <a:spcPct val="10000"/>
              </a:spcBef>
              <a:buFont typeface="Wingdings" panose="05000000000000000000" pitchFamily="2" charset="2"/>
              <a:buNone/>
            </a:pPr>
            <a:r>
              <a:rPr lang="en-US" altLang="zh-CN">
                <a:solidFill>
                  <a:schemeClr val="folHlink"/>
                </a:solidFill>
                <a:latin typeface="Times New Roman" panose="02020603050405020304" pitchFamily="18" charset="0"/>
              </a:rPr>
              <a:t>		  </a:t>
            </a:r>
            <a:r>
              <a:rPr lang="en-US" altLang="zh-CN">
                <a:latin typeface="Times New Roman" panose="02020603050405020304" pitchFamily="18" charset="0"/>
              </a:rPr>
              <a:t>x := y;</a:t>
            </a:r>
            <a:r>
              <a:rPr lang="en-US" altLang="zh-CN">
                <a:solidFill>
                  <a:schemeClr val="folHlink"/>
                </a:solidFill>
                <a:latin typeface="Times New Roman" panose="02020603050405020304" pitchFamily="18" charset="0"/>
              </a:rPr>
              <a:t>		         </a:t>
            </a:r>
            <a:r>
              <a:rPr lang="en-US" altLang="zh-CN">
                <a:solidFill>
                  <a:srgbClr val="FF0000"/>
                </a:solidFill>
                <a:latin typeface="Times New Roman" panose="02020603050405020304" pitchFamily="18" charset="0"/>
              </a:rPr>
              <a:t>i := a[i];</a:t>
            </a:r>
            <a:r>
              <a:rPr lang="en-US" altLang="zh-CN">
                <a:solidFill>
                  <a:schemeClr val="folHlink"/>
                </a:solidFill>
                <a:latin typeface="Times New Roman" panose="02020603050405020304" pitchFamily="18" charset="0"/>
              </a:rPr>
              <a:t> </a:t>
            </a:r>
          </a:p>
          <a:p>
            <a:pPr algn="just">
              <a:spcBef>
                <a:spcPct val="10000"/>
              </a:spcBef>
              <a:buFont typeface="Wingdings" panose="05000000000000000000" pitchFamily="2" charset="2"/>
              <a:buNone/>
            </a:pPr>
            <a:r>
              <a:rPr lang="en-US" altLang="zh-CN">
                <a:solidFill>
                  <a:schemeClr val="folHlink"/>
                </a:solidFill>
                <a:latin typeface="Times New Roman" panose="02020603050405020304" pitchFamily="18" charset="0"/>
              </a:rPr>
              <a:t>		  </a:t>
            </a:r>
            <a:r>
              <a:rPr lang="en-US" altLang="zh-CN">
                <a:latin typeface="Times New Roman" panose="02020603050405020304" pitchFamily="18" charset="0"/>
              </a:rPr>
              <a:t>y := temp	</a:t>
            </a:r>
            <a:r>
              <a:rPr lang="en-US" altLang="zh-CN">
                <a:solidFill>
                  <a:schemeClr val="folHlink"/>
                </a:solidFill>
                <a:latin typeface="Times New Roman" panose="02020603050405020304" pitchFamily="18" charset="0"/>
              </a:rPr>
              <a:t>	</a:t>
            </a:r>
            <a:r>
              <a:rPr lang="en-US" altLang="zh-CN">
                <a:solidFill>
                  <a:srgbClr val="FF0000"/>
                </a:solidFill>
                <a:latin typeface="Times New Roman" panose="02020603050405020304" pitchFamily="18" charset="0"/>
              </a:rPr>
              <a:t>a[i] := temp</a:t>
            </a:r>
          </a:p>
          <a:p>
            <a:pPr algn="just">
              <a:spcBef>
                <a:spcPct val="10000"/>
              </a:spcBef>
              <a:buFont typeface="Wingdings" panose="05000000000000000000" pitchFamily="2" charset="2"/>
              <a:buNone/>
            </a:pPr>
            <a:r>
              <a:rPr lang="en-US" altLang="zh-CN">
                <a:latin typeface="Times New Roman" panose="02020603050405020304" pitchFamily="18" charset="0"/>
              </a:rPr>
              <a:t>	    end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05511F40-0471-1EE1-33D9-CB54A0D7E6A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706968B-0D41-4FB0-B3D2-9BB5110571A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5058" name="灯片编号占位符 3">
            <a:extLst>
              <a:ext uri="{FF2B5EF4-FFF2-40B4-BE49-F238E27FC236}">
                <a16:creationId xmlns:a16="http://schemas.microsoft.com/office/drawing/2014/main" id="{B015FD2A-E1BE-A22D-A062-4D879A20C98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022E624-7F58-404B-9A35-6864FECAC9F0}" type="slidenum">
              <a:rPr lang="en-US" altLang="zh-CN">
                <a:latin typeface="Arial" panose="020B0604020202020204" pitchFamily="34" charset="0"/>
              </a:rPr>
              <a:pPr/>
              <a:t>22</a:t>
            </a:fld>
            <a:endParaRPr lang="en-US" altLang="zh-CN">
              <a:latin typeface="Arial" panose="020B0604020202020204" pitchFamily="34" charset="0"/>
            </a:endParaRPr>
          </a:p>
        </p:txBody>
      </p:sp>
      <p:sp>
        <p:nvSpPr>
          <p:cNvPr id="2522114" name="Text Box 2">
            <a:extLst>
              <a:ext uri="{FF2B5EF4-FFF2-40B4-BE49-F238E27FC236}">
                <a16:creationId xmlns:a16="http://schemas.microsoft.com/office/drawing/2014/main" id="{67ADE252-5EA3-410E-3351-301244299278}"/>
              </a:ext>
            </a:extLst>
          </p:cNvPr>
          <p:cNvSpPr txBox="1">
            <a:spLocks noChangeArrowheads="1"/>
          </p:cNvSpPr>
          <p:nvPr/>
        </p:nvSpPr>
        <p:spPr bwMode="auto">
          <a:xfrm>
            <a:off x="4953000" y="304801"/>
            <a:ext cx="1752600" cy="21129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zh-CN" altLang="en-US" sz="2400" b="1">
                <a:latin typeface="Times New Roman" panose="02020603050405020304" pitchFamily="18" charset="0"/>
                <a:ea typeface="宋体" panose="02010600030101010101" pitchFamily="2" charset="-122"/>
              </a:rPr>
              <a:t>子程序</a:t>
            </a:r>
          </a:p>
          <a:p>
            <a:pPr eaLnBrk="0" hangingPunct="0">
              <a:spcBef>
                <a:spcPct val="50000"/>
              </a:spcBef>
            </a:pPr>
            <a:r>
              <a:rPr lang="en-US" altLang="zh-CN" sz="2400" b="1">
                <a:latin typeface="Times New Roman" panose="02020603050405020304" pitchFamily="18" charset="0"/>
                <a:ea typeface="宋体" panose="02010600030101010101" pitchFamily="2" charset="-122"/>
              </a:rPr>
              <a:t>P(X,Y,Z);</a:t>
            </a:r>
          </a:p>
          <a:p>
            <a:pPr eaLnBrk="0" hangingPunct="0">
              <a:spcBef>
                <a:spcPct val="50000"/>
              </a:spcBef>
            </a:pPr>
            <a:r>
              <a:rPr lang="en-US" altLang="zh-CN" sz="2400" b="1">
                <a:latin typeface="Times New Roman" panose="02020603050405020304" pitchFamily="18" charset="0"/>
                <a:ea typeface="宋体" panose="02010600030101010101" pitchFamily="2" charset="-122"/>
              </a:rPr>
              <a:t>{Y:=Y+1;</a:t>
            </a:r>
          </a:p>
          <a:p>
            <a:pPr eaLnBrk="0" hangingPunct="0">
              <a:spcBef>
                <a:spcPct val="50000"/>
              </a:spcBef>
            </a:pPr>
            <a:r>
              <a:rPr lang="en-US" altLang="zh-CN" sz="2400" b="1">
                <a:latin typeface="Times New Roman" panose="02020603050405020304" pitchFamily="18" charset="0"/>
                <a:ea typeface="宋体" panose="02010600030101010101" pitchFamily="2" charset="-122"/>
              </a:rPr>
              <a:t> Z:=Z+X}</a:t>
            </a:r>
          </a:p>
        </p:txBody>
      </p:sp>
      <p:sp>
        <p:nvSpPr>
          <p:cNvPr id="2522115" name="Text Box 3">
            <a:extLst>
              <a:ext uri="{FF2B5EF4-FFF2-40B4-BE49-F238E27FC236}">
                <a16:creationId xmlns:a16="http://schemas.microsoft.com/office/drawing/2014/main" id="{729E32A5-4C84-078F-25C2-9365F13E166D}"/>
              </a:ext>
            </a:extLst>
          </p:cNvPr>
          <p:cNvSpPr txBox="1">
            <a:spLocks noChangeArrowheads="1"/>
          </p:cNvSpPr>
          <p:nvPr/>
        </p:nvSpPr>
        <p:spPr bwMode="auto">
          <a:xfrm>
            <a:off x="1847850" y="5029200"/>
            <a:ext cx="1752600" cy="10175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zh-CN" altLang="en-US" sz="2400" b="1">
                <a:latin typeface="Times New Roman" panose="02020603050405020304" pitchFamily="18" charset="0"/>
                <a:ea typeface="宋体" panose="02010600030101010101" pitchFamily="2" charset="-122"/>
              </a:rPr>
              <a:t>传值：</a:t>
            </a:r>
          </a:p>
          <a:p>
            <a:pPr eaLnBrk="0" hangingPunct="0">
              <a:spcBef>
                <a:spcPct val="50000"/>
              </a:spcBef>
            </a:pPr>
            <a:r>
              <a:rPr lang="en-US" altLang="zh-CN" sz="2400" b="1">
                <a:solidFill>
                  <a:srgbClr val="FF0000"/>
                </a:solidFill>
                <a:latin typeface="Times New Roman" panose="02020603050405020304" pitchFamily="18" charset="0"/>
                <a:ea typeface="宋体" panose="02010600030101010101" pitchFamily="2" charset="-122"/>
              </a:rPr>
              <a:t>2</a:t>
            </a:r>
          </a:p>
        </p:txBody>
      </p:sp>
      <p:sp>
        <p:nvSpPr>
          <p:cNvPr id="2522116" name="Text Box 4">
            <a:extLst>
              <a:ext uri="{FF2B5EF4-FFF2-40B4-BE49-F238E27FC236}">
                <a16:creationId xmlns:a16="http://schemas.microsoft.com/office/drawing/2014/main" id="{7B96C36F-D059-31DD-582A-38D24E0C1269}"/>
              </a:ext>
            </a:extLst>
          </p:cNvPr>
          <p:cNvSpPr txBox="1">
            <a:spLocks noChangeArrowheads="1"/>
          </p:cNvSpPr>
          <p:nvPr/>
        </p:nvSpPr>
        <p:spPr bwMode="auto">
          <a:xfrm>
            <a:off x="7391400" y="3124200"/>
            <a:ext cx="2514600" cy="26606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zh-CN" altLang="en-US" sz="2400" b="1">
                <a:latin typeface="Times New Roman" panose="02020603050405020304" pitchFamily="18" charset="0"/>
                <a:ea typeface="宋体" panose="02010600030101010101" pitchFamily="2" charset="-122"/>
              </a:rPr>
              <a:t>传地址：</a:t>
            </a:r>
          </a:p>
          <a:p>
            <a:pPr eaLnBrk="0" hangingPunct="0">
              <a:spcBef>
                <a:spcPct val="50000"/>
              </a:spcBef>
            </a:pPr>
            <a:r>
              <a:rPr lang="en-US" altLang="zh-CN" sz="2400" b="1">
                <a:latin typeface="Times New Roman" panose="02020603050405020304" pitchFamily="18" charset="0"/>
                <a:ea typeface="宋体" panose="02010600030101010101" pitchFamily="2" charset="-122"/>
              </a:rPr>
              <a:t>X=T=5,Y=Z=A=2</a:t>
            </a:r>
          </a:p>
          <a:p>
            <a:pPr eaLnBrk="0" hangingPunct="0">
              <a:spcBef>
                <a:spcPct val="50000"/>
              </a:spcBef>
            </a:pPr>
            <a:r>
              <a:rPr lang="en-US" altLang="zh-CN" sz="2400" b="1">
                <a:latin typeface="Times New Roman" panose="02020603050405020304" pitchFamily="18" charset="0"/>
                <a:ea typeface="宋体" panose="02010600030101010101" pitchFamily="2" charset="-122"/>
              </a:rPr>
              <a:t>A:=A+1=2+1</a:t>
            </a:r>
          </a:p>
          <a:p>
            <a:pPr eaLnBrk="0" hangingPunct="0">
              <a:spcBef>
                <a:spcPct val="50000"/>
              </a:spcBef>
            </a:pPr>
            <a:r>
              <a:rPr lang="en-US" altLang="zh-CN" sz="2400" b="1">
                <a:latin typeface="Times New Roman" panose="02020603050405020304" pitchFamily="18" charset="0"/>
                <a:ea typeface="宋体" panose="02010600030101010101" pitchFamily="2" charset="-122"/>
              </a:rPr>
              <a:t>A:=A+T=3+5</a:t>
            </a:r>
          </a:p>
          <a:p>
            <a:pPr eaLnBrk="0" hangingPunct="0">
              <a:spcBef>
                <a:spcPct val="50000"/>
              </a:spcBef>
            </a:pPr>
            <a:r>
              <a:rPr lang="en-US" altLang="zh-CN" sz="2400" b="1">
                <a:solidFill>
                  <a:srgbClr val="FF0000"/>
                </a:solidFill>
                <a:latin typeface="Times New Roman" panose="02020603050405020304" pitchFamily="18" charset="0"/>
                <a:ea typeface="宋体" panose="02010600030101010101" pitchFamily="2" charset="-122"/>
              </a:rPr>
              <a:t>8</a:t>
            </a:r>
          </a:p>
        </p:txBody>
      </p:sp>
      <p:grpSp>
        <p:nvGrpSpPr>
          <p:cNvPr id="2" name="Group 5">
            <a:extLst>
              <a:ext uri="{FF2B5EF4-FFF2-40B4-BE49-F238E27FC236}">
                <a16:creationId xmlns:a16="http://schemas.microsoft.com/office/drawing/2014/main" id="{3D3762FC-E749-4813-7F62-9A371EF5CE36}"/>
              </a:ext>
            </a:extLst>
          </p:cNvPr>
          <p:cNvGrpSpPr>
            <a:grpSpLocks/>
          </p:cNvGrpSpPr>
          <p:nvPr/>
        </p:nvGrpSpPr>
        <p:grpSpPr bwMode="auto">
          <a:xfrm>
            <a:off x="3944939" y="2698751"/>
            <a:ext cx="3260725" cy="3751263"/>
            <a:chOff x="1292" y="1706"/>
            <a:chExt cx="1632" cy="2561"/>
          </a:xfrm>
        </p:grpSpPr>
        <p:sp>
          <p:nvSpPr>
            <p:cNvPr id="45063" name="Text Box 6">
              <a:extLst>
                <a:ext uri="{FF2B5EF4-FFF2-40B4-BE49-F238E27FC236}">
                  <a16:creationId xmlns:a16="http://schemas.microsoft.com/office/drawing/2014/main" id="{4A9B21B3-7469-8871-AFD0-A97429E89998}"/>
                </a:ext>
              </a:extLst>
            </p:cNvPr>
            <p:cNvSpPr txBox="1">
              <a:spLocks noChangeArrowheads="1"/>
            </p:cNvSpPr>
            <p:nvPr/>
          </p:nvSpPr>
          <p:spPr bwMode="auto">
            <a:xfrm>
              <a:off x="1292" y="1706"/>
              <a:ext cx="1632" cy="2561"/>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zh-CN" altLang="en-US" sz="2400" b="1">
                  <a:latin typeface="Times New Roman" panose="02020603050405020304" pitchFamily="18" charset="0"/>
                  <a:ea typeface="宋体" panose="02010600030101010101" pitchFamily="2" charset="-122"/>
                </a:rPr>
                <a:t>传值结果：</a:t>
              </a:r>
            </a:p>
            <a:p>
              <a:pPr eaLnBrk="0" hangingPunct="0">
                <a:spcBef>
                  <a:spcPct val="50000"/>
                </a:spcBef>
              </a:pPr>
              <a:r>
                <a:rPr lang="en-US" altLang="zh-CN" sz="2400" b="1">
                  <a:latin typeface="Times New Roman" panose="02020603050405020304" pitchFamily="18" charset="0"/>
                  <a:ea typeface="宋体" panose="02010600030101010101" pitchFamily="2" charset="-122"/>
                </a:rPr>
                <a:t>X=T=5,Y=Z=A=2</a:t>
              </a:r>
            </a:p>
            <a:p>
              <a:pPr eaLnBrk="0" hangingPunct="0">
                <a:spcBef>
                  <a:spcPct val="50000"/>
                </a:spcBef>
              </a:pPr>
              <a:r>
                <a:rPr lang="en-US" altLang="zh-CN" sz="2400" b="1">
                  <a:latin typeface="Times New Roman" panose="02020603050405020304" pitchFamily="18" charset="0"/>
                  <a:ea typeface="宋体" panose="02010600030101010101" pitchFamily="2" charset="-122"/>
                </a:rPr>
                <a:t>Y:=Y+1=3</a:t>
              </a:r>
            </a:p>
            <a:p>
              <a:pPr eaLnBrk="0" hangingPunct="0">
                <a:spcBef>
                  <a:spcPct val="50000"/>
                </a:spcBef>
              </a:pPr>
              <a:r>
                <a:rPr lang="en-US" altLang="zh-CN" sz="2400" b="1">
                  <a:latin typeface="Times New Roman" panose="02020603050405020304" pitchFamily="18" charset="0"/>
                  <a:ea typeface="宋体" panose="02010600030101010101" pitchFamily="2" charset="-122"/>
                </a:rPr>
                <a:t>Z:=Z+X=5+2=7</a:t>
              </a:r>
            </a:p>
            <a:p>
              <a:pPr eaLnBrk="0" hangingPunct="0">
                <a:spcBef>
                  <a:spcPct val="50000"/>
                </a:spcBef>
              </a:pPr>
              <a:r>
                <a:rPr lang="en-US" altLang="zh-CN" sz="2400" b="1">
                  <a:latin typeface="Times New Roman" panose="02020603050405020304" pitchFamily="18" charset="0"/>
                  <a:ea typeface="宋体" panose="02010600030101010101" pitchFamily="2" charset="-122"/>
                </a:rPr>
                <a:t>Y	     A=3</a:t>
              </a:r>
            </a:p>
            <a:p>
              <a:pPr eaLnBrk="0" hangingPunct="0">
                <a:spcBef>
                  <a:spcPct val="50000"/>
                </a:spcBef>
              </a:pPr>
              <a:r>
                <a:rPr lang="en-US" altLang="zh-CN" sz="2400" b="1">
                  <a:latin typeface="Times New Roman" panose="02020603050405020304" pitchFamily="18" charset="0"/>
                  <a:ea typeface="宋体" panose="02010600030101010101" pitchFamily="2" charset="-122"/>
                </a:rPr>
                <a:t>Z	     A=7</a:t>
              </a:r>
            </a:p>
            <a:p>
              <a:pPr eaLnBrk="0" hangingPunct="0">
                <a:spcBef>
                  <a:spcPct val="50000"/>
                </a:spcBef>
              </a:pPr>
              <a:r>
                <a:rPr lang="en-US" altLang="zh-CN" sz="2400" b="1">
                  <a:solidFill>
                    <a:srgbClr val="FF0000"/>
                  </a:solidFill>
                  <a:latin typeface="Times New Roman" panose="02020603050405020304" pitchFamily="18" charset="0"/>
                  <a:ea typeface="宋体" panose="02010600030101010101" pitchFamily="2" charset="-122"/>
                </a:rPr>
                <a:t>7</a:t>
              </a:r>
            </a:p>
          </p:txBody>
        </p:sp>
        <p:sp>
          <p:nvSpPr>
            <p:cNvPr id="45064" name="AutoShape 7">
              <a:extLst>
                <a:ext uri="{FF2B5EF4-FFF2-40B4-BE49-F238E27FC236}">
                  <a16:creationId xmlns:a16="http://schemas.microsoft.com/office/drawing/2014/main" id="{4C7B8AF7-9F4E-4328-5E41-D9722EF50749}"/>
                </a:ext>
              </a:extLst>
            </p:cNvPr>
            <p:cNvSpPr>
              <a:spLocks noChangeArrowheads="1"/>
            </p:cNvSpPr>
            <p:nvPr/>
          </p:nvSpPr>
          <p:spPr bwMode="auto">
            <a:xfrm>
              <a:off x="1968" y="3456"/>
              <a:ext cx="576" cy="48"/>
            </a:xfrm>
            <a:prstGeom prst="rightArrow">
              <a:avLst>
                <a:gd name="adj1" fmla="val 50000"/>
                <a:gd name="adj2" fmla="val 300000"/>
              </a:avLst>
            </a:prstGeom>
            <a:solidFill>
              <a:srgbClr val="3B3BFF"/>
            </a:solidFill>
            <a:ln w="12700">
              <a:solidFill>
                <a:srgbClr val="3B3BFF"/>
              </a:solidFill>
              <a:miter lim="800000"/>
              <a:headEnd type="none" w="sm" len="sm"/>
              <a:tailEnd type="none" w="sm" len="sm"/>
            </a:ln>
          </p:spPr>
          <p:txBody>
            <a:bodyPr wrap="none" anchor="ctr"/>
            <a:lstStyle/>
            <a:p>
              <a:endParaRPr lang="zh-CN" altLang="en-US" sz="2400" b="1">
                <a:latin typeface="Times New Roman" panose="02020603050405020304" pitchFamily="18" charset="0"/>
                <a:ea typeface="宋体" panose="02010600030101010101" pitchFamily="2" charset="-122"/>
              </a:endParaRPr>
            </a:p>
          </p:txBody>
        </p:sp>
        <p:sp>
          <p:nvSpPr>
            <p:cNvPr id="45065" name="AutoShape 8">
              <a:extLst>
                <a:ext uri="{FF2B5EF4-FFF2-40B4-BE49-F238E27FC236}">
                  <a16:creationId xmlns:a16="http://schemas.microsoft.com/office/drawing/2014/main" id="{092DC4F8-D36E-91CA-ACAC-0130C4E762C9}"/>
                </a:ext>
              </a:extLst>
            </p:cNvPr>
            <p:cNvSpPr>
              <a:spLocks noChangeArrowheads="1"/>
            </p:cNvSpPr>
            <p:nvPr/>
          </p:nvSpPr>
          <p:spPr bwMode="auto">
            <a:xfrm>
              <a:off x="1968" y="3120"/>
              <a:ext cx="576" cy="48"/>
            </a:xfrm>
            <a:prstGeom prst="rightArrow">
              <a:avLst>
                <a:gd name="adj1" fmla="val 50000"/>
                <a:gd name="adj2" fmla="val 300000"/>
              </a:avLst>
            </a:prstGeom>
            <a:solidFill>
              <a:srgbClr val="3B3BFF"/>
            </a:solidFill>
            <a:ln w="12700">
              <a:solidFill>
                <a:srgbClr val="3B3BFF"/>
              </a:solidFill>
              <a:miter lim="800000"/>
              <a:headEnd type="none" w="sm" len="sm"/>
              <a:tailEnd type="none" w="sm" len="sm"/>
            </a:ln>
          </p:spPr>
          <p:txBody>
            <a:bodyPr wrap="none" anchor="ctr"/>
            <a:lstStyle/>
            <a:p>
              <a:endParaRPr lang="zh-CN" altLang="en-US" sz="2400" b="1">
                <a:latin typeface="Times New Roman" panose="02020603050405020304" pitchFamily="18" charset="0"/>
                <a:ea typeface="宋体" panose="02010600030101010101" pitchFamily="2" charset="-122"/>
              </a:endParaRPr>
            </a:p>
          </p:txBody>
        </p:sp>
      </p:grpSp>
      <p:sp>
        <p:nvSpPr>
          <p:cNvPr id="2522121" name="Text Box 9">
            <a:extLst>
              <a:ext uri="{FF2B5EF4-FFF2-40B4-BE49-F238E27FC236}">
                <a16:creationId xmlns:a16="http://schemas.microsoft.com/office/drawing/2014/main" id="{65F86F2B-28EB-EDD0-777F-655E6438111B}"/>
              </a:ext>
            </a:extLst>
          </p:cNvPr>
          <p:cNvSpPr txBox="1">
            <a:spLocks noChangeArrowheads="1"/>
          </p:cNvSpPr>
          <p:nvPr/>
        </p:nvSpPr>
        <p:spPr bwMode="auto">
          <a:xfrm>
            <a:off x="7315200" y="304801"/>
            <a:ext cx="2667000" cy="21129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zh-CN" altLang="en-US" sz="2400" b="1">
                <a:latin typeface="Times New Roman" panose="02020603050405020304" pitchFamily="18" charset="0"/>
                <a:ea typeface="宋体" panose="02010600030101010101" pitchFamily="2" charset="-122"/>
              </a:rPr>
              <a:t>传名</a:t>
            </a:r>
          </a:p>
          <a:p>
            <a:pPr eaLnBrk="0" hangingPunct="0">
              <a:spcBef>
                <a:spcPct val="50000"/>
              </a:spcBef>
            </a:pPr>
            <a:r>
              <a:rPr lang="en-US" altLang="zh-CN" sz="2400" b="1">
                <a:latin typeface="Times New Roman" panose="02020603050405020304" pitchFamily="18" charset="0"/>
                <a:ea typeface="宋体" panose="02010600030101010101" pitchFamily="2" charset="-122"/>
              </a:rPr>
              <a:t>A:=A+1=3</a:t>
            </a:r>
          </a:p>
          <a:p>
            <a:pPr eaLnBrk="0" hangingPunct="0">
              <a:spcBef>
                <a:spcPct val="50000"/>
              </a:spcBef>
            </a:pPr>
            <a:r>
              <a:rPr lang="en-US" altLang="zh-CN" sz="2400" b="1">
                <a:latin typeface="Times New Roman" panose="02020603050405020304" pitchFamily="18" charset="0"/>
                <a:ea typeface="宋体" panose="02010600030101010101" pitchFamily="2" charset="-122"/>
              </a:rPr>
              <a:t>A:=A+A+B=3+3+3</a:t>
            </a:r>
          </a:p>
          <a:p>
            <a:pPr eaLnBrk="0" hangingPunct="0">
              <a:spcBef>
                <a:spcPct val="50000"/>
              </a:spcBef>
            </a:pPr>
            <a:r>
              <a:rPr lang="en-US" altLang="zh-CN" sz="2400" b="1">
                <a:solidFill>
                  <a:srgbClr val="FF0000"/>
                </a:solidFill>
                <a:latin typeface="Times New Roman" panose="02020603050405020304" pitchFamily="18" charset="0"/>
                <a:ea typeface="宋体" panose="02010600030101010101" pitchFamily="2" charset="-122"/>
              </a:rPr>
              <a:t>9</a:t>
            </a:r>
          </a:p>
        </p:txBody>
      </p:sp>
      <p:sp>
        <p:nvSpPr>
          <p:cNvPr id="2522122" name="Text Box 10">
            <a:extLst>
              <a:ext uri="{FF2B5EF4-FFF2-40B4-BE49-F238E27FC236}">
                <a16:creationId xmlns:a16="http://schemas.microsoft.com/office/drawing/2014/main" id="{41C7914E-042F-64BC-665F-AE30B3EAA24A}"/>
              </a:ext>
            </a:extLst>
          </p:cNvPr>
          <p:cNvSpPr txBox="1">
            <a:spLocks noChangeArrowheads="1"/>
          </p:cNvSpPr>
          <p:nvPr/>
        </p:nvSpPr>
        <p:spPr bwMode="auto">
          <a:xfrm>
            <a:off x="1981200" y="304801"/>
            <a:ext cx="2438400" cy="21129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zh-CN" altLang="en-US" sz="2400" b="1">
                <a:latin typeface="Times New Roman" panose="02020603050405020304" pitchFamily="18" charset="0"/>
                <a:ea typeface="宋体" panose="02010600030101010101" pitchFamily="2" charset="-122"/>
              </a:rPr>
              <a:t>主程序</a:t>
            </a:r>
          </a:p>
          <a:p>
            <a:pPr eaLnBrk="0" hangingPunct="0">
              <a:spcBef>
                <a:spcPct val="50000"/>
              </a:spcBef>
            </a:pPr>
            <a:r>
              <a:rPr lang="en-US" altLang="zh-CN" sz="2400" b="1">
                <a:latin typeface="Times New Roman" panose="02020603050405020304" pitchFamily="18" charset="0"/>
                <a:ea typeface="宋体" panose="02010600030101010101" pitchFamily="2" charset="-122"/>
              </a:rPr>
              <a:t>A:=2; B:=3;</a:t>
            </a:r>
          </a:p>
          <a:p>
            <a:pPr eaLnBrk="0" hangingPunct="0">
              <a:spcBef>
                <a:spcPct val="50000"/>
              </a:spcBef>
            </a:pPr>
            <a:r>
              <a:rPr lang="en-US" altLang="zh-CN" sz="2400" b="1">
                <a:latin typeface="Times New Roman" panose="02020603050405020304" pitchFamily="18" charset="0"/>
                <a:ea typeface="宋体" panose="02010600030101010101" pitchFamily="2" charset="-122"/>
              </a:rPr>
              <a:t>P(A+B, A, A);</a:t>
            </a:r>
          </a:p>
          <a:p>
            <a:pPr eaLnBrk="0" hangingPunct="0">
              <a:spcBef>
                <a:spcPct val="50000"/>
              </a:spcBef>
            </a:pPr>
            <a:r>
              <a:rPr lang="en-US" altLang="zh-CN" sz="2400" b="1">
                <a:latin typeface="Times New Roman" panose="02020603050405020304" pitchFamily="18" charset="0"/>
                <a:ea typeface="宋体" panose="02010600030101010101" pitchFamily="2" charset="-122"/>
              </a:rPr>
              <a:t>print A</a:t>
            </a:r>
          </a:p>
        </p:txBody>
      </p:sp>
      <p:sp>
        <p:nvSpPr>
          <p:cNvPr id="2522123" name="Text Box 11">
            <a:extLst>
              <a:ext uri="{FF2B5EF4-FFF2-40B4-BE49-F238E27FC236}">
                <a16:creationId xmlns:a16="http://schemas.microsoft.com/office/drawing/2014/main" id="{D25CD344-B54E-C6D4-680E-60E8186378D4}"/>
              </a:ext>
            </a:extLst>
          </p:cNvPr>
          <p:cNvSpPr txBox="1">
            <a:spLocks noChangeArrowheads="1"/>
          </p:cNvSpPr>
          <p:nvPr/>
        </p:nvSpPr>
        <p:spPr bwMode="auto">
          <a:xfrm>
            <a:off x="1847850" y="3124201"/>
            <a:ext cx="1733550" cy="8350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lang="zh-CN" altLang="en-US" sz="2400" b="1">
                <a:latin typeface="Times New Roman" panose="02020603050405020304" pitchFamily="18" charset="0"/>
                <a:ea typeface="宋体" panose="02010600030101010101" pitchFamily="2" charset="-122"/>
              </a:rPr>
              <a:t>临时单元</a:t>
            </a:r>
            <a:r>
              <a:rPr lang="en-US" altLang="zh-CN" sz="2400" b="1">
                <a:latin typeface="Times New Roman" panose="02020603050405020304" pitchFamily="18" charset="0"/>
                <a:ea typeface="宋体" panose="02010600030101010101" pitchFamily="2" charset="-122"/>
              </a:rPr>
              <a:t>: T:A+B=5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2122">
                                            <p:bg/>
                                          </p:spTgt>
                                        </p:tgtEl>
                                        <p:attrNameLst>
                                          <p:attrName>style.visibility</p:attrName>
                                        </p:attrNameLst>
                                      </p:cBhvr>
                                      <p:to>
                                        <p:strVal val="visible"/>
                                      </p:to>
                                    </p:set>
                                    <p:anim calcmode="lin" valueType="num">
                                      <p:cBhvr additive="base">
                                        <p:cTn id="7" dur="500" fill="hold"/>
                                        <p:tgtEl>
                                          <p:spTgt spid="2522122">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2122">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22122">
                                            <p:txEl>
                                              <p:pRg st="0" end="0"/>
                                            </p:txEl>
                                          </p:spTgt>
                                        </p:tgtEl>
                                        <p:attrNameLst>
                                          <p:attrName>style.visibility</p:attrName>
                                        </p:attrNameLst>
                                      </p:cBhvr>
                                      <p:to>
                                        <p:strVal val="visible"/>
                                      </p:to>
                                    </p:set>
                                    <p:anim calcmode="lin" valueType="num">
                                      <p:cBhvr additive="base">
                                        <p:cTn id="13" dur="500" fill="hold"/>
                                        <p:tgtEl>
                                          <p:spTgt spid="252212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221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22122">
                                            <p:txEl>
                                              <p:pRg st="1" end="1"/>
                                            </p:txEl>
                                          </p:spTgt>
                                        </p:tgtEl>
                                        <p:attrNameLst>
                                          <p:attrName>style.visibility</p:attrName>
                                        </p:attrNameLst>
                                      </p:cBhvr>
                                      <p:to>
                                        <p:strVal val="visible"/>
                                      </p:to>
                                    </p:set>
                                    <p:anim calcmode="lin" valueType="num">
                                      <p:cBhvr additive="base">
                                        <p:cTn id="19" dur="500" fill="hold"/>
                                        <p:tgtEl>
                                          <p:spTgt spid="252212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221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22122">
                                            <p:txEl>
                                              <p:pRg st="2" end="2"/>
                                            </p:txEl>
                                          </p:spTgt>
                                        </p:tgtEl>
                                        <p:attrNameLst>
                                          <p:attrName>style.visibility</p:attrName>
                                        </p:attrNameLst>
                                      </p:cBhvr>
                                      <p:to>
                                        <p:strVal val="visible"/>
                                      </p:to>
                                    </p:set>
                                    <p:anim calcmode="lin" valueType="num">
                                      <p:cBhvr additive="base">
                                        <p:cTn id="25" dur="500" fill="hold"/>
                                        <p:tgtEl>
                                          <p:spTgt spid="252212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221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22122">
                                            <p:txEl>
                                              <p:pRg st="3" end="3"/>
                                            </p:txEl>
                                          </p:spTgt>
                                        </p:tgtEl>
                                        <p:attrNameLst>
                                          <p:attrName>style.visibility</p:attrName>
                                        </p:attrNameLst>
                                      </p:cBhvr>
                                      <p:to>
                                        <p:strVal val="visible"/>
                                      </p:to>
                                    </p:set>
                                    <p:anim calcmode="lin" valueType="num">
                                      <p:cBhvr additive="base">
                                        <p:cTn id="31" dur="500" fill="hold"/>
                                        <p:tgtEl>
                                          <p:spTgt spid="252212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2212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22114">
                                            <p:bg/>
                                          </p:spTgt>
                                        </p:tgtEl>
                                        <p:attrNameLst>
                                          <p:attrName>style.visibility</p:attrName>
                                        </p:attrNameLst>
                                      </p:cBhvr>
                                      <p:to>
                                        <p:strVal val="visible"/>
                                      </p:to>
                                    </p:set>
                                    <p:anim calcmode="lin" valueType="num">
                                      <p:cBhvr additive="base">
                                        <p:cTn id="37" dur="500" fill="hold"/>
                                        <p:tgtEl>
                                          <p:spTgt spid="2522114">
                                            <p:bg/>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22114">
                                            <p:bg/>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22114">
                                            <p:txEl>
                                              <p:pRg st="0" end="0"/>
                                            </p:txEl>
                                          </p:spTgt>
                                        </p:tgtEl>
                                        <p:attrNameLst>
                                          <p:attrName>style.visibility</p:attrName>
                                        </p:attrNameLst>
                                      </p:cBhvr>
                                      <p:to>
                                        <p:strVal val="visible"/>
                                      </p:to>
                                    </p:set>
                                    <p:anim calcmode="lin" valueType="num">
                                      <p:cBhvr additive="base">
                                        <p:cTn id="43" dur="500" fill="hold"/>
                                        <p:tgtEl>
                                          <p:spTgt spid="2522114">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221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22114">
                                            <p:txEl>
                                              <p:pRg st="1" end="1"/>
                                            </p:txEl>
                                          </p:spTgt>
                                        </p:tgtEl>
                                        <p:attrNameLst>
                                          <p:attrName>style.visibility</p:attrName>
                                        </p:attrNameLst>
                                      </p:cBhvr>
                                      <p:to>
                                        <p:strVal val="visible"/>
                                      </p:to>
                                    </p:set>
                                    <p:anim calcmode="lin" valueType="num">
                                      <p:cBhvr additive="base">
                                        <p:cTn id="49" dur="500" fill="hold"/>
                                        <p:tgtEl>
                                          <p:spTgt spid="2522114">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221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522114">
                                            <p:txEl>
                                              <p:pRg st="2" end="2"/>
                                            </p:txEl>
                                          </p:spTgt>
                                        </p:tgtEl>
                                        <p:attrNameLst>
                                          <p:attrName>style.visibility</p:attrName>
                                        </p:attrNameLst>
                                      </p:cBhvr>
                                      <p:to>
                                        <p:strVal val="visible"/>
                                      </p:to>
                                    </p:set>
                                    <p:anim calcmode="lin" valueType="num">
                                      <p:cBhvr additive="base">
                                        <p:cTn id="55" dur="500" fill="hold"/>
                                        <p:tgtEl>
                                          <p:spTgt spid="2522114">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5221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522114">
                                            <p:txEl>
                                              <p:pRg st="3" end="3"/>
                                            </p:txEl>
                                          </p:spTgt>
                                        </p:tgtEl>
                                        <p:attrNameLst>
                                          <p:attrName>style.visibility</p:attrName>
                                        </p:attrNameLst>
                                      </p:cBhvr>
                                      <p:to>
                                        <p:strVal val="visible"/>
                                      </p:to>
                                    </p:set>
                                    <p:anim calcmode="lin" valueType="num">
                                      <p:cBhvr additive="base">
                                        <p:cTn id="61" dur="500" fill="hold"/>
                                        <p:tgtEl>
                                          <p:spTgt spid="2522114">
                                            <p:txEl>
                                              <p:p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5221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522123">
                                            <p:bg/>
                                          </p:spTgt>
                                        </p:tgtEl>
                                        <p:attrNameLst>
                                          <p:attrName>style.visibility</p:attrName>
                                        </p:attrNameLst>
                                      </p:cBhvr>
                                      <p:to>
                                        <p:strVal val="visible"/>
                                      </p:to>
                                    </p:set>
                                    <p:anim calcmode="lin" valueType="num">
                                      <p:cBhvr additive="base">
                                        <p:cTn id="67" dur="500" fill="hold"/>
                                        <p:tgtEl>
                                          <p:spTgt spid="2522123">
                                            <p:bg/>
                                          </p:spTgt>
                                        </p:tgtEl>
                                        <p:attrNameLst>
                                          <p:attrName>ppt_x</p:attrName>
                                        </p:attrNameLst>
                                      </p:cBhvr>
                                      <p:tavLst>
                                        <p:tav tm="0">
                                          <p:val>
                                            <p:strVal val="0-#ppt_w/2"/>
                                          </p:val>
                                        </p:tav>
                                        <p:tav tm="100000">
                                          <p:val>
                                            <p:strVal val="#ppt_x"/>
                                          </p:val>
                                        </p:tav>
                                      </p:tavLst>
                                    </p:anim>
                                    <p:anim calcmode="lin" valueType="num">
                                      <p:cBhvr additive="base">
                                        <p:cTn id="68" dur="500" fill="hold"/>
                                        <p:tgtEl>
                                          <p:spTgt spid="2522123">
                                            <p:bg/>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522123">
                                            <p:txEl>
                                              <p:pRg st="0" end="0"/>
                                            </p:txEl>
                                          </p:spTgt>
                                        </p:tgtEl>
                                        <p:attrNameLst>
                                          <p:attrName>style.visibility</p:attrName>
                                        </p:attrNameLst>
                                      </p:cBhvr>
                                      <p:to>
                                        <p:strVal val="visible"/>
                                      </p:to>
                                    </p:set>
                                    <p:anim calcmode="lin" valueType="num">
                                      <p:cBhvr additive="base">
                                        <p:cTn id="73" dur="500" fill="hold"/>
                                        <p:tgtEl>
                                          <p:spTgt spid="2522123">
                                            <p:txEl>
                                              <p:pRg st="0" end="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522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522115">
                                            <p:bg/>
                                          </p:spTgt>
                                        </p:tgtEl>
                                        <p:attrNameLst>
                                          <p:attrName>style.visibility</p:attrName>
                                        </p:attrNameLst>
                                      </p:cBhvr>
                                      <p:to>
                                        <p:strVal val="visible"/>
                                      </p:to>
                                    </p:set>
                                    <p:anim calcmode="lin" valueType="num">
                                      <p:cBhvr additive="base">
                                        <p:cTn id="79" dur="500" fill="hold"/>
                                        <p:tgtEl>
                                          <p:spTgt spid="2522115">
                                            <p:bg/>
                                          </p:spTgt>
                                        </p:tgtEl>
                                        <p:attrNameLst>
                                          <p:attrName>ppt_x</p:attrName>
                                        </p:attrNameLst>
                                      </p:cBhvr>
                                      <p:tavLst>
                                        <p:tav tm="0">
                                          <p:val>
                                            <p:strVal val="0-#ppt_w/2"/>
                                          </p:val>
                                        </p:tav>
                                        <p:tav tm="100000">
                                          <p:val>
                                            <p:strVal val="#ppt_x"/>
                                          </p:val>
                                        </p:tav>
                                      </p:tavLst>
                                    </p:anim>
                                    <p:anim calcmode="lin" valueType="num">
                                      <p:cBhvr additive="base">
                                        <p:cTn id="80" dur="500" fill="hold"/>
                                        <p:tgtEl>
                                          <p:spTgt spid="2522115">
                                            <p:bg/>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522115">
                                            <p:txEl>
                                              <p:pRg st="0" end="0"/>
                                            </p:txEl>
                                          </p:spTgt>
                                        </p:tgtEl>
                                        <p:attrNameLst>
                                          <p:attrName>style.visibility</p:attrName>
                                        </p:attrNameLst>
                                      </p:cBhvr>
                                      <p:to>
                                        <p:strVal val="visible"/>
                                      </p:to>
                                    </p:set>
                                    <p:anim calcmode="lin" valueType="num">
                                      <p:cBhvr additive="base">
                                        <p:cTn id="85" dur="500" fill="hold"/>
                                        <p:tgtEl>
                                          <p:spTgt spid="2522115">
                                            <p:txEl>
                                              <p:pRg st="0" end="0"/>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522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522115">
                                            <p:txEl>
                                              <p:pRg st="1" end="1"/>
                                            </p:txEl>
                                          </p:spTgt>
                                        </p:tgtEl>
                                        <p:attrNameLst>
                                          <p:attrName>style.visibility</p:attrName>
                                        </p:attrNameLst>
                                      </p:cBhvr>
                                      <p:to>
                                        <p:strVal val="visible"/>
                                      </p:to>
                                    </p:set>
                                    <p:anim calcmode="lin" valueType="num">
                                      <p:cBhvr additive="base">
                                        <p:cTn id="91" dur="500" fill="hold"/>
                                        <p:tgtEl>
                                          <p:spTgt spid="2522115">
                                            <p:txEl>
                                              <p:pRg st="1" end="1"/>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2522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2522116">
                                            <p:bg/>
                                          </p:spTgt>
                                        </p:tgtEl>
                                        <p:attrNameLst>
                                          <p:attrName>style.visibility</p:attrName>
                                        </p:attrNameLst>
                                      </p:cBhvr>
                                      <p:to>
                                        <p:strVal val="visible"/>
                                      </p:to>
                                    </p:set>
                                    <p:anim calcmode="lin" valueType="num">
                                      <p:cBhvr additive="base">
                                        <p:cTn id="97" dur="500" fill="hold"/>
                                        <p:tgtEl>
                                          <p:spTgt spid="2522116">
                                            <p:bg/>
                                          </p:spTgt>
                                        </p:tgtEl>
                                        <p:attrNameLst>
                                          <p:attrName>ppt_x</p:attrName>
                                        </p:attrNameLst>
                                      </p:cBhvr>
                                      <p:tavLst>
                                        <p:tav tm="0">
                                          <p:val>
                                            <p:strVal val="0-#ppt_w/2"/>
                                          </p:val>
                                        </p:tav>
                                        <p:tav tm="100000">
                                          <p:val>
                                            <p:strVal val="#ppt_x"/>
                                          </p:val>
                                        </p:tav>
                                      </p:tavLst>
                                    </p:anim>
                                    <p:anim calcmode="lin" valueType="num">
                                      <p:cBhvr additive="base">
                                        <p:cTn id="98" dur="500" fill="hold"/>
                                        <p:tgtEl>
                                          <p:spTgt spid="2522116">
                                            <p:bg/>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2522116">
                                            <p:txEl>
                                              <p:pRg st="0" end="0"/>
                                            </p:txEl>
                                          </p:spTgt>
                                        </p:tgtEl>
                                        <p:attrNameLst>
                                          <p:attrName>style.visibility</p:attrName>
                                        </p:attrNameLst>
                                      </p:cBhvr>
                                      <p:to>
                                        <p:strVal val="visible"/>
                                      </p:to>
                                    </p:set>
                                    <p:anim calcmode="lin" valueType="num">
                                      <p:cBhvr additive="base">
                                        <p:cTn id="103" dur="500" fill="hold"/>
                                        <p:tgtEl>
                                          <p:spTgt spid="2522116">
                                            <p:txEl>
                                              <p:pRg st="0" end="0"/>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25221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522116">
                                            <p:txEl>
                                              <p:pRg st="1" end="1"/>
                                            </p:txEl>
                                          </p:spTgt>
                                        </p:tgtEl>
                                        <p:attrNameLst>
                                          <p:attrName>style.visibility</p:attrName>
                                        </p:attrNameLst>
                                      </p:cBhvr>
                                      <p:to>
                                        <p:strVal val="visible"/>
                                      </p:to>
                                    </p:set>
                                    <p:anim calcmode="lin" valueType="num">
                                      <p:cBhvr additive="base">
                                        <p:cTn id="109" dur="500" fill="hold"/>
                                        <p:tgtEl>
                                          <p:spTgt spid="2522116">
                                            <p:txEl>
                                              <p:p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25221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2522116">
                                            <p:txEl>
                                              <p:pRg st="2" end="2"/>
                                            </p:txEl>
                                          </p:spTgt>
                                        </p:tgtEl>
                                        <p:attrNameLst>
                                          <p:attrName>style.visibility</p:attrName>
                                        </p:attrNameLst>
                                      </p:cBhvr>
                                      <p:to>
                                        <p:strVal val="visible"/>
                                      </p:to>
                                    </p:set>
                                    <p:anim calcmode="lin" valueType="num">
                                      <p:cBhvr additive="base">
                                        <p:cTn id="115" dur="500" fill="hold"/>
                                        <p:tgtEl>
                                          <p:spTgt spid="2522116">
                                            <p:txEl>
                                              <p:pRg st="2" end="2"/>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25221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2522116">
                                            <p:txEl>
                                              <p:pRg st="3" end="3"/>
                                            </p:txEl>
                                          </p:spTgt>
                                        </p:tgtEl>
                                        <p:attrNameLst>
                                          <p:attrName>style.visibility</p:attrName>
                                        </p:attrNameLst>
                                      </p:cBhvr>
                                      <p:to>
                                        <p:strVal val="visible"/>
                                      </p:to>
                                    </p:set>
                                    <p:anim calcmode="lin" valueType="num">
                                      <p:cBhvr additive="base">
                                        <p:cTn id="121" dur="500" fill="hold"/>
                                        <p:tgtEl>
                                          <p:spTgt spid="2522116">
                                            <p:txEl>
                                              <p:pRg st="3" end="3"/>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25221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2522116">
                                            <p:txEl>
                                              <p:pRg st="4" end="4"/>
                                            </p:txEl>
                                          </p:spTgt>
                                        </p:tgtEl>
                                        <p:attrNameLst>
                                          <p:attrName>style.visibility</p:attrName>
                                        </p:attrNameLst>
                                      </p:cBhvr>
                                      <p:to>
                                        <p:strVal val="visible"/>
                                      </p:to>
                                    </p:set>
                                    <p:anim calcmode="lin" valueType="num">
                                      <p:cBhvr additive="base">
                                        <p:cTn id="127" dur="500" fill="hold"/>
                                        <p:tgtEl>
                                          <p:spTgt spid="2522116">
                                            <p:txEl>
                                              <p:pRg st="4" end="4"/>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25221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nodeType="click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additive="base">
                                        <p:cTn id="133" dur="500" fill="hold"/>
                                        <p:tgtEl>
                                          <p:spTgt spid="2"/>
                                        </p:tgtEl>
                                        <p:attrNameLst>
                                          <p:attrName>ppt_x</p:attrName>
                                        </p:attrNameLst>
                                      </p:cBhvr>
                                      <p:tavLst>
                                        <p:tav tm="0">
                                          <p:val>
                                            <p:strVal val="0-#ppt_w/2"/>
                                          </p:val>
                                        </p:tav>
                                        <p:tav tm="100000">
                                          <p:val>
                                            <p:strVal val="#ppt_x"/>
                                          </p:val>
                                        </p:tav>
                                      </p:tavLst>
                                    </p:anim>
                                    <p:anim calcmode="lin" valueType="num">
                                      <p:cBhvr additive="base">
                                        <p:cTn id="13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2522121">
                                            <p:bg/>
                                          </p:spTgt>
                                        </p:tgtEl>
                                        <p:attrNameLst>
                                          <p:attrName>style.visibility</p:attrName>
                                        </p:attrNameLst>
                                      </p:cBhvr>
                                      <p:to>
                                        <p:strVal val="visible"/>
                                      </p:to>
                                    </p:set>
                                    <p:anim calcmode="lin" valueType="num">
                                      <p:cBhvr additive="base">
                                        <p:cTn id="139" dur="500" fill="hold"/>
                                        <p:tgtEl>
                                          <p:spTgt spid="2522121">
                                            <p:bg/>
                                          </p:spTgt>
                                        </p:tgtEl>
                                        <p:attrNameLst>
                                          <p:attrName>ppt_x</p:attrName>
                                        </p:attrNameLst>
                                      </p:cBhvr>
                                      <p:tavLst>
                                        <p:tav tm="0">
                                          <p:val>
                                            <p:strVal val="0-#ppt_w/2"/>
                                          </p:val>
                                        </p:tav>
                                        <p:tav tm="100000">
                                          <p:val>
                                            <p:strVal val="#ppt_x"/>
                                          </p:val>
                                        </p:tav>
                                      </p:tavLst>
                                    </p:anim>
                                    <p:anim calcmode="lin" valueType="num">
                                      <p:cBhvr additive="base">
                                        <p:cTn id="140" dur="500" fill="hold"/>
                                        <p:tgtEl>
                                          <p:spTgt spid="2522121">
                                            <p:bg/>
                                          </p:spTgt>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2522121">
                                            <p:txEl>
                                              <p:pRg st="0" end="0"/>
                                            </p:txEl>
                                          </p:spTgt>
                                        </p:tgtEl>
                                        <p:attrNameLst>
                                          <p:attrName>style.visibility</p:attrName>
                                        </p:attrNameLst>
                                      </p:cBhvr>
                                      <p:to>
                                        <p:strVal val="visible"/>
                                      </p:to>
                                    </p:set>
                                    <p:anim calcmode="lin" valueType="num">
                                      <p:cBhvr additive="base">
                                        <p:cTn id="145" dur="500" fill="hold"/>
                                        <p:tgtEl>
                                          <p:spTgt spid="2522121">
                                            <p:txEl>
                                              <p:pRg st="0" end="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25221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2522121">
                                            <p:txEl>
                                              <p:pRg st="1" end="1"/>
                                            </p:txEl>
                                          </p:spTgt>
                                        </p:tgtEl>
                                        <p:attrNameLst>
                                          <p:attrName>style.visibility</p:attrName>
                                        </p:attrNameLst>
                                      </p:cBhvr>
                                      <p:to>
                                        <p:strVal val="visible"/>
                                      </p:to>
                                    </p:set>
                                    <p:anim calcmode="lin" valueType="num">
                                      <p:cBhvr additive="base">
                                        <p:cTn id="151" dur="500" fill="hold"/>
                                        <p:tgtEl>
                                          <p:spTgt spid="2522121">
                                            <p:txEl>
                                              <p:pRg st="1" end="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252212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2522121">
                                            <p:txEl>
                                              <p:pRg st="2" end="2"/>
                                            </p:txEl>
                                          </p:spTgt>
                                        </p:tgtEl>
                                        <p:attrNameLst>
                                          <p:attrName>style.visibility</p:attrName>
                                        </p:attrNameLst>
                                      </p:cBhvr>
                                      <p:to>
                                        <p:strVal val="visible"/>
                                      </p:to>
                                    </p:set>
                                    <p:anim calcmode="lin" valueType="num">
                                      <p:cBhvr additive="base">
                                        <p:cTn id="157" dur="500" fill="hold"/>
                                        <p:tgtEl>
                                          <p:spTgt spid="2522121">
                                            <p:txEl>
                                              <p:pRg st="2" end="2"/>
                                            </p:txEl>
                                          </p:spTgt>
                                        </p:tgtEl>
                                        <p:attrNameLst>
                                          <p:attrName>ppt_x</p:attrName>
                                        </p:attrNameLst>
                                      </p:cBhvr>
                                      <p:tavLst>
                                        <p:tav tm="0">
                                          <p:val>
                                            <p:strVal val="0-#ppt_w/2"/>
                                          </p:val>
                                        </p:tav>
                                        <p:tav tm="100000">
                                          <p:val>
                                            <p:strVal val="#ppt_x"/>
                                          </p:val>
                                        </p:tav>
                                      </p:tavLst>
                                    </p:anim>
                                    <p:anim calcmode="lin" valueType="num">
                                      <p:cBhvr additive="base">
                                        <p:cTn id="158" dur="500" fill="hold"/>
                                        <p:tgtEl>
                                          <p:spTgt spid="252212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2522121">
                                            <p:txEl>
                                              <p:pRg st="3" end="3"/>
                                            </p:txEl>
                                          </p:spTgt>
                                        </p:tgtEl>
                                        <p:attrNameLst>
                                          <p:attrName>style.visibility</p:attrName>
                                        </p:attrNameLst>
                                      </p:cBhvr>
                                      <p:to>
                                        <p:strVal val="visible"/>
                                      </p:to>
                                    </p:set>
                                    <p:anim calcmode="lin" valueType="num">
                                      <p:cBhvr additive="base">
                                        <p:cTn id="163" dur="500" fill="hold"/>
                                        <p:tgtEl>
                                          <p:spTgt spid="2522121">
                                            <p:txEl>
                                              <p:pRg st="3" end="3"/>
                                            </p:txEl>
                                          </p:spTgt>
                                        </p:tgtEl>
                                        <p:attrNameLst>
                                          <p:attrName>ppt_x</p:attrName>
                                        </p:attrNameLst>
                                      </p:cBhvr>
                                      <p:tavLst>
                                        <p:tav tm="0">
                                          <p:val>
                                            <p:strVal val="0-#ppt_w/2"/>
                                          </p:val>
                                        </p:tav>
                                        <p:tav tm="100000">
                                          <p:val>
                                            <p:strVal val="#ppt_x"/>
                                          </p:val>
                                        </p:tav>
                                      </p:tavLst>
                                    </p:anim>
                                    <p:anim calcmode="lin" valueType="num">
                                      <p:cBhvr additive="base">
                                        <p:cTn id="164" dur="500" fill="hold"/>
                                        <p:tgtEl>
                                          <p:spTgt spid="252212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2114" grpId="0" build="p" animBg="1" autoUpdateAnimBg="0"/>
      <p:bldP spid="2522115" grpId="0" build="p" animBg="1" autoUpdateAnimBg="0"/>
      <p:bldP spid="2522116" grpId="0" build="p" animBg="1" autoUpdateAnimBg="0"/>
      <p:bldP spid="2522121" grpId="0" build="p" animBg="1" autoUpdateAnimBg="0"/>
      <p:bldP spid="2522122" grpId="0" build="p" animBg="1" autoUpdateAnimBg="0"/>
      <p:bldP spid="2522123" grpId="0" build="p"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451BAE53-5823-172B-F6C1-3F4167748EB5}"/>
              </a:ext>
            </a:extLst>
          </p:cNvPr>
          <p:cNvSpPr>
            <a:spLocks noGrp="1" noChangeArrowheads="1"/>
          </p:cNvSpPr>
          <p:nvPr>
            <p:ph type="title"/>
          </p:nvPr>
        </p:nvSpPr>
        <p:spPr/>
        <p:txBody>
          <a:bodyPr anchor="ctr"/>
          <a:lstStyle/>
          <a:p>
            <a:r>
              <a:rPr lang="zh-CN" altLang="en-US" dirty="0">
                <a:latin typeface="Times New Roman" panose="02020603050405020304" pitchFamily="18" charset="0"/>
              </a:rPr>
              <a:t>编译程序组织存储空间时必须考虑的问题</a:t>
            </a:r>
          </a:p>
        </p:txBody>
      </p:sp>
      <p:sp>
        <p:nvSpPr>
          <p:cNvPr id="4" name="日期占位符 3">
            <a:extLst>
              <a:ext uri="{FF2B5EF4-FFF2-40B4-BE49-F238E27FC236}">
                <a16:creationId xmlns:a16="http://schemas.microsoft.com/office/drawing/2014/main" id="{1D4A77BC-509B-C078-0BB1-5D5BDB1307F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ED638EBD-5DB3-47F8-88F3-A3F673B283D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6082" name="灯片编号占位符 5">
            <a:extLst>
              <a:ext uri="{FF2B5EF4-FFF2-40B4-BE49-F238E27FC236}">
                <a16:creationId xmlns:a16="http://schemas.microsoft.com/office/drawing/2014/main" id="{CE172FB0-518B-F2F7-C663-7BED8F33575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0E1CD2E-A84E-4B8C-AEAD-395A94B82931}" type="slidenum">
              <a:rPr lang="en-US" altLang="zh-CN">
                <a:latin typeface="Arial" panose="020B0604020202020204" pitchFamily="34" charset="0"/>
              </a:rPr>
              <a:pPr/>
              <a:t>23</a:t>
            </a:fld>
            <a:endParaRPr lang="en-US" altLang="zh-CN">
              <a:latin typeface="Arial" panose="020B0604020202020204" pitchFamily="34" charset="0"/>
            </a:endParaRPr>
          </a:p>
        </p:txBody>
      </p:sp>
      <p:sp>
        <p:nvSpPr>
          <p:cNvPr id="2523139" name="Rectangle 3">
            <a:extLst>
              <a:ext uri="{FF2B5EF4-FFF2-40B4-BE49-F238E27FC236}">
                <a16:creationId xmlns:a16="http://schemas.microsoft.com/office/drawing/2014/main" id="{AAE0B573-12B3-4848-3A58-34D32A3AAE0C}"/>
              </a:ext>
            </a:extLst>
          </p:cNvPr>
          <p:cNvSpPr>
            <a:spLocks noGrp="1" noChangeArrowheads="1"/>
          </p:cNvSpPr>
          <p:nvPr>
            <p:ph type="body" sz="quarter" idx="13"/>
          </p:nvPr>
        </p:nvSpPr>
        <p:spPr>
          <a:xfrm>
            <a:off x="1064596" y="1118586"/>
            <a:ext cx="9783916" cy="4785064"/>
          </a:xfrm>
        </p:spPr>
        <p:txBody>
          <a:bodyPr>
            <a:normAutofit fontScale="85000" lnSpcReduction="20000"/>
          </a:bodyPr>
          <a:lstStyle/>
          <a:p>
            <a:r>
              <a:rPr lang="zh-CN" altLang="en-US" dirty="0"/>
              <a:t>过程能否递归？</a:t>
            </a:r>
          </a:p>
          <a:p>
            <a:pPr algn="just"/>
            <a:r>
              <a:rPr lang="zh-CN" altLang="en-US" dirty="0"/>
              <a:t>当控制从过程的活动返回时，局部变量的值是否要保留？</a:t>
            </a:r>
          </a:p>
          <a:p>
            <a:pPr algn="just"/>
            <a:r>
              <a:rPr lang="zh-CN" altLang="en-US" dirty="0"/>
              <a:t>过程能否访问非局部变量？</a:t>
            </a:r>
          </a:p>
          <a:p>
            <a:pPr algn="just"/>
            <a:r>
              <a:rPr lang="zh-CN" altLang="en-US" dirty="0"/>
              <a:t>过程调用的参数传递方式？</a:t>
            </a:r>
          </a:p>
          <a:p>
            <a:pPr algn="just"/>
            <a:r>
              <a:rPr lang="zh-CN" altLang="en-US" dirty="0"/>
              <a:t>过程能否作为参数被传递？</a:t>
            </a:r>
          </a:p>
          <a:p>
            <a:pPr algn="just"/>
            <a:r>
              <a:rPr lang="zh-CN" altLang="en-US" dirty="0"/>
              <a:t>过程能否作为结果值传递？</a:t>
            </a:r>
          </a:p>
          <a:p>
            <a:pPr algn="just"/>
            <a:r>
              <a:rPr lang="zh-CN" altLang="en-US" dirty="0"/>
              <a:t>存储块能否在程序控制下动态地分配？</a:t>
            </a:r>
          </a:p>
          <a:p>
            <a:r>
              <a:rPr lang="zh-CN" altLang="en-US" dirty="0">
                <a:latin typeface="宋体" panose="02010600030101010101" pitchFamily="2" charset="-122"/>
              </a:rPr>
              <a:t>存储块是否必须显式地释放？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23139">
                                            <p:txEl>
                                              <p:pRg st="0" end="0"/>
                                            </p:txEl>
                                          </p:spTgt>
                                        </p:tgtEl>
                                        <p:attrNameLst>
                                          <p:attrName>style.visibility</p:attrName>
                                        </p:attrNameLst>
                                      </p:cBhvr>
                                      <p:to>
                                        <p:strVal val="visible"/>
                                      </p:to>
                                    </p:set>
                                    <p:animEffect transition="in" filter="blinds(horizontal)">
                                      <p:cBhvr>
                                        <p:cTn id="7" dur="500"/>
                                        <p:tgtEl>
                                          <p:spTgt spid="2523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23139">
                                            <p:txEl>
                                              <p:pRg st="1" end="1"/>
                                            </p:txEl>
                                          </p:spTgt>
                                        </p:tgtEl>
                                        <p:attrNameLst>
                                          <p:attrName>style.visibility</p:attrName>
                                        </p:attrNameLst>
                                      </p:cBhvr>
                                      <p:to>
                                        <p:strVal val="visible"/>
                                      </p:to>
                                    </p:set>
                                    <p:animEffect transition="in" filter="blinds(horizontal)">
                                      <p:cBhvr>
                                        <p:cTn id="12" dur="500"/>
                                        <p:tgtEl>
                                          <p:spTgt spid="2523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23139">
                                            <p:txEl>
                                              <p:pRg st="2" end="2"/>
                                            </p:txEl>
                                          </p:spTgt>
                                        </p:tgtEl>
                                        <p:attrNameLst>
                                          <p:attrName>style.visibility</p:attrName>
                                        </p:attrNameLst>
                                      </p:cBhvr>
                                      <p:to>
                                        <p:strVal val="visible"/>
                                      </p:to>
                                    </p:set>
                                    <p:animEffect transition="in" filter="blinds(horizontal)">
                                      <p:cBhvr>
                                        <p:cTn id="17" dur="500"/>
                                        <p:tgtEl>
                                          <p:spTgt spid="2523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23139">
                                            <p:txEl>
                                              <p:pRg st="3" end="3"/>
                                            </p:txEl>
                                          </p:spTgt>
                                        </p:tgtEl>
                                        <p:attrNameLst>
                                          <p:attrName>style.visibility</p:attrName>
                                        </p:attrNameLst>
                                      </p:cBhvr>
                                      <p:to>
                                        <p:strVal val="visible"/>
                                      </p:to>
                                    </p:set>
                                    <p:animEffect transition="in" filter="blinds(horizontal)">
                                      <p:cBhvr>
                                        <p:cTn id="22" dur="500"/>
                                        <p:tgtEl>
                                          <p:spTgt spid="25231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23139">
                                            <p:txEl>
                                              <p:pRg st="4" end="4"/>
                                            </p:txEl>
                                          </p:spTgt>
                                        </p:tgtEl>
                                        <p:attrNameLst>
                                          <p:attrName>style.visibility</p:attrName>
                                        </p:attrNameLst>
                                      </p:cBhvr>
                                      <p:to>
                                        <p:strVal val="visible"/>
                                      </p:to>
                                    </p:set>
                                    <p:animEffect transition="in" filter="blinds(horizontal)">
                                      <p:cBhvr>
                                        <p:cTn id="27" dur="500"/>
                                        <p:tgtEl>
                                          <p:spTgt spid="25231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23139">
                                            <p:txEl>
                                              <p:pRg st="5" end="5"/>
                                            </p:txEl>
                                          </p:spTgt>
                                        </p:tgtEl>
                                        <p:attrNameLst>
                                          <p:attrName>style.visibility</p:attrName>
                                        </p:attrNameLst>
                                      </p:cBhvr>
                                      <p:to>
                                        <p:strVal val="visible"/>
                                      </p:to>
                                    </p:set>
                                    <p:animEffect transition="in" filter="blinds(horizontal)">
                                      <p:cBhvr>
                                        <p:cTn id="32" dur="500"/>
                                        <p:tgtEl>
                                          <p:spTgt spid="25231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23139">
                                            <p:txEl>
                                              <p:pRg st="6" end="6"/>
                                            </p:txEl>
                                          </p:spTgt>
                                        </p:tgtEl>
                                        <p:attrNameLst>
                                          <p:attrName>style.visibility</p:attrName>
                                        </p:attrNameLst>
                                      </p:cBhvr>
                                      <p:to>
                                        <p:strVal val="visible"/>
                                      </p:to>
                                    </p:set>
                                    <p:animEffect transition="in" filter="blinds(horizontal)">
                                      <p:cBhvr>
                                        <p:cTn id="37" dur="500"/>
                                        <p:tgtEl>
                                          <p:spTgt spid="25231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23139">
                                            <p:txEl>
                                              <p:pRg st="7" end="7"/>
                                            </p:txEl>
                                          </p:spTgt>
                                        </p:tgtEl>
                                        <p:attrNameLst>
                                          <p:attrName>style.visibility</p:attrName>
                                        </p:attrNameLst>
                                      </p:cBhvr>
                                      <p:to>
                                        <p:strVal val="visible"/>
                                      </p:to>
                                    </p:set>
                                    <p:animEffect transition="in" filter="blinds(horizontal)">
                                      <p:cBhvr>
                                        <p:cTn id="42" dur="500"/>
                                        <p:tgtEl>
                                          <p:spTgt spid="25231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313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5B28D6DF-874B-BE65-33BB-944F0EDCCFD2}"/>
              </a:ext>
            </a:extLst>
          </p:cNvPr>
          <p:cNvSpPr>
            <a:spLocks noGrp="1" noChangeArrowheads="1"/>
          </p:cNvSpPr>
          <p:nvPr>
            <p:ph type="title"/>
          </p:nvPr>
        </p:nvSpPr>
        <p:spPr/>
        <p:txBody>
          <a:bodyPr anchor="ctr"/>
          <a:lstStyle/>
          <a:p>
            <a:r>
              <a:rPr lang="en-US" altLang="zh-CN">
                <a:latin typeface="Times New Roman" panose="02020603050405020304" pitchFamily="18" charset="0"/>
              </a:rPr>
              <a:t>9.2 </a:t>
            </a:r>
            <a:r>
              <a:rPr lang="zh-CN" altLang="en-US">
                <a:latin typeface="Times New Roman" panose="02020603050405020304" pitchFamily="18" charset="0"/>
              </a:rPr>
              <a:t>存储组织</a:t>
            </a:r>
          </a:p>
        </p:txBody>
      </p:sp>
      <p:sp>
        <p:nvSpPr>
          <p:cNvPr id="4" name="日期占位符 3">
            <a:extLst>
              <a:ext uri="{FF2B5EF4-FFF2-40B4-BE49-F238E27FC236}">
                <a16:creationId xmlns:a16="http://schemas.microsoft.com/office/drawing/2014/main" id="{DD6C85C0-E84C-4782-0234-A1E2FC067F1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6D99832-C1C0-4169-A6EB-9F16F178351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8130" name="灯片编号占位符 5">
            <a:extLst>
              <a:ext uri="{FF2B5EF4-FFF2-40B4-BE49-F238E27FC236}">
                <a16:creationId xmlns:a16="http://schemas.microsoft.com/office/drawing/2014/main" id="{AEAD944B-6899-46DC-AE96-12195BEF8BC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B95240F-8608-4311-A87E-4B4A9EDBBE3D}" type="slidenum">
              <a:rPr lang="en-US" altLang="zh-CN">
                <a:latin typeface="Arial" panose="020B0604020202020204" pitchFamily="34" charset="0"/>
              </a:rPr>
              <a:pPr/>
              <a:t>24</a:t>
            </a:fld>
            <a:endParaRPr lang="en-US" altLang="zh-CN">
              <a:latin typeface="Arial" panose="020B0604020202020204" pitchFamily="34" charset="0"/>
            </a:endParaRPr>
          </a:p>
        </p:txBody>
      </p:sp>
      <p:sp>
        <p:nvSpPr>
          <p:cNvPr id="2525187" name="Rectangle 3">
            <a:extLst>
              <a:ext uri="{FF2B5EF4-FFF2-40B4-BE49-F238E27FC236}">
                <a16:creationId xmlns:a16="http://schemas.microsoft.com/office/drawing/2014/main" id="{FFE4E3AD-6AD4-50F5-F09A-7FAA4288BFA2}"/>
              </a:ext>
            </a:extLst>
          </p:cNvPr>
          <p:cNvSpPr>
            <a:spLocks noGrp="1" noChangeArrowheads="1"/>
          </p:cNvSpPr>
          <p:nvPr>
            <p:ph type="body" sz="quarter" idx="13"/>
          </p:nvPr>
        </p:nvSpPr>
        <p:spPr/>
        <p:txBody>
          <a:bodyPr>
            <a:normAutofit/>
          </a:bodyPr>
          <a:lstStyle/>
          <a:p>
            <a:pPr algn="just"/>
            <a:r>
              <a:rPr lang="en-US" altLang="zh-CN" dirty="0">
                <a:latin typeface="Times New Roman" panose="02020603050405020304" pitchFamily="18" charset="0"/>
              </a:rPr>
              <a:t>9.2.1 </a:t>
            </a:r>
            <a:r>
              <a:rPr lang="zh-CN" altLang="en-US" dirty="0">
                <a:latin typeface="Times New Roman" panose="02020603050405020304" pitchFamily="18" charset="0"/>
              </a:rPr>
              <a:t>运行时内存的划分</a:t>
            </a:r>
          </a:p>
          <a:p>
            <a:pPr algn="just"/>
            <a:r>
              <a:rPr lang="en-US" altLang="zh-CN" dirty="0">
                <a:latin typeface="Times New Roman" panose="02020603050405020304" pitchFamily="18" charset="0"/>
              </a:rPr>
              <a:t>9.2.2 </a:t>
            </a:r>
            <a:r>
              <a:rPr lang="zh-CN" altLang="en-US" dirty="0">
                <a:latin typeface="Times New Roman" panose="02020603050405020304" pitchFamily="18" charset="0"/>
              </a:rPr>
              <a:t>活动记录</a:t>
            </a:r>
          </a:p>
          <a:p>
            <a:pPr algn="just"/>
            <a:r>
              <a:rPr lang="en-US" altLang="zh-CN" dirty="0">
                <a:latin typeface="Times New Roman" panose="02020603050405020304" pitchFamily="18" charset="0"/>
              </a:rPr>
              <a:t>9.2.3 </a:t>
            </a:r>
            <a:r>
              <a:rPr lang="zh-CN" altLang="en-US" dirty="0">
                <a:latin typeface="Times New Roman" panose="02020603050405020304" pitchFamily="18" charset="0"/>
              </a:rPr>
              <a:t>局部数据的组织</a:t>
            </a:r>
          </a:p>
          <a:p>
            <a:pPr algn="just"/>
            <a:r>
              <a:rPr lang="en-US" altLang="zh-CN" dirty="0">
                <a:latin typeface="Times New Roman" panose="02020603050405020304" pitchFamily="18" charset="0"/>
              </a:rPr>
              <a:t>9.2.4 </a:t>
            </a:r>
            <a:r>
              <a:rPr lang="zh-CN" altLang="en-US" dirty="0">
                <a:latin typeface="Times New Roman" panose="02020603050405020304" pitchFamily="18" charset="0"/>
              </a:rPr>
              <a:t>全局存储分配策略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25187">
                                            <p:txEl>
                                              <p:pRg st="0" end="0"/>
                                            </p:txEl>
                                          </p:spTgt>
                                        </p:tgtEl>
                                        <p:attrNameLst>
                                          <p:attrName>style.visibility</p:attrName>
                                        </p:attrNameLst>
                                      </p:cBhvr>
                                      <p:to>
                                        <p:strVal val="visible"/>
                                      </p:to>
                                    </p:set>
                                    <p:animEffect transition="in" filter="blinds(horizontal)">
                                      <p:cBhvr>
                                        <p:cTn id="7" dur="500"/>
                                        <p:tgtEl>
                                          <p:spTgt spid="2525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25187">
                                            <p:txEl>
                                              <p:pRg st="1" end="1"/>
                                            </p:txEl>
                                          </p:spTgt>
                                        </p:tgtEl>
                                        <p:attrNameLst>
                                          <p:attrName>style.visibility</p:attrName>
                                        </p:attrNameLst>
                                      </p:cBhvr>
                                      <p:to>
                                        <p:strVal val="visible"/>
                                      </p:to>
                                    </p:set>
                                    <p:animEffect transition="in" filter="blinds(horizontal)">
                                      <p:cBhvr>
                                        <p:cTn id="12" dur="500"/>
                                        <p:tgtEl>
                                          <p:spTgt spid="2525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25187">
                                            <p:txEl>
                                              <p:pRg st="2" end="2"/>
                                            </p:txEl>
                                          </p:spTgt>
                                        </p:tgtEl>
                                        <p:attrNameLst>
                                          <p:attrName>style.visibility</p:attrName>
                                        </p:attrNameLst>
                                      </p:cBhvr>
                                      <p:to>
                                        <p:strVal val="visible"/>
                                      </p:to>
                                    </p:set>
                                    <p:animEffect transition="in" filter="blinds(horizontal)">
                                      <p:cBhvr>
                                        <p:cTn id="17" dur="500"/>
                                        <p:tgtEl>
                                          <p:spTgt spid="2525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25187">
                                            <p:txEl>
                                              <p:pRg st="3" end="3"/>
                                            </p:txEl>
                                          </p:spTgt>
                                        </p:tgtEl>
                                        <p:attrNameLst>
                                          <p:attrName>style.visibility</p:attrName>
                                        </p:attrNameLst>
                                      </p:cBhvr>
                                      <p:to>
                                        <p:strVal val="visible"/>
                                      </p:to>
                                    </p:set>
                                    <p:animEffect transition="in" filter="blinds(horizontal)">
                                      <p:cBhvr>
                                        <p:cTn id="22" dur="500"/>
                                        <p:tgtEl>
                                          <p:spTgt spid="2525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518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87DB5BD8-ED90-34A3-EADE-E09F57999AE1}"/>
              </a:ext>
            </a:extLst>
          </p:cNvPr>
          <p:cNvSpPr>
            <a:spLocks noGrp="1" noChangeArrowheads="1"/>
          </p:cNvSpPr>
          <p:nvPr>
            <p:ph type="title"/>
          </p:nvPr>
        </p:nvSpPr>
        <p:spPr/>
        <p:txBody>
          <a:bodyPr anchor="ctr"/>
          <a:lstStyle/>
          <a:p>
            <a:r>
              <a:rPr lang="en-US" altLang="zh-CN">
                <a:latin typeface="Times New Roman" panose="02020603050405020304" pitchFamily="18" charset="0"/>
              </a:rPr>
              <a:t>9.2.1 </a:t>
            </a:r>
            <a:r>
              <a:rPr lang="zh-CN" altLang="en-US">
                <a:latin typeface="Times New Roman" panose="02020603050405020304" pitchFamily="18" charset="0"/>
              </a:rPr>
              <a:t>运行时内存的划分</a:t>
            </a:r>
          </a:p>
        </p:txBody>
      </p:sp>
      <p:sp>
        <p:nvSpPr>
          <p:cNvPr id="16" name="日期占位符 3">
            <a:extLst>
              <a:ext uri="{FF2B5EF4-FFF2-40B4-BE49-F238E27FC236}">
                <a16:creationId xmlns:a16="http://schemas.microsoft.com/office/drawing/2014/main" id="{F34CEC34-04A8-6762-799A-2585E0E9674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E3F4B4A-DA39-456C-BD77-27C655817F0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0178" name="灯片编号占位符 5">
            <a:extLst>
              <a:ext uri="{FF2B5EF4-FFF2-40B4-BE49-F238E27FC236}">
                <a16:creationId xmlns:a16="http://schemas.microsoft.com/office/drawing/2014/main" id="{58CE46A1-9E4F-F9E9-D4C7-6C9F0EE85B4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D3161B9-6581-49D4-BC4D-45884AC0E729}" type="slidenum">
              <a:rPr lang="en-US" altLang="zh-CN">
                <a:latin typeface="Arial" panose="020B0604020202020204" pitchFamily="34" charset="0"/>
              </a:rPr>
              <a:pPr/>
              <a:t>25</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627A709A-AF68-2931-1D98-A9D529B7BFCC}"/>
              </a:ext>
            </a:extLst>
          </p:cNvPr>
          <p:cNvSpPr>
            <a:spLocks noGrp="1"/>
          </p:cNvSpPr>
          <p:nvPr>
            <p:ph type="body" sz="quarter" idx="13"/>
          </p:nvPr>
        </p:nvSpPr>
        <p:spPr/>
        <p:txBody>
          <a:bodyPr/>
          <a:lstStyle/>
          <a:p>
            <a:endParaRPr lang="zh-CN" altLang="en-US"/>
          </a:p>
        </p:txBody>
      </p:sp>
      <p:sp>
        <p:nvSpPr>
          <p:cNvPr id="50180" name="Rectangle 3">
            <a:extLst>
              <a:ext uri="{FF2B5EF4-FFF2-40B4-BE49-F238E27FC236}">
                <a16:creationId xmlns:a16="http://schemas.microsoft.com/office/drawing/2014/main" id="{74C45938-1449-521E-A2E7-52B3EC0D4736}"/>
              </a:ext>
            </a:extLst>
          </p:cNvPr>
          <p:cNvSpPr>
            <a:spLocks noChangeArrowheads="1"/>
          </p:cNvSpPr>
          <p:nvPr/>
        </p:nvSpPr>
        <p:spPr bwMode="auto">
          <a:xfrm>
            <a:off x="4286250" y="1916113"/>
            <a:ext cx="3246438" cy="37655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latin typeface="Times New Roman" panose="02020603050405020304" pitchFamily="18" charset="0"/>
              <a:ea typeface="宋体" panose="02010600030101010101" pitchFamily="2" charset="-122"/>
            </a:endParaRPr>
          </a:p>
        </p:txBody>
      </p:sp>
      <p:sp>
        <p:nvSpPr>
          <p:cNvPr id="50181" name="Rectangle 4">
            <a:extLst>
              <a:ext uri="{FF2B5EF4-FFF2-40B4-BE49-F238E27FC236}">
                <a16:creationId xmlns:a16="http://schemas.microsoft.com/office/drawing/2014/main" id="{31A61BD4-81AA-B441-224A-458CF8639D97}"/>
              </a:ext>
            </a:extLst>
          </p:cNvPr>
          <p:cNvSpPr>
            <a:spLocks noChangeArrowheads="1"/>
          </p:cNvSpPr>
          <p:nvPr/>
        </p:nvSpPr>
        <p:spPr bwMode="auto">
          <a:xfrm>
            <a:off x="4352925" y="1939926"/>
            <a:ext cx="309245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eaLnBrk="0" hangingPunct="0"/>
            <a:r>
              <a:rPr lang="zh-CN" altLang="en-US" sz="3200" b="1">
                <a:latin typeface="Times New Roman" panose="02020603050405020304" pitchFamily="18" charset="0"/>
                <a:ea typeface="楷体_GB2312" pitchFamily="49" charset="-122"/>
              </a:rPr>
              <a:t>目标代码</a:t>
            </a:r>
          </a:p>
        </p:txBody>
      </p:sp>
      <p:sp>
        <p:nvSpPr>
          <p:cNvPr id="50182" name="Line 5">
            <a:extLst>
              <a:ext uri="{FF2B5EF4-FFF2-40B4-BE49-F238E27FC236}">
                <a16:creationId xmlns:a16="http://schemas.microsoft.com/office/drawing/2014/main" id="{7041DF69-89DC-94A1-C720-4F75A9532637}"/>
              </a:ext>
            </a:extLst>
          </p:cNvPr>
          <p:cNvSpPr>
            <a:spLocks noChangeShapeType="1"/>
          </p:cNvSpPr>
          <p:nvPr/>
        </p:nvSpPr>
        <p:spPr bwMode="auto">
          <a:xfrm>
            <a:off x="4306888" y="2608263"/>
            <a:ext cx="3205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50183" name="Rectangle 6">
            <a:extLst>
              <a:ext uri="{FF2B5EF4-FFF2-40B4-BE49-F238E27FC236}">
                <a16:creationId xmlns:a16="http://schemas.microsoft.com/office/drawing/2014/main" id="{A2D96453-17BD-015B-A954-BD76BF28C2F8}"/>
              </a:ext>
            </a:extLst>
          </p:cNvPr>
          <p:cNvSpPr>
            <a:spLocks noChangeArrowheads="1"/>
          </p:cNvSpPr>
          <p:nvPr/>
        </p:nvSpPr>
        <p:spPr bwMode="auto">
          <a:xfrm>
            <a:off x="4356100" y="2630488"/>
            <a:ext cx="309245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eaLnBrk="0" hangingPunct="0"/>
            <a:r>
              <a:rPr lang="zh-CN" altLang="en-US" sz="3200" b="1">
                <a:latin typeface="Times New Roman" panose="02020603050405020304" pitchFamily="18" charset="0"/>
                <a:ea typeface="楷体_GB2312" pitchFamily="49" charset="-122"/>
              </a:rPr>
              <a:t>静态数据</a:t>
            </a:r>
          </a:p>
        </p:txBody>
      </p:sp>
      <p:sp>
        <p:nvSpPr>
          <p:cNvPr id="50184" name="Line 7">
            <a:extLst>
              <a:ext uri="{FF2B5EF4-FFF2-40B4-BE49-F238E27FC236}">
                <a16:creationId xmlns:a16="http://schemas.microsoft.com/office/drawing/2014/main" id="{F892950D-ADE5-BBDD-CF47-D3A72A2319BA}"/>
              </a:ext>
            </a:extLst>
          </p:cNvPr>
          <p:cNvSpPr>
            <a:spLocks noChangeShapeType="1"/>
          </p:cNvSpPr>
          <p:nvPr/>
        </p:nvSpPr>
        <p:spPr bwMode="auto">
          <a:xfrm>
            <a:off x="4267200" y="3300413"/>
            <a:ext cx="322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50185" name="Rectangle 8">
            <a:extLst>
              <a:ext uri="{FF2B5EF4-FFF2-40B4-BE49-F238E27FC236}">
                <a16:creationId xmlns:a16="http://schemas.microsoft.com/office/drawing/2014/main" id="{965B47D9-B56D-3EB8-051D-CB8C26DEBBCB}"/>
              </a:ext>
            </a:extLst>
          </p:cNvPr>
          <p:cNvSpPr>
            <a:spLocks noChangeArrowheads="1"/>
          </p:cNvSpPr>
          <p:nvPr/>
        </p:nvSpPr>
        <p:spPr bwMode="auto">
          <a:xfrm>
            <a:off x="4376738" y="3284538"/>
            <a:ext cx="309245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eaLnBrk="0" hangingPunct="0"/>
            <a:r>
              <a:rPr lang="zh-CN" altLang="en-US" sz="3200" b="1">
                <a:latin typeface="Times New Roman" panose="02020603050405020304" pitchFamily="18" charset="0"/>
                <a:ea typeface="楷体_GB2312" pitchFamily="49" charset="-122"/>
              </a:rPr>
              <a:t>栈</a:t>
            </a:r>
          </a:p>
        </p:txBody>
      </p:sp>
      <p:sp>
        <p:nvSpPr>
          <p:cNvPr id="50186" name="Line 9">
            <a:extLst>
              <a:ext uri="{FF2B5EF4-FFF2-40B4-BE49-F238E27FC236}">
                <a16:creationId xmlns:a16="http://schemas.microsoft.com/office/drawing/2014/main" id="{F6789964-6E8E-4677-728C-0D60F582DF2F}"/>
              </a:ext>
            </a:extLst>
          </p:cNvPr>
          <p:cNvSpPr>
            <a:spLocks noChangeShapeType="1"/>
          </p:cNvSpPr>
          <p:nvPr/>
        </p:nvSpPr>
        <p:spPr bwMode="auto">
          <a:xfrm>
            <a:off x="4310063" y="5029200"/>
            <a:ext cx="322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50187" name="Line 10">
            <a:extLst>
              <a:ext uri="{FF2B5EF4-FFF2-40B4-BE49-F238E27FC236}">
                <a16:creationId xmlns:a16="http://schemas.microsoft.com/office/drawing/2014/main" id="{F7C71AC3-27E5-2033-736D-50204B8A10EF}"/>
              </a:ext>
            </a:extLst>
          </p:cNvPr>
          <p:cNvSpPr>
            <a:spLocks noChangeShapeType="1"/>
          </p:cNvSpPr>
          <p:nvPr/>
        </p:nvSpPr>
        <p:spPr bwMode="auto">
          <a:xfrm>
            <a:off x="4310063" y="3971925"/>
            <a:ext cx="322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50188" name="Rectangle 11">
            <a:extLst>
              <a:ext uri="{FF2B5EF4-FFF2-40B4-BE49-F238E27FC236}">
                <a16:creationId xmlns:a16="http://schemas.microsoft.com/office/drawing/2014/main" id="{0D4C1BD2-A187-4B81-AE9D-D966796183B2}"/>
              </a:ext>
            </a:extLst>
          </p:cNvPr>
          <p:cNvSpPr>
            <a:spLocks noChangeArrowheads="1"/>
          </p:cNvSpPr>
          <p:nvPr/>
        </p:nvSpPr>
        <p:spPr bwMode="auto">
          <a:xfrm>
            <a:off x="4376738" y="3995738"/>
            <a:ext cx="309245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eaLnBrk="0" hangingPunct="0"/>
            <a:endParaRPr lang="zh-CN" altLang="zh-CN" sz="1000" b="1">
              <a:latin typeface="Times New Roman" panose="02020603050405020304" pitchFamily="18" charset="0"/>
              <a:ea typeface="楷体_GB2312" pitchFamily="49" charset="-122"/>
            </a:endParaRPr>
          </a:p>
        </p:txBody>
      </p:sp>
      <p:sp>
        <p:nvSpPr>
          <p:cNvPr id="50189" name="Rectangle 12">
            <a:extLst>
              <a:ext uri="{FF2B5EF4-FFF2-40B4-BE49-F238E27FC236}">
                <a16:creationId xmlns:a16="http://schemas.microsoft.com/office/drawing/2014/main" id="{68775182-2FD1-385F-18D1-758F57E70E28}"/>
              </a:ext>
            </a:extLst>
          </p:cNvPr>
          <p:cNvSpPr>
            <a:spLocks noChangeArrowheads="1"/>
          </p:cNvSpPr>
          <p:nvPr/>
        </p:nvSpPr>
        <p:spPr bwMode="auto">
          <a:xfrm>
            <a:off x="4335463" y="5072063"/>
            <a:ext cx="309245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eaLnBrk="0" hangingPunct="0"/>
            <a:r>
              <a:rPr lang="zh-CN" altLang="en-US" sz="3200" b="1">
                <a:latin typeface="Times New Roman" panose="02020603050405020304" pitchFamily="18" charset="0"/>
                <a:ea typeface="楷体_GB2312" pitchFamily="49" charset="-122"/>
              </a:rPr>
              <a:t>堆</a:t>
            </a:r>
          </a:p>
        </p:txBody>
      </p:sp>
      <p:sp>
        <p:nvSpPr>
          <p:cNvPr id="50190" name="Line 13">
            <a:extLst>
              <a:ext uri="{FF2B5EF4-FFF2-40B4-BE49-F238E27FC236}">
                <a16:creationId xmlns:a16="http://schemas.microsoft.com/office/drawing/2014/main" id="{B5199625-C7DD-A8B2-A07A-B5E42BA2E361}"/>
              </a:ext>
            </a:extLst>
          </p:cNvPr>
          <p:cNvSpPr>
            <a:spLocks noChangeShapeType="1"/>
          </p:cNvSpPr>
          <p:nvPr/>
        </p:nvSpPr>
        <p:spPr bwMode="auto">
          <a:xfrm>
            <a:off x="5857876" y="3990976"/>
            <a:ext cx="4763" cy="42386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50191" name="Line 14">
            <a:extLst>
              <a:ext uri="{FF2B5EF4-FFF2-40B4-BE49-F238E27FC236}">
                <a16:creationId xmlns:a16="http://schemas.microsoft.com/office/drawing/2014/main" id="{4BD35529-D6A3-5371-0BAA-2EA46C6E5D66}"/>
              </a:ext>
            </a:extLst>
          </p:cNvPr>
          <p:cNvSpPr>
            <a:spLocks noChangeShapeType="1"/>
          </p:cNvSpPr>
          <p:nvPr/>
        </p:nvSpPr>
        <p:spPr bwMode="auto">
          <a:xfrm flipV="1">
            <a:off x="5880101" y="4587876"/>
            <a:ext cx="3175" cy="422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50192" name="Rectangle 15">
            <a:extLst>
              <a:ext uri="{FF2B5EF4-FFF2-40B4-BE49-F238E27FC236}">
                <a16:creationId xmlns:a16="http://schemas.microsoft.com/office/drawing/2014/main" id="{0034E9FD-332E-671C-7408-DCF7B93F669C}"/>
              </a:ext>
            </a:extLst>
          </p:cNvPr>
          <p:cNvSpPr>
            <a:spLocks noChangeArrowheads="1"/>
          </p:cNvSpPr>
          <p:nvPr/>
        </p:nvSpPr>
        <p:spPr bwMode="auto">
          <a:xfrm>
            <a:off x="4338638" y="4129088"/>
            <a:ext cx="309245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eaLnBrk="0" hangingPunct="0"/>
            <a:r>
              <a:rPr lang="zh-CN" altLang="en-US" sz="3200" b="1">
                <a:latin typeface="Times New Roman" panose="02020603050405020304" pitchFamily="18" charset="0"/>
                <a:ea typeface="楷体_GB2312" pitchFamily="49" charset="-122"/>
              </a:rPr>
              <a:t>空闲  空间</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3">
            <a:extLst>
              <a:ext uri="{FF2B5EF4-FFF2-40B4-BE49-F238E27FC236}">
                <a16:creationId xmlns:a16="http://schemas.microsoft.com/office/drawing/2014/main" id="{F1318D63-B13A-A992-19EF-017F6DE15CE2}"/>
              </a:ext>
            </a:extLst>
          </p:cNvPr>
          <p:cNvSpPr>
            <a:spLocks noGrp="1" noChangeArrowheads="1"/>
          </p:cNvSpPr>
          <p:nvPr>
            <p:ph type="title"/>
          </p:nvPr>
        </p:nvSpPr>
        <p:spPr/>
        <p:txBody>
          <a:bodyPr anchor="ctr"/>
          <a:lstStyle/>
          <a:p>
            <a:r>
              <a:rPr lang="en-US" altLang="zh-CN">
                <a:latin typeface="Times New Roman" panose="02020603050405020304" pitchFamily="18" charset="0"/>
              </a:rPr>
              <a:t>9.2.2 </a:t>
            </a:r>
            <a:r>
              <a:rPr lang="zh-CN" altLang="en-US">
                <a:latin typeface="Times New Roman" panose="02020603050405020304" pitchFamily="18" charset="0"/>
              </a:rPr>
              <a:t>活动记录</a:t>
            </a:r>
          </a:p>
        </p:txBody>
      </p:sp>
      <p:sp>
        <p:nvSpPr>
          <p:cNvPr id="4" name="日期占位符 3">
            <a:extLst>
              <a:ext uri="{FF2B5EF4-FFF2-40B4-BE49-F238E27FC236}">
                <a16:creationId xmlns:a16="http://schemas.microsoft.com/office/drawing/2014/main" id="{0500B389-4E6A-AC8C-E63A-75A6D3B4EAC8}"/>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27EF6DF-823E-40D7-82C7-45635D3305F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2226" name="灯片编号占位符 5">
            <a:extLst>
              <a:ext uri="{FF2B5EF4-FFF2-40B4-BE49-F238E27FC236}">
                <a16:creationId xmlns:a16="http://schemas.microsoft.com/office/drawing/2014/main" id="{38BE698A-75F4-1778-FAD4-760CD0B2B46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A76701B-2964-41EF-AB27-F8B45FF6D7E9}" type="slidenum">
              <a:rPr lang="en-US" altLang="zh-CN">
                <a:latin typeface="Arial" panose="020B0604020202020204" pitchFamily="34" charset="0"/>
              </a:rPr>
              <a:pPr/>
              <a:t>26</a:t>
            </a:fld>
            <a:endParaRPr lang="en-US" altLang="zh-CN">
              <a:latin typeface="Arial" panose="020B0604020202020204" pitchFamily="34" charset="0"/>
            </a:endParaRPr>
          </a:p>
        </p:txBody>
      </p:sp>
      <p:sp>
        <p:nvSpPr>
          <p:cNvPr id="2529282" name="Rectangle 2">
            <a:extLst>
              <a:ext uri="{FF2B5EF4-FFF2-40B4-BE49-F238E27FC236}">
                <a16:creationId xmlns:a16="http://schemas.microsoft.com/office/drawing/2014/main" id="{9A63A5D5-DF0C-6A3D-0405-A78A331A1C6A}"/>
              </a:ext>
            </a:extLst>
          </p:cNvPr>
          <p:cNvSpPr>
            <a:spLocks noGrp="1" noChangeArrowheads="1"/>
          </p:cNvSpPr>
          <p:nvPr>
            <p:ph type="body" sz="quarter" idx="13"/>
          </p:nvPr>
        </p:nvSpPr>
        <p:spPr>
          <a:xfrm>
            <a:off x="1064596" y="1443017"/>
            <a:ext cx="9783916" cy="4602675"/>
          </a:xfrm>
        </p:spPr>
        <p:txBody>
          <a:bodyPr>
            <a:normAutofit fontScale="85000" lnSpcReduction="10000"/>
          </a:bodyPr>
          <a:lstStyle/>
          <a:p>
            <a:r>
              <a:rPr lang="zh-CN" altLang="en-US" dirty="0"/>
              <a:t>过程的每个活动所需要的信息用一块连续的存储区来管理，这块存储区叫做</a:t>
            </a:r>
            <a:r>
              <a:rPr lang="zh-CN" altLang="en-US" dirty="0">
                <a:solidFill>
                  <a:srgbClr val="FF0000"/>
                </a:solidFill>
              </a:rPr>
              <a:t>活动记录</a:t>
            </a:r>
            <a:r>
              <a:rPr lang="zh-CN" altLang="en-US" dirty="0"/>
              <a:t> </a:t>
            </a:r>
          </a:p>
          <a:p>
            <a:r>
              <a:rPr lang="zh-CN" altLang="en-US" noProof="1"/>
              <a:t>假定语言的特点为:</a:t>
            </a:r>
            <a:r>
              <a:rPr lang="zh-CN" altLang="en-US" noProof="1">
                <a:solidFill>
                  <a:srgbClr val="3B3BFF"/>
                </a:solidFill>
              </a:rPr>
              <a:t>允许过程递归调用、允许过程含有可变数组，</a:t>
            </a:r>
            <a:r>
              <a:rPr lang="zh-CN" altLang="zh-CN" noProof="1">
                <a:solidFill>
                  <a:srgbClr val="3B3BFF"/>
                </a:solidFill>
              </a:rPr>
              <a:t>过程定义</a:t>
            </a:r>
            <a:r>
              <a:rPr lang="zh-CN" altLang="en-US" dirty="0">
                <a:solidFill>
                  <a:srgbClr val="3B3BFF"/>
                </a:solidFill>
              </a:rPr>
              <a:t>允许</a:t>
            </a:r>
            <a:r>
              <a:rPr lang="en-US" altLang="zh-CN" dirty="0">
                <a:solidFill>
                  <a:srgbClr val="3B3BFF"/>
                </a:solidFill>
              </a:rPr>
              <a:t>/</a:t>
            </a:r>
            <a:r>
              <a:rPr lang="zh-CN" altLang="en-US" dirty="0">
                <a:solidFill>
                  <a:srgbClr val="3B3BFF"/>
                </a:solidFill>
              </a:rPr>
              <a:t>不允许嵌套。</a:t>
            </a:r>
            <a:endParaRPr lang="zh-CN" altLang="en-US" noProof="1">
              <a:solidFill>
                <a:srgbClr val="3B3BFF"/>
              </a:solidFill>
            </a:endParaRPr>
          </a:p>
          <a:p>
            <a:pPr>
              <a:spcBef>
                <a:spcPct val="50000"/>
              </a:spcBef>
            </a:pPr>
            <a:r>
              <a:rPr lang="zh-CN" altLang="en-US" noProof="1"/>
              <a:t>采用栈式存储分配机制</a:t>
            </a:r>
          </a:p>
          <a:p>
            <a:r>
              <a:rPr lang="zh-CN" altLang="en-US" noProof="1"/>
              <a:t>活动记录：</a:t>
            </a:r>
            <a:r>
              <a:rPr lang="zh-CN" altLang="en-US" noProof="1">
                <a:solidFill>
                  <a:srgbClr val="3B3BFF"/>
                </a:solidFill>
              </a:rPr>
              <a:t>运行时，每当进入一个过程就有一个相应的活动记录</a:t>
            </a:r>
            <a:r>
              <a:rPr lang="zh-CN" altLang="en-US" dirty="0">
                <a:solidFill>
                  <a:srgbClr val="3B3BFF"/>
                </a:solidFill>
              </a:rPr>
              <a:t>压入</a:t>
            </a:r>
            <a:r>
              <a:rPr lang="en-US" altLang="zh-CN" dirty="0" err="1">
                <a:solidFill>
                  <a:srgbClr val="3B3BFF"/>
                </a:solidFill>
              </a:rPr>
              <a:t>栈顶</a:t>
            </a:r>
            <a:r>
              <a:rPr lang="en-US" altLang="zh-CN" dirty="0"/>
              <a:t>。</a:t>
            </a:r>
            <a:r>
              <a:rPr lang="zh-CN" altLang="en-US" dirty="0"/>
              <a:t>活动</a:t>
            </a:r>
            <a:r>
              <a:rPr lang="zh-CN" altLang="zh-CN" noProof="1"/>
              <a:t>记录</a:t>
            </a:r>
            <a:r>
              <a:rPr lang="zh-CN" altLang="en-US" dirty="0"/>
              <a:t>一般含有连接数据</a:t>
            </a:r>
            <a:r>
              <a:rPr lang="en-US" altLang="zh-CN" dirty="0"/>
              <a:t>、</a:t>
            </a:r>
            <a:r>
              <a:rPr lang="en-US" altLang="zh-CN" dirty="0" err="1"/>
              <a:t>形式单元、局部变量、局部数组的内情向量和临时工作单元等</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9282">
                                            <p:txEl>
                                              <p:pRg st="0" end="0"/>
                                            </p:txEl>
                                          </p:spTgt>
                                        </p:tgtEl>
                                        <p:attrNameLst>
                                          <p:attrName>style.visibility</p:attrName>
                                        </p:attrNameLst>
                                      </p:cBhvr>
                                      <p:to>
                                        <p:strVal val="visible"/>
                                      </p:to>
                                    </p:set>
                                    <p:animEffect transition="in" filter="wipe(left)">
                                      <p:cBhvr>
                                        <p:cTn id="7" dur="500"/>
                                        <p:tgtEl>
                                          <p:spTgt spid="25292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9282">
                                            <p:txEl>
                                              <p:pRg st="1" end="1"/>
                                            </p:txEl>
                                          </p:spTgt>
                                        </p:tgtEl>
                                        <p:attrNameLst>
                                          <p:attrName>style.visibility</p:attrName>
                                        </p:attrNameLst>
                                      </p:cBhvr>
                                      <p:to>
                                        <p:strVal val="visible"/>
                                      </p:to>
                                    </p:set>
                                    <p:animEffect transition="in" filter="wipe(left)">
                                      <p:cBhvr>
                                        <p:cTn id="12" dur="500"/>
                                        <p:tgtEl>
                                          <p:spTgt spid="25292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9282">
                                            <p:txEl>
                                              <p:pRg st="2" end="2"/>
                                            </p:txEl>
                                          </p:spTgt>
                                        </p:tgtEl>
                                        <p:attrNameLst>
                                          <p:attrName>style.visibility</p:attrName>
                                        </p:attrNameLst>
                                      </p:cBhvr>
                                      <p:to>
                                        <p:strVal val="visible"/>
                                      </p:to>
                                    </p:set>
                                    <p:animEffect transition="in" filter="wipe(left)">
                                      <p:cBhvr>
                                        <p:cTn id="17" dur="500"/>
                                        <p:tgtEl>
                                          <p:spTgt spid="25292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29282">
                                            <p:txEl>
                                              <p:pRg st="3" end="3"/>
                                            </p:txEl>
                                          </p:spTgt>
                                        </p:tgtEl>
                                        <p:attrNameLst>
                                          <p:attrName>style.visibility</p:attrName>
                                        </p:attrNameLst>
                                      </p:cBhvr>
                                      <p:to>
                                        <p:strVal val="visible"/>
                                      </p:to>
                                    </p:set>
                                    <p:animEffect transition="in" filter="wipe(left)">
                                      <p:cBhvr>
                                        <p:cTn id="22" dur="500"/>
                                        <p:tgtEl>
                                          <p:spTgt spid="25292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28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5" name="Rectangle 16">
            <a:extLst>
              <a:ext uri="{FF2B5EF4-FFF2-40B4-BE49-F238E27FC236}">
                <a16:creationId xmlns:a16="http://schemas.microsoft.com/office/drawing/2014/main" id="{452D56BD-CF41-1B9E-3AB9-573733F78A38}"/>
              </a:ext>
            </a:extLst>
          </p:cNvPr>
          <p:cNvSpPr>
            <a:spLocks noGrp="1" noChangeArrowheads="1"/>
          </p:cNvSpPr>
          <p:nvPr>
            <p:ph type="title"/>
          </p:nvPr>
        </p:nvSpPr>
        <p:spPr/>
        <p:txBody>
          <a:bodyPr anchor="ctr"/>
          <a:lstStyle/>
          <a:p>
            <a:r>
              <a:rPr lang="en-US" altLang="zh-CN" dirty="0" err="1">
                <a:latin typeface="Times New Roman" panose="02020603050405020304" pitchFamily="18" charset="0"/>
              </a:rPr>
              <a:t>每个过程的活动记录内容</a:t>
            </a:r>
            <a:r>
              <a:rPr lang="en-US" altLang="zh-CN" sz="3200" dirty="0">
                <a:solidFill>
                  <a:srgbClr val="FF0000"/>
                </a:solidFill>
                <a:latin typeface="Times New Roman" panose="02020603050405020304" pitchFamily="18" charset="0"/>
                <a:ea typeface="楷体_GB2312" pitchFamily="49" charset="-122"/>
              </a:rPr>
              <a:t>——</a:t>
            </a:r>
            <a:r>
              <a:rPr lang="zh-CN" altLang="en-US" sz="3200" dirty="0">
                <a:solidFill>
                  <a:srgbClr val="FF0000"/>
                </a:solidFill>
                <a:latin typeface="Times New Roman" panose="02020603050405020304" pitchFamily="18" charset="0"/>
                <a:ea typeface="楷体_GB2312" pitchFamily="49" charset="-122"/>
              </a:rPr>
              <a:t>非嵌套语言</a:t>
            </a:r>
            <a:r>
              <a:rPr lang="en-US" altLang="zh-CN" sz="3200" dirty="0">
                <a:solidFill>
                  <a:srgbClr val="FF0000"/>
                </a:solidFill>
                <a:latin typeface="Times New Roman" panose="02020603050405020304" pitchFamily="18" charset="0"/>
                <a:ea typeface="楷体_GB2312" pitchFamily="49" charset="-122"/>
              </a:rPr>
              <a:t>(</a:t>
            </a:r>
            <a:r>
              <a:rPr lang="zh-CN" altLang="en-US" sz="3200" dirty="0">
                <a:solidFill>
                  <a:srgbClr val="FF0000"/>
                </a:solidFill>
                <a:latin typeface="Times New Roman" panose="02020603050405020304" pitchFamily="18" charset="0"/>
                <a:ea typeface="楷体_GB2312" pitchFamily="49" charset="-122"/>
              </a:rPr>
              <a:t>如</a:t>
            </a:r>
            <a:r>
              <a:rPr lang="en-US" altLang="zh-CN" sz="3200" dirty="0">
                <a:solidFill>
                  <a:srgbClr val="FF0000"/>
                </a:solidFill>
                <a:latin typeface="Times New Roman" panose="02020603050405020304" pitchFamily="18" charset="0"/>
                <a:ea typeface="楷体_GB2312" pitchFamily="49" charset="-122"/>
              </a:rPr>
              <a:t>C)</a:t>
            </a:r>
          </a:p>
        </p:txBody>
      </p:sp>
      <p:sp>
        <p:nvSpPr>
          <p:cNvPr id="17" name="日期占位符 3">
            <a:extLst>
              <a:ext uri="{FF2B5EF4-FFF2-40B4-BE49-F238E27FC236}">
                <a16:creationId xmlns:a16="http://schemas.microsoft.com/office/drawing/2014/main" id="{22182411-2258-9087-D1FE-A94DC923CDD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F4D9D4E-3C61-4F31-AB63-6AD52C11745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3250" name="灯片编号占位符 5">
            <a:extLst>
              <a:ext uri="{FF2B5EF4-FFF2-40B4-BE49-F238E27FC236}">
                <a16:creationId xmlns:a16="http://schemas.microsoft.com/office/drawing/2014/main" id="{2885C8C3-0BDB-EAD1-B028-B41A3920EAB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CB583D2-56DA-4649-9476-35E7E2C77B5F}" type="slidenum">
              <a:rPr lang="en-US" altLang="zh-CN">
                <a:latin typeface="Arial" panose="020B0604020202020204" pitchFamily="34" charset="0"/>
              </a:rPr>
              <a:pPr/>
              <a:t>27</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4426C733-7200-C5A9-CDBA-913CE1472E2A}"/>
              </a:ext>
            </a:extLst>
          </p:cNvPr>
          <p:cNvSpPr>
            <a:spLocks noGrp="1"/>
          </p:cNvSpPr>
          <p:nvPr>
            <p:ph type="body" sz="quarter" idx="13"/>
          </p:nvPr>
        </p:nvSpPr>
        <p:spPr/>
        <p:txBody>
          <a:bodyPr/>
          <a:lstStyle/>
          <a:p>
            <a:endParaRPr lang="zh-CN" altLang="en-US" dirty="0"/>
          </a:p>
        </p:txBody>
      </p:sp>
      <p:sp>
        <p:nvSpPr>
          <p:cNvPr id="2530306" name="Rectangle 2">
            <a:extLst>
              <a:ext uri="{FF2B5EF4-FFF2-40B4-BE49-F238E27FC236}">
                <a16:creationId xmlns:a16="http://schemas.microsoft.com/office/drawing/2014/main" id="{DA4A2427-0AB3-CACA-709B-9A18D74C3C3B}"/>
              </a:ext>
            </a:extLst>
          </p:cNvPr>
          <p:cNvSpPr>
            <a:spLocks noChangeArrowheads="1"/>
          </p:cNvSpPr>
          <p:nvPr/>
        </p:nvSpPr>
        <p:spPr bwMode="auto">
          <a:xfrm>
            <a:off x="6199648" y="1658095"/>
            <a:ext cx="45005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50000"/>
              </a:lnSpc>
            </a:pPr>
            <a:r>
              <a:rPr lang="zh-CN" altLang="en-US" sz="2800" noProof="1">
                <a:latin typeface="Times New Roman" panose="02020603050405020304" pitchFamily="18" charset="0"/>
                <a:ea typeface="楷体_GB2312" pitchFamily="49" charset="-122"/>
              </a:rPr>
              <a:t>对任何局部变量</a:t>
            </a:r>
            <a:r>
              <a:rPr lang="en-US" altLang="zh-CN" sz="2800" noProof="1">
                <a:latin typeface="Times New Roman" panose="02020603050405020304" pitchFamily="18" charset="0"/>
                <a:ea typeface="楷体_GB2312" pitchFamily="49" charset="-122"/>
              </a:rPr>
              <a:t>X</a:t>
            </a:r>
            <a:r>
              <a:rPr lang="zh-CN" altLang="en-US" sz="2800" noProof="1">
                <a:latin typeface="Times New Roman" panose="02020603050405020304" pitchFamily="18" charset="0"/>
                <a:ea typeface="楷体_GB2312" pitchFamily="49" charset="-122"/>
              </a:rPr>
              <a:t>的引用可表示为变址访问:</a:t>
            </a:r>
          </a:p>
          <a:p>
            <a:pPr eaLnBrk="0" hangingPunct="0">
              <a:lnSpc>
                <a:spcPct val="150000"/>
              </a:lnSpc>
            </a:pPr>
            <a:r>
              <a:rPr lang="en-US" altLang="zh-CN" sz="2800" noProof="1">
                <a:latin typeface="Times New Roman" panose="02020603050405020304" pitchFamily="18" charset="0"/>
                <a:ea typeface="楷体_GB2312" pitchFamily="49" charset="-122"/>
              </a:rPr>
              <a:t>    dx[SP]</a:t>
            </a:r>
          </a:p>
          <a:p>
            <a:pPr eaLnBrk="0" hangingPunct="0">
              <a:lnSpc>
                <a:spcPct val="150000"/>
              </a:lnSpc>
            </a:pPr>
            <a:r>
              <a:rPr lang="en-US" altLang="zh-CN" sz="2800" noProof="1">
                <a:latin typeface="Times New Roman" panose="02020603050405020304" pitchFamily="18" charset="0"/>
                <a:ea typeface="楷体_GB2312" pitchFamily="49" charset="-122"/>
              </a:rPr>
              <a:t>dx</a:t>
            </a:r>
            <a:r>
              <a:rPr lang="en-US" altLang="zh-CN" sz="2800" dirty="0">
                <a:latin typeface="Times New Roman" panose="02020603050405020304" pitchFamily="18" charset="0"/>
                <a:ea typeface="楷体_GB2312" pitchFamily="49" charset="-122"/>
              </a:rPr>
              <a:t>:</a:t>
            </a:r>
            <a:r>
              <a:rPr lang="zh-CN" altLang="en-US" sz="2800" noProof="1">
                <a:latin typeface="Times New Roman" panose="02020603050405020304" pitchFamily="18" charset="0"/>
                <a:ea typeface="楷体_GB2312" pitchFamily="49" charset="-122"/>
              </a:rPr>
              <a:t>变量</a:t>
            </a:r>
            <a:r>
              <a:rPr lang="en-US" altLang="zh-CN" sz="2800" noProof="1">
                <a:latin typeface="Times New Roman" panose="02020603050405020304" pitchFamily="18" charset="0"/>
                <a:ea typeface="楷体_GB2312" pitchFamily="49" charset="-122"/>
              </a:rPr>
              <a:t>X</a:t>
            </a:r>
            <a:r>
              <a:rPr lang="zh-CN" altLang="en-US" sz="2800" noProof="1">
                <a:latin typeface="Times New Roman" panose="02020603050405020304" pitchFamily="18" charset="0"/>
                <a:ea typeface="楷体_GB2312" pitchFamily="49" charset="-122"/>
              </a:rPr>
              <a:t>相对于活动记录起点的地址，在编译时可确定</a:t>
            </a:r>
          </a:p>
        </p:txBody>
      </p:sp>
      <p:sp>
        <p:nvSpPr>
          <p:cNvPr id="2530307" name="Rectangle 3">
            <a:extLst>
              <a:ext uri="{FF2B5EF4-FFF2-40B4-BE49-F238E27FC236}">
                <a16:creationId xmlns:a16="http://schemas.microsoft.com/office/drawing/2014/main" id="{AF2B1E8B-F2AA-1826-B99E-80A5F37AA3AA}"/>
              </a:ext>
            </a:extLst>
          </p:cNvPr>
          <p:cNvSpPr>
            <a:spLocks noChangeArrowheads="1"/>
          </p:cNvSpPr>
          <p:nvPr/>
        </p:nvSpPr>
        <p:spPr bwMode="auto">
          <a:xfrm>
            <a:off x="3241676" y="4092576"/>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参数个数</a:t>
            </a:r>
          </a:p>
        </p:txBody>
      </p:sp>
      <p:sp>
        <p:nvSpPr>
          <p:cNvPr id="2530308" name="Rectangle 4">
            <a:extLst>
              <a:ext uri="{FF2B5EF4-FFF2-40B4-BE49-F238E27FC236}">
                <a16:creationId xmlns:a16="http://schemas.microsoft.com/office/drawing/2014/main" id="{21C7FEB6-8277-8861-82A0-9983AEF26C5C}"/>
              </a:ext>
            </a:extLst>
          </p:cNvPr>
          <p:cNvSpPr>
            <a:spLocks noChangeArrowheads="1"/>
          </p:cNvSpPr>
          <p:nvPr/>
        </p:nvSpPr>
        <p:spPr bwMode="auto">
          <a:xfrm>
            <a:off x="3241676" y="4637089"/>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返回地址</a:t>
            </a:r>
          </a:p>
        </p:txBody>
      </p:sp>
      <p:sp>
        <p:nvSpPr>
          <p:cNvPr id="2530309" name="Rectangle 5">
            <a:extLst>
              <a:ext uri="{FF2B5EF4-FFF2-40B4-BE49-F238E27FC236}">
                <a16:creationId xmlns:a16="http://schemas.microsoft.com/office/drawing/2014/main" id="{6743A2E8-84ED-30CA-C459-AE9289394A3A}"/>
              </a:ext>
            </a:extLst>
          </p:cNvPr>
          <p:cNvSpPr>
            <a:spLocks noChangeArrowheads="1"/>
          </p:cNvSpPr>
          <p:nvPr/>
        </p:nvSpPr>
        <p:spPr bwMode="auto">
          <a:xfrm>
            <a:off x="3241676" y="1916113"/>
            <a:ext cx="2187575" cy="3810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2530310" name="Rectangle 6">
            <a:extLst>
              <a:ext uri="{FF2B5EF4-FFF2-40B4-BE49-F238E27FC236}">
                <a16:creationId xmlns:a16="http://schemas.microsoft.com/office/drawing/2014/main" id="{E62645D7-CE89-D6DC-20CB-B365B1B1940F}"/>
              </a:ext>
            </a:extLst>
          </p:cNvPr>
          <p:cNvSpPr>
            <a:spLocks noChangeArrowheads="1"/>
          </p:cNvSpPr>
          <p:nvPr/>
        </p:nvSpPr>
        <p:spPr bwMode="auto">
          <a:xfrm>
            <a:off x="3241675" y="3549651"/>
            <a:ext cx="2187574"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形式单元</a:t>
            </a:r>
            <a:endParaRPr lang="zh-CN" altLang="zh-CN" sz="2800" b="1">
              <a:latin typeface="Times New Roman" panose="02020603050405020304" pitchFamily="18" charset="0"/>
              <a:ea typeface="楷体_GB2312" pitchFamily="49" charset="-122"/>
            </a:endParaRPr>
          </a:p>
        </p:txBody>
      </p:sp>
      <p:sp>
        <p:nvSpPr>
          <p:cNvPr id="2530311" name="Rectangle 7">
            <a:extLst>
              <a:ext uri="{FF2B5EF4-FFF2-40B4-BE49-F238E27FC236}">
                <a16:creationId xmlns:a16="http://schemas.microsoft.com/office/drawing/2014/main" id="{68F0C9AE-C25B-F469-F62D-2C86FAEF80B8}"/>
              </a:ext>
            </a:extLst>
          </p:cNvPr>
          <p:cNvSpPr>
            <a:spLocks noChangeArrowheads="1"/>
          </p:cNvSpPr>
          <p:nvPr/>
        </p:nvSpPr>
        <p:spPr bwMode="auto">
          <a:xfrm>
            <a:off x="3241676" y="1916113"/>
            <a:ext cx="220662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临时变量</a:t>
            </a:r>
          </a:p>
        </p:txBody>
      </p:sp>
      <p:sp>
        <p:nvSpPr>
          <p:cNvPr id="2530312" name="Rectangle 8">
            <a:extLst>
              <a:ext uri="{FF2B5EF4-FFF2-40B4-BE49-F238E27FC236}">
                <a16:creationId xmlns:a16="http://schemas.microsoft.com/office/drawing/2014/main" id="{EC0F56EB-BCBD-BBDA-B155-A182BF4D75AA}"/>
              </a:ext>
            </a:extLst>
          </p:cNvPr>
          <p:cNvSpPr>
            <a:spLocks noChangeArrowheads="1"/>
          </p:cNvSpPr>
          <p:nvPr/>
        </p:nvSpPr>
        <p:spPr bwMode="auto">
          <a:xfrm>
            <a:off x="3241675" y="2460626"/>
            <a:ext cx="2133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数组内情向量</a:t>
            </a:r>
          </a:p>
        </p:txBody>
      </p:sp>
      <p:sp>
        <p:nvSpPr>
          <p:cNvPr id="2530313" name="Rectangle 9">
            <a:extLst>
              <a:ext uri="{FF2B5EF4-FFF2-40B4-BE49-F238E27FC236}">
                <a16:creationId xmlns:a16="http://schemas.microsoft.com/office/drawing/2014/main" id="{B400CD0F-B498-6940-39E8-03808349648A}"/>
              </a:ext>
            </a:extLst>
          </p:cNvPr>
          <p:cNvSpPr>
            <a:spLocks noChangeArrowheads="1"/>
          </p:cNvSpPr>
          <p:nvPr/>
        </p:nvSpPr>
        <p:spPr bwMode="auto">
          <a:xfrm>
            <a:off x="3241675" y="3005138"/>
            <a:ext cx="2133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简单变量</a:t>
            </a:r>
          </a:p>
        </p:txBody>
      </p:sp>
      <p:sp>
        <p:nvSpPr>
          <p:cNvPr id="2530314" name="Rectangle 10">
            <a:extLst>
              <a:ext uri="{FF2B5EF4-FFF2-40B4-BE49-F238E27FC236}">
                <a16:creationId xmlns:a16="http://schemas.microsoft.com/office/drawing/2014/main" id="{57F3B693-5780-0BE5-802F-295030B6730B}"/>
              </a:ext>
            </a:extLst>
          </p:cNvPr>
          <p:cNvSpPr>
            <a:spLocks noChangeArrowheads="1"/>
          </p:cNvSpPr>
          <p:nvPr/>
        </p:nvSpPr>
        <p:spPr bwMode="auto">
          <a:xfrm>
            <a:off x="2124076" y="5181600"/>
            <a:ext cx="101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Times New Roman" panose="02020603050405020304" pitchFamily="18" charset="0"/>
                <a:ea typeface="楷体_GB2312" pitchFamily="49" charset="-122"/>
              </a:rPr>
              <a:t>SP</a:t>
            </a:r>
            <a:r>
              <a:rPr lang="en-US" altLang="zh-CN" sz="2800" b="1">
                <a:latin typeface="Times New Roman" panose="02020603050405020304" pitchFamily="18" charset="0"/>
                <a:ea typeface="楷体_GB2312" pitchFamily="49" charset="-122"/>
                <a:sym typeface="Symbol" panose="05050102010706020507" pitchFamily="18" charset="2"/>
              </a:rPr>
              <a:t> </a:t>
            </a:r>
            <a:r>
              <a:rPr lang="en-US" altLang="zh-CN" sz="2800" b="1">
                <a:latin typeface="Times New Roman" panose="02020603050405020304" pitchFamily="18" charset="0"/>
                <a:ea typeface="楷体_GB2312" pitchFamily="49" charset="-122"/>
              </a:rPr>
              <a:t>0</a:t>
            </a:r>
          </a:p>
        </p:txBody>
      </p:sp>
      <p:sp>
        <p:nvSpPr>
          <p:cNvPr id="2530315" name="Rectangle 11">
            <a:extLst>
              <a:ext uri="{FF2B5EF4-FFF2-40B4-BE49-F238E27FC236}">
                <a16:creationId xmlns:a16="http://schemas.microsoft.com/office/drawing/2014/main" id="{EC91480E-F7C6-0ED5-E6CC-55731D71D1D4}"/>
              </a:ext>
            </a:extLst>
          </p:cNvPr>
          <p:cNvSpPr>
            <a:spLocks noChangeArrowheads="1"/>
          </p:cNvSpPr>
          <p:nvPr/>
        </p:nvSpPr>
        <p:spPr bwMode="auto">
          <a:xfrm>
            <a:off x="2667001" y="4637088"/>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r"/>
            <a:r>
              <a:rPr lang="en-US" altLang="zh-CN" sz="2800" b="1">
                <a:latin typeface="Times New Roman" panose="02020603050405020304" pitchFamily="18" charset="0"/>
                <a:ea typeface="楷体_GB2312" pitchFamily="49" charset="-122"/>
              </a:rPr>
              <a:t>1</a:t>
            </a:r>
          </a:p>
        </p:txBody>
      </p:sp>
      <p:sp>
        <p:nvSpPr>
          <p:cNvPr id="2530316" name="Rectangle 12">
            <a:extLst>
              <a:ext uri="{FF2B5EF4-FFF2-40B4-BE49-F238E27FC236}">
                <a16:creationId xmlns:a16="http://schemas.microsoft.com/office/drawing/2014/main" id="{58D15944-BF07-C63D-5C4F-5936D018DF39}"/>
              </a:ext>
            </a:extLst>
          </p:cNvPr>
          <p:cNvSpPr>
            <a:spLocks noChangeArrowheads="1"/>
          </p:cNvSpPr>
          <p:nvPr/>
        </p:nvSpPr>
        <p:spPr bwMode="auto">
          <a:xfrm>
            <a:off x="2667001" y="4160838"/>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r"/>
            <a:r>
              <a:rPr lang="zh-CN" altLang="zh-CN" sz="2800" b="1">
                <a:latin typeface="Times New Roman" panose="02020603050405020304" pitchFamily="18" charset="0"/>
                <a:ea typeface="楷体_GB2312" pitchFamily="49" charset="-122"/>
              </a:rPr>
              <a:t>2</a:t>
            </a:r>
          </a:p>
        </p:txBody>
      </p:sp>
      <p:sp>
        <p:nvSpPr>
          <p:cNvPr id="2530317" name="Line 13">
            <a:extLst>
              <a:ext uri="{FF2B5EF4-FFF2-40B4-BE49-F238E27FC236}">
                <a16:creationId xmlns:a16="http://schemas.microsoft.com/office/drawing/2014/main" id="{AC7B8A72-54CE-67AF-6B3C-B6146599829A}"/>
              </a:ext>
            </a:extLst>
          </p:cNvPr>
          <p:cNvSpPr>
            <a:spLocks noChangeShapeType="1"/>
          </p:cNvSpPr>
          <p:nvPr/>
        </p:nvSpPr>
        <p:spPr bwMode="auto">
          <a:xfrm flipV="1">
            <a:off x="5638800" y="2052638"/>
            <a:ext cx="0" cy="3605212"/>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530318" name="Rectangle 14">
            <a:extLst>
              <a:ext uri="{FF2B5EF4-FFF2-40B4-BE49-F238E27FC236}">
                <a16:creationId xmlns:a16="http://schemas.microsoft.com/office/drawing/2014/main" id="{44EA4D8C-8E72-E42B-A4D9-DB538FCE22C3}"/>
              </a:ext>
            </a:extLst>
          </p:cNvPr>
          <p:cNvSpPr>
            <a:spLocks noChangeArrowheads="1"/>
          </p:cNvSpPr>
          <p:nvPr/>
        </p:nvSpPr>
        <p:spPr bwMode="auto">
          <a:xfrm>
            <a:off x="3241676" y="5181601"/>
            <a:ext cx="22066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旧</a:t>
            </a:r>
            <a:r>
              <a:rPr lang="en-US" altLang="en-US" sz="2800" b="1">
                <a:latin typeface="Times New Roman" panose="02020603050405020304" pitchFamily="18" charset="0"/>
                <a:ea typeface="楷体_GB2312" pitchFamily="49" charset="-122"/>
              </a:rPr>
              <a:t>SP</a:t>
            </a:r>
            <a:endParaRPr lang="en-US" altLang="zh-CN" sz="2800" b="1">
              <a:latin typeface="Times New Roman" panose="02020603050405020304" pitchFamily="18" charset="0"/>
              <a:ea typeface="楷体_GB2312" pitchFamily="49" charset="-122"/>
            </a:endParaRPr>
          </a:p>
        </p:txBody>
      </p:sp>
      <p:sp>
        <p:nvSpPr>
          <p:cNvPr id="2530319" name="Rectangle 15">
            <a:extLst>
              <a:ext uri="{FF2B5EF4-FFF2-40B4-BE49-F238E27FC236}">
                <a16:creationId xmlns:a16="http://schemas.microsoft.com/office/drawing/2014/main" id="{9B1B8588-09C1-F096-A7E0-3075FA6B48A4}"/>
              </a:ext>
            </a:extLst>
          </p:cNvPr>
          <p:cNvSpPr>
            <a:spLocks noChangeArrowheads="1"/>
          </p:cNvSpPr>
          <p:nvPr/>
        </p:nvSpPr>
        <p:spPr bwMode="auto">
          <a:xfrm>
            <a:off x="2135188" y="1916113"/>
            <a:ext cx="10017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Times New Roman" panose="02020603050405020304" pitchFamily="18" charset="0"/>
                <a:ea typeface="楷体_GB2312" pitchFamily="49" charset="-122"/>
              </a:rPr>
              <a:t>TOP</a:t>
            </a:r>
            <a:r>
              <a:rPr lang="en-US" altLang="zh-CN" sz="2800" b="1">
                <a:latin typeface="Times New Roman" panose="02020603050405020304" pitchFamily="18" charset="0"/>
                <a:ea typeface="楷体_GB2312" pitchFamily="49" charset="-122"/>
                <a:sym typeface="Symbol" panose="05050102010706020507" pitchFamily="18" charset="2"/>
              </a:rPr>
              <a:t> </a:t>
            </a:r>
            <a:endParaRPr lang="en-US" altLang="zh-CN" sz="2800" b="1">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2530309">
                                            <p:bg/>
                                          </p:spTgt>
                                        </p:tgtEl>
                                        <p:attrNameLst>
                                          <p:attrName>style.visibility</p:attrName>
                                        </p:attrNameLst>
                                      </p:cBhvr>
                                      <p:to>
                                        <p:strVal val="visible"/>
                                      </p:to>
                                    </p:set>
                                    <p:anim calcmode="lin" valueType="num">
                                      <p:cBhvr>
                                        <p:cTn id="7" dur="500" fill="hold"/>
                                        <p:tgtEl>
                                          <p:spTgt spid="2530309">
                                            <p:bg/>
                                          </p:spTgt>
                                        </p:tgtEl>
                                        <p:attrNameLst>
                                          <p:attrName>ppt_w</p:attrName>
                                        </p:attrNameLst>
                                      </p:cBhvr>
                                      <p:tavLst>
                                        <p:tav tm="0">
                                          <p:val>
                                            <p:strVal val="2/3*#ppt_w"/>
                                          </p:val>
                                        </p:tav>
                                        <p:tav tm="100000">
                                          <p:val>
                                            <p:strVal val="#ppt_w"/>
                                          </p:val>
                                        </p:tav>
                                      </p:tavLst>
                                    </p:anim>
                                    <p:anim calcmode="lin" valueType="num">
                                      <p:cBhvr>
                                        <p:cTn id="8" dur="500" fill="hold"/>
                                        <p:tgtEl>
                                          <p:spTgt spid="2530309">
                                            <p:bg/>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nodePh="1">
                                  <p:stCondLst>
                                    <p:cond delay="0"/>
                                  </p:stCondLst>
                                  <p:endCondLst>
                                    <p:cond evt="begin" delay="0">
                                      <p:tn val="11"/>
                                    </p:cond>
                                  </p:endCondLst>
                                  <p:childTnLst>
                                    <p:set>
                                      <p:cBhvr>
                                        <p:cTn id="12" dur="1" fill="hold">
                                          <p:stCondLst>
                                            <p:cond delay="0"/>
                                          </p:stCondLst>
                                        </p:cTn>
                                        <p:tgtEl>
                                          <p:spTgt spid="2530309">
                                            <p:txEl>
                                              <p:pRg st="0" end="0"/>
                                            </p:txEl>
                                          </p:spTgt>
                                        </p:tgtEl>
                                        <p:attrNameLst>
                                          <p:attrName>style.visibility</p:attrName>
                                        </p:attrNameLst>
                                      </p:cBhvr>
                                      <p:to>
                                        <p:strVal val="visible"/>
                                      </p:to>
                                    </p:set>
                                    <p:anim calcmode="lin" valueType="num">
                                      <p:cBhvr>
                                        <p:cTn id="13" dur="500" fill="hold"/>
                                        <p:tgtEl>
                                          <p:spTgt spid="2530309">
                                            <p:txEl>
                                              <p:pRg st="0" end="0"/>
                                            </p:txEl>
                                          </p:spTgt>
                                        </p:tgtEl>
                                        <p:attrNameLst>
                                          <p:attrName>ppt_w</p:attrName>
                                        </p:attrNameLst>
                                      </p:cBhvr>
                                      <p:tavLst>
                                        <p:tav tm="0">
                                          <p:val>
                                            <p:strVal val="2/3*#ppt_w"/>
                                          </p:val>
                                        </p:tav>
                                        <p:tav tm="100000">
                                          <p:val>
                                            <p:strVal val="#ppt_w"/>
                                          </p:val>
                                        </p:tav>
                                      </p:tavLst>
                                    </p:anim>
                                    <p:anim calcmode="lin" valueType="num">
                                      <p:cBhvr>
                                        <p:cTn id="14" dur="500" fill="hold"/>
                                        <p:tgtEl>
                                          <p:spTgt spid="2530309">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530314">
                                            <p:txEl>
                                              <p:pRg st="0" end="0"/>
                                            </p:txEl>
                                          </p:spTgt>
                                        </p:tgtEl>
                                        <p:attrNameLst>
                                          <p:attrName>style.visibility</p:attrName>
                                        </p:attrNameLst>
                                      </p:cBhvr>
                                      <p:to>
                                        <p:strVal val="visible"/>
                                      </p:to>
                                    </p:set>
                                    <p:animEffect transition="in" filter="wipe(down)">
                                      <p:cBhvr>
                                        <p:cTn id="19" dur="500"/>
                                        <p:tgtEl>
                                          <p:spTgt spid="2530314">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530318">
                                            <p:txEl>
                                              <p:pRg st="0" end="0"/>
                                            </p:txEl>
                                          </p:spTgt>
                                        </p:tgtEl>
                                        <p:attrNameLst>
                                          <p:attrName>style.visibility</p:attrName>
                                        </p:attrNameLst>
                                      </p:cBhvr>
                                      <p:to>
                                        <p:strVal val="visible"/>
                                      </p:to>
                                    </p:set>
                                    <p:animEffect transition="in" filter="wipe(down)">
                                      <p:cBhvr>
                                        <p:cTn id="24" dur="500"/>
                                        <p:tgtEl>
                                          <p:spTgt spid="2530318">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530315">
                                            <p:txEl>
                                              <p:pRg st="0" end="0"/>
                                            </p:txEl>
                                          </p:spTgt>
                                        </p:tgtEl>
                                        <p:attrNameLst>
                                          <p:attrName>style.visibility</p:attrName>
                                        </p:attrNameLst>
                                      </p:cBhvr>
                                      <p:to>
                                        <p:strVal val="visible"/>
                                      </p:to>
                                    </p:set>
                                    <p:animEffect transition="in" filter="wipe(down)">
                                      <p:cBhvr>
                                        <p:cTn id="29" dur="500"/>
                                        <p:tgtEl>
                                          <p:spTgt spid="2530315">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530308">
                                            <p:bg/>
                                          </p:spTgt>
                                        </p:tgtEl>
                                        <p:attrNameLst>
                                          <p:attrName>style.visibility</p:attrName>
                                        </p:attrNameLst>
                                      </p:cBhvr>
                                      <p:to>
                                        <p:strVal val="visible"/>
                                      </p:to>
                                    </p:set>
                                    <p:animEffect transition="in" filter="wipe(down)">
                                      <p:cBhvr>
                                        <p:cTn id="34" dur="500"/>
                                        <p:tgtEl>
                                          <p:spTgt spid="2530308">
                                            <p:bg/>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530308">
                                            <p:txEl>
                                              <p:pRg st="0" end="0"/>
                                            </p:txEl>
                                          </p:spTgt>
                                        </p:tgtEl>
                                        <p:attrNameLst>
                                          <p:attrName>style.visibility</p:attrName>
                                        </p:attrNameLst>
                                      </p:cBhvr>
                                      <p:to>
                                        <p:strVal val="visible"/>
                                      </p:to>
                                    </p:set>
                                    <p:animEffect transition="in" filter="wipe(down)">
                                      <p:cBhvr>
                                        <p:cTn id="39" dur="500"/>
                                        <p:tgtEl>
                                          <p:spTgt spid="2530308">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530316">
                                            <p:txEl>
                                              <p:pRg st="0" end="0"/>
                                            </p:txEl>
                                          </p:spTgt>
                                        </p:tgtEl>
                                        <p:attrNameLst>
                                          <p:attrName>style.visibility</p:attrName>
                                        </p:attrNameLst>
                                      </p:cBhvr>
                                      <p:to>
                                        <p:strVal val="visible"/>
                                      </p:to>
                                    </p:set>
                                    <p:animEffect transition="in" filter="wipe(down)">
                                      <p:cBhvr>
                                        <p:cTn id="44" dur="500"/>
                                        <p:tgtEl>
                                          <p:spTgt spid="2530316">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530307">
                                            <p:bg/>
                                          </p:spTgt>
                                        </p:tgtEl>
                                        <p:attrNameLst>
                                          <p:attrName>style.visibility</p:attrName>
                                        </p:attrNameLst>
                                      </p:cBhvr>
                                      <p:to>
                                        <p:strVal val="visible"/>
                                      </p:to>
                                    </p:set>
                                    <p:animEffect transition="in" filter="wipe(down)">
                                      <p:cBhvr>
                                        <p:cTn id="49" dur="500"/>
                                        <p:tgtEl>
                                          <p:spTgt spid="2530307">
                                            <p:bg/>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530307">
                                            <p:txEl>
                                              <p:pRg st="0" end="0"/>
                                            </p:txEl>
                                          </p:spTgt>
                                        </p:tgtEl>
                                        <p:attrNameLst>
                                          <p:attrName>style.visibility</p:attrName>
                                        </p:attrNameLst>
                                      </p:cBhvr>
                                      <p:to>
                                        <p:strVal val="visible"/>
                                      </p:to>
                                    </p:set>
                                    <p:animEffect transition="in" filter="wipe(down)">
                                      <p:cBhvr>
                                        <p:cTn id="54" dur="500"/>
                                        <p:tgtEl>
                                          <p:spTgt spid="2530307">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530310">
                                            <p:bg/>
                                          </p:spTgt>
                                        </p:tgtEl>
                                        <p:attrNameLst>
                                          <p:attrName>style.visibility</p:attrName>
                                        </p:attrNameLst>
                                      </p:cBhvr>
                                      <p:to>
                                        <p:strVal val="visible"/>
                                      </p:to>
                                    </p:set>
                                    <p:animEffect transition="in" filter="wipe(down)">
                                      <p:cBhvr>
                                        <p:cTn id="59" dur="500"/>
                                        <p:tgtEl>
                                          <p:spTgt spid="2530310">
                                            <p:bg/>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530310">
                                            <p:txEl>
                                              <p:pRg st="0" end="0"/>
                                            </p:txEl>
                                          </p:spTgt>
                                        </p:tgtEl>
                                        <p:attrNameLst>
                                          <p:attrName>style.visibility</p:attrName>
                                        </p:attrNameLst>
                                      </p:cBhvr>
                                      <p:to>
                                        <p:strVal val="visible"/>
                                      </p:to>
                                    </p:set>
                                    <p:animEffect transition="in" filter="wipe(down)">
                                      <p:cBhvr>
                                        <p:cTn id="64" dur="500"/>
                                        <p:tgtEl>
                                          <p:spTgt spid="2530310">
                                            <p:txEl>
                                              <p:pRg st="0" end="0"/>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530313">
                                            <p:txEl>
                                              <p:pRg st="0" end="0"/>
                                            </p:txEl>
                                          </p:spTgt>
                                        </p:tgtEl>
                                        <p:attrNameLst>
                                          <p:attrName>style.visibility</p:attrName>
                                        </p:attrNameLst>
                                      </p:cBhvr>
                                      <p:to>
                                        <p:strVal val="visible"/>
                                      </p:to>
                                    </p:set>
                                    <p:animEffect transition="in" filter="wipe(down)">
                                      <p:cBhvr>
                                        <p:cTn id="69" dur="500"/>
                                        <p:tgtEl>
                                          <p:spTgt spid="2530313">
                                            <p:txEl>
                                              <p:pRg st="0" end="0"/>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530312">
                                            <p:txEl>
                                              <p:pRg st="0" end="0"/>
                                            </p:txEl>
                                          </p:spTgt>
                                        </p:tgtEl>
                                        <p:attrNameLst>
                                          <p:attrName>style.visibility</p:attrName>
                                        </p:attrNameLst>
                                      </p:cBhvr>
                                      <p:to>
                                        <p:strVal val="visible"/>
                                      </p:to>
                                    </p:set>
                                    <p:animEffect transition="in" filter="wipe(down)">
                                      <p:cBhvr>
                                        <p:cTn id="74" dur="500"/>
                                        <p:tgtEl>
                                          <p:spTgt spid="2530312">
                                            <p:txEl>
                                              <p:pRg st="0" end="0"/>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530311">
                                            <p:txEl>
                                              <p:pRg st="0" end="0"/>
                                            </p:txEl>
                                          </p:spTgt>
                                        </p:tgtEl>
                                        <p:attrNameLst>
                                          <p:attrName>style.visibility</p:attrName>
                                        </p:attrNameLst>
                                      </p:cBhvr>
                                      <p:to>
                                        <p:strVal val="visible"/>
                                      </p:to>
                                    </p:set>
                                    <p:animEffect transition="in" filter="wipe(down)">
                                      <p:cBhvr>
                                        <p:cTn id="79" dur="500"/>
                                        <p:tgtEl>
                                          <p:spTgt spid="2530311">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530319">
                                            <p:txEl>
                                              <p:pRg st="0" end="0"/>
                                            </p:txEl>
                                          </p:spTgt>
                                        </p:tgtEl>
                                        <p:attrNameLst>
                                          <p:attrName>style.visibility</p:attrName>
                                        </p:attrNameLst>
                                      </p:cBhvr>
                                      <p:to>
                                        <p:strVal val="visible"/>
                                      </p:to>
                                    </p:set>
                                    <p:animEffect transition="in" filter="wipe(down)">
                                      <p:cBhvr>
                                        <p:cTn id="84" dur="500"/>
                                        <p:tgtEl>
                                          <p:spTgt spid="2530319">
                                            <p:txEl>
                                              <p:pRg st="0" end="0"/>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2530317"/>
                                        </p:tgtEl>
                                        <p:attrNameLst>
                                          <p:attrName>style.visibility</p:attrName>
                                        </p:attrNameLst>
                                      </p:cBhvr>
                                      <p:to>
                                        <p:strVal val="visible"/>
                                      </p:to>
                                    </p:set>
                                    <p:animEffect transition="in" filter="wipe(down)">
                                      <p:cBhvr>
                                        <p:cTn id="89" dur="500"/>
                                        <p:tgtEl>
                                          <p:spTgt spid="253031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2" fill="hold" grpId="0" nodeType="clickEffect">
                                  <p:stCondLst>
                                    <p:cond delay="0"/>
                                  </p:stCondLst>
                                  <p:childTnLst>
                                    <p:set>
                                      <p:cBhvr>
                                        <p:cTn id="93" dur="1" fill="hold">
                                          <p:stCondLst>
                                            <p:cond delay="0"/>
                                          </p:stCondLst>
                                        </p:cTn>
                                        <p:tgtEl>
                                          <p:spTgt spid="2530306">
                                            <p:txEl>
                                              <p:pRg st="0" end="0"/>
                                            </p:txEl>
                                          </p:spTgt>
                                        </p:tgtEl>
                                        <p:attrNameLst>
                                          <p:attrName>style.visibility</p:attrName>
                                        </p:attrNameLst>
                                      </p:cBhvr>
                                      <p:to>
                                        <p:strVal val="visible"/>
                                      </p:to>
                                    </p:set>
                                    <p:anim calcmode="lin" valueType="num">
                                      <p:cBhvr additive="base">
                                        <p:cTn id="94" dur="500" fill="hold"/>
                                        <p:tgtEl>
                                          <p:spTgt spid="2530306">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5303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2" fill="hold" grpId="0" nodeType="clickEffect">
                                  <p:stCondLst>
                                    <p:cond delay="0"/>
                                  </p:stCondLst>
                                  <p:childTnLst>
                                    <p:set>
                                      <p:cBhvr>
                                        <p:cTn id="99" dur="1" fill="hold">
                                          <p:stCondLst>
                                            <p:cond delay="0"/>
                                          </p:stCondLst>
                                        </p:cTn>
                                        <p:tgtEl>
                                          <p:spTgt spid="2530306">
                                            <p:txEl>
                                              <p:pRg st="1" end="1"/>
                                            </p:txEl>
                                          </p:spTgt>
                                        </p:tgtEl>
                                        <p:attrNameLst>
                                          <p:attrName>style.visibility</p:attrName>
                                        </p:attrNameLst>
                                      </p:cBhvr>
                                      <p:to>
                                        <p:strVal val="visible"/>
                                      </p:to>
                                    </p:set>
                                    <p:anim calcmode="lin" valueType="num">
                                      <p:cBhvr additive="base">
                                        <p:cTn id="100" dur="500" fill="hold"/>
                                        <p:tgtEl>
                                          <p:spTgt spid="2530306">
                                            <p:txEl>
                                              <p:pRg st="1" end="1"/>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25303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2" fill="hold" grpId="0" nodeType="clickEffect">
                                  <p:stCondLst>
                                    <p:cond delay="0"/>
                                  </p:stCondLst>
                                  <p:childTnLst>
                                    <p:set>
                                      <p:cBhvr>
                                        <p:cTn id="105" dur="1" fill="hold">
                                          <p:stCondLst>
                                            <p:cond delay="0"/>
                                          </p:stCondLst>
                                        </p:cTn>
                                        <p:tgtEl>
                                          <p:spTgt spid="2530306">
                                            <p:txEl>
                                              <p:pRg st="2" end="2"/>
                                            </p:txEl>
                                          </p:spTgt>
                                        </p:tgtEl>
                                        <p:attrNameLst>
                                          <p:attrName>style.visibility</p:attrName>
                                        </p:attrNameLst>
                                      </p:cBhvr>
                                      <p:to>
                                        <p:strVal val="visible"/>
                                      </p:to>
                                    </p:set>
                                    <p:anim calcmode="lin" valueType="num">
                                      <p:cBhvr additive="base">
                                        <p:cTn id="106" dur="500" fill="hold"/>
                                        <p:tgtEl>
                                          <p:spTgt spid="2530306">
                                            <p:txEl>
                                              <p:pRg st="2" end="2"/>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53030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0306" grpId="0" build="p" autoUpdateAnimBg="0"/>
      <p:bldP spid="2530307" grpId="0" build="p" animBg="1" autoUpdateAnimBg="0"/>
      <p:bldP spid="2530308" grpId="0" build="p" animBg="1" autoUpdateAnimBg="0"/>
      <p:bldP spid="2530309" grpId="0" build="p" animBg="1" autoUpdateAnimBg="0"/>
      <p:bldP spid="2530310" grpId="0" build="p" animBg="1" autoUpdateAnimBg="0"/>
      <p:bldP spid="2530311" grpId="0" build="p" autoUpdateAnimBg="0"/>
      <p:bldP spid="2530312" grpId="0" build="p" autoUpdateAnimBg="0"/>
      <p:bldP spid="2530313" grpId="0" build="p" autoUpdateAnimBg="0"/>
      <p:bldP spid="2530314" grpId="0" build="p" autoUpdateAnimBg="0"/>
      <p:bldP spid="2530315" grpId="0" build="p" autoUpdateAnimBg="0"/>
      <p:bldP spid="2530316" grpId="0" build="p" autoUpdateAnimBg="0"/>
      <p:bldP spid="2530317" grpId="0" animBg="1" autoUpdateAnimBg="0"/>
      <p:bldP spid="2530318" grpId="0" build="p" autoUpdateAnimBg="0"/>
      <p:bldP spid="253031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9" name="Rectangle 16">
            <a:extLst>
              <a:ext uri="{FF2B5EF4-FFF2-40B4-BE49-F238E27FC236}">
                <a16:creationId xmlns:a16="http://schemas.microsoft.com/office/drawing/2014/main" id="{D65A6583-0972-EFED-E4F5-559DF86485D6}"/>
              </a:ext>
            </a:extLst>
          </p:cNvPr>
          <p:cNvSpPr>
            <a:spLocks noGrp="1" noChangeArrowheads="1"/>
          </p:cNvSpPr>
          <p:nvPr>
            <p:ph type="title"/>
          </p:nvPr>
        </p:nvSpPr>
        <p:spPr/>
        <p:txBody>
          <a:bodyPr anchor="ctr"/>
          <a:lstStyle/>
          <a:p>
            <a:r>
              <a:rPr lang="en-US" altLang="zh-CN" dirty="0" err="1">
                <a:latin typeface="Times New Roman" panose="02020603050405020304" pitchFamily="18" charset="0"/>
              </a:rPr>
              <a:t>每个过程的活动记录内容</a:t>
            </a:r>
            <a:r>
              <a:rPr lang="en-US" altLang="zh-CN" sz="3200" dirty="0">
                <a:solidFill>
                  <a:srgbClr val="FF0000"/>
                </a:solidFill>
                <a:latin typeface="Times New Roman" panose="02020603050405020304" pitchFamily="18" charset="0"/>
                <a:ea typeface="楷体_GB2312" pitchFamily="49" charset="-122"/>
              </a:rPr>
              <a:t>——</a:t>
            </a:r>
            <a:r>
              <a:rPr lang="zh-CN" altLang="en-US" sz="3200" dirty="0">
                <a:solidFill>
                  <a:srgbClr val="FF0000"/>
                </a:solidFill>
                <a:latin typeface="Times New Roman" panose="02020603050405020304" pitchFamily="18" charset="0"/>
                <a:ea typeface="楷体_GB2312" pitchFamily="49" charset="-122"/>
              </a:rPr>
              <a:t>嵌套语言</a:t>
            </a:r>
            <a:r>
              <a:rPr lang="en-US" altLang="zh-CN" sz="3200" dirty="0">
                <a:solidFill>
                  <a:srgbClr val="FF0000"/>
                </a:solidFill>
                <a:latin typeface="Times New Roman" panose="02020603050405020304" pitchFamily="18" charset="0"/>
                <a:ea typeface="楷体_GB2312" pitchFamily="49" charset="-122"/>
              </a:rPr>
              <a:t>(</a:t>
            </a:r>
            <a:r>
              <a:rPr lang="zh-CN" altLang="en-US" sz="3200" dirty="0">
                <a:solidFill>
                  <a:srgbClr val="FF0000"/>
                </a:solidFill>
                <a:latin typeface="Times New Roman" panose="02020603050405020304" pitchFamily="18" charset="0"/>
                <a:ea typeface="楷体_GB2312" pitchFamily="49" charset="-122"/>
              </a:rPr>
              <a:t>如</a:t>
            </a:r>
            <a:r>
              <a:rPr lang="en-US" altLang="zh-CN" sz="3200" dirty="0">
                <a:solidFill>
                  <a:srgbClr val="FF0000"/>
                </a:solidFill>
                <a:latin typeface="Times New Roman" panose="02020603050405020304" pitchFamily="18" charset="0"/>
                <a:ea typeface="楷体_GB2312" pitchFamily="49" charset="-122"/>
              </a:rPr>
              <a:t>Pascal)</a:t>
            </a:r>
          </a:p>
        </p:txBody>
      </p:sp>
      <p:sp>
        <p:nvSpPr>
          <p:cNvPr id="17" name="日期占位符 3">
            <a:extLst>
              <a:ext uri="{FF2B5EF4-FFF2-40B4-BE49-F238E27FC236}">
                <a16:creationId xmlns:a16="http://schemas.microsoft.com/office/drawing/2014/main" id="{43C9E5EB-CFE3-C7C6-C5F0-84BCA1ADA57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251AFBF-AA19-4268-BF77-F4CAB344574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4274" name="灯片编号占位符 5">
            <a:extLst>
              <a:ext uri="{FF2B5EF4-FFF2-40B4-BE49-F238E27FC236}">
                <a16:creationId xmlns:a16="http://schemas.microsoft.com/office/drawing/2014/main" id="{4B7C3AB2-05EF-14DA-1AFB-56839A53874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3261EE9-7521-41FD-9BC3-2D29F366FEB5}" type="slidenum">
              <a:rPr lang="en-US" altLang="zh-CN">
                <a:latin typeface="Arial" panose="020B0604020202020204" pitchFamily="34" charset="0"/>
              </a:rPr>
              <a:pPr/>
              <a:t>28</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B1981A2D-50D9-845E-6A07-51AB3046C5CF}"/>
              </a:ext>
            </a:extLst>
          </p:cNvPr>
          <p:cNvSpPr>
            <a:spLocks noGrp="1"/>
          </p:cNvSpPr>
          <p:nvPr>
            <p:ph type="body" sz="quarter" idx="13"/>
          </p:nvPr>
        </p:nvSpPr>
        <p:spPr/>
        <p:txBody>
          <a:bodyPr/>
          <a:lstStyle/>
          <a:p>
            <a:endParaRPr lang="zh-CN" altLang="en-US"/>
          </a:p>
        </p:txBody>
      </p:sp>
      <p:sp>
        <p:nvSpPr>
          <p:cNvPr id="2531330" name="Rectangle 2">
            <a:extLst>
              <a:ext uri="{FF2B5EF4-FFF2-40B4-BE49-F238E27FC236}">
                <a16:creationId xmlns:a16="http://schemas.microsoft.com/office/drawing/2014/main" id="{9DC4990B-9EEF-BF24-02EA-6554DB962375}"/>
              </a:ext>
            </a:extLst>
          </p:cNvPr>
          <p:cNvSpPr>
            <a:spLocks noChangeArrowheads="1"/>
          </p:cNvSpPr>
          <p:nvPr/>
        </p:nvSpPr>
        <p:spPr bwMode="auto">
          <a:xfrm>
            <a:off x="6096000" y="1773238"/>
            <a:ext cx="475251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0" hangingPunct="0">
              <a:lnSpc>
                <a:spcPct val="150000"/>
              </a:lnSpc>
              <a:buClr>
                <a:schemeClr val="tx1"/>
              </a:buClr>
              <a:buSzPct val="75000"/>
              <a:buFont typeface="Wingdings" panose="05000000000000000000" pitchFamily="2" charset="2"/>
              <a:buChar char="l"/>
            </a:pPr>
            <a:r>
              <a:rPr lang="en-US" altLang="zh-CN" sz="2800" dirty="0">
                <a:ea typeface="楷体_GB2312" pitchFamily="49" charset="-122"/>
              </a:rPr>
              <a:t> </a:t>
            </a:r>
            <a:r>
              <a:rPr lang="zh-CN" altLang="en-US" sz="2800" dirty="0">
                <a:ea typeface="楷体_GB2312" pitchFamily="49" charset="-122"/>
              </a:rPr>
              <a:t>连接数据</a:t>
            </a:r>
          </a:p>
          <a:p>
            <a:pPr lvl="1" algn="just" eaLnBrk="0" hangingPunct="0">
              <a:lnSpc>
                <a:spcPct val="150000"/>
              </a:lnSpc>
              <a:buClr>
                <a:schemeClr val="tx1"/>
              </a:buClr>
              <a:buSzPct val="75000"/>
              <a:buFont typeface="Wingdings" panose="05000000000000000000" pitchFamily="2" charset="2"/>
              <a:buChar char="l"/>
            </a:pPr>
            <a:r>
              <a:rPr lang="zh-CN" altLang="en-US" sz="2400" dirty="0">
                <a:ea typeface="楷体_GB2312" pitchFamily="49" charset="-122"/>
              </a:rPr>
              <a:t> 返回地址</a:t>
            </a:r>
          </a:p>
          <a:p>
            <a:pPr lvl="1" algn="just" eaLnBrk="0" hangingPunct="0">
              <a:lnSpc>
                <a:spcPct val="150000"/>
              </a:lnSpc>
              <a:buClr>
                <a:schemeClr val="tx1"/>
              </a:buClr>
              <a:buSzPct val="75000"/>
              <a:buFont typeface="Wingdings" panose="05000000000000000000" pitchFamily="2" charset="2"/>
              <a:buChar char="l"/>
            </a:pPr>
            <a:r>
              <a:rPr lang="zh-CN" altLang="en-US" sz="2400" dirty="0">
                <a:ea typeface="楷体_GB2312" pitchFamily="49" charset="-122"/>
              </a:rPr>
              <a:t> 动态链：指向调用该过程前的最新活动记录地址的指针。</a:t>
            </a:r>
            <a:endParaRPr lang="en-US" altLang="zh-CN" sz="2400" dirty="0">
              <a:ea typeface="楷体_GB2312" pitchFamily="49" charset="-122"/>
            </a:endParaRPr>
          </a:p>
          <a:p>
            <a:pPr lvl="1" algn="just" eaLnBrk="0" hangingPunct="0">
              <a:lnSpc>
                <a:spcPct val="150000"/>
              </a:lnSpc>
              <a:buClr>
                <a:schemeClr val="tx1"/>
              </a:buClr>
              <a:buSzPct val="75000"/>
              <a:buFont typeface="Wingdings" panose="05000000000000000000" pitchFamily="2" charset="2"/>
              <a:buChar char="l"/>
            </a:pPr>
            <a:r>
              <a:rPr lang="zh-CN" altLang="en-US" sz="2400" dirty="0">
                <a:ea typeface="楷体_GB2312" pitchFamily="49" charset="-122"/>
              </a:rPr>
              <a:t>静态链：指向静态直接外层最新活动记录地址的指针，用来访问非局部数据。</a:t>
            </a:r>
          </a:p>
        </p:txBody>
      </p:sp>
      <p:sp>
        <p:nvSpPr>
          <p:cNvPr id="2531331" name="Rectangle 3">
            <a:extLst>
              <a:ext uri="{FF2B5EF4-FFF2-40B4-BE49-F238E27FC236}">
                <a16:creationId xmlns:a16="http://schemas.microsoft.com/office/drawing/2014/main" id="{9882436B-1B67-9DCA-2EFE-2198BC7CBE71}"/>
              </a:ext>
            </a:extLst>
          </p:cNvPr>
          <p:cNvSpPr>
            <a:spLocks noChangeArrowheads="1"/>
          </p:cNvSpPr>
          <p:nvPr/>
        </p:nvSpPr>
        <p:spPr bwMode="auto">
          <a:xfrm>
            <a:off x="3241676" y="4171951"/>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静态链</a:t>
            </a:r>
          </a:p>
        </p:txBody>
      </p:sp>
      <p:sp>
        <p:nvSpPr>
          <p:cNvPr id="2531332" name="Rectangle 4">
            <a:extLst>
              <a:ext uri="{FF2B5EF4-FFF2-40B4-BE49-F238E27FC236}">
                <a16:creationId xmlns:a16="http://schemas.microsoft.com/office/drawing/2014/main" id="{7E293E78-3EC3-8969-1ED5-9E4C889E33C8}"/>
              </a:ext>
            </a:extLst>
          </p:cNvPr>
          <p:cNvSpPr>
            <a:spLocks noChangeArrowheads="1"/>
          </p:cNvSpPr>
          <p:nvPr/>
        </p:nvSpPr>
        <p:spPr bwMode="auto">
          <a:xfrm>
            <a:off x="3241676" y="4716464"/>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动态链</a:t>
            </a:r>
          </a:p>
        </p:txBody>
      </p:sp>
      <p:sp>
        <p:nvSpPr>
          <p:cNvPr id="2531333" name="Rectangle 5">
            <a:extLst>
              <a:ext uri="{FF2B5EF4-FFF2-40B4-BE49-F238E27FC236}">
                <a16:creationId xmlns:a16="http://schemas.microsoft.com/office/drawing/2014/main" id="{E36C99AD-980B-F41A-87B0-9C830637E5B1}"/>
              </a:ext>
            </a:extLst>
          </p:cNvPr>
          <p:cNvSpPr>
            <a:spLocks noChangeArrowheads="1"/>
          </p:cNvSpPr>
          <p:nvPr/>
        </p:nvSpPr>
        <p:spPr bwMode="auto">
          <a:xfrm>
            <a:off x="3241676" y="1995488"/>
            <a:ext cx="2187575" cy="3810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2531334" name="Rectangle 6">
            <a:extLst>
              <a:ext uri="{FF2B5EF4-FFF2-40B4-BE49-F238E27FC236}">
                <a16:creationId xmlns:a16="http://schemas.microsoft.com/office/drawing/2014/main" id="{1936756F-D38B-1107-9DD3-49F563B2D218}"/>
              </a:ext>
            </a:extLst>
          </p:cNvPr>
          <p:cNvSpPr>
            <a:spLocks noChangeArrowheads="1"/>
          </p:cNvSpPr>
          <p:nvPr/>
        </p:nvSpPr>
        <p:spPr bwMode="auto">
          <a:xfrm>
            <a:off x="3241676" y="3629026"/>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形式单元</a:t>
            </a:r>
            <a:endParaRPr lang="zh-CN" altLang="zh-CN" sz="2800" b="1">
              <a:latin typeface="Times New Roman" panose="02020603050405020304" pitchFamily="18" charset="0"/>
              <a:ea typeface="楷体_GB2312" pitchFamily="49" charset="-122"/>
            </a:endParaRPr>
          </a:p>
        </p:txBody>
      </p:sp>
      <p:sp>
        <p:nvSpPr>
          <p:cNvPr id="2531335" name="Rectangle 7">
            <a:extLst>
              <a:ext uri="{FF2B5EF4-FFF2-40B4-BE49-F238E27FC236}">
                <a16:creationId xmlns:a16="http://schemas.microsoft.com/office/drawing/2014/main" id="{4B76F157-4233-E983-18A4-62BF0FD2E8CC}"/>
              </a:ext>
            </a:extLst>
          </p:cNvPr>
          <p:cNvSpPr>
            <a:spLocks noChangeArrowheads="1"/>
          </p:cNvSpPr>
          <p:nvPr/>
        </p:nvSpPr>
        <p:spPr bwMode="auto">
          <a:xfrm>
            <a:off x="3241676" y="1995488"/>
            <a:ext cx="2278063"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临时变量</a:t>
            </a:r>
          </a:p>
        </p:txBody>
      </p:sp>
      <p:sp>
        <p:nvSpPr>
          <p:cNvPr id="2531336" name="Rectangle 8">
            <a:extLst>
              <a:ext uri="{FF2B5EF4-FFF2-40B4-BE49-F238E27FC236}">
                <a16:creationId xmlns:a16="http://schemas.microsoft.com/office/drawing/2014/main" id="{665D007F-7A60-D79C-A8AD-93EE23C793F4}"/>
              </a:ext>
            </a:extLst>
          </p:cNvPr>
          <p:cNvSpPr>
            <a:spLocks noChangeArrowheads="1"/>
          </p:cNvSpPr>
          <p:nvPr/>
        </p:nvSpPr>
        <p:spPr bwMode="auto">
          <a:xfrm>
            <a:off x="3241676" y="2540001"/>
            <a:ext cx="227806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数组内情向量</a:t>
            </a:r>
          </a:p>
        </p:txBody>
      </p:sp>
      <p:sp>
        <p:nvSpPr>
          <p:cNvPr id="2531337" name="Rectangle 9">
            <a:extLst>
              <a:ext uri="{FF2B5EF4-FFF2-40B4-BE49-F238E27FC236}">
                <a16:creationId xmlns:a16="http://schemas.microsoft.com/office/drawing/2014/main" id="{B041ABF5-FCCC-98BB-4CB0-4AC830EC1CBD}"/>
              </a:ext>
            </a:extLst>
          </p:cNvPr>
          <p:cNvSpPr>
            <a:spLocks noChangeArrowheads="1"/>
          </p:cNvSpPr>
          <p:nvPr/>
        </p:nvSpPr>
        <p:spPr bwMode="auto">
          <a:xfrm>
            <a:off x="3241676" y="3084513"/>
            <a:ext cx="2278063"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局部变量</a:t>
            </a:r>
          </a:p>
        </p:txBody>
      </p:sp>
      <p:sp>
        <p:nvSpPr>
          <p:cNvPr id="2531338" name="Rectangle 10">
            <a:extLst>
              <a:ext uri="{FF2B5EF4-FFF2-40B4-BE49-F238E27FC236}">
                <a16:creationId xmlns:a16="http://schemas.microsoft.com/office/drawing/2014/main" id="{A1849BD3-CA0F-11B8-09FA-528DB1225D4C}"/>
              </a:ext>
            </a:extLst>
          </p:cNvPr>
          <p:cNvSpPr>
            <a:spLocks noChangeArrowheads="1"/>
          </p:cNvSpPr>
          <p:nvPr/>
        </p:nvSpPr>
        <p:spPr bwMode="auto">
          <a:xfrm>
            <a:off x="2193926" y="5260975"/>
            <a:ext cx="9366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Times New Roman" panose="02020603050405020304" pitchFamily="18" charset="0"/>
                <a:ea typeface="楷体_GB2312" pitchFamily="49" charset="-122"/>
              </a:rPr>
              <a:t>SP</a:t>
            </a:r>
            <a:r>
              <a:rPr lang="en-US" altLang="zh-CN" sz="2800" b="1">
                <a:latin typeface="Times New Roman" panose="02020603050405020304" pitchFamily="18" charset="0"/>
                <a:ea typeface="楷体_GB2312" pitchFamily="49" charset="-122"/>
                <a:sym typeface="Symbol" panose="05050102010706020507" pitchFamily="18" charset="2"/>
              </a:rPr>
              <a:t></a:t>
            </a:r>
            <a:r>
              <a:rPr lang="en-US" altLang="zh-CN" sz="2800" b="1">
                <a:latin typeface="Times New Roman" panose="02020603050405020304" pitchFamily="18" charset="0"/>
                <a:ea typeface="楷体_GB2312" pitchFamily="49" charset="-122"/>
              </a:rPr>
              <a:t>0</a:t>
            </a:r>
          </a:p>
        </p:txBody>
      </p:sp>
      <p:sp>
        <p:nvSpPr>
          <p:cNvPr id="2531339" name="Rectangle 11">
            <a:extLst>
              <a:ext uri="{FF2B5EF4-FFF2-40B4-BE49-F238E27FC236}">
                <a16:creationId xmlns:a16="http://schemas.microsoft.com/office/drawing/2014/main" id="{5767CAC2-8716-A33C-14B0-499ECABD51B4}"/>
              </a:ext>
            </a:extLst>
          </p:cNvPr>
          <p:cNvSpPr>
            <a:spLocks noChangeArrowheads="1"/>
          </p:cNvSpPr>
          <p:nvPr/>
        </p:nvSpPr>
        <p:spPr bwMode="auto">
          <a:xfrm>
            <a:off x="2667001" y="4716463"/>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r"/>
            <a:r>
              <a:rPr lang="en-US" altLang="zh-CN" sz="2800" b="1">
                <a:latin typeface="Times New Roman" panose="02020603050405020304" pitchFamily="18" charset="0"/>
                <a:ea typeface="楷体_GB2312" pitchFamily="49" charset="-122"/>
              </a:rPr>
              <a:t>1</a:t>
            </a:r>
          </a:p>
        </p:txBody>
      </p:sp>
      <p:sp>
        <p:nvSpPr>
          <p:cNvPr id="2531340" name="Rectangle 12">
            <a:extLst>
              <a:ext uri="{FF2B5EF4-FFF2-40B4-BE49-F238E27FC236}">
                <a16:creationId xmlns:a16="http://schemas.microsoft.com/office/drawing/2014/main" id="{6CB53867-9867-F088-ED88-4A410A4FAA17}"/>
              </a:ext>
            </a:extLst>
          </p:cNvPr>
          <p:cNvSpPr>
            <a:spLocks noChangeArrowheads="1"/>
          </p:cNvSpPr>
          <p:nvPr/>
        </p:nvSpPr>
        <p:spPr bwMode="auto">
          <a:xfrm>
            <a:off x="2667001" y="4240213"/>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r"/>
            <a:r>
              <a:rPr lang="zh-CN" altLang="zh-CN" sz="2800" b="1">
                <a:latin typeface="Times New Roman" panose="02020603050405020304" pitchFamily="18" charset="0"/>
                <a:ea typeface="楷体_GB2312" pitchFamily="49" charset="-122"/>
              </a:rPr>
              <a:t>2</a:t>
            </a:r>
          </a:p>
        </p:txBody>
      </p:sp>
      <p:sp>
        <p:nvSpPr>
          <p:cNvPr id="2531341" name="Line 13">
            <a:extLst>
              <a:ext uri="{FF2B5EF4-FFF2-40B4-BE49-F238E27FC236}">
                <a16:creationId xmlns:a16="http://schemas.microsoft.com/office/drawing/2014/main" id="{30AB18BB-F96D-8A97-ABB9-CCA503E1A4B1}"/>
              </a:ext>
            </a:extLst>
          </p:cNvPr>
          <p:cNvSpPr>
            <a:spLocks noChangeShapeType="1"/>
          </p:cNvSpPr>
          <p:nvPr/>
        </p:nvSpPr>
        <p:spPr bwMode="auto">
          <a:xfrm flipV="1">
            <a:off x="5638800" y="2132013"/>
            <a:ext cx="0" cy="3605212"/>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531342" name="Rectangle 14">
            <a:extLst>
              <a:ext uri="{FF2B5EF4-FFF2-40B4-BE49-F238E27FC236}">
                <a16:creationId xmlns:a16="http://schemas.microsoft.com/office/drawing/2014/main" id="{02FC1C96-E2FB-1499-A16A-FBE1BFF9B520}"/>
              </a:ext>
            </a:extLst>
          </p:cNvPr>
          <p:cNvSpPr>
            <a:spLocks noChangeArrowheads="1"/>
          </p:cNvSpPr>
          <p:nvPr/>
        </p:nvSpPr>
        <p:spPr bwMode="auto">
          <a:xfrm>
            <a:off x="3241676" y="5260976"/>
            <a:ext cx="22066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返回地址</a:t>
            </a:r>
          </a:p>
        </p:txBody>
      </p:sp>
      <p:sp>
        <p:nvSpPr>
          <p:cNvPr id="2531343" name="Rectangle 15">
            <a:extLst>
              <a:ext uri="{FF2B5EF4-FFF2-40B4-BE49-F238E27FC236}">
                <a16:creationId xmlns:a16="http://schemas.microsoft.com/office/drawing/2014/main" id="{8158EEAC-6673-ECB3-4E80-71D8BF550BE4}"/>
              </a:ext>
            </a:extLst>
          </p:cNvPr>
          <p:cNvSpPr>
            <a:spLocks noChangeArrowheads="1"/>
          </p:cNvSpPr>
          <p:nvPr/>
        </p:nvSpPr>
        <p:spPr bwMode="auto">
          <a:xfrm>
            <a:off x="2208214" y="1995488"/>
            <a:ext cx="9286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Times New Roman" panose="02020603050405020304" pitchFamily="18" charset="0"/>
                <a:ea typeface="楷体_GB2312" pitchFamily="49" charset="-122"/>
              </a:rPr>
              <a:t>TOP</a:t>
            </a:r>
            <a:r>
              <a:rPr lang="en-US" altLang="zh-CN" sz="2800" b="1">
                <a:latin typeface="Times New Roman" panose="02020603050405020304" pitchFamily="18" charset="0"/>
                <a:ea typeface="楷体_GB2312" pitchFamily="49" charset="-122"/>
                <a:sym typeface="Symbol" panose="05050102010706020507" pitchFamily="18" charset="2"/>
              </a:rPr>
              <a:t> </a:t>
            </a:r>
            <a:endParaRPr lang="en-US" altLang="zh-CN" sz="2800" b="1">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2531333">
                                            <p:bg/>
                                          </p:spTgt>
                                        </p:tgtEl>
                                        <p:attrNameLst>
                                          <p:attrName>style.visibility</p:attrName>
                                        </p:attrNameLst>
                                      </p:cBhvr>
                                      <p:to>
                                        <p:strVal val="visible"/>
                                      </p:to>
                                    </p:set>
                                    <p:anim calcmode="lin" valueType="num">
                                      <p:cBhvr>
                                        <p:cTn id="7" dur="500" fill="hold"/>
                                        <p:tgtEl>
                                          <p:spTgt spid="2531333">
                                            <p:bg/>
                                          </p:spTgt>
                                        </p:tgtEl>
                                        <p:attrNameLst>
                                          <p:attrName>ppt_w</p:attrName>
                                        </p:attrNameLst>
                                      </p:cBhvr>
                                      <p:tavLst>
                                        <p:tav tm="0">
                                          <p:val>
                                            <p:strVal val="2/3*#ppt_w"/>
                                          </p:val>
                                        </p:tav>
                                        <p:tav tm="100000">
                                          <p:val>
                                            <p:strVal val="#ppt_w"/>
                                          </p:val>
                                        </p:tav>
                                      </p:tavLst>
                                    </p:anim>
                                    <p:anim calcmode="lin" valueType="num">
                                      <p:cBhvr>
                                        <p:cTn id="8" dur="500" fill="hold"/>
                                        <p:tgtEl>
                                          <p:spTgt spid="2531333">
                                            <p:bg/>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nodePh="1">
                                  <p:stCondLst>
                                    <p:cond delay="0"/>
                                  </p:stCondLst>
                                  <p:endCondLst>
                                    <p:cond evt="begin" delay="0">
                                      <p:tn val="11"/>
                                    </p:cond>
                                  </p:endCondLst>
                                  <p:childTnLst>
                                    <p:set>
                                      <p:cBhvr>
                                        <p:cTn id="12" dur="1" fill="hold">
                                          <p:stCondLst>
                                            <p:cond delay="0"/>
                                          </p:stCondLst>
                                        </p:cTn>
                                        <p:tgtEl>
                                          <p:spTgt spid="2531333">
                                            <p:txEl>
                                              <p:pRg st="0" end="0"/>
                                            </p:txEl>
                                          </p:spTgt>
                                        </p:tgtEl>
                                        <p:attrNameLst>
                                          <p:attrName>style.visibility</p:attrName>
                                        </p:attrNameLst>
                                      </p:cBhvr>
                                      <p:to>
                                        <p:strVal val="visible"/>
                                      </p:to>
                                    </p:set>
                                    <p:anim calcmode="lin" valueType="num">
                                      <p:cBhvr>
                                        <p:cTn id="13" dur="500" fill="hold"/>
                                        <p:tgtEl>
                                          <p:spTgt spid="2531333">
                                            <p:txEl>
                                              <p:pRg st="0" end="0"/>
                                            </p:txEl>
                                          </p:spTgt>
                                        </p:tgtEl>
                                        <p:attrNameLst>
                                          <p:attrName>ppt_w</p:attrName>
                                        </p:attrNameLst>
                                      </p:cBhvr>
                                      <p:tavLst>
                                        <p:tav tm="0">
                                          <p:val>
                                            <p:strVal val="2/3*#ppt_w"/>
                                          </p:val>
                                        </p:tav>
                                        <p:tav tm="100000">
                                          <p:val>
                                            <p:strVal val="#ppt_w"/>
                                          </p:val>
                                        </p:tav>
                                      </p:tavLst>
                                    </p:anim>
                                    <p:anim calcmode="lin" valueType="num">
                                      <p:cBhvr>
                                        <p:cTn id="14" dur="500" fill="hold"/>
                                        <p:tgtEl>
                                          <p:spTgt spid="2531333">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531338">
                                            <p:txEl>
                                              <p:pRg st="0" end="0"/>
                                            </p:txEl>
                                          </p:spTgt>
                                        </p:tgtEl>
                                        <p:attrNameLst>
                                          <p:attrName>style.visibility</p:attrName>
                                        </p:attrNameLst>
                                      </p:cBhvr>
                                      <p:to>
                                        <p:strVal val="visible"/>
                                      </p:to>
                                    </p:set>
                                    <p:animEffect transition="in" filter="wipe(down)">
                                      <p:cBhvr>
                                        <p:cTn id="19" dur="500"/>
                                        <p:tgtEl>
                                          <p:spTgt spid="2531338">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531342">
                                            <p:txEl>
                                              <p:pRg st="0" end="0"/>
                                            </p:txEl>
                                          </p:spTgt>
                                        </p:tgtEl>
                                        <p:attrNameLst>
                                          <p:attrName>style.visibility</p:attrName>
                                        </p:attrNameLst>
                                      </p:cBhvr>
                                      <p:to>
                                        <p:strVal val="visible"/>
                                      </p:to>
                                    </p:set>
                                    <p:animEffect transition="in" filter="wipe(down)">
                                      <p:cBhvr>
                                        <p:cTn id="24" dur="500"/>
                                        <p:tgtEl>
                                          <p:spTgt spid="2531342">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531339">
                                            <p:txEl>
                                              <p:pRg st="0" end="0"/>
                                            </p:txEl>
                                          </p:spTgt>
                                        </p:tgtEl>
                                        <p:attrNameLst>
                                          <p:attrName>style.visibility</p:attrName>
                                        </p:attrNameLst>
                                      </p:cBhvr>
                                      <p:to>
                                        <p:strVal val="visible"/>
                                      </p:to>
                                    </p:set>
                                    <p:animEffect transition="in" filter="wipe(down)">
                                      <p:cBhvr>
                                        <p:cTn id="29" dur="500"/>
                                        <p:tgtEl>
                                          <p:spTgt spid="2531339">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531332">
                                            <p:bg/>
                                          </p:spTgt>
                                        </p:tgtEl>
                                        <p:attrNameLst>
                                          <p:attrName>style.visibility</p:attrName>
                                        </p:attrNameLst>
                                      </p:cBhvr>
                                      <p:to>
                                        <p:strVal val="visible"/>
                                      </p:to>
                                    </p:set>
                                    <p:animEffect transition="in" filter="wipe(down)">
                                      <p:cBhvr>
                                        <p:cTn id="34" dur="500"/>
                                        <p:tgtEl>
                                          <p:spTgt spid="2531332">
                                            <p:bg/>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531332">
                                            <p:txEl>
                                              <p:pRg st="0" end="0"/>
                                            </p:txEl>
                                          </p:spTgt>
                                        </p:tgtEl>
                                        <p:attrNameLst>
                                          <p:attrName>style.visibility</p:attrName>
                                        </p:attrNameLst>
                                      </p:cBhvr>
                                      <p:to>
                                        <p:strVal val="visible"/>
                                      </p:to>
                                    </p:set>
                                    <p:animEffect transition="in" filter="wipe(down)">
                                      <p:cBhvr>
                                        <p:cTn id="39" dur="500"/>
                                        <p:tgtEl>
                                          <p:spTgt spid="2531332">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531340">
                                            <p:txEl>
                                              <p:pRg st="0" end="0"/>
                                            </p:txEl>
                                          </p:spTgt>
                                        </p:tgtEl>
                                        <p:attrNameLst>
                                          <p:attrName>style.visibility</p:attrName>
                                        </p:attrNameLst>
                                      </p:cBhvr>
                                      <p:to>
                                        <p:strVal val="visible"/>
                                      </p:to>
                                    </p:set>
                                    <p:animEffect transition="in" filter="wipe(down)">
                                      <p:cBhvr>
                                        <p:cTn id="44" dur="500"/>
                                        <p:tgtEl>
                                          <p:spTgt spid="2531340">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531331">
                                            <p:bg/>
                                          </p:spTgt>
                                        </p:tgtEl>
                                        <p:attrNameLst>
                                          <p:attrName>style.visibility</p:attrName>
                                        </p:attrNameLst>
                                      </p:cBhvr>
                                      <p:to>
                                        <p:strVal val="visible"/>
                                      </p:to>
                                    </p:set>
                                    <p:animEffect transition="in" filter="wipe(down)">
                                      <p:cBhvr>
                                        <p:cTn id="49" dur="500"/>
                                        <p:tgtEl>
                                          <p:spTgt spid="2531331">
                                            <p:bg/>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531331">
                                            <p:txEl>
                                              <p:pRg st="0" end="0"/>
                                            </p:txEl>
                                          </p:spTgt>
                                        </p:tgtEl>
                                        <p:attrNameLst>
                                          <p:attrName>style.visibility</p:attrName>
                                        </p:attrNameLst>
                                      </p:cBhvr>
                                      <p:to>
                                        <p:strVal val="visible"/>
                                      </p:to>
                                    </p:set>
                                    <p:animEffect transition="in" filter="wipe(down)">
                                      <p:cBhvr>
                                        <p:cTn id="54" dur="500"/>
                                        <p:tgtEl>
                                          <p:spTgt spid="2531331">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531334">
                                            <p:bg/>
                                          </p:spTgt>
                                        </p:tgtEl>
                                        <p:attrNameLst>
                                          <p:attrName>style.visibility</p:attrName>
                                        </p:attrNameLst>
                                      </p:cBhvr>
                                      <p:to>
                                        <p:strVal val="visible"/>
                                      </p:to>
                                    </p:set>
                                    <p:animEffect transition="in" filter="wipe(down)">
                                      <p:cBhvr>
                                        <p:cTn id="59" dur="500"/>
                                        <p:tgtEl>
                                          <p:spTgt spid="2531334">
                                            <p:bg/>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531334">
                                            <p:txEl>
                                              <p:pRg st="0" end="0"/>
                                            </p:txEl>
                                          </p:spTgt>
                                        </p:tgtEl>
                                        <p:attrNameLst>
                                          <p:attrName>style.visibility</p:attrName>
                                        </p:attrNameLst>
                                      </p:cBhvr>
                                      <p:to>
                                        <p:strVal val="visible"/>
                                      </p:to>
                                    </p:set>
                                    <p:animEffect transition="in" filter="wipe(down)">
                                      <p:cBhvr>
                                        <p:cTn id="64" dur="500"/>
                                        <p:tgtEl>
                                          <p:spTgt spid="2531334">
                                            <p:txEl>
                                              <p:pRg st="0" end="0"/>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531337">
                                            <p:txEl>
                                              <p:pRg st="0" end="0"/>
                                            </p:txEl>
                                          </p:spTgt>
                                        </p:tgtEl>
                                        <p:attrNameLst>
                                          <p:attrName>style.visibility</p:attrName>
                                        </p:attrNameLst>
                                      </p:cBhvr>
                                      <p:to>
                                        <p:strVal val="visible"/>
                                      </p:to>
                                    </p:set>
                                    <p:animEffect transition="in" filter="wipe(down)">
                                      <p:cBhvr>
                                        <p:cTn id="69" dur="500"/>
                                        <p:tgtEl>
                                          <p:spTgt spid="2531337">
                                            <p:txEl>
                                              <p:pRg st="0" end="0"/>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531336">
                                            <p:txEl>
                                              <p:pRg st="0" end="0"/>
                                            </p:txEl>
                                          </p:spTgt>
                                        </p:tgtEl>
                                        <p:attrNameLst>
                                          <p:attrName>style.visibility</p:attrName>
                                        </p:attrNameLst>
                                      </p:cBhvr>
                                      <p:to>
                                        <p:strVal val="visible"/>
                                      </p:to>
                                    </p:set>
                                    <p:animEffect transition="in" filter="wipe(down)">
                                      <p:cBhvr>
                                        <p:cTn id="74" dur="500"/>
                                        <p:tgtEl>
                                          <p:spTgt spid="2531336">
                                            <p:txEl>
                                              <p:pRg st="0" end="0"/>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531335">
                                            <p:txEl>
                                              <p:pRg st="0" end="0"/>
                                            </p:txEl>
                                          </p:spTgt>
                                        </p:tgtEl>
                                        <p:attrNameLst>
                                          <p:attrName>style.visibility</p:attrName>
                                        </p:attrNameLst>
                                      </p:cBhvr>
                                      <p:to>
                                        <p:strVal val="visible"/>
                                      </p:to>
                                    </p:set>
                                    <p:animEffect transition="in" filter="wipe(down)">
                                      <p:cBhvr>
                                        <p:cTn id="79" dur="500"/>
                                        <p:tgtEl>
                                          <p:spTgt spid="2531335">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531343">
                                            <p:txEl>
                                              <p:pRg st="0" end="0"/>
                                            </p:txEl>
                                          </p:spTgt>
                                        </p:tgtEl>
                                        <p:attrNameLst>
                                          <p:attrName>style.visibility</p:attrName>
                                        </p:attrNameLst>
                                      </p:cBhvr>
                                      <p:to>
                                        <p:strVal val="visible"/>
                                      </p:to>
                                    </p:set>
                                    <p:animEffect transition="in" filter="wipe(down)">
                                      <p:cBhvr>
                                        <p:cTn id="84" dur="500"/>
                                        <p:tgtEl>
                                          <p:spTgt spid="2531343">
                                            <p:txEl>
                                              <p:pRg st="0" end="0"/>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2531341"/>
                                        </p:tgtEl>
                                        <p:attrNameLst>
                                          <p:attrName>style.visibility</p:attrName>
                                        </p:attrNameLst>
                                      </p:cBhvr>
                                      <p:to>
                                        <p:strVal val="visible"/>
                                      </p:to>
                                    </p:set>
                                    <p:animEffect transition="in" filter="wipe(down)">
                                      <p:cBhvr>
                                        <p:cTn id="89" dur="500"/>
                                        <p:tgtEl>
                                          <p:spTgt spid="253134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2531330">
                                            <p:txEl>
                                              <p:pRg st="0" end="0"/>
                                            </p:txEl>
                                          </p:spTgt>
                                        </p:tgtEl>
                                        <p:attrNameLst>
                                          <p:attrName>style.visibility</p:attrName>
                                        </p:attrNameLst>
                                      </p:cBhvr>
                                      <p:to>
                                        <p:strVal val="visible"/>
                                      </p:to>
                                    </p:set>
                                    <p:animEffect transition="in" filter="wipe(up)">
                                      <p:cBhvr>
                                        <p:cTn id="94" dur="500"/>
                                        <p:tgtEl>
                                          <p:spTgt spid="2531330">
                                            <p:txEl>
                                              <p:pRg st="0" end="0"/>
                                            </p:txEl>
                                          </p:spTgt>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2531330">
                                            <p:txEl>
                                              <p:pRg st="1" end="1"/>
                                            </p:txEl>
                                          </p:spTgt>
                                        </p:tgtEl>
                                        <p:attrNameLst>
                                          <p:attrName>style.visibility</p:attrName>
                                        </p:attrNameLst>
                                      </p:cBhvr>
                                      <p:to>
                                        <p:strVal val="visible"/>
                                      </p:to>
                                    </p:set>
                                    <p:animEffect transition="in" filter="wipe(up)">
                                      <p:cBhvr>
                                        <p:cTn id="97" dur="500"/>
                                        <p:tgtEl>
                                          <p:spTgt spid="2531330">
                                            <p:txEl>
                                              <p:pRg st="1" end="1"/>
                                            </p:txEl>
                                          </p:spTgt>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2531330">
                                            <p:txEl>
                                              <p:pRg st="2" end="2"/>
                                            </p:txEl>
                                          </p:spTgt>
                                        </p:tgtEl>
                                        <p:attrNameLst>
                                          <p:attrName>style.visibility</p:attrName>
                                        </p:attrNameLst>
                                      </p:cBhvr>
                                      <p:to>
                                        <p:strVal val="visible"/>
                                      </p:to>
                                    </p:set>
                                    <p:animEffect transition="in" filter="wipe(up)">
                                      <p:cBhvr>
                                        <p:cTn id="100" dur="500"/>
                                        <p:tgtEl>
                                          <p:spTgt spid="2531330">
                                            <p:txEl>
                                              <p:pRg st="2" end="2"/>
                                            </p:txEl>
                                          </p:spTgt>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2531330">
                                            <p:txEl>
                                              <p:pRg st="3" end="3"/>
                                            </p:txEl>
                                          </p:spTgt>
                                        </p:tgtEl>
                                        <p:attrNameLst>
                                          <p:attrName>style.visibility</p:attrName>
                                        </p:attrNameLst>
                                      </p:cBhvr>
                                      <p:to>
                                        <p:strVal val="visible"/>
                                      </p:to>
                                    </p:set>
                                    <p:animEffect transition="in" filter="wipe(up)">
                                      <p:cBhvr>
                                        <p:cTn id="103" dur="500"/>
                                        <p:tgtEl>
                                          <p:spTgt spid="25313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1330" grpId="0" build="p" autoUpdateAnimBg="0"/>
      <p:bldP spid="2531331" grpId="0" build="p" animBg="1" autoUpdateAnimBg="0"/>
      <p:bldP spid="2531332" grpId="0" build="p" animBg="1" autoUpdateAnimBg="0"/>
      <p:bldP spid="2531333" grpId="0" build="p" animBg="1" autoUpdateAnimBg="0"/>
      <p:bldP spid="2531334" grpId="0" build="p" animBg="1" autoUpdateAnimBg="0"/>
      <p:bldP spid="2531335" grpId="0" build="p" autoUpdateAnimBg="0"/>
      <p:bldP spid="2531336" grpId="0" build="p" autoUpdateAnimBg="0"/>
      <p:bldP spid="2531337" grpId="0" build="p" autoUpdateAnimBg="0"/>
      <p:bldP spid="2531338" grpId="0" build="p" autoUpdateAnimBg="0"/>
      <p:bldP spid="2531339" grpId="0" build="p" autoUpdateAnimBg="0"/>
      <p:bldP spid="2531340" grpId="0" build="p" autoUpdateAnimBg="0"/>
      <p:bldP spid="2531341" grpId="0" animBg="1" autoUpdateAnimBg="0"/>
      <p:bldP spid="2531342" grpId="0" build="p" autoUpdateAnimBg="0"/>
      <p:bldP spid="25313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13" name="Rectangle 16">
            <a:extLst>
              <a:ext uri="{FF2B5EF4-FFF2-40B4-BE49-F238E27FC236}">
                <a16:creationId xmlns:a16="http://schemas.microsoft.com/office/drawing/2014/main" id="{49B1CE18-F60A-CC2C-283F-85E7E7669ADF}"/>
              </a:ext>
            </a:extLst>
          </p:cNvPr>
          <p:cNvSpPr>
            <a:spLocks noGrp="1" noChangeArrowheads="1"/>
          </p:cNvSpPr>
          <p:nvPr>
            <p:ph type="title"/>
          </p:nvPr>
        </p:nvSpPr>
        <p:spPr/>
        <p:txBody>
          <a:bodyPr anchor="ctr"/>
          <a:lstStyle/>
          <a:p>
            <a:r>
              <a:rPr lang="zh-CN" altLang="en-US" noProof="1">
                <a:latin typeface="Times New Roman" panose="02020603050405020304" pitchFamily="18" charset="0"/>
              </a:rPr>
              <a:t>每个过程的活动记录内容</a:t>
            </a:r>
            <a:endParaRPr lang="zh-CN" altLang="en-US">
              <a:latin typeface="Times New Roman" panose="02020603050405020304" pitchFamily="18" charset="0"/>
            </a:endParaRPr>
          </a:p>
        </p:txBody>
      </p:sp>
      <p:sp>
        <p:nvSpPr>
          <p:cNvPr id="17" name="日期占位符 3">
            <a:extLst>
              <a:ext uri="{FF2B5EF4-FFF2-40B4-BE49-F238E27FC236}">
                <a16:creationId xmlns:a16="http://schemas.microsoft.com/office/drawing/2014/main" id="{0DA295E7-6945-4564-55CF-F409CF6CC08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23804345-E34C-4C01-BC71-8595F117404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5298" name="灯片编号占位符 5">
            <a:extLst>
              <a:ext uri="{FF2B5EF4-FFF2-40B4-BE49-F238E27FC236}">
                <a16:creationId xmlns:a16="http://schemas.microsoft.com/office/drawing/2014/main" id="{A5A121BB-ED90-6808-11EF-66E68F68EBA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BF40E68-4DF0-415E-BE30-B5C722CF9FC1}" type="slidenum">
              <a:rPr lang="en-US" altLang="zh-CN">
                <a:latin typeface="Arial" panose="020B0604020202020204" pitchFamily="34" charset="0"/>
              </a:rPr>
              <a:pPr/>
              <a:t>29</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14BD4FA7-423E-1B80-3702-57F07F8A7AAD}"/>
              </a:ext>
            </a:extLst>
          </p:cNvPr>
          <p:cNvSpPr>
            <a:spLocks noGrp="1"/>
          </p:cNvSpPr>
          <p:nvPr>
            <p:ph type="body" sz="quarter" idx="13"/>
          </p:nvPr>
        </p:nvSpPr>
        <p:spPr/>
        <p:txBody>
          <a:bodyPr/>
          <a:lstStyle/>
          <a:p>
            <a:endParaRPr lang="zh-CN" altLang="en-US"/>
          </a:p>
        </p:txBody>
      </p:sp>
      <p:sp>
        <p:nvSpPr>
          <p:cNvPr id="2532354" name="Rectangle 2">
            <a:extLst>
              <a:ext uri="{FF2B5EF4-FFF2-40B4-BE49-F238E27FC236}">
                <a16:creationId xmlns:a16="http://schemas.microsoft.com/office/drawing/2014/main" id="{5772E652-C4EC-E1C9-7FE5-4257FB681A71}"/>
              </a:ext>
            </a:extLst>
          </p:cNvPr>
          <p:cNvSpPr>
            <a:spLocks noChangeArrowheads="1"/>
          </p:cNvSpPr>
          <p:nvPr/>
        </p:nvSpPr>
        <p:spPr bwMode="auto">
          <a:xfrm>
            <a:off x="6095999" y="1557339"/>
            <a:ext cx="4962057"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7350" indent="-38735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eaLnBrk="0" hangingPunct="0">
              <a:lnSpc>
                <a:spcPct val="150000"/>
              </a:lnSpc>
              <a:buClr>
                <a:schemeClr val="tx1"/>
              </a:buClr>
              <a:buSzPct val="75000"/>
              <a:buFont typeface="Wingdings" panose="05000000000000000000" pitchFamily="2" charset="2"/>
              <a:buChar char="l"/>
            </a:pPr>
            <a:r>
              <a:rPr lang="zh-CN" altLang="en-US" sz="2800" dirty="0">
                <a:ea typeface="楷体_GB2312" pitchFamily="49" charset="-122"/>
              </a:rPr>
              <a:t>形式单元：存放相应的实在参数的地址或值。</a:t>
            </a:r>
          </a:p>
          <a:p>
            <a:pPr algn="just" eaLnBrk="0" hangingPunct="0">
              <a:lnSpc>
                <a:spcPct val="150000"/>
              </a:lnSpc>
              <a:buClr>
                <a:schemeClr val="tx1"/>
              </a:buClr>
              <a:buSzPct val="75000"/>
              <a:buFont typeface="Wingdings" panose="05000000000000000000" pitchFamily="2" charset="2"/>
              <a:buChar char="l"/>
            </a:pPr>
            <a:r>
              <a:rPr lang="zh-CN" altLang="en-US" sz="2800" dirty="0">
                <a:ea typeface="楷体_GB2312" pitchFamily="49" charset="-122"/>
              </a:rPr>
              <a:t>局部数据区：局部变量、内情向量、临时工作单元</a:t>
            </a:r>
            <a:r>
              <a:rPr lang="en-US" altLang="zh-CN" sz="2800" dirty="0">
                <a:ea typeface="楷体_GB2312" pitchFamily="49" charset="-122"/>
              </a:rPr>
              <a:t>(</a:t>
            </a:r>
            <a:r>
              <a:rPr lang="zh-CN" altLang="en-US" sz="2800" dirty="0">
                <a:ea typeface="楷体_GB2312" pitchFamily="49" charset="-122"/>
              </a:rPr>
              <a:t>如存放对表达式求值的结果</a:t>
            </a:r>
            <a:r>
              <a:rPr lang="en-US" altLang="zh-CN" sz="2800" dirty="0">
                <a:ea typeface="楷体_GB2312" pitchFamily="49" charset="-122"/>
              </a:rPr>
              <a:t>)</a:t>
            </a:r>
            <a:r>
              <a:rPr lang="zh-CN" altLang="en-US" sz="2800" dirty="0">
                <a:ea typeface="楷体_GB2312" pitchFamily="49" charset="-122"/>
              </a:rPr>
              <a:t>。</a:t>
            </a:r>
          </a:p>
        </p:txBody>
      </p:sp>
      <p:sp>
        <p:nvSpPr>
          <p:cNvPr id="55300" name="Rectangle 3">
            <a:extLst>
              <a:ext uri="{FF2B5EF4-FFF2-40B4-BE49-F238E27FC236}">
                <a16:creationId xmlns:a16="http://schemas.microsoft.com/office/drawing/2014/main" id="{5DEEFC58-DB0E-7C6C-EFAD-7FD96EA91260}"/>
              </a:ext>
            </a:extLst>
          </p:cNvPr>
          <p:cNvSpPr>
            <a:spLocks noChangeArrowheads="1"/>
          </p:cNvSpPr>
          <p:nvPr/>
        </p:nvSpPr>
        <p:spPr bwMode="auto">
          <a:xfrm>
            <a:off x="3241676" y="3865564"/>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静态链</a:t>
            </a:r>
          </a:p>
        </p:txBody>
      </p:sp>
      <p:sp>
        <p:nvSpPr>
          <p:cNvPr id="55301" name="Rectangle 4">
            <a:extLst>
              <a:ext uri="{FF2B5EF4-FFF2-40B4-BE49-F238E27FC236}">
                <a16:creationId xmlns:a16="http://schemas.microsoft.com/office/drawing/2014/main" id="{DAA71709-DCCE-664F-3899-94E3B298809A}"/>
              </a:ext>
            </a:extLst>
          </p:cNvPr>
          <p:cNvSpPr>
            <a:spLocks noChangeArrowheads="1"/>
          </p:cNvSpPr>
          <p:nvPr/>
        </p:nvSpPr>
        <p:spPr bwMode="auto">
          <a:xfrm>
            <a:off x="3241676" y="4410076"/>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动态链</a:t>
            </a:r>
          </a:p>
        </p:txBody>
      </p:sp>
      <p:sp>
        <p:nvSpPr>
          <p:cNvPr id="55302" name="Rectangle 5">
            <a:extLst>
              <a:ext uri="{FF2B5EF4-FFF2-40B4-BE49-F238E27FC236}">
                <a16:creationId xmlns:a16="http://schemas.microsoft.com/office/drawing/2014/main" id="{CC3998B3-F373-0459-334B-D0DC453EC110}"/>
              </a:ext>
            </a:extLst>
          </p:cNvPr>
          <p:cNvSpPr>
            <a:spLocks noChangeArrowheads="1"/>
          </p:cNvSpPr>
          <p:nvPr/>
        </p:nvSpPr>
        <p:spPr bwMode="auto">
          <a:xfrm>
            <a:off x="3241676" y="1689100"/>
            <a:ext cx="2187575" cy="3810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55303" name="Rectangle 6">
            <a:extLst>
              <a:ext uri="{FF2B5EF4-FFF2-40B4-BE49-F238E27FC236}">
                <a16:creationId xmlns:a16="http://schemas.microsoft.com/office/drawing/2014/main" id="{97A51368-FE4D-FF94-8F3C-0C4BAFF57D7C}"/>
              </a:ext>
            </a:extLst>
          </p:cNvPr>
          <p:cNvSpPr>
            <a:spLocks noChangeArrowheads="1"/>
          </p:cNvSpPr>
          <p:nvPr/>
        </p:nvSpPr>
        <p:spPr bwMode="auto">
          <a:xfrm>
            <a:off x="3241676" y="3322639"/>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形式单元</a:t>
            </a:r>
            <a:endParaRPr lang="zh-CN" altLang="zh-CN" sz="2800" b="1">
              <a:latin typeface="Times New Roman" panose="02020603050405020304" pitchFamily="18" charset="0"/>
              <a:ea typeface="楷体_GB2312" pitchFamily="49" charset="-122"/>
            </a:endParaRPr>
          </a:p>
        </p:txBody>
      </p:sp>
      <p:sp>
        <p:nvSpPr>
          <p:cNvPr id="55304" name="Rectangle 7">
            <a:extLst>
              <a:ext uri="{FF2B5EF4-FFF2-40B4-BE49-F238E27FC236}">
                <a16:creationId xmlns:a16="http://schemas.microsoft.com/office/drawing/2014/main" id="{63E612AF-AF46-C864-1686-26022CABFF16}"/>
              </a:ext>
            </a:extLst>
          </p:cNvPr>
          <p:cNvSpPr>
            <a:spLocks noChangeArrowheads="1"/>
          </p:cNvSpPr>
          <p:nvPr/>
        </p:nvSpPr>
        <p:spPr bwMode="auto">
          <a:xfrm>
            <a:off x="3241676" y="1689101"/>
            <a:ext cx="21875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临时变量</a:t>
            </a:r>
          </a:p>
        </p:txBody>
      </p:sp>
      <p:sp>
        <p:nvSpPr>
          <p:cNvPr id="55305" name="Rectangle 8">
            <a:extLst>
              <a:ext uri="{FF2B5EF4-FFF2-40B4-BE49-F238E27FC236}">
                <a16:creationId xmlns:a16="http://schemas.microsoft.com/office/drawing/2014/main" id="{B4DDC502-FC99-9DB3-24BA-B65F9DB19462}"/>
              </a:ext>
            </a:extLst>
          </p:cNvPr>
          <p:cNvSpPr>
            <a:spLocks noChangeArrowheads="1"/>
          </p:cNvSpPr>
          <p:nvPr/>
        </p:nvSpPr>
        <p:spPr bwMode="auto">
          <a:xfrm>
            <a:off x="3241676" y="2233613"/>
            <a:ext cx="218757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数组内情向量</a:t>
            </a:r>
          </a:p>
        </p:txBody>
      </p:sp>
      <p:sp>
        <p:nvSpPr>
          <p:cNvPr id="55306" name="Rectangle 9">
            <a:extLst>
              <a:ext uri="{FF2B5EF4-FFF2-40B4-BE49-F238E27FC236}">
                <a16:creationId xmlns:a16="http://schemas.microsoft.com/office/drawing/2014/main" id="{A4B28003-36AD-AB0D-B278-A23FB19DC696}"/>
              </a:ext>
            </a:extLst>
          </p:cNvPr>
          <p:cNvSpPr>
            <a:spLocks noChangeArrowheads="1"/>
          </p:cNvSpPr>
          <p:nvPr/>
        </p:nvSpPr>
        <p:spPr bwMode="auto">
          <a:xfrm>
            <a:off x="3241676" y="2778126"/>
            <a:ext cx="21875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局部变量</a:t>
            </a:r>
          </a:p>
        </p:txBody>
      </p:sp>
      <p:sp>
        <p:nvSpPr>
          <p:cNvPr id="55307" name="Rectangle 10">
            <a:extLst>
              <a:ext uri="{FF2B5EF4-FFF2-40B4-BE49-F238E27FC236}">
                <a16:creationId xmlns:a16="http://schemas.microsoft.com/office/drawing/2014/main" id="{6AB2CD25-7700-8AF6-D541-7FD798B5FC52}"/>
              </a:ext>
            </a:extLst>
          </p:cNvPr>
          <p:cNvSpPr>
            <a:spLocks noChangeArrowheads="1"/>
          </p:cNvSpPr>
          <p:nvPr/>
        </p:nvSpPr>
        <p:spPr bwMode="auto">
          <a:xfrm>
            <a:off x="2124076" y="4954588"/>
            <a:ext cx="101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Times New Roman" panose="02020603050405020304" pitchFamily="18" charset="0"/>
                <a:ea typeface="楷体_GB2312" pitchFamily="49" charset="-122"/>
              </a:rPr>
              <a:t>SP</a:t>
            </a:r>
            <a:r>
              <a:rPr lang="en-US" altLang="zh-CN" sz="2800" b="1">
                <a:latin typeface="Times New Roman" panose="02020603050405020304" pitchFamily="18" charset="0"/>
                <a:ea typeface="楷体_GB2312" pitchFamily="49" charset="-122"/>
                <a:sym typeface="Symbol" panose="05050102010706020507" pitchFamily="18" charset="2"/>
              </a:rPr>
              <a:t> </a:t>
            </a:r>
            <a:r>
              <a:rPr lang="en-US" altLang="zh-CN" sz="2800" b="1">
                <a:latin typeface="Times New Roman" panose="02020603050405020304" pitchFamily="18" charset="0"/>
                <a:ea typeface="楷体_GB2312" pitchFamily="49" charset="-122"/>
              </a:rPr>
              <a:t>0</a:t>
            </a:r>
          </a:p>
        </p:txBody>
      </p:sp>
      <p:sp>
        <p:nvSpPr>
          <p:cNvPr id="55308" name="Rectangle 11">
            <a:extLst>
              <a:ext uri="{FF2B5EF4-FFF2-40B4-BE49-F238E27FC236}">
                <a16:creationId xmlns:a16="http://schemas.microsoft.com/office/drawing/2014/main" id="{CCD0A6D9-0339-61B7-521B-973D00F3CCEE}"/>
              </a:ext>
            </a:extLst>
          </p:cNvPr>
          <p:cNvSpPr>
            <a:spLocks noChangeArrowheads="1"/>
          </p:cNvSpPr>
          <p:nvPr/>
        </p:nvSpPr>
        <p:spPr bwMode="auto">
          <a:xfrm>
            <a:off x="2667001" y="4410075"/>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r"/>
            <a:r>
              <a:rPr lang="en-US" altLang="zh-CN" sz="2800" b="1">
                <a:latin typeface="Times New Roman" panose="02020603050405020304" pitchFamily="18" charset="0"/>
                <a:ea typeface="楷体_GB2312" pitchFamily="49" charset="-122"/>
              </a:rPr>
              <a:t>1</a:t>
            </a:r>
          </a:p>
        </p:txBody>
      </p:sp>
      <p:sp>
        <p:nvSpPr>
          <p:cNvPr id="55309" name="Rectangle 12">
            <a:extLst>
              <a:ext uri="{FF2B5EF4-FFF2-40B4-BE49-F238E27FC236}">
                <a16:creationId xmlns:a16="http://schemas.microsoft.com/office/drawing/2014/main" id="{57B0FBEB-049D-4F75-6E18-2EB113265F86}"/>
              </a:ext>
            </a:extLst>
          </p:cNvPr>
          <p:cNvSpPr>
            <a:spLocks noChangeArrowheads="1"/>
          </p:cNvSpPr>
          <p:nvPr/>
        </p:nvSpPr>
        <p:spPr bwMode="auto">
          <a:xfrm>
            <a:off x="2667001" y="3933825"/>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r"/>
            <a:r>
              <a:rPr lang="zh-CN" altLang="zh-CN" sz="2800" b="1">
                <a:latin typeface="Times New Roman" panose="02020603050405020304" pitchFamily="18" charset="0"/>
                <a:ea typeface="楷体_GB2312" pitchFamily="49" charset="-122"/>
              </a:rPr>
              <a:t>2</a:t>
            </a:r>
          </a:p>
        </p:txBody>
      </p:sp>
      <p:sp>
        <p:nvSpPr>
          <p:cNvPr id="55310" name="Line 13">
            <a:extLst>
              <a:ext uri="{FF2B5EF4-FFF2-40B4-BE49-F238E27FC236}">
                <a16:creationId xmlns:a16="http://schemas.microsoft.com/office/drawing/2014/main" id="{4030CD37-D343-5D33-0373-83E12147D0D2}"/>
              </a:ext>
            </a:extLst>
          </p:cNvPr>
          <p:cNvSpPr>
            <a:spLocks noChangeShapeType="1"/>
          </p:cNvSpPr>
          <p:nvPr/>
        </p:nvSpPr>
        <p:spPr bwMode="auto">
          <a:xfrm flipV="1">
            <a:off x="5638800" y="1825626"/>
            <a:ext cx="0" cy="3605213"/>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55311" name="Rectangle 14">
            <a:extLst>
              <a:ext uri="{FF2B5EF4-FFF2-40B4-BE49-F238E27FC236}">
                <a16:creationId xmlns:a16="http://schemas.microsoft.com/office/drawing/2014/main" id="{2228AA0F-143E-440C-7124-E1CE94F8CA06}"/>
              </a:ext>
            </a:extLst>
          </p:cNvPr>
          <p:cNvSpPr>
            <a:spLocks noChangeArrowheads="1"/>
          </p:cNvSpPr>
          <p:nvPr/>
        </p:nvSpPr>
        <p:spPr bwMode="auto">
          <a:xfrm>
            <a:off x="3241676" y="4954589"/>
            <a:ext cx="21875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返回地址</a:t>
            </a:r>
          </a:p>
        </p:txBody>
      </p:sp>
      <p:sp>
        <p:nvSpPr>
          <p:cNvPr id="55312" name="Rectangle 15">
            <a:extLst>
              <a:ext uri="{FF2B5EF4-FFF2-40B4-BE49-F238E27FC236}">
                <a16:creationId xmlns:a16="http://schemas.microsoft.com/office/drawing/2014/main" id="{D611087D-26D3-0AF8-C004-568EBB91D91F}"/>
              </a:ext>
            </a:extLst>
          </p:cNvPr>
          <p:cNvSpPr>
            <a:spLocks noChangeArrowheads="1"/>
          </p:cNvSpPr>
          <p:nvPr/>
        </p:nvSpPr>
        <p:spPr bwMode="auto">
          <a:xfrm>
            <a:off x="2135188" y="1689100"/>
            <a:ext cx="10017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Times New Roman" panose="02020603050405020304" pitchFamily="18" charset="0"/>
                <a:ea typeface="楷体_GB2312" pitchFamily="49" charset="-122"/>
              </a:rPr>
              <a:t>TOP</a:t>
            </a:r>
            <a:r>
              <a:rPr lang="en-US" altLang="zh-CN" sz="2800" b="1">
                <a:latin typeface="Times New Roman" panose="02020603050405020304" pitchFamily="18" charset="0"/>
                <a:ea typeface="楷体_GB2312" pitchFamily="49" charset="-122"/>
                <a:sym typeface="Symbol" panose="05050102010706020507" pitchFamily="18" charset="2"/>
              </a:rPr>
              <a:t> </a:t>
            </a:r>
            <a:endParaRPr lang="en-US" altLang="zh-CN" sz="2800" b="1">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32354">
                                            <p:txEl>
                                              <p:pRg st="0" end="0"/>
                                            </p:txEl>
                                          </p:spTgt>
                                        </p:tgtEl>
                                        <p:attrNameLst>
                                          <p:attrName>style.visibility</p:attrName>
                                        </p:attrNameLst>
                                      </p:cBhvr>
                                      <p:to>
                                        <p:strVal val="visible"/>
                                      </p:to>
                                    </p:set>
                                    <p:animEffect transition="in" filter="wipe(up)">
                                      <p:cBhvr>
                                        <p:cTn id="7" dur="500"/>
                                        <p:tgtEl>
                                          <p:spTgt spid="25323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32354">
                                            <p:txEl>
                                              <p:pRg st="1" end="1"/>
                                            </p:txEl>
                                          </p:spTgt>
                                        </p:tgtEl>
                                        <p:attrNameLst>
                                          <p:attrName>style.visibility</p:attrName>
                                        </p:attrNameLst>
                                      </p:cBhvr>
                                      <p:to>
                                        <p:strVal val="visible"/>
                                      </p:to>
                                    </p:set>
                                    <p:animEffect transition="in" filter="wipe(up)">
                                      <p:cBhvr>
                                        <p:cTn id="12" dur="500"/>
                                        <p:tgtEl>
                                          <p:spTgt spid="25323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235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3E42D144-E94B-967E-966A-F14E50FF488B}"/>
              </a:ext>
            </a:extLst>
          </p:cNvPr>
          <p:cNvSpPr>
            <a:spLocks noGrp="1" noChangeArrowheads="1"/>
          </p:cNvSpPr>
          <p:nvPr>
            <p:ph type="title"/>
          </p:nvPr>
        </p:nvSpPr>
        <p:spPr/>
        <p:txBody>
          <a:bodyPr anchor="ctr"/>
          <a:lstStyle/>
          <a:p>
            <a:r>
              <a:rPr lang="en-US" altLang="zh-CN" dirty="0">
                <a:latin typeface="Times New Roman" panose="02020603050405020304" pitchFamily="18" charset="0"/>
              </a:rPr>
              <a:t>9.1 </a:t>
            </a:r>
            <a:r>
              <a:rPr lang="zh-CN" altLang="en-US" dirty="0">
                <a:latin typeface="Times New Roman" panose="02020603050405020304" pitchFamily="18" charset="0"/>
              </a:rPr>
              <a:t>与存储组织有关的源语言概念与特征</a:t>
            </a:r>
          </a:p>
        </p:txBody>
      </p:sp>
      <p:sp>
        <p:nvSpPr>
          <p:cNvPr id="4" name="日期占位符 3">
            <a:extLst>
              <a:ext uri="{FF2B5EF4-FFF2-40B4-BE49-F238E27FC236}">
                <a16:creationId xmlns:a16="http://schemas.microsoft.com/office/drawing/2014/main" id="{5F6E3BA7-01DE-C2D0-7B0B-49F99996303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2291721-6BE6-474D-86CC-0839B7D20CC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146" name="灯片编号占位符 5">
            <a:extLst>
              <a:ext uri="{FF2B5EF4-FFF2-40B4-BE49-F238E27FC236}">
                <a16:creationId xmlns:a16="http://schemas.microsoft.com/office/drawing/2014/main" id="{34662F61-FB07-4D95-3E0B-978788E8704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B0066C8-4CBD-43BD-965F-3080EA6A5912}" type="slidenum">
              <a:rPr lang="en-US" altLang="zh-CN">
                <a:latin typeface="Arial" panose="020B0604020202020204" pitchFamily="34" charset="0"/>
              </a:rPr>
              <a:pPr/>
              <a:t>3</a:t>
            </a:fld>
            <a:endParaRPr lang="en-US" altLang="zh-CN">
              <a:latin typeface="Arial" panose="020B0604020202020204" pitchFamily="34" charset="0"/>
            </a:endParaRPr>
          </a:p>
        </p:txBody>
      </p:sp>
      <p:sp>
        <p:nvSpPr>
          <p:cNvPr id="2489347" name="Rectangle 3">
            <a:extLst>
              <a:ext uri="{FF2B5EF4-FFF2-40B4-BE49-F238E27FC236}">
                <a16:creationId xmlns:a16="http://schemas.microsoft.com/office/drawing/2014/main" id="{57C0F645-1D3E-F016-2ECB-21734DDC194B}"/>
              </a:ext>
            </a:extLst>
          </p:cNvPr>
          <p:cNvSpPr>
            <a:spLocks noGrp="1" noChangeArrowheads="1"/>
          </p:cNvSpPr>
          <p:nvPr>
            <p:ph type="body" sz="quarter" idx="13"/>
          </p:nvPr>
        </p:nvSpPr>
        <p:spPr>
          <a:xfrm>
            <a:off x="1064596" y="1443017"/>
            <a:ext cx="9783916" cy="4442877"/>
          </a:xfrm>
        </p:spPr>
        <p:txBody>
          <a:bodyPr>
            <a:normAutofit fontScale="92500"/>
          </a:bodyPr>
          <a:lstStyle/>
          <a:p>
            <a:pPr>
              <a:lnSpc>
                <a:spcPct val="140000"/>
              </a:lnSpc>
              <a:spcBef>
                <a:spcPct val="0"/>
              </a:spcBef>
            </a:pPr>
            <a:r>
              <a:rPr lang="zh-CN" altLang="en-US">
                <a:latin typeface="Times New Roman" panose="02020603050405020304" pitchFamily="18" charset="0"/>
              </a:rPr>
              <a:t>编译程序必须准确地实现包含在源程序中的各种抽象概念，如</a:t>
            </a:r>
            <a:r>
              <a:rPr lang="zh-CN" altLang="en-US">
                <a:solidFill>
                  <a:srgbClr val="FF0000"/>
                </a:solidFill>
                <a:latin typeface="Times New Roman" panose="02020603050405020304" pitchFamily="18" charset="0"/>
              </a:rPr>
              <a:t>名字</a:t>
            </a:r>
            <a:r>
              <a:rPr lang="zh-CN" altLang="en-US">
                <a:latin typeface="Times New Roman" panose="02020603050405020304" pitchFamily="18" charset="0"/>
              </a:rPr>
              <a:t>、</a:t>
            </a:r>
            <a:r>
              <a:rPr lang="zh-CN" altLang="en-US">
                <a:solidFill>
                  <a:srgbClr val="FF0000"/>
                </a:solidFill>
                <a:latin typeface="Times New Roman" panose="02020603050405020304" pitchFamily="18" charset="0"/>
              </a:rPr>
              <a:t>作用域</a:t>
            </a:r>
            <a:r>
              <a:rPr lang="zh-CN" altLang="en-US">
                <a:latin typeface="Times New Roman" panose="02020603050405020304" pitchFamily="18" charset="0"/>
              </a:rPr>
              <a:t>、</a:t>
            </a:r>
            <a:r>
              <a:rPr lang="zh-CN" altLang="en-US">
                <a:solidFill>
                  <a:srgbClr val="FF0000"/>
                </a:solidFill>
                <a:latin typeface="Times New Roman" panose="02020603050405020304" pitchFamily="18" charset="0"/>
              </a:rPr>
              <a:t>数据类型</a:t>
            </a:r>
            <a:r>
              <a:rPr lang="zh-CN" altLang="en-US">
                <a:latin typeface="Times New Roman" panose="02020603050405020304" pitchFamily="18" charset="0"/>
              </a:rPr>
              <a:t>、</a:t>
            </a:r>
            <a:r>
              <a:rPr lang="zh-CN" altLang="en-US">
                <a:solidFill>
                  <a:srgbClr val="FF0000"/>
                </a:solidFill>
                <a:latin typeface="Times New Roman" panose="02020603050405020304" pitchFamily="18" charset="0"/>
              </a:rPr>
              <a:t>操作符</a:t>
            </a:r>
            <a:r>
              <a:rPr lang="zh-CN" altLang="en-US">
                <a:latin typeface="Times New Roman" panose="02020603050405020304" pitchFamily="18" charset="0"/>
              </a:rPr>
              <a:t>、</a:t>
            </a:r>
            <a:r>
              <a:rPr lang="zh-CN" altLang="en-US">
                <a:solidFill>
                  <a:srgbClr val="FF0000"/>
                </a:solidFill>
                <a:latin typeface="Times New Roman" panose="02020603050405020304" pitchFamily="18" charset="0"/>
              </a:rPr>
              <a:t>过程</a:t>
            </a:r>
            <a:r>
              <a:rPr lang="zh-CN" altLang="en-US">
                <a:latin typeface="Times New Roman" panose="02020603050405020304" pitchFamily="18" charset="0"/>
              </a:rPr>
              <a:t>、</a:t>
            </a:r>
            <a:r>
              <a:rPr lang="zh-CN" altLang="en-US">
                <a:solidFill>
                  <a:srgbClr val="FF0000"/>
                </a:solidFill>
                <a:latin typeface="Times New Roman" panose="02020603050405020304" pitchFamily="18" charset="0"/>
              </a:rPr>
              <a:t>参数</a:t>
            </a:r>
            <a:r>
              <a:rPr lang="zh-CN" altLang="en-US">
                <a:latin typeface="Times New Roman" panose="02020603050405020304" pitchFamily="18" charset="0"/>
              </a:rPr>
              <a:t>和</a:t>
            </a:r>
            <a:r>
              <a:rPr lang="zh-CN" altLang="en-US">
                <a:solidFill>
                  <a:srgbClr val="FF0000"/>
                </a:solidFill>
                <a:latin typeface="Times New Roman" panose="02020603050405020304" pitchFamily="18" charset="0"/>
              </a:rPr>
              <a:t>控制流结构</a:t>
            </a:r>
            <a:r>
              <a:rPr lang="zh-CN" altLang="en-US">
                <a:latin typeface="Times New Roman" panose="02020603050405020304" pitchFamily="18" charset="0"/>
              </a:rPr>
              <a:t>等，这些概念反映了源语言所具有的一些特征，对它们的支持往往会影响运行时的存储组织和分配策略 </a:t>
            </a:r>
          </a:p>
          <a:p>
            <a:pPr>
              <a:lnSpc>
                <a:spcPct val="140000"/>
              </a:lnSpc>
              <a:spcBef>
                <a:spcPct val="0"/>
              </a:spcBef>
            </a:pPr>
            <a:r>
              <a:rPr lang="zh-CN" altLang="en-US">
                <a:latin typeface="Times New Roman" panose="02020603050405020304" pitchFamily="18" charset="0"/>
              </a:rPr>
              <a:t>给定一个源程序，编译程序必须根据源语言的特征</a:t>
            </a:r>
            <a:r>
              <a:rPr lang="en-US" altLang="zh-CN">
                <a:latin typeface="Times New Roman" panose="02020603050405020304" pitchFamily="18" charset="0"/>
              </a:rPr>
              <a:t>(</a:t>
            </a:r>
            <a:r>
              <a:rPr lang="zh-CN" altLang="en-US">
                <a:latin typeface="Times New Roman" panose="02020603050405020304" pitchFamily="18" charset="0"/>
              </a:rPr>
              <a:t>规定</a:t>
            </a:r>
            <a:r>
              <a:rPr lang="en-US" altLang="zh-CN">
                <a:latin typeface="Times New Roman" panose="02020603050405020304" pitchFamily="18" charset="0"/>
              </a:rPr>
              <a:t>)</a:t>
            </a:r>
            <a:r>
              <a:rPr lang="zh-CN" altLang="en-US">
                <a:latin typeface="Times New Roman" panose="02020603050405020304" pitchFamily="18" charset="0"/>
              </a:rPr>
              <a:t>为源程序中的许多问题做出决策，包括何时、怎样为名字分配内存地址。</a:t>
            </a:r>
          </a:p>
          <a:p>
            <a:pPr lvl="1">
              <a:lnSpc>
                <a:spcPct val="140000"/>
              </a:lnSpc>
              <a:spcBef>
                <a:spcPct val="0"/>
              </a:spcBef>
            </a:pPr>
            <a:r>
              <a:rPr lang="zh-CN" altLang="en-US">
                <a:solidFill>
                  <a:srgbClr val="FF0000"/>
                </a:solidFill>
                <a:latin typeface="Times New Roman" panose="02020603050405020304" pitchFamily="18" charset="0"/>
              </a:rPr>
              <a:t>静态策略</a:t>
            </a:r>
            <a:r>
              <a:rPr lang="zh-CN" altLang="en-US">
                <a:latin typeface="Times New Roman" panose="02020603050405020304" pitchFamily="18" charset="0"/>
              </a:rPr>
              <a:t>：在编译时即可做出决定的策略</a:t>
            </a:r>
          </a:p>
          <a:p>
            <a:pPr lvl="1">
              <a:lnSpc>
                <a:spcPct val="140000"/>
              </a:lnSpc>
              <a:spcBef>
                <a:spcPct val="0"/>
              </a:spcBef>
            </a:pPr>
            <a:r>
              <a:rPr lang="zh-CN" altLang="en-US">
                <a:solidFill>
                  <a:srgbClr val="FF0000"/>
                </a:solidFill>
                <a:latin typeface="Times New Roman" panose="02020603050405020304" pitchFamily="18" charset="0"/>
              </a:rPr>
              <a:t>动态策略</a:t>
            </a:r>
            <a:r>
              <a:rPr lang="zh-CN" altLang="en-US">
                <a:latin typeface="Times New Roman" panose="02020603050405020304" pitchFamily="18" charset="0"/>
              </a:rPr>
              <a:t>：直到程序执行时才能做出决定的策略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89347">
                                            <p:txEl>
                                              <p:pRg st="0" end="0"/>
                                            </p:txEl>
                                          </p:spTgt>
                                        </p:tgtEl>
                                        <p:attrNameLst>
                                          <p:attrName>style.visibility</p:attrName>
                                        </p:attrNameLst>
                                      </p:cBhvr>
                                      <p:to>
                                        <p:strVal val="visible"/>
                                      </p:to>
                                    </p:set>
                                    <p:animEffect transition="in" filter="blinds(horizontal)">
                                      <p:cBhvr>
                                        <p:cTn id="7" dur="500"/>
                                        <p:tgtEl>
                                          <p:spTgt spid="2489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89347">
                                            <p:txEl>
                                              <p:pRg st="1" end="1"/>
                                            </p:txEl>
                                          </p:spTgt>
                                        </p:tgtEl>
                                        <p:attrNameLst>
                                          <p:attrName>style.visibility</p:attrName>
                                        </p:attrNameLst>
                                      </p:cBhvr>
                                      <p:to>
                                        <p:strVal val="visible"/>
                                      </p:to>
                                    </p:set>
                                    <p:animEffect transition="in" filter="blinds(horizontal)">
                                      <p:cBhvr>
                                        <p:cTn id="12" dur="500"/>
                                        <p:tgtEl>
                                          <p:spTgt spid="248934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89347">
                                            <p:txEl>
                                              <p:pRg st="2" end="2"/>
                                            </p:txEl>
                                          </p:spTgt>
                                        </p:tgtEl>
                                        <p:attrNameLst>
                                          <p:attrName>style.visibility</p:attrName>
                                        </p:attrNameLst>
                                      </p:cBhvr>
                                      <p:to>
                                        <p:strVal val="visible"/>
                                      </p:to>
                                    </p:set>
                                    <p:animEffect transition="in" filter="blinds(horizontal)">
                                      <p:cBhvr>
                                        <p:cTn id="15" dur="500"/>
                                        <p:tgtEl>
                                          <p:spTgt spid="248934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89347">
                                            <p:txEl>
                                              <p:pRg st="3" end="3"/>
                                            </p:txEl>
                                          </p:spTgt>
                                        </p:tgtEl>
                                        <p:attrNameLst>
                                          <p:attrName>style.visibility</p:attrName>
                                        </p:attrNameLst>
                                      </p:cBhvr>
                                      <p:to>
                                        <p:strVal val="visible"/>
                                      </p:to>
                                    </p:set>
                                    <p:animEffect transition="in" filter="blinds(horizontal)">
                                      <p:cBhvr>
                                        <p:cTn id="18" dur="500"/>
                                        <p:tgtEl>
                                          <p:spTgt spid="2489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934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4050F98D-5515-D88C-5770-8891B103F5C0}"/>
              </a:ext>
            </a:extLst>
          </p:cNvPr>
          <p:cNvSpPr>
            <a:spLocks noGrp="1" noChangeArrowheads="1"/>
          </p:cNvSpPr>
          <p:nvPr>
            <p:ph type="title"/>
          </p:nvPr>
        </p:nvSpPr>
        <p:spPr/>
        <p:txBody>
          <a:bodyPr anchor="ctr"/>
          <a:lstStyle/>
          <a:p>
            <a:r>
              <a:rPr lang="en-US" altLang="zh-CN">
                <a:latin typeface="Times New Roman" panose="02020603050405020304" pitchFamily="18" charset="0"/>
              </a:rPr>
              <a:t>9.2.3 </a:t>
            </a:r>
            <a:r>
              <a:rPr lang="zh-CN" altLang="en-US">
                <a:latin typeface="Times New Roman" panose="02020603050405020304" pitchFamily="18" charset="0"/>
              </a:rPr>
              <a:t>局部数据的组织</a:t>
            </a:r>
          </a:p>
        </p:txBody>
      </p:sp>
      <p:sp>
        <p:nvSpPr>
          <p:cNvPr id="4" name="日期占位符 3">
            <a:extLst>
              <a:ext uri="{FF2B5EF4-FFF2-40B4-BE49-F238E27FC236}">
                <a16:creationId xmlns:a16="http://schemas.microsoft.com/office/drawing/2014/main" id="{03415891-9516-AA1A-A4BB-DCC59A806AF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4BB8D53-5C83-47F9-8088-BBA36BC10A2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6322" name="灯片编号占位符 5">
            <a:extLst>
              <a:ext uri="{FF2B5EF4-FFF2-40B4-BE49-F238E27FC236}">
                <a16:creationId xmlns:a16="http://schemas.microsoft.com/office/drawing/2014/main" id="{5CDC316E-AC68-6B67-FCA0-ED8B9999B86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B8674FC-B678-4FD1-9DA3-29070A2ADDE2}" type="slidenum">
              <a:rPr lang="en-US" altLang="zh-CN">
                <a:latin typeface="Arial" panose="020B0604020202020204" pitchFamily="34" charset="0"/>
              </a:rPr>
              <a:pPr/>
              <a:t>30</a:t>
            </a:fld>
            <a:endParaRPr lang="en-US" altLang="zh-CN">
              <a:latin typeface="Arial" panose="020B0604020202020204" pitchFamily="34" charset="0"/>
            </a:endParaRPr>
          </a:p>
        </p:txBody>
      </p:sp>
      <p:sp>
        <p:nvSpPr>
          <p:cNvPr id="2533379" name="Rectangle 3">
            <a:extLst>
              <a:ext uri="{FF2B5EF4-FFF2-40B4-BE49-F238E27FC236}">
                <a16:creationId xmlns:a16="http://schemas.microsoft.com/office/drawing/2014/main" id="{25E0B685-44C7-3F23-C623-4BFEBAF222BF}"/>
              </a:ext>
            </a:extLst>
          </p:cNvPr>
          <p:cNvSpPr>
            <a:spLocks noGrp="1" noChangeArrowheads="1"/>
          </p:cNvSpPr>
          <p:nvPr>
            <p:ph type="body" sz="quarter" idx="13"/>
          </p:nvPr>
        </p:nvSpPr>
        <p:spPr/>
        <p:txBody>
          <a:bodyPr>
            <a:normAutofit fontScale="92500" lnSpcReduction="20000"/>
          </a:bodyPr>
          <a:lstStyle/>
          <a:p>
            <a:pPr algn="just">
              <a:spcBef>
                <a:spcPct val="10000"/>
              </a:spcBef>
              <a:spcAft>
                <a:spcPct val="10000"/>
              </a:spcAft>
            </a:pPr>
            <a:r>
              <a:rPr lang="zh-CN" altLang="en-US" dirty="0">
                <a:solidFill>
                  <a:srgbClr val="3B3BFF"/>
                </a:solidFill>
                <a:latin typeface="Times New Roman" panose="02020603050405020304" pitchFamily="18" charset="0"/>
              </a:rPr>
              <a:t>字节</a:t>
            </a:r>
            <a:r>
              <a:rPr lang="zh-CN" altLang="en-US" dirty="0">
                <a:latin typeface="Times New Roman" panose="02020603050405020304" pitchFamily="18" charset="0"/>
              </a:rPr>
              <a:t>是可编址内存的最小单位。</a:t>
            </a:r>
          </a:p>
          <a:p>
            <a:pPr algn="just">
              <a:spcBef>
                <a:spcPct val="10000"/>
              </a:spcBef>
              <a:spcAft>
                <a:spcPct val="10000"/>
              </a:spcAft>
            </a:pPr>
            <a:r>
              <a:rPr lang="zh-CN" altLang="en-US" dirty="0">
                <a:latin typeface="Times New Roman" panose="02020603050405020304" pitchFamily="18" charset="0"/>
              </a:rPr>
              <a:t>变量所需的存储空间可以根据其</a:t>
            </a:r>
            <a:r>
              <a:rPr lang="zh-CN" altLang="en-US" dirty="0">
                <a:solidFill>
                  <a:srgbClr val="3B3BFF"/>
                </a:solidFill>
                <a:latin typeface="Times New Roman" panose="02020603050405020304" pitchFamily="18" charset="0"/>
              </a:rPr>
              <a:t>类型</a:t>
            </a:r>
            <a:r>
              <a:rPr lang="zh-CN" altLang="en-US" dirty="0">
                <a:latin typeface="Times New Roman" panose="02020603050405020304" pitchFamily="18" charset="0"/>
              </a:rPr>
              <a:t>而静态确定。</a:t>
            </a:r>
          </a:p>
          <a:p>
            <a:pPr algn="just">
              <a:spcBef>
                <a:spcPct val="10000"/>
              </a:spcBef>
              <a:spcAft>
                <a:spcPct val="10000"/>
              </a:spcAft>
            </a:pPr>
            <a:r>
              <a:rPr lang="zh-CN" altLang="en-US" dirty="0">
                <a:latin typeface="Times New Roman" panose="02020603050405020304" pitchFamily="18" charset="0"/>
              </a:rPr>
              <a:t>一个过程所声明的局部变量，按这些变量声明时出现的</a:t>
            </a:r>
            <a:r>
              <a:rPr lang="zh-CN" altLang="en-US" dirty="0">
                <a:solidFill>
                  <a:srgbClr val="3B3BFF"/>
                </a:solidFill>
                <a:latin typeface="Times New Roman" panose="02020603050405020304" pitchFamily="18" charset="0"/>
              </a:rPr>
              <a:t>次序</a:t>
            </a:r>
            <a:r>
              <a:rPr lang="zh-CN" altLang="en-US" dirty="0">
                <a:latin typeface="Times New Roman" panose="02020603050405020304" pitchFamily="18" charset="0"/>
              </a:rPr>
              <a:t>，在局部数据域中依次分配空间。 </a:t>
            </a:r>
          </a:p>
          <a:p>
            <a:pPr algn="just">
              <a:spcBef>
                <a:spcPct val="10000"/>
              </a:spcBef>
              <a:spcAft>
                <a:spcPct val="10000"/>
              </a:spcAft>
            </a:pPr>
            <a:r>
              <a:rPr lang="zh-CN" altLang="en-US" dirty="0">
                <a:solidFill>
                  <a:srgbClr val="3B3BFF"/>
                </a:solidFill>
                <a:latin typeface="Times New Roman" panose="02020603050405020304" pitchFamily="18" charset="0"/>
              </a:rPr>
              <a:t>局部数据的地址用相对于某个位置的地址来表示。</a:t>
            </a:r>
          </a:p>
          <a:p>
            <a:pPr algn="just">
              <a:spcBef>
                <a:spcPct val="10000"/>
              </a:spcBef>
              <a:spcAft>
                <a:spcPct val="10000"/>
              </a:spcAft>
            </a:pPr>
            <a:r>
              <a:rPr lang="zh-CN" altLang="en-US" dirty="0">
                <a:latin typeface="Times New Roman" panose="02020603050405020304" pitchFamily="18" charset="0"/>
              </a:rPr>
              <a:t>数据对象的存储安排还有</a:t>
            </a:r>
            <a:r>
              <a:rPr lang="zh-CN" altLang="en-US" dirty="0">
                <a:solidFill>
                  <a:srgbClr val="3B3BFF"/>
                </a:solidFill>
                <a:latin typeface="Times New Roman" panose="02020603050405020304" pitchFamily="18" charset="0"/>
              </a:rPr>
              <a:t>对齐</a:t>
            </a:r>
            <a:r>
              <a:rPr lang="zh-CN" altLang="en-US" dirty="0">
                <a:latin typeface="Times New Roman" panose="02020603050405020304" pitchFamily="18" charset="0"/>
              </a:rPr>
              <a:t>的问题。</a:t>
            </a:r>
          </a:p>
          <a:p>
            <a:pPr lvl="1" algn="just">
              <a:spcBef>
                <a:spcPct val="10000"/>
              </a:spcBef>
              <a:spcAft>
                <a:spcPct val="10000"/>
              </a:spcAft>
            </a:pPr>
            <a:r>
              <a:rPr lang="zh-CN" altLang="en-US" dirty="0">
                <a:latin typeface="Times New Roman" panose="02020603050405020304" pitchFamily="18" charset="0"/>
              </a:rPr>
              <a:t>整数必须放在内存中特定的位置，如被</a:t>
            </a:r>
            <a:r>
              <a:rPr lang="en-US" altLang="zh-CN"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a:t>
            </a:r>
            <a:r>
              <a:rPr lang="en-US" altLang="zh-CN" dirty="0">
                <a:latin typeface="Times New Roman" panose="02020603050405020304" pitchFamily="18" charset="0"/>
              </a:rPr>
              <a:t>8</a:t>
            </a:r>
            <a:r>
              <a:rPr lang="zh-CN" altLang="en-US" dirty="0">
                <a:latin typeface="Times New Roman" panose="02020603050405020304" pitchFamily="18" charset="0"/>
              </a:rPr>
              <a:t>整除的地址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33379">
                                            <p:txEl>
                                              <p:pRg st="0" end="0"/>
                                            </p:txEl>
                                          </p:spTgt>
                                        </p:tgtEl>
                                        <p:attrNameLst>
                                          <p:attrName>style.visibility</p:attrName>
                                        </p:attrNameLst>
                                      </p:cBhvr>
                                      <p:to>
                                        <p:strVal val="visible"/>
                                      </p:to>
                                    </p:set>
                                    <p:animEffect transition="in" filter="blinds(horizontal)">
                                      <p:cBhvr>
                                        <p:cTn id="7" dur="500"/>
                                        <p:tgtEl>
                                          <p:spTgt spid="2533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33379">
                                            <p:txEl>
                                              <p:pRg st="1" end="1"/>
                                            </p:txEl>
                                          </p:spTgt>
                                        </p:tgtEl>
                                        <p:attrNameLst>
                                          <p:attrName>style.visibility</p:attrName>
                                        </p:attrNameLst>
                                      </p:cBhvr>
                                      <p:to>
                                        <p:strVal val="visible"/>
                                      </p:to>
                                    </p:set>
                                    <p:animEffect transition="in" filter="blinds(horizontal)">
                                      <p:cBhvr>
                                        <p:cTn id="12" dur="500"/>
                                        <p:tgtEl>
                                          <p:spTgt spid="2533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33379">
                                            <p:txEl>
                                              <p:pRg st="2" end="2"/>
                                            </p:txEl>
                                          </p:spTgt>
                                        </p:tgtEl>
                                        <p:attrNameLst>
                                          <p:attrName>style.visibility</p:attrName>
                                        </p:attrNameLst>
                                      </p:cBhvr>
                                      <p:to>
                                        <p:strVal val="visible"/>
                                      </p:to>
                                    </p:set>
                                    <p:animEffect transition="in" filter="blinds(horizontal)">
                                      <p:cBhvr>
                                        <p:cTn id="17" dur="500"/>
                                        <p:tgtEl>
                                          <p:spTgt spid="2533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33379">
                                            <p:txEl>
                                              <p:pRg st="3" end="3"/>
                                            </p:txEl>
                                          </p:spTgt>
                                        </p:tgtEl>
                                        <p:attrNameLst>
                                          <p:attrName>style.visibility</p:attrName>
                                        </p:attrNameLst>
                                      </p:cBhvr>
                                      <p:to>
                                        <p:strVal val="visible"/>
                                      </p:to>
                                    </p:set>
                                    <p:animEffect transition="in" filter="blinds(horizontal)">
                                      <p:cBhvr>
                                        <p:cTn id="22" dur="500"/>
                                        <p:tgtEl>
                                          <p:spTgt spid="25333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33379">
                                            <p:txEl>
                                              <p:pRg st="4" end="4"/>
                                            </p:txEl>
                                          </p:spTgt>
                                        </p:tgtEl>
                                        <p:attrNameLst>
                                          <p:attrName>style.visibility</p:attrName>
                                        </p:attrNameLst>
                                      </p:cBhvr>
                                      <p:to>
                                        <p:strVal val="visible"/>
                                      </p:to>
                                    </p:set>
                                    <p:animEffect transition="in" filter="blinds(horizontal)">
                                      <p:cBhvr>
                                        <p:cTn id="27" dur="500"/>
                                        <p:tgtEl>
                                          <p:spTgt spid="2533379">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533379">
                                            <p:txEl>
                                              <p:pRg st="5" end="5"/>
                                            </p:txEl>
                                          </p:spTgt>
                                        </p:tgtEl>
                                        <p:attrNameLst>
                                          <p:attrName>style.visibility</p:attrName>
                                        </p:attrNameLst>
                                      </p:cBhvr>
                                      <p:to>
                                        <p:strVal val="visible"/>
                                      </p:to>
                                    </p:set>
                                    <p:animEffect transition="in" filter="blinds(horizontal)">
                                      <p:cBhvr>
                                        <p:cTn id="30" dur="500"/>
                                        <p:tgtEl>
                                          <p:spTgt spid="25333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337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849CB5D0-B44A-C946-C5C5-6671EC7C65C6}"/>
              </a:ext>
            </a:extLst>
          </p:cNvPr>
          <p:cNvSpPr>
            <a:spLocks noGrp="1" noChangeArrowheads="1"/>
          </p:cNvSpPr>
          <p:nvPr>
            <p:ph type="title"/>
          </p:nvPr>
        </p:nvSpPr>
        <p:spPr/>
        <p:txBody>
          <a:bodyPr anchor="ctr"/>
          <a:lstStyle/>
          <a:p>
            <a:r>
              <a:rPr lang="en-US" altLang="zh-CN">
                <a:latin typeface="Times New Roman" panose="02020603050405020304" pitchFamily="18" charset="0"/>
              </a:rPr>
              <a:t>9.2.3 </a:t>
            </a:r>
            <a:r>
              <a:rPr lang="zh-CN" altLang="en-US">
                <a:latin typeface="Times New Roman" panose="02020603050405020304" pitchFamily="18" charset="0"/>
              </a:rPr>
              <a:t>局部数据的组织</a:t>
            </a:r>
          </a:p>
        </p:txBody>
      </p:sp>
      <p:sp>
        <p:nvSpPr>
          <p:cNvPr id="4" name="日期占位符 3">
            <a:extLst>
              <a:ext uri="{FF2B5EF4-FFF2-40B4-BE49-F238E27FC236}">
                <a16:creationId xmlns:a16="http://schemas.microsoft.com/office/drawing/2014/main" id="{2F01079E-0D41-8EAC-1D0C-2FC12E493CC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843237A-0BA2-4989-BB8C-E7B2744120C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8370" name="灯片编号占位符 5">
            <a:extLst>
              <a:ext uri="{FF2B5EF4-FFF2-40B4-BE49-F238E27FC236}">
                <a16:creationId xmlns:a16="http://schemas.microsoft.com/office/drawing/2014/main" id="{82A5AB9A-F9D8-A7DE-4837-A818622F803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32B793B-79BB-4859-AFCE-F0F56101F2CC}" type="slidenum">
              <a:rPr lang="en-US" altLang="zh-CN">
                <a:latin typeface="Arial" panose="020B0604020202020204" pitchFamily="34" charset="0"/>
              </a:rPr>
              <a:pPr/>
              <a:t>31</a:t>
            </a:fld>
            <a:endParaRPr lang="en-US" altLang="zh-CN">
              <a:latin typeface="Arial" panose="020B0604020202020204" pitchFamily="34" charset="0"/>
            </a:endParaRPr>
          </a:p>
        </p:txBody>
      </p:sp>
      <p:sp>
        <p:nvSpPr>
          <p:cNvPr id="58372" name="Rectangle 3">
            <a:extLst>
              <a:ext uri="{FF2B5EF4-FFF2-40B4-BE49-F238E27FC236}">
                <a16:creationId xmlns:a16="http://schemas.microsoft.com/office/drawing/2014/main" id="{C5C2FF0D-172E-CE62-FFCD-5921A833D130}"/>
              </a:ext>
            </a:extLst>
          </p:cNvPr>
          <p:cNvSpPr>
            <a:spLocks noGrp="1" noChangeArrowheads="1"/>
          </p:cNvSpPr>
          <p:nvPr>
            <p:ph type="body" sz="quarter" idx="13"/>
          </p:nvPr>
        </p:nvSpPr>
        <p:spPr/>
        <p:txBody>
          <a:bodyPr>
            <a:normAutofit fontScale="77500" lnSpcReduction="20000"/>
          </a:bodyPr>
          <a:lstStyle/>
          <a:p>
            <a:pPr algn="just">
              <a:buFont typeface="Wingdings" panose="05000000000000000000" pitchFamily="2" charset="2"/>
              <a:buNone/>
            </a:pPr>
            <a:r>
              <a:rPr lang="zh-CN" altLang="en-US" b="0">
                <a:latin typeface="Times New Roman" panose="02020603050405020304" pitchFamily="18" charset="0"/>
              </a:rPr>
              <a:t>在</a:t>
            </a:r>
            <a:r>
              <a:rPr lang="en-US" altLang="zh-CN" b="0">
                <a:latin typeface="Times New Roman" panose="02020603050405020304" pitchFamily="18" charset="0"/>
              </a:rPr>
              <a:t>SPARC/Solaris</a:t>
            </a:r>
            <a:r>
              <a:rPr lang="zh-CN" altLang="en-US" b="0">
                <a:latin typeface="Times New Roman" panose="02020603050405020304" pitchFamily="18" charset="0"/>
              </a:rPr>
              <a:t>工作站上下面两个结构的</a:t>
            </a:r>
            <a:r>
              <a:rPr lang="en-US" altLang="zh-CN" b="0">
                <a:latin typeface="Times New Roman" panose="02020603050405020304" pitchFamily="18" charset="0"/>
              </a:rPr>
              <a:t>size</a:t>
            </a:r>
            <a:r>
              <a:rPr lang="zh-CN" altLang="en-US" b="0">
                <a:latin typeface="Times New Roman" panose="02020603050405020304" pitchFamily="18" charset="0"/>
              </a:rPr>
              <a:t>分别是</a:t>
            </a:r>
            <a:r>
              <a:rPr lang="en-US" altLang="zh-CN" b="0">
                <a:latin typeface="Times New Roman" panose="02020603050405020304" pitchFamily="18" charset="0"/>
              </a:rPr>
              <a:t>24</a:t>
            </a:r>
            <a:r>
              <a:rPr lang="zh-CN" altLang="en-US" b="0">
                <a:latin typeface="Times New Roman" panose="02020603050405020304" pitchFamily="18" charset="0"/>
              </a:rPr>
              <a:t>和</a:t>
            </a:r>
            <a:r>
              <a:rPr lang="en-US" altLang="zh-CN" b="0">
                <a:latin typeface="Times New Roman" panose="02020603050405020304" pitchFamily="18" charset="0"/>
              </a:rPr>
              <a:t>16</a:t>
            </a:r>
            <a:r>
              <a:rPr lang="zh-CN" altLang="en-US" b="0">
                <a:latin typeface="Times New Roman" panose="02020603050405020304" pitchFamily="18" charset="0"/>
              </a:rPr>
              <a:t>，为什么不一样？</a:t>
            </a:r>
          </a:p>
          <a:p>
            <a:pPr algn="just">
              <a:buFont typeface="Wingdings" panose="05000000000000000000" pitchFamily="2" charset="2"/>
              <a:buNone/>
            </a:pPr>
            <a:r>
              <a:rPr lang="en-US" altLang="zh-CN" b="0">
                <a:latin typeface="Times New Roman" panose="02020603050405020304" pitchFamily="18" charset="0"/>
                <a:cs typeface="Times New Roman" panose="02020603050405020304" pitchFamily="18" charset="0"/>
              </a:rPr>
              <a:t>typedef struct  _a{		</a:t>
            </a:r>
          </a:p>
          <a:p>
            <a:pPr algn="just">
              <a:buFont typeface="Wingdings" panose="05000000000000000000" pitchFamily="2" charset="2"/>
              <a:buNone/>
            </a:pPr>
            <a:r>
              <a:rPr lang="en-US" altLang="zh-CN" b="0">
                <a:latin typeface="Times New Roman" panose="02020603050405020304" pitchFamily="18" charset="0"/>
                <a:cs typeface="Times New Roman" panose="02020603050405020304" pitchFamily="18" charset="0"/>
              </a:rPr>
              <a:t>typedef struct  _b{</a:t>
            </a:r>
          </a:p>
          <a:p>
            <a:pPr algn="just">
              <a:buFont typeface="Wingdings" panose="05000000000000000000" pitchFamily="2" charset="2"/>
              <a:buNone/>
            </a:pPr>
            <a:r>
              <a:rPr lang="en-US" altLang="zh-CN" b="0">
                <a:latin typeface="Times New Roman" panose="02020603050405020304" pitchFamily="18" charset="0"/>
                <a:cs typeface="Times New Roman" panose="02020603050405020304" pitchFamily="18" charset="0"/>
              </a:rPr>
              <a:t>		char c1;	char c1;</a:t>
            </a:r>
          </a:p>
          <a:p>
            <a:pPr algn="just">
              <a:buFont typeface="Wingdings" panose="05000000000000000000" pitchFamily="2" charset="2"/>
              <a:buNone/>
            </a:pPr>
            <a:r>
              <a:rPr lang="en-US" altLang="zh-CN" b="0">
                <a:latin typeface="Times New Roman" panose="02020603050405020304" pitchFamily="18" charset="0"/>
                <a:cs typeface="Times New Roman" panose="02020603050405020304" pitchFamily="18" charset="0"/>
              </a:rPr>
              <a:t>		long i; char c2;</a:t>
            </a:r>
          </a:p>
          <a:p>
            <a:pPr algn="just">
              <a:buFont typeface="Wingdings" panose="05000000000000000000" pitchFamily="2" charset="2"/>
              <a:buNone/>
            </a:pPr>
            <a:r>
              <a:rPr lang="en-US" altLang="zh-CN" b="0">
                <a:latin typeface="Times New Roman" panose="02020603050405020304" pitchFamily="18" charset="0"/>
                <a:cs typeface="Times New Roman" panose="02020603050405020304" pitchFamily="18" charset="0"/>
              </a:rPr>
              <a:t>		char	c2;	 long i;</a:t>
            </a:r>
          </a:p>
          <a:p>
            <a:pPr algn="just">
              <a:buFont typeface="Wingdings" panose="05000000000000000000" pitchFamily="2" charset="2"/>
              <a:buNone/>
            </a:pPr>
            <a:r>
              <a:rPr lang="en-US" altLang="zh-CN" b="0">
                <a:latin typeface="Times New Roman" panose="02020603050405020304" pitchFamily="18" charset="0"/>
                <a:cs typeface="Times New Roman" panose="02020603050405020304" pitchFamily="18" charset="0"/>
              </a:rPr>
              <a:t>		double f;	double f;}a;	}b;</a:t>
            </a:r>
            <a:endParaRPr lang="en-US" altLang="zh-CN" b="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85449ECB-9D79-F12A-477D-49886C7C7676}"/>
              </a:ext>
            </a:extLst>
          </p:cNvPr>
          <p:cNvSpPr>
            <a:spLocks noGrp="1" noChangeArrowheads="1"/>
          </p:cNvSpPr>
          <p:nvPr>
            <p:ph type="title"/>
          </p:nvPr>
        </p:nvSpPr>
        <p:spPr/>
        <p:txBody>
          <a:bodyPr anchor="ctr"/>
          <a:lstStyle/>
          <a:p>
            <a:r>
              <a:rPr lang="en-US" altLang="zh-CN">
                <a:latin typeface="Times New Roman" panose="02020603050405020304" pitchFamily="18" charset="0"/>
              </a:rPr>
              <a:t>9.2.3 </a:t>
            </a:r>
            <a:r>
              <a:rPr lang="zh-CN" altLang="en-US">
                <a:latin typeface="Times New Roman" panose="02020603050405020304" pitchFamily="18" charset="0"/>
              </a:rPr>
              <a:t>局部数据的组织</a:t>
            </a:r>
          </a:p>
        </p:txBody>
      </p:sp>
      <p:sp>
        <p:nvSpPr>
          <p:cNvPr id="4" name="日期占位符 3">
            <a:extLst>
              <a:ext uri="{FF2B5EF4-FFF2-40B4-BE49-F238E27FC236}">
                <a16:creationId xmlns:a16="http://schemas.microsoft.com/office/drawing/2014/main" id="{14E8C9E8-F496-391C-7A0F-250AB44BF658}"/>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077EA39-A26D-4206-8434-649AD0A0055D}" type="datetime1">
              <a:rPr lang="zh-CN" altLang="en-US" noProof="0" smtClean="0">
                <a:latin typeface="+mn-lt"/>
                <a:cs typeface="+mn-cs"/>
              </a:rPr>
              <a:pPr>
                <a:buClrTx/>
                <a:buFontTx/>
                <a:buNone/>
                <a:defRPr/>
              </a:pPr>
              <a:t>2022/7/13</a:t>
            </a:fld>
            <a:endParaRPr lang="en-US" altLang="zh-CN" noProof="0" dirty="0">
              <a:latin typeface="+mn-lt"/>
              <a:cs typeface="+mn-cs"/>
            </a:endParaRPr>
          </a:p>
        </p:txBody>
      </p:sp>
      <p:sp>
        <p:nvSpPr>
          <p:cNvPr id="60418" name="灯片编号占位符 5">
            <a:extLst>
              <a:ext uri="{FF2B5EF4-FFF2-40B4-BE49-F238E27FC236}">
                <a16:creationId xmlns:a16="http://schemas.microsoft.com/office/drawing/2014/main" id="{9C69E762-C273-F9F4-A87E-DA3AE9C22F8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B9BAE50-8EA6-4F76-82DC-BE796D3E93D4}" type="slidenum">
              <a:rPr lang="en-US" altLang="zh-CN">
                <a:latin typeface="Arial" panose="020B0604020202020204" pitchFamily="34" charset="0"/>
              </a:rPr>
              <a:pPr/>
              <a:t>32</a:t>
            </a:fld>
            <a:endParaRPr lang="en-US" altLang="zh-CN">
              <a:latin typeface="Arial" panose="020B0604020202020204" pitchFamily="34" charset="0"/>
            </a:endParaRPr>
          </a:p>
        </p:txBody>
      </p:sp>
      <p:sp>
        <p:nvSpPr>
          <p:cNvPr id="60420" name="Rectangle 3">
            <a:extLst>
              <a:ext uri="{FF2B5EF4-FFF2-40B4-BE49-F238E27FC236}">
                <a16:creationId xmlns:a16="http://schemas.microsoft.com/office/drawing/2014/main" id="{842BB61A-93C1-E5BA-84C5-DDB66002A79D}"/>
              </a:ext>
            </a:extLst>
          </p:cNvPr>
          <p:cNvSpPr>
            <a:spLocks noGrp="1" noChangeArrowheads="1"/>
          </p:cNvSpPr>
          <p:nvPr>
            <p:ph type="body" sz="quarter" idx="13"/>
          </p:nvPr>
        </p:nvSpPr>
        <p:spPr>
          <a:xfrm>
            <a:off x="1064596" y="1443018"/>
            <a:ext cx="9783916" cy="4324736"/>
          </a:xfrm>
        </p:spPr>
        <p:txBody>
          <a:bodyPr>
            <a:normAutofit fontScale="62500" lnSpcReduction="20000"/>
          </a:bodyPr>
          <a:lstStyle/>
          <a:p>
            <a:pPr algn="just">
              <a:buFont typeface="Wingdings" panose="05000000000000000000" pitchFamily="2" charset="2"/>
              <a:buNone/>
            </a:pPr>
            <a:r>
              <a:rPr lang="zh-CN" altLang="en-US" sz="3800" b="0" dirty="0">
                <a:latin typeface="Times New Roman" panose="02020603050405020304" pitchFamily="18" charset="0"/>
              </a:rPr>
              <a:t>在</a:t>
            </a:r>
            <a:r>
              <a:rPr lang="en-US" altLang="zh-CN" sz="3800" b="0" dirty="0">
                <a:latin typeface="Times New Roman" panose="02020603050405020304" pitchFamily="18" charset="0"/>
              </a:rPr>
              <a:t>SPARC/Solaris</a:t>
            </a:r>
            <a:r>
              <a:rPr lang="zh-CN" altLang="en-US" sz="3800" b="0" dirty="0">
                <a:latin typeface="Times New Roman" panose="02020603050405020304" pitchFamily="18" charset="0"/>
              </a:rPr>
              <a:t>工作站上下面两个结构的</a:t>
            </a:r>
            <a:r>
              <a:rPr lang="en-US" altLang="zh-CN" sz="3800" b="0" dirty="0">
                <a:latin typeface="Times New Roman" panose="02020603050405020304" pitchFamily="18" charset="0"/>
              </a:rPr>
              <a:t>size</a:t>
            </a:r>
            <a:r>
              <a:rPr lang="zh-CN" altLang="en-US" sz="3800" b="0" dirty="0">
                <a:latin typeface="Times New Roman" panose="02020603050405020304" pitchFamily="18" charset="0"/>
              </a:rPr>
              <a:t>分别是</a:t>
            </a:r>
            <a:r>
              <a:rPr lang="en-US" altLang="zh-CN" sz="3800" b="0" dirty="0">
                <a:latin typeface="Times New Roman" panose="02020603050405020304" pitchFamily="18" charset="0"/>
              </a:rPr>
              <a:t>24</a:t>
            </a:r>
            <a:r>
              <a:rPr lang="zh-CN" altLang="en-US" sz="3800" b="0" dirty="0">
                <a:latin typeface="Times New Roman" panose="02020603050405020304" pitchFamily="18" charset="0"/>
              </a:rPr>
              <a:t>和</a:t>
            </a:r>
            <a:r>
              <a:rPr lang="en-US" altLang="zh-CN" sz="3800" b="0" dirty="0">
                <a:latin typeface="Times New Roman" panose="02020603050405020304" pitchFamily="18" charset="0"/>
              </a:rPr>
              <a:t>16</a:t>
            </a:r>
            <a:r>
              <a:rPr lang="zh-CN" altLang="en-US" sz="3800" b="0" dirty="0">
                <a:latin typeface="Times New Roman" panose="02020603050405020304" pitchFamily="18" charset="0"/>
              </a:rPr>
              <a:t>，为什么不一样？</a:t>
            </a:r>
          </a:p>
          <a:p>
            <a:pPr algn="just">
              <a:buFont typeface="Wingdings" panose="05000000000000000000" pitchFamily="2" charset="2"/>
              <a:buNone/>
            </a:pPr>
            <a:r>
              <a:rPr lang="en-US" altLang="zh-CN" sz="3200" b="0" dirty="0">
                <a:latin typeface="Times New Roman" panose="02020603050405020304" pitchFamily="18" charset="0"/>
                <a:cs typeface="Times New Roman" panose="02020603050405020304" pitchFamily="18" charset="0"/>
              </a:rPr>
              <a:t>typedef </a:t>
            </a:r>
            <a:r>
              <a:rPr lang="en-US" altLang="zh-CN" sz="3200" b="0" dirty="0" err="1">
                <a:latin typeface="Times New Roman" panose="02020603050405020304" pitchFamily="18" charset="0"/>
                <a:cs typeface="Times New Roman" panose="02020603050405020304" pitchFamily="18" charset="0"/>
              </a:rPr>
              <a:t>struct_a</a:t>
            </a:r>
            <a:r>
              <a:rPr lang="en-US" altLang="zh-CN" sz="3200" b="0" dirty="0">
                <a:latin typeface="Times New Roman" panose="02020603050405020304" pitchFamily="18" charset="0"/>
                <a:cs typeface="Times New Roman" panose="02020603050405020304" pitchFamily="18" charset="0"/>
              </a:rPr>
              <a:t>{				typedef struct  _b{</a:t>
            </a:r>
          </a:p>
          <a:p>
            <a:pPr algn="just">
              <a:buFont typeface="Wingdings" panose="05000000000000000000" pitchFamily="2" charset="2"/>
              <a:buNone/>
            </a:pPr>
            <a:r>
              <a:rPr lang="en-US" altLang="zh-CN" sz="3200" b="0" dirty="0">
                <a:latin typeface="Times New Roman" panose="02020603050405020304" pitchFamily="18" charset="0"/>
                <a:cs typeface="Times New Roman" panose="02020603050405020304" pitchFamily="18" charset="0"/>
              </a:rPr>
              <a:t>		char c1;	</a:t>
            </a:r>
            <a:r>
              <a:rPr lang="en-US" altLang="zh-CN" sz="3200" b="0" dirty="0">
                <a:solidFill>
                  <a:srgbClr val="FF00FF"/>
                </a:solidFill>
                <a:latin typeface="Times New Roman" panose="02020603050405020304" pitchFamily="18" charset="0"/>
                <a:cs typeface="Times New Roman" panose="02020603050405020304" pitchFamily="18" charset="0"/>
              </a:rPr>
              <a:t>0 				</a:t>
            </a:r>
            <a:r>
              <a:rPr lang="en-US" altLang="zh-CN" sz="3200" b="0" dirty="0">
                <a:latin typeface="Times New Roman" panose="02020603050405020304" pitchFamily="18" charset="0"/>
                <a:cs typeface="Times New Roman" panose="02020603050405020304" pitchFamily="18" charset="0"/>
              </a:rPr>
              <a:t>char c1;</a:t>
            </a:r>
            <a:r>
              <a:rPr lang="en-US" altLang="zh-CN" sz="3200" b="0" dirty="0">
                <a:solidFill>
                  <a:srgbClr val="FF00FF"/>
                </a:solidFill>
                <a:latin typeface="Times New Roman" panose="02020603050405020304" pitchFamily="18" charset="0"/>
                <a:cs typeface="Times New Roman" panose="02020603050405020304" pitchFamily="18" charset="0"/>
              </a:rPr>
              <a:t>0</a:t>
            </a:r>
          </a:p>
          <a:p>
            <a:pPr algn="just">
              <a:buFont typeface="Wingdings" panose="05000000000000000000" pitchFamily="2" charset="2"/>
              <a:buNone/>
            </a:pPr>
            <a:r>
              <a:rPr lang="en-US" altLang="zh-CN" sz="3200" b="0" dirty="0">
                <a:latin typeface="Times New Roman" panose="02020603050405020304" pitchFamily="18" charset="0"/>
                <a:cs typeface="Times New Roman" panose="02020603050405020304" pitchFamily="18" charset="0"/>
              </a:rPr>
              <a:t>		long i;</a:t>
            </a:r>
            <a:r>
              <a:rPr lang="en-US" altLang="zh-CN" sz="3200" b="0" dirty="0">
                <a:solidFill>
                  <a:srgbClr val="FF00FF"/>
                </a:solidFill>
                <a:latin typeface="Times New Roman" panose="02020603050405020304" pitchFamily="18" charset="0"/>
                <a:cs typeface="Times New Roman" panose="02020603050405020304" pitchFamily="18" charset="0"/>
              </a:rPr>
              <a:t>4</a:t>
            </a:r>
            <a:r>
              <a:rPr lang="en-US" altLang="zh-CN" sz="3200" b="0" dirty="0">
                <a:latin typeface="Times New Roman" panose="02020603050405020304" pitchFamily="18" charset="0"/>
                <a:cs typeface="Times New Roman" panose="02020603050405020304" pitchFamily="18" charset="0"/>
              </a:rPr>
              <a:t> 					char c2; </a:t>
            </a:r>
            <a:r>
              <a:rPr lang="en-US" altLang="zh-CN" sz="3200" b="0" dirty="0">
                <a:solidFill>
                  <a:srgbClr val="FF00FF"/>
                </a:solidFill>
                <a:latin typeface="Times New Roman" panose="02020603050405020304" pitchFamily="18" charset="0"/>
                <a:cs typeface="Times New Roman" panose="02020603050405020304" pitchFamily="18" charset="0"/>
              </a:rPr>
              <a:t>1</a:t>
            </a:r>
          </a:p>
          <a:p>
            <a:pPr algn="just">
              <a:buFont typeface="Wingdings" panose="05000000000000000000" pitchFamily="2" charset="2"/>
              <a:buNone/>
            </a:pPr>
            <a:r>
              <a:rPr lang="en-US" altLang="zh-CN" sz="3200" b="0" dirty="0">
                <a:latin typeface="Times New Roman" panose="02020603050405020304" pitchFamily="18" charset="0"/>
                <a:cs typeface="Times New Roman" panose="02020603050405020304" pitchFamily="18" charset="0"/>
              </a:rPr>
              <a:t>		char c2;	</a:t>
            </a:r>
            <a:r>
              <a:rPr lang="en-US" altLang="zh-CN" sz="3200" b="0" dirty="0">
                <a:solidFill>
                  <a:srgbClr val="FF00FF"/>
                </a:solidFill>
                <a:latin typeface="Times New Roman" panose="02020603050405020304" pitchFamily="18" charset="0"/>
                <a:cs typeface="Times New Roman" panose="02020603050405020304" pitchFamily="18" charset="0"/>
              </a:rPr>
              <a:t>8</a:t>
            </a:r>
            <a:r>
              <a:rPr lang="en-US" altLang="zh-CN" sz="3200" b="0" dirty="0">
                <a:latin typeface="Times New Roman" panose="02020603050405020304" pitchFamily="18" charset="0"/>
                <a:cs typeface="Times New Roman" panose="02020603050405020304" pitchFamily="18" charset="0"/>
              </a:rPr>
              <a:t> 				long </a:t>
            </a:r>
            <a:r>
              <a:rPr lang="en-US" altLang="zh-CN" sz="3200" b="0" dirty="0" err="1">
                <a:latin typeface="Times New Roman" panose="02020603050405020304" pitchFamily="18" charset="0"/>
                <a:cs typeface="Times New Roman" panose="02020603050405020304" pitchFamily="18" charset="0"/>
              </a:rPr>
              <a:t>i</a:t>
            </a:r>
            <a:r>
              <a:rPr lang="en-US" altLang="zh-CN" sz="3200" b="0" dirty="0">
                <a:latin typeface="Times New Roman" panose="02020603050405020304" pitchFamily="18" charset="0"/>
                <a:cs typeface="Times New Roman" panose="02020603050405020304" pitchFamily="18" charset="0"/>
              </a:rPr>
              <a:t>;  </a:t>
            </a:r>
            <a:r>
              <a:rPr lang="en-US" altLang="zh-CN" sz="3200" b="0" dirty="0">
                <a:solidFill>
                  <a:srgbClr val="FF00FF"/>
                </a:solidFill>
                <a:latin typeface="Times New Roman" panose="02020603050405020304" pitchFamily="18" charset="0"/>
                <a:cs typeface="Times New Roman" panose="02020603050405020304" pitchFamily="18" charset="0"/>
              </a:rPr>
              <a:t>4</a:t>
            </a:r>
          </a:p>
          <a:p>
            <a:pPr algn="just">
              <a:buFont typeface="Wingdings" panose="05000000000000000000" pitchFamily="2" charset="2"/>
              <a:buNone/>
            </a:pPr>
            <a:r>
              <a:rPr lang="en-US" altLang="zh-CN" sz="3200" b="0" dirty="0">
                <a:latin typeface="Times New Roman" panose="02020603050405020304" pitchFamily="18" charset="0"/>
                <a:cs typeface="Times New Roman" panose="02020603050405020304" pitchFamily="18" charset="0"/>
              </a:rPr>
              <a:t>		double f; </a:t>
            </a:r>
            <a:r>
              <a:rPr lang="en-US" altLang="zh-CN" sz="3200" b="0" dirty="0">
                <a:solidFill>
                  <a:srgbClr val="FF00FF"/>
                </a:solidFill>
                <a:latin typeface="Times New Roman" panose="02020603050405020304" pitchFamily="18" charset="0"/>
                <a:cs typeface="Times New Roman" panose="02020603050405020304" pitchFamily="18" charset="0"/>
              </a:rPr>
              <a:t>16</a:t>
            </a:r>
            <a:r>
              <a:rPr lang="en-US" altLang="zh-CN" sz="3200" b="0" dirty="0">
                <a:latin typeface="Times New Roman" panose="02020603050405020304" pitchFamily="18" charset="0"/>
                <a:cs typeface="Times New Roman" panose="02020603050405020304" pitchFamily="18" charset="0"/>
              </a:rPr>
              <a:t>	 			double f;</a:t>
            </a:r>
            <a:r>
              <a:rPr lang="en-US" altLang="zh-CN" sz="3200" b="0" dirty="0">
                <a:solidFill>
                  <a:srgbClr val="FF00FF"/>
                </a:solidFill>
                <a:latin typeface="Times New Roman" panose="02020603050405020304" pitchFamily="18" charset="0"/>
                <a:cs typeface="Times New Roman" panose="02020603050405020304" pitchFamily="18" charset="0"/>
              </a:rPr>
              <a:t>8</a:t>
            </a:r>
          </a:p>
          <a:p>
            <a:pPr algn="just">
              <a:buFont typeface="Wingdings" panose="05000000000000000000" pitchFamily="2" charset="2"/>
              <a:buNone/>
            </a:pPr>
            <a:r>
              <a:rPr lang="en-US" altLang="zh-CN" sz="3200" b="0" dirty="0">
                <a:latin typeface="Times New Roman" panose="02020603050405020304" pitchFamily="18" charset="0"/>
                <a:cs typeface="Times New Roman" panose="02020603050405020304" pitchFamily="18" charset="0"/>
              </a:rPr>
              <a:t>}a; 					}b;</a:t>
            </a:r>
            <a:endParaRPr lang="en-US" altLang="zh-CN" sz="3200" b="0"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AE951947-C212-5442-7F71-3E5D688CC624}"/>
              </a:ext>
            </a:extLst>
          </p:cNvPr>
          <p:cNvSpPr>
            <a:spLocks noGrp="1" noChangeArrowheads="1"/>
          </p:cNvSpPr>
          <p:nvPr>
            <p:ph type="title"/>
          </p:nvPr>
        </p:nvSpPr>
        <p:spPr/>
        <p:txBody>
          <a:bodyPr anchor="ctr"/>
          <a:lstStyle/>
          <a:p>
            <a:r>
              <a:rPr lang="en-US" altLang="zh-CN">
                <a:latin typeface="Times New Roman" panose="02020603050405020304" pitchFamily="18" charset="0"/>
              </a:rPr>
              <a:t>9.2.3 </a:t>
            </a:r>
            <a:r>
              <a:rPr lang="zh-CN" altLang="en-US">
                <a:latin typeface="Times New Roman" panose="02020603050405020304" pitchFamily="18" charset="0"/>
              </a:rPr>
              <a:t>局部数据的组织</a:t>
            </a:r>
          </a:p>
        </p:txBody>
      </p:sp>
      <p:sp>
        <p:nvSpPr>
          <p:cNvPr id="4" name="日期占位符 3">
            <a:extLst>
              <a:ext uri="{FF2B5EF4-FFF2-40B4-BE49-F238E27FC236}">
                <a16:creationId xmlns:a16="http://schemas.microsoft.com/office/drawing/2014/main" id="{A2C39F1F-DC6C-19EF-0391-8F7ED9AF5E98}"/>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00E8C86-D407-4264-BF34-73C23851F2A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2466" name="灯片编号占位符 5">
            <a:extLst>
              <a:ext uri="{FF2B5EF4-FFF2-40B4-BE49-F238E27FC236}">
                <a16:creationId xmlns:a16="http://schemas.microsoft.com/office/drawing/2014/main" id="{2101FD3D-5075-4FEC-788F-4335ED969EA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79D5601-5B4A-4049-96F0-3D9D62E13600}" type="slidenum">
              <a:rPr lang="en-US" altLang="zh-CN">
                <a:latin typeface="Arial" panose="020B0604020202020204" pitchFamily="34" charset="0"/>
              </a:rPr>
              <a:pPr/>
              <a:t>33</a:t>
            </a:fld>
            <a:endParaRPr lang="en-US" altLang="zh-CN">
              <a:latin typeface="Arial" panose="020B0604020202020204" pitchFamily="34" charset="0"/>
            </a:endParaRPr>
          </a:p>
        </p:txBody>
      </p:sp>
      <p:sp>
        <p:nvSpPr>
          <p:cNvPr id="62468" name="Rectangle 3">
            <a:extLst>
              <a:ext uri="{FF2B5EF4-FFF2-40B4-BE49-F238E27FC236}">
                <a16:creationId xmlns:a16="http://schemas.microsoft.com/office/drawing/2014/main" id="{F91BF1C1-DCD0-BE80-AC46-2A65D1343968}"/>
              </a:ext>
            </a:extLst>
          </p:cNvPr>
          <p:cNvSpPr>
            <a:spLocks noGrp="1" noChangeArrowheads="1"/>
          </p:cNvSpPr>
          <p:nvPr>
            <p:ph type="body" sz="quarter" idx="13"/>
          </p:nvPr>
        </p:nvSpPr>
        <p:spPr>
          <a:xfrm>
            <a:off x="1064596" y="1443018"/>
            <a:ext cx="9783916" cy="4744718"/>
          </a:xfrm>
        </p:spPr>
        <p:txBody>
          <a:bodyPr>
            <a:normAutofit fontScale="77500" lnSpcReduction="20000"/>
          </a:bodyPr>
          <a:lstStyle/>
          <a:p>
            <a:pPr algn="just">
              <a:buFont typeface="Wingdings" panose="05000000000000000000" pitchFamily="2" charset="2"/>
              <a:buNone/>
            </a:pPr>
            <a:r>
              <a:rPr lang="zh-CN" altLang="en-US" b="0" dirty="0">
                <a:latin typeface="Times New Roman" panose="02020603050405020304" pitchFamily="18" charset="0"/>
              </a:rPr>
              <a:t>在</a:t>
            </a:r>
            <a:r>
              <a:rPr lang="en-US" altLang="zh-CN" b="0" dirty="0">
                <a:solidFill>
                  <a:srgbClr val="FF0000"/>
                </a:solidFill>
                <a:latin typeface="Times New Roman" panose="02020603050405020304" pitchFamily="18" charset="0"/>
              </a:rPr>
              <a:t>X86/Linux</a:t>
            </a:r>
            <a:r>
              <a:rPr lang="zh-CN" altLang="en-US" b="0" dirty="0">
                <a:latin typeface="Times New Roman" panose="02020603050405020304" pitchFamily="18" charset="0"/>
              </a:rPr>
              <a:t>机器的结果和</a:t>
            </a:r>
            <a:r>
              <a:rPr lang="en-US" altLang="zh-CN" b="0" dirty="0">
                <a:latin typeface="Times New Roman" panose="02020603050405020304" pitchFamily="18" charset="0"/>
              </a:rPr>
              <a:t>SPARC/Solaris</a:t>
            </a:r>
            <a:r>
              <a:rPr lang="zh-CN" altLang="en-US" b="0" dirty="0">
                <a:latin typeface="Times New Roman" panose="02020603050405020304" pitchFamily="18" charset="0"/>
              </a:rPr>
              <a:t>工作站不一样，是</a:t>
            </a:r>
            <a:r>
              <a:rPr lang="en-US" altLang="zh-CN" b="0" dirty="0">
                <a:solidFill>
                  <a:srgbClr val="FF0000"/>
                </a:solidFill>
                <a:latin typeface="Times New Roman" panose="02020603050405020304" pitchFamily="18" charset="0"/>
              </a:rPr>
              <a:t>20</a:t>
            </a:r>
            <a:r>
              <a:rPr lang="zh-CN" altLang="en-US" b="0" dirty="0">
                <a:latin typeface="Times New Roman" panose="02020603050405020304" pitchFamily="18" charset="0"/>
              </a:rPr>
              <a:t>和</a:t>
            </a:r>
            <a:r>
              <a:rPr lang="en-US" altLang="zh-CN" b="0" dirty="0">
                <a:solidFill>
                  <a:srgbClr val="FF0000"/>
                </a:solidFill>
                <a:latin typeface="Times New Roman" panose="02020603050405020304" pitchFamily="18" charset="0"/>
              </a:rPr>
              <a:t>16</a:t>
            </a:r>
            <a:r>
              <a:rPr lang="zh-CN" altLang="en-US" b="0" dirty="0">
                <a:latin typeface="Times New Roman" panose="02020603050405020304" pitchFamily="18" charset="0"/>
              </a:rPr>
              <a:t>。</a:t>
            </a:r>
          </a:p>
          <a:p>
            <a:pPr algn="just">
              <a:buFont typeface="Wingdings" panose="05000000000000000000" pitchFamily="2" charset="2"/>
              <a:buNone/>
            </a:pPr>
            <a:r>
              <a:rPr lang="en-US" altLang="zh-CN" b="0" dirty="0">
                <a:latin typeface="Times New Roman" panose="02020603050405020304" pitchFamily="18" charset="0"/>
                <a:cs typeface="Times New Roman" panose="02020603050405020304" pitchFamily="18" charset="0"/>
              </a:rPr>
              <a:t>typedef struct _a{</a:t>
            </a:r>
          </a:p>
          <a:p>
            <a:pPr algn="just">
              <a:buFont typeface="Wingdings" panose="05000000000000000000" pitchFamily="2" charset="2"/>
              <a:buNone/>
            </a:pPr>
            <a:r>
              <a:rPr lang="en-US" altLang="zh-CN" b="0" dirty="0">
                <a:latin typeface="Times New Roman" panose="02020603050405020304" pitchFamily="18" charset="0"/>
                <a:cs typeface="Times New Roman" panose="02020603050405020304" pitchFamily="18" charset="0"/>
              </a:rPr>
              <a:t>typedef struct  _b{</a:t>
            </a:r>
          </a:p>
          <a:p>
            <a:pPr algn="just">
              <a:buFont typeface="Wingdings" panose="05000000000000000000" pitchFamily="2" charset="2"/>
              <a:buNone/>
            </a:pPr>
            <a:r>
              <a:rPr lang="en-US" altLang="zh-CN" b="0" dirty="0">
                <a:latin typeface="Times New Roman" panose="02020603050405020304" pitchFamily="18" charset="0"/>
                <a:cs typeface="Times New Roman" panose="02020603050405020304" pitchFamily="18" charset="0"/>
              </a:rPr>
              <a:t>		char c1;	</a:t>
            </a:r>
            <a:r>
              <a:rPr lang="en-US" altLang="zh-CN" b="0" dirty="0">
                <a:solidFill>
                  <a:srgbClr val="FF00FF"/>
                </a:solidFill>
                <a:latin typeface="Times New Roman" panose="02020603050405020304" pitchFamily="18" charset="0"/>
                <a:cs typeface="Times New Roman" panose="02020603050405020304" pitchFamily="18" charset="0"/>
              </a:rPr>
              <a:t>0</a:t>
            </a:r>
            <a:r>
              <a:rPr lang="en-US" altLang="zh-CN" b="0" dirty="0">
                <a:latin typeface="Times New Roman" panose="02020603050405020304" pitchFamily="18" charset="0"/>
                <a:cs typeface="Times New Roman" panose="02020603050405020304" pitchFamily="18" charset="0"/>
              </a:rPr>
              <a:t> 	char c1;	</a:t>
            </a:r>
            <a:r>
              <a:rPr lang="en-US" altLang="zh-CN" b="0" dirty="0">
                <a:solidFill>
                  <a:srgbClr val="FF00FF"/>
                </a:solidFill>
                <a:latin typeface="Times New Roman" panose="02020603050405020304" pitchFamily="18" charset="0"/>
                <a:cs typeface="Times New Roman" panose="02020603050405020304" pitchFamily="18" charset="0"/>
              </a:rPr>
              <a:t>0</a:t>
            </a:r>
          </a:p>
          <a:p>
            <a:pPr algn="just">
              <a:buFont typeface="Wingdings" panose="05000000000000000000" pitchFamily="2" charset="2"/>
              <a:buNone/>
            </a:pPr>
            <a:r>
              <a:rPr lang="en-US" altLang="zh-CN" b="0" dirty="0">
                <a:latin typeface="Times New Roman" panose="02020603050405020304" pitchFamily="18" charset="0"/>
                <a:cs typeface="Times New Roman" panose="02020603050405020304" pitchFamily="18" charset="0"/>
              </a:rPr>
              <a:t>		long i;</a:t>
            </a:r>
            <a:r>
              <a:rPr lang="en-US" altLang="zh-CN" b="0" dirty="0">
                <a:solidFill>
                  <a:srgbClr val="FF00FF"/>
                </a:solidFill>
                <a:latin typeface="Times New Roman" panose="02020603050405020304" pitchFamily="18" charset="0"/>
                <a:cs typeface="Times New Roman" panose="02020603050405020304" pitchFamily="18" charset="0"/>
              </a:rPr>
              <a:t>4</a:t>
            </a:r>
            <a:r>
              <a:rPr lang="en-US" altLang="zh-CN" b="0" dirty="0">
                <a:latin typeface="Times New Roman" panose="02020603050405020304" pitchFamily="18" charset="0"/>
                <a:cs typeface="Times New Roman" panose="02020603050405020304" pitchFamily="18" charset="0"/>
              </a:rPr>
              <a:t>		char</a:t>
            </a:r>
            <a:r>
              <a:rPr lang="en-US" altLang="zh-CN" dirty="0">
                <a:latin typeface="Times New Roman" panose="02020603050405020304" pitchFamily="18" charset="0"/>
                <a:cs typeface="Times New Roman" panose="02020603050405020304" pitchFamily="18" charset="0"/>
              </a:rPr>
              <a:t> </a:t>
            </a:r>
            <a:r>
              <a:rPr lang="en-US" altLang="zh-CN" b="0" dirty="0">
                <a:latin typeface="Times New Roman" panose="02020603050405020304" pitchFamily="18" charset="0"/>
                <a:cs typeface="Times New Roman" panose="02020603050405020304" pitchFamily="18" charset="0"/>
              </a:rPr>
              <a:t>c2; </a:t>
            </a:r>
            <a:r>
              <a:rPr lang="en-US" altLang="zh-CN" b="0" dirty="0">
                <a:solidFill>
                  <a:srgbClr val="FF00FF"/>
                </a:solidFill>
                <a:latin typeface="Times New Roman" panose="02020603050405020304" pitchFamily="18" charset="0"/>
                <a:cs typeface="Times New Roman" panose="02020603050405020304" pitchFamily="18" charset="0"/>
              </a:rPr>
              <a:t>1</a:t>
            </a:r>
          </a:p>
          <a:p>
            <a:pPr algn="just">
              <a:buFont typeface="Wingdings" panose="05000000000000000000" pitchFamily="2" charset="2"/>
              <a:buNone/>
            </a:pPr>
            <a:r>
              <a:rPr lang="en-US" altLang="zh-CN" b="0" dirty="0">
                <a:latin typeface="Times New Roman" panose="02020603050405020304" pitchFamily="18" charset="0"/>
                <a:cs typeface="Times New Roman" panose="02020603050405020304" pitchFamily="18" charset="0"/>
              </a:rPr>
              <a:t>		char c2;	</a:t>
            </a:r>
            <a:r>
              <a:rPr lang="en-US" altLang="zh-CN" b="0" dirty="0">
                <a:solidFill>
                  <a:srgbClr val="FF00FF"/>
                </a:solidFill>
                <a:latin typeface="Times New Roman" panose="02020603050405020304" pitchFamily="18" charset="0"/>
                <a:cs typeface="Times New Roman" panose="02020603050405020304" pitchFamily="18" charset="0"/>
              </a:rPr>
              <a:t>8</a:t>
            </a:r>
            <a:r>
              <a:rPr lang="en-US" altLang="zh-CN" b="0" dirty="0">
                <a:latin typeface="Times New Roman" panose="02020603050405020304" pitchFamily="18" charset="0"/>
                <a:cs typeface="Times New Roman" panose="02020603050405020304" pitchFamily="18" charset="0"/>
              </a:rPr>
              <a:t> 	long </a:t>
            </a:r>
            <a:r>
              <a:rPr lang="en-US" altLang="zh-CN" b="0" dirty="0" err="1">
                <a:latin typeface="Times New Roman" panose="02020603050405020304" pitchFamily="18" charset="0"/>
                <a:cs typeface="Times New Roman" panose="02020603050405020304" pitchFamily="18" charset="0"/>
              </a:rPr>
              <a:t>i</a:t>
            </a:r>
            <a:r>
              <a:rPr lang="en-US" altLang="zh-CN" b="0" dirty="0">
                <a:latin typeface="Times New Roman" panose="02020603050405020304" pitchFamily="18" charset="0"/>
                <a:cs typeface="Times New Roman" panose="02020603050405020304" pitchFamily="18" charset="0"/>
              </a:rPr>
              <a:t>;  </a:t>
            </a:r>
            <a:r>
              <a:rPr lang="en-US" altLang="zh-CN" b="0" dirty="0">
                <a:solidFill>
                  <a:srgbClr val="FF00FF"/>
                </a:solidFill>
                <a:latin typeface="Times New Roman" panose="02020603050405020304" pitchFamily="18" charset="0"/>
                <a:cs typeface="Times New Roman" panose="02020603050405020304" pitchFamily="18" charset="0"/>
              </a:rPr>
              <a:t>4</a:t>
            </a:r>
          </a:p>
          <a:p>
            <a:pPr algn="just">
              <a:buFont typeface="Wingdings" panose="05000000000000000000" pitchFamily="2" charset="2"/>
              <a:buNone/>
            </a:pPr>
            <a:r>
              <a:rPr lang="en-US" altLang="zh-CN" b="0" dirty="0">
                <a:latin typeface="Times New Roman" panose="02020603050405020304" pitchFamily="18" charset="0"/>
                <a:cs typeface="Times New Roman" panose="02020603050405020304" pitchFamily="18" charset="0"/>
              </a:rPr>
              <a:t>		double f;</a:t>
            </a:r>
            <a:r>
              <a:rPr lang="en-US" altLang="zh-CN" b="0" dirty="0">
                <a:solidFill>
                  <a:srgbClr val="FF00FF"/>
                </a:solidFill>
                <a:latin typeface="Times New Roman" panose="02020603050405020304" pitchFamily="18" charset="0"/>
                <a:cs typeface="Times New Roman" panose="02020603050405020304" pitchFamily="18" charset="0"/>
              </a:rPr>
              <a:t>12 	</a:t>
            </a:r>
            <a:r>
              <a:rPr lang="en-US" altLang="zh-CN" b="0" dirty="0">
                <a:latin typeface="Times New Roman" panose="02020603050405020304" pitchFamily="18" charset="0"/>
                <a:cs typeface="Times New Roman" panose="02020603050405020304" pitchFamily="18" charset="0"/>
              </a:rPr>
              <a:t>double f;</a:t>
            </a:r>
            <a:r>
              <a:rPr lang="en-US" altLang="zh-CN" b="0" dirty="0">
                <a:solidFill>
                  <a:srgbClr val="FF00FF"/>
                </a:solidFill>
                <a:latin typeface="Times New Roman" panose="02020603050405020304" pitchFamily="18" charset="0"/>
                <a:cs typeface="Times New Roman" panose="02020603050405020304" pitchFamily="18" charset="0"/>
              </a:rPr>
              <a:t>8</a:t>
            </a:r>
          </a:p>
          <a:p>
            <a:pPr algn="just">
              <a:buFont typeface="Wingdings" panose="05000000000000000000" pitchFamily="2" charset="2"/>
              <a:buNone/>
            </a:pPr>
            <a:r>
              <a:rPr lang="en-US" altLang="zh-CN" b="0" dirty="0">
                <a:latin typeface="Times New Roman" panose="02020603050405020304" pitchFamily="18" charset="0"/>
                <a:cs typeface="Times New Roman" panose="02020603050405020304" pitchFamily="18" charset="0"/>
              </a:rPr>
              <a:t>}a;}b;</a:t>
            </a:r>
          </a:p>
          <a:p>
            <a:pPr algn="just">
              <a:buFont typeface="Wingdings" panose="05000000000000000000" pitchFamily="2" charset="2"/>
              <a:buNone/>
            </a:pPr>
            <a:endParaRPr lang="en-US" altLang="zh-CN"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6" name="Rectangle 3">
            <a:extLst>
              <a:ext uri="{FF2B5EF4-FFF2-40B4-BE49-F238E27FC236}">
                <a16:creationId xmlns:a16="http://schemas.microsoft.com/office/drawing/2014/main" id="{EF25AAB0-C516-82FF-C4CF-400C99169ED0}"/>
              </a:ext>
            </a:extLst>
          </p:cNvPr>
          <p:cNvSpPr>
            <a:spLocks noGrp="1" noChangeArrowheads="1"/>
          </p:cNvSpPr>
          <p:nvPr>
            <p:ph type="title"/>
          </p:nvPr>
        </p:nvSpPr>
        <p:spPr/>
        <p:txBody>
          <a:bodyPr vert="horz" lIns="92075" tIns="46038" rIns="92075" bIns="46038" rtlCol="0" anchor="ctr">
            <a:normAutofit/>
          </a:bodyPr>
          <a:lstStyle/>
          <a:p>
            <a:r>
              <a:rPr lang="en-US" altLang="zh-CN">
                <a:latin typeface="Times New Roman" panose="02020603050405020304" pitchFamily="18" charset="0"/>
              </a:rPr>
              <a:t>9.2.4 </a:t>
            </a:r>
            <a:r>
              <a:rPr lang="zh-CN" altLang="en-US">
                <a:latin typeface="Times New Roman" panose="02020603050405020304" pitchFamily="18" charset="0"/>
              </a:rPr>
              <a:t>全局存储分配策略</a:t>
            </a:r>
            <a:r>
              <a:rPr lang="zh-CN" altLang="en-US">
                <a:solidFill>
                  <a:schemeClr val="folHlink"/>
                </a:solidFill>
                <a:latin typeface="Times New Roman" panose="02020603050405020304" pitchFamily="18" charset="0"/>
                <a:ea typeface="楷体_GB2312" pitchFamily="49" charset="-122"/>
              </a:rPr>
              <a:t> </a:t>
            </a:r>
          </a:p>
        </p:txBody>
      </p:sp>
      <p:sp>
        <p:nvSpPr>
          <p:cNvPr id="4" name="日期占位符 3">
            <a:extLst>
              <a:ext uri="{FF2B5EF4-FFF2-40B4-BE49-F238E27FC236}">
                <a16:creationId xmlns:a16="http://schemas.microsoft.com/office/drawing/2014/main" id="{CC6BA219-76EF-C0B8-F90F-12D80CF1153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EC607C2-538D-46D9-B5A1-DD90EAC3A9B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4514" name="灯片编号占位符 5">
            <a:extLst>
              <a:ext uri="{FF2B5EF4-FFF2-40B4-BE49-F238E27FC236}">
                <a16:creationId xmlns:a16="http://schemas.microsoft.com/office/drawing/2014/main" id="{94FECF1E-4839-2B7C-CB3F-8962C4055B0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356A4B1-E5D1-4E83-825A-B384D578FC83}" type="slidenum">
              <a:rPr lang="en-US" altLang="zh-CN">
                <a:latin typeface="Arial" panose="020B0604020202020204" pitchFamily="34" charset="0"/>
              </a:rPr>
              <a:pPr/>
              <a:t>34</a:t>
            </a:fld>
            <a:endParaRPr lang="en-US" altLang="zh-CN">
              <a:latin typeface="Arial" panose="020B0604020202020204" pitchFamily="34" charset="0"/>
            </a:endParaRPr>
          </a:p>
        </p:txBody>
      </p:sp>
      <p:sp>
        <p:nvSpPr>
          <p:cNvPr id="2541570" name="Rectangle 2">
            <a:extLst>
              <a:ext uri="{FF2B5EF4-FFF2-40B4-BE49-F238E27FC236}">
                <a16:creationId xmlns:a16="http://schemas.microsoft.com/office/drawing/2014/main" id="{47523FB0-9CD5-8429-0978-15909C44ECAC}"/>
              </a:ext>
            </a:extLst>
          </p:cNvPr>
          <p:cNvSpPr>
            <a:spLocks noGrp="1" noChangeArrowheads="1"/>
          </p:cNvSpPr>
          <p:nvPr>
            <p:ph type="body" sz="quarter" idx="13"/>
          </p:nvPr>
        </p:nvSpPr>
        <p:spPr/>
        <p:txBody>
          <a:bodyPr>
            <a:normAutofit/>
          </a:bodyPr>
          <a:lstStyle/>
          <a:p>
            <a:pPr>
              <a:lnSpc>
                <a:spcPct val="120000"/>
              </a:lnSpc>
            </a:pPr>
            <a:r>
              <a:rPr lang="zh-CN" altLang="en-US" sz="2600" dirty="0">
                <a:latin typeface="Times New Roman" panose="02020603050405020304" pitchFamily="18" charset="0"/>
              </a:rPr>
              <a:t>静态存储分配策略</a:t>
            </a:r>
            <a:r>
              <a:rPr lang="en-US" altLang="zh-CN" sz="2600" dirty="0">
                <a:latin typeface="Times New Roman" panose="02020603050405020304" pitchFamily="18" charset="0"/>
              </a:rPr>
              <a:t>(FORTRAN)</a:t>
            </a:r>
          </a:p>
          <a:p>
            <a:pPr>
              <a:lnSpc>
                <a:spcPct val="120000"/>
              </a:lnSpc>
              <a:buFont typeface="Wingdings" panose="05000000000000000000" pitchFamily="2" charset="2"/>
              <a:buNone/>
            </a:pPr>
            <a:r>
              <a:rPr lang="en-US" altLang="zh-CN" sz="2400" dirty="0">
                <a:latin typeface="Times New Roman" panose="02020603050405020304" pitchFamily="18" charset="0"/>
              </a:rPr>
              <a:t>    </a:t>
            </a:r>
            <a:r>
              <a:rPr lang="zh-CN" altLang="en-US" sz="2400" dirty="0">
                <a:solidFill>
                  <a:srgbClr val="0000FF"/>
                </a:solidFill>
                <a:latin typeface="Times New Roman" panose="02020603050405020304" pitchFamily="18" charset="0"/>
              </a:rPr>
              <a:t>如果在编译时能确定数据空间的大小，则可采用静态分配方法：在编译时刻为每个数据项目确定出在运行时刻的存储空间中的位置。</a:t>
            </a:r>
            <a:endParaRPr lang="zh-CN" altLang="zh-CN" sz="2400" dirty="0">
              <a:solidFill>
                <a:srgbClr val="0000FF"/>
              </a:solidFill>
              <a:latin typeface="Times New Roman" panose="02020603050405020304" pitchFamily="18" charset="0"/>
            </a:endParaRPr>
          </a:p>
          <a:p>
            <a:pPr>
              <a:lnSpc>
                <a:spcPct val="120000"/>
              </a:lnSpc>
              <a:spcBef>
                <a:spcPct val="0"/>
              </a:spcBef>
            </a:pPr>
            <a:r>
              <a:rPr lang="zh-CN" altLang="en-US" sz="2600" dirty="0">
                <a:latin typeface="Times New Roman" panose="02020603050405020304" pitchFamily="18" charset="0"/>
              </a:rPr>
              <a:t>动态存储分配策略</a:t>
            </a:r>
            <a:r>
              <a:rPr lang="en-US" altLang="zh-CN" sz="2600" dirty="0">
                <a:latin typeface="Times New Roman" panose="02020603050405020304" pitchFamily="18" charset="0"/>
              </a:rPr>
              <a:t>(PASCAL)</a:t>
            </a:r>
          </a:p>
          <a:p>
            <a:pPr>
              <a:lnSpc>
                <a:spcPct val="120000"/>
              </a:lnSpc>
              <a:buFont typeface="Wingdings" panose="05000000000000000000" pitchFamily="2" charset="2"/>
              <a:buNone/>
            </a:pPr>
            <a:r>
              <a:rPr lang="en-US" altLang="zh-CN" sz="2400" dirty="0">
                <a:latin typeface="Times New Roman" panose="02020603050405020304" pitchFamily="18" charset="0"/>
              </a:rPr>
              <a:t>    </a:t>
            </a:r>
            <a:r>
              <a:rPr lang="zh-CN" altLang="en-US" sz="2400" dirty="0">
                <a:solidFill>
                  <a:srgbClr val="0000FF"/>
                </a:solidFill>
                <a:latin typeface="Times New Roman" panose="02020603050405020304" pitchFamily="18" charset="0"/>
              </a:rPr>
              <a:t>如果在编译时不能确定运行时数据空间的大小，则必须采用动态分配方法。允许递归过程及动态申请、释放内存。</a:t>
            </a:r>
          </a:p>
          <a:p>
            <a:pPr lvl="1">
              <a:lnSpc>
                <a:spcPct val="120000"/>
              </a:lnSpc>
            </a:pPr>
            <a:r>
              <a:rPr lang="zh-CN" altLang="en-US" dirty="0">
                <a:latin typeface="Times New Roman" panose="02020603050405020304" pitchFamily="18" charset="0"/>
              </a:rPr>
              <a:t>栈式动态存储分配</a:t>
            </a:r>
          </a:p>
          <a:p>
            <a:pPr lvl="1">
              <a:lnSpc>
                <a:spcPct val="120000"/>
              </a:lnSpc>
            </a:pPr>
            <a:r>
              <a:rPr lang="zh-CN" altLang="en-US" dirty="0">
                <a:latin typeface="Times New Roman" panose="02020603050405020304" pitchFamily="18" charset="0"/>
              </a:rPr>
              <a:t>堆式动态存储分配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41570">
                                            <p:txEl>
                                              <p:pRg st="0" end="0"/>
                                            </p:txEl>
                                          </p:spTgt>
                                        </p:tgtEl>
                                        <p:attrNameLst>
                                          <p:attrName>style.visibility</p:attrName>
                                        </p:attrNameLst>
                                      </p:cBhvr>
                                      <p:to>
                                        <p:strVal val="visible"/>
                                      </p:to>
                                    </p:set>
                                    <p:animEffect transition="in" filter="wipe(left)">
                                      <p:cBhvr>
                                        <p:cTn id="7" dur="500"/>
                                        <p:tgtEl>
                                          <p:spTgt spid="25415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1570">
                                            <p:txEl>
                                              <p:pRg st="1" end="1"/>
                                            </p:txEl>
                                          </p:spTgt>
                                        </p:tgtEl>
                                        <p:attrNameLst>
                                          <p:attrName>style.visibility</p:attrName>
                                        </p:attrNameLst>
                                      </p:cBhvr>
                                      <p:to>
                                        <p:strVal val="visible"/>
                                      </p:to>
                                    </p:set>
                                    <p:animEffect transition="in" filter="wipe(left)">
                                      <p:cBhvr>
                                        <p:cTn id="12" dur="500"/>
                                        <p:tgtEl>
                                          <p:spTgt spid="25415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41570">
                                            <p:txEl>
                                              <p:pRg st="2" end="2"/>
                                            </p:txEl>
                                          </p:spTgt>
                                        </p:tgtEl>
                                        <p:attrNameLst>
                                          <p:attrName>style.visibility</p:attrName>
                                        </p:attrNameLst>
                                      </p:cBhvr>
                                      <p:to>
                                        <p:strVal val="visible"/>
                                      </p:to>
                                    </p:set>
                                    <p:animEffect transition="in" filter="wipe(left)">
                                      <p:cBhvr>
                                        <p:cTn id="17" dur="500"/>
                                        <p:tgtEl>
                                          <p:spTgt spid="25415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41570">
                                            <p:txEl>
                                              <p:pRg st="3" end="3"/>
                                            </p:txEl>
                                          </p:spTgt>
                                        </p:tgtEl>
                                        <p:attrNameLst>
                                          <p:attrName>style.visibility</p:attrName>
                                        </p:attrNameLst>
                                      </p:cBhvr>
                                      <p:to>
                                        <p:strVal val="visible"/>
                                      </p:to>
                                    </p:set>
                                    <p:animEffect transition="in" filter="wipe(left)">
                                      <p:cBhvr>
                                        <p:cTn id="22" dur="500"/>
                                        <p:tgtEl>
                                          <p:spTgt spid="2541570">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41570">
                                            <p:txEl>
                                              <p:pRg st="4" end="4"/>
                                            </p:txEl>
                                          </p:spTgt>
                                        </p:tgtEl>
                                        <p:attrNameLst>
                                          <p:attrName>style.visibility</p:attrName>
                                        </p:attrNameLst>
                                      </p:cBhvr>
                                      <p:to>
                                        <p:strVal val="visible"/>
                                      </p:to>
                                    </p:set>
                                    <p:animEffect transition="in" filter="wipe(left)">
                                      <p:cBhvr>
                                        <p:cTn id="25" dur="500"/>
                                        <p:tgtEl>
                                          <p:spTgt spid="2541570">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41570">
                                            <p:txEl>
                                              <p:pRg st="5" end="5"/>
                                            </p:txEl>
                                          </p:spTgt>
                                        </p:tgtEl>
                                        <p:attrNameLst>
                                          <p:attrName>style.visibility</p:attrName>
                                        </p:attrNameLst>
                                      </p:cBhvr>
                                      <p:to>
                                        <p:strVal val="visible"/>
                                      </p:to>
                                    </p:set>
                                    <p:animEffect transition="in" filter="wipe(left)">
                                      <p:cBhvr>
                                        <p:cTn id="28" dur="500"/>
                                        <p:tgtEl>
                                          <p:spTgt spid="25415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157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D44960B0-23EE-5982-EDE6-DC05C588B354}"/>
              </a:ext>
            </a:extLst>
          </p:cNvPr>
          <p:cNvSpPr>
            <a:spLocks noGrp="1" noChangeArrowheads="1"/>
          </p:cNvSpPr>
          <p:nvPr>
            <p:ph type="title"/>
          </p:nvPr>
        </p:nvSpPr>
        <p:spPr/>
        <p:txBody>
          <a:bodyPr anchor="ctr"/>
          <a:lstStyle/>
          <a:p>
            <a:r>
              <a:rPr lang="en-US" altLang="zh-CN">
                <a:latin typeface="Times New Roman" panose="02020603050405020304" pitchFamily="18" charset="0"/>
              </a:rPr>
              <a:t>9.3 </a:t>
            </a:r>
            <a:r>
              <a:rPr lang="zh-CN" altLang="en-US">
                <a:latin typeface="Times New Roman" panose="02020603050405020304" pitchFamily="18" charset="0"/>
              </a:rPr>
              <a:t>静态存储分配策略</a:t>
            </a:r>
          </a:p>
        </p:txBody>
      </p:sp>
      <p:sp>
        <p:nvSpPr>
          <p:cNvPr id="4" name="日期占位符 3">
            <a:extLst>
              <a:ext uri="{FF2B5EF4-FFF2-40B4-BE49-F238E27FC236}">
                <a16:creationId xmlns:a16="http://schemas.microsoft.com/office/drawing/2014/main" id="{24BD8263-B980-3034-B43D-C6999091878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D6459DD-7543-4E3F-B254-5A52A959129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5538" name="灯片编号占位符 5">
            <a:extLst>
              <a:ext uri="{FF2B5EF4-FFF2-40B4-BE49-F238E27FC236}">
                <a16:creationId xmlns:a16="http://schemas.microsoft.com/office/drawing/2014/main" id="{083BA3A2-8717-5F88-0508-20F1E79FC73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D51813C-34BC-449F-B864-EEF34CA391B0}" type="slidenum">
              <a:rPr lang="en-US" altLang="zh-CN">
                <a:latin typeface="Arial" panose="020B0604020202020204" pitchFamily="34" charset="0"/>
              </a:rPr>
              <a:pPr/>
              <a:t>35</a:t>
            </a:fld>
            <a:endParaRPr lang="en-US" altLang="zh-CN">
              <a:latin typeface="Arial" panose="020B0604020202020204" pitchFamily="34" charset="0"/>
            </a:endParaRPr>
          </a:p>
        </p:txBody>
      </p:sp>
      <p:sp>
        <p:nvSpPr>
          <p:cNvPr id="2542595" name="Rectangle 3">
            <a:extLst>
              <a:ext uri="{FF2B5EF4-FFF2-40B4-BE49-F238E27FC236}">
                <a16:creationId xmlns:a16="http://schemas.microsoft.com/office/drawing/2014/main" id="{4A0C0C01-A544-3F0C-A2C7-4BDAB7CAF313}"/>
              </a:ext>
            </a:extLst>
          </p:cNvPr>
          <p:cNvSpPr>
            <a:spLocks noGrp="1" noChangeArrowheads="1"/>
          </p:cNvSpPr>
          <p:nvPr>
            <p:ph type="body" sz="quarter" idx="13"/>
          </p:nvPr>
        </p:nvSpPr>
        <p:spPr/>
        <p:txBody>
          <a:bodyPr>
            <a:normAutofit fontScale="92500" lnSpcReduction="20000"/>
          </a:bodyPr>
          <a:lstStyle/>
          <a:p>
            <a:pPr algn="just"/>
            <a:r>
              <a:rPr lang="zh-CN" altLang="en-US" dirty="0">
                <a:latin typeface="Times New Roman" panose="02020603050405020304" pitchFamily="18" charset="0"/>
              </a:rPr>
              <a:t>如果在编译时就能确定一个程序在运行时所需要的存储空间的大小，则在编译时就能安排好目标程序运行时的全部数据空间，并能确定每个数据项的地址，存储空间的这种分配方法称为静态存储分配。必须满足如下条件：</a:t>
            </a:r>
          </a:p>
          <a:p>
            <a:pPr lvl="1"/>
            <a:r>
              <a:rPr lang="zh-CN" altLang="en-US" dirty="0">
                <a:solidFill>
                  <a:srgbClr val="0000FF"/>
                </a:solidFill>
                <a:latin typeface="Times New Roman" panose="02020603050405020304" pitchFamily="18" charset="0"/>
              </a:rPr>
              <a:t>数据对象的长度和它在内存中的位置在编译时必须是已知的；</a:t>
            </a:r>
          </a:p>
          <a:p>
            <a:pPr lvl="1"/>
            <a:r>
              <a:rPr lang="zh-CN" altLang="en-US" dirty="0">
                <a:solidFill>
                  <a:srgbClr val="0000FF"/>
                </a:solidFill>
                <a:latin typeface="Times New Roman" panose="02020603050405020304" pitchFamily="18" charset="0"/>
              </a:rPr>
              <a:t>不允许过程的递归调用，因为一个过程的所有活动都是用同样的局部名字绑定的；</a:t>
            </a:r>
          </a:p>
          <a:p>
            <a:pPr lvl="1"/>
            <a:r>
              <a:rPr lang="zh-CN" altLang="en-US" dirty="0">
                <a:solidFill>
                  <a:srgbClr val="0000FF"/>
                </a:solidFill>
                <a:latin typeface="Times New Roman" panose="02020603050405020304" pitchFamily="18" charset="0"/>
              </a:rPr>
              <a:t>数据结构不能动态建立，因为没有运行时的存储分配机制。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42595">
                                            <p:txEl>
                                              <p:pRg st="0" end="0"/>
                                            </p:txEl>
                                          </p:spTgt>
                                        </p:tgtEl>
                                        <p:attrNameLst>
                                          <p:attrName>style.visibility</p:attrName>
                                        </p:attrNameLst>
                                      </p:cBhvr>
                                      <p:to>
                                        <p:strVal val="visible"/>
                                      </p:to>
                                    </p:set>
                                    <p:animEffect transition="in" filter="blinds(horizontal)">
                                      <p:cBhvr>
                                        <p:cTn id="7" dur="500"/>
                                        <p:tgtEl>
                                          <p:spTgt spid="2542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42595">
                                            <p:txEl>
                                              <p:pRg st="1" end="1"/>
                                            </p:txEl>
                                          </p:spTgt>
                                        </p:tgtEl>
                                        <p:attrNameLst>
                                          <p:attrName>style.visibility</p:attrName>
                                        </p:attrNameLst>
                                      </p:cBhvr>
                                      <p:to>
                                        <p:strVal val="visible"/>
                                      </p:to>
                                    </p:set>
                                    <p:animEffect transition="in" filter="blinds(horizontal)">
                                      <p:cBhvr>
                                        <p:cTn id="12" dur="500"/>
                                        <p:tgtEl>
                                          <p:spTgt spid="2542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42595">
                                            <p:txEl>
                                              <p:pRg st="2" end="2"/>
                                            </p:txEl>
                                          </p:spTgt>
                                        </p:tgtEl>
                                        <p:attrNameLst>
                                          <p:attrName>style.visibility</p:attrName>
                                        </p:attrNameLst>
                                      </p:cBhvr>
                                      <p:to>
                                        <p:strVal val="visible"/>
                                      </p:to>
                                    </p:set>
                                    <p:animEffect transition="in" filter="blinds(horizontal)">
                                      <p:cBhvr>
                                        <p:cTn id="17" dur="500"/>
                                        <p:tgtEl>
                                          <p:spTgt spid="25425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42595">
                                            <p:txEl>
                                              <p:pRg st="3" end="3"/>
                                            </p:txEl>
                                          </p:spTgt>
                                        </p:tgtEl>
                                        <p:attrNameLst>
                                          <p:attrName>style.visibility</p:attrName>
                                        </p:attrNameLst>
                                      </p:cBhvr>
                                      <p:to>
                                        <p:strVal val="visible"/>
                                      </p:to>
                                    </p:set>
                                    <p:animEffect transition="in" filter="blinds(horizontal)">
                                      <p:cBhvr>
                                        <p:cTn id="22" dur="500"/>
                                        <p:tgtEl>
                                          <p:spTgt spid="2542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2595"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6AE2032F-0224-8C77-6BE5-F3D476DFD791}"/>
              </a:ext>
            </a:extLst>
          </p:cNvPr>
          <p:cNvSpPr>
            <a:spLocks noGrp="1" noChangeArrowheads="1"/>
          </p:cNvSpPr>
          <p:nvPr>
            <p:ph type="title"/>
          </p:nvPr>
        </p:nvSpPr>
        <p:spPr/>
        <p:txBody>
          <a:bodyPr anchor="ctr"/>
          <a:lstStyle/>
          <a:p>
            <a:r>
              <a:rPr lang="zh-CN" altLang="en-US">
                <a:latin typeface="Times New Roman" panose="02020603050405020304" pitchFamily="18" charset="0"/>
              </a:rPr>
              <a:t>某分段式程序运行时的内存划分</a:t>
            </a:r>
          </a:p>
        </p:txBody>
      </p:sp>
      <p:sp>
        <p:nvSpPr>
          <p:cNvPr id="6" name="日期占位符 3">
            <a:extLst>
              <a:ext uri="{FF2B5EF4-FFF2-40B4-BE49-F238E27FC236}">
                <a16:creationId xmlns:a16="http://schemas.microsoft.com/office/drawing/2014/main" id="{D1A26A9C-C0ED-E67D-A5F9-C2BC40EC62B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A0541F4-D3EA-49F8-A0D5-AD43FC0A918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7586" name="灯片编号占位符 5">
            <a:extLst>
              <a:ext uri="{FF2B5EF4-FFF2-40B4-BE49-F238E27FC236}">
                <a16:creationId xmlns:a16="http://schemas.microsoft.com/office/drawing/2014/main" id="{8068E612-5280-B354-CE5D-74399A5205D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AE4A150-3B19-4A3D-99E9-C789355F234D}" type="slidenum">
              <a:rPr lang="en-US" altLang="zh-CN">
                <a:latin typeface="Arial" panose="020B0604020202020204" pitchFamily="34" charset="0"/>
              </a:rPr>
              <a:pPr/>
              <a:t>36</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5D3DF86B-86E6-9999-173B-3DD638B100CF}"/>
              </a:ext>
            </a:extLst>
          </p:cNvPr>
          <p:cNvSpPr>
            <a:spLocks noGrp="1"/>
          </p:cNvSpPr>
          <p:nvPr>
            <p:ph type="body" sz="quarter" idx="13"/>
          </p:nvPr>
        </p:nvSpPr>
        <p:spPr/>
        <p:txBody>
          <a:bodyPr/>
          <a:lstStyle/>
          <a:p>
            <a:endParaRPr lang="zh-CN" altLang="en-US"/>
          </a:p>
        </p:txBody>
      </p:sp>
      <p:sp>
        <p:nvSpPr>
          <p:cNvPr id="67588" name="Line 3">
            <a:extLst>
              <a:ext uri="{FF2B5EF4-FFF2-40B4-BE49-F238E27FC236}">
                <a16:creationId xmlns:a16="http://schemas.microsoft.com/office/drawing/2014/main" id="{617FE382-D123-F288-5FEB-5C0751292024}"/>
              </a:ext>
            </a:extLst>
          </p:cNvPr>
          <p:cNvSpPr>
            <a:spLocks noChangeShapeType="1"/>
          </p:cNvSpPr>
          <p:nvPr/>
        </p:nvSpPr>
        <p:spPr bwMode="auto">
          <a:xfrm>
            <a:off x="8324850" y="3186114"/>
            <a:ext cx="2667000" cy="269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7589" name="Rectangle 4">
            <a:extLst>
              <a:ext uri="{FF2B5EF4-FFF2-40B4-BE49-F238E27FC236}">
                <a16:creationId xmlns:a16="http://schemas.microsoft.com/office/drawing/2014/main" id="{6200A799-0ED8-33C9-E63A-CDD968E8AF25}"/>
              </a:ext>
            </a:extLst>
          </p:cNvPr>
          <p:cNvSpPr>
            <a:spLocks noChangeArrowheads="1"/>
          </p:cNvSpPr>
          <p:nvPr/>
        </p:nvSpPr>
        <p:spPr bwMode="auto">
          <a:xfrm>
            <a:off x="1524001" y="2402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67590" name="Object 5">
            <a:extLst>
              <a:ext uri="{FF2B5EF4-FFF2-40B4-BE49-F238E27FC236}">
                <a16:creationId xmlns:a16="http://schemas.microsoft.com/office/drawing/2014/main" id="{E38F3EE9-6AA2-EB3A-A846-53D4BA8DAFDD}"/>
              </a:ext>
            </a:extLst>
          </p:cNvPr>
          <p:cNvGraphicFramePr>
            <a:graphicFrameLocks/>
          </p:cNvGraphicFramePr>
          <p:nvPr/>
        </p:nvGraphicFramePr>
        <p:xfrm>
          <a:off x="2208214" y="1431926"/>
          <a:ext cx="7850187" cy="4373563"/>
        </p:xfrm>
        <a:graphic>
          <a:graphicData uri="http://schemas.openxmlformats.org/presentationml/2006/ole">
            <mc:AlternateContent xmlns:mc="http://schemas.openxmlformats.org/markup-compatibility/2006">
              <mc:Choice xmlns:v="urn:schemas-microsoft-com:vml" Requires="v">
                <p:oleObj spid="_x0000_s2147" r:id="rId3" imgW="3962520" imgH="2200680" progId="Visio.Drawing.11">
                  <p:embed/>
                </p:oleObj>
              </mc:Choice>
              <mc:Fallback>
                <p:oleObj r:id="rId3" imgW="3962520" imgH="2200680" progId="Visio.Drawing.11">
                  <p:embed/>
                  <p:pic>
                    <p:nvPicPr>
                      <p:cNvPr id="67590" name="Object 5">
                        <a:extLst>
                          <a:ext uri="{FF2B5EF4-FFF2-40B4-BE49-F238E27FC236}">
                            <a16:creationId xmlns:a16="http://schemas.microsoft.com/office/drawing/2014/main" id="{E38F3EE9-6AA2-EB3A-A846-53D4BA8DAFD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1431926"/>
                        <a:ext cx="7850187"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6821C-976D-24FF-C0A7-5E4980FD978D}"/>
              </a:ext>
            </a:extLst>
          </p:cNvPr>
          <p:cNvSpPr>
            <a:spLocks noGrp="1"/>
          </p:cNvSpPr>
          <p:nvPr>
            <p:ph type="title"/>
          </p:nvPr>
        </p:nvSpPr>
        <p:spPr/>
        <p:txBody>
          <a:bodyPr/>
          <a:lstStyle/>
          <a:p>
            <a:endParaRPr lang="zh-CN" altLang="en-US"/>
          </a:p>
        </p:txBody>
      </p:sp>
      <p:sp>
        <p:nvSpPr>
          <p:cNvPr id="14" name="日期占位符 3">
            <a:extLst>
              <a:ext uri="{FF2B5EF4-FFF2-40B4-BE49-F238E27FC236}">
                <a16:creationId xmlns:a16="http://schemas.microsoft.com/office/drawing/2014/main" id="{51F16DD9-C2D0-A37D-6282-4D1F083DC7B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2310D9D4-3E6B-4868-B33B-F8A3F068F77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8610" name="灯片编号占位符 5">
            <a:extLst>
              <a:ext uri="{FF2B5EF4-FFF2-40B4-BE49-F238E27FC236}">
                <a16:creationId xmlns:a16="http://schemas.microsoft.com/office/drawing/2014/main" id="{24A0BBD7-ACAF-2713-B472-83149841515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D0DC573-FC6C-43ED-BC1F-0174765C3082}" type="slidenum">
              <a:rPr lang="en-US" altLang="zh-CN">
                <a:latin typeface="Arial" panose="020B0604020202020204" pitchFamily="34" charset="0"/>
              </a:rPr>
              <a:pPr/>
              <a:t>37</a:t>
            </a:fld>
            <a:endParaRPr lang="en-US" altLang="zh-CN">
              <a:latin typeface="Arial" panose="020B0604020202020204" pitchFamily="34" charset="0"/>
            </a:endParaRPr>
          </a:p>
        </p:txBody>
      </p:sp>
      <p:sp>
        <p:nvSpPr>
          <p:cNvPr id="2545666" name="Rectangle 2">
            <a:extLst>
              <a:ext uri="{FF2B5EF4-FFF2-40B4-BE49-F238E27FC236}">
                <a16:creationId xmlns:a16="http://schemas.microsoft.com/office/drawing/2014/main" id="{9B84E602-9D1D-E314-A5A2-0CC709E3B1FA}"/>
              </a:ext>
            </a:extLst>
          </p:cNvPr>
          <p:cNvSpPr>
            <a:spLocks noGrp="1" noChangeArrowheads="1"/>
          </p:cNvSpPr>
          <p:nvPr>
            <p:ph type="body" sz="quarter" idx="13"/>
          </p:nvPr>
        </p:nvSpPr>
        <p:spPr>
          <a:xfrm>
            <a:off x="1064596" y="1118586"/>
            <a:ext cx="9783916" cy="4447708"/>
          </a:xfrm>
        </p:spPr>
        <p:txBody>
          <a:bodyPr>
            <a:normAutofit fontScale="92500" lnSpcReduction="20000"/>
          </a:bodyPr>
          <a:lstStyle/>
          <a:p>
            <a:r>
              <a:rPr lang="zh-CN" altLang="en-US" dirty="0">
                <a:latin typeface="Times New Roman" panose="02020603050405020304" pitchFamily="18" charset="0"/>
              </a:rPr>
              <a:t>每个数据区有一个编号，地址分配时，在符号表中，对每个数据名登记其所属数据区编号及在该区中的相对位置。</a:t>
            </a:r>
          </a:p>
          <a:p>
            <a:r>
              <a:rPr lang="zh-CN" altLang="en-US" dirty="0">
                <a:latin typeface="Times New Roman" panose="02020603050405020304" pitchFamily="18" charset="0"/>
              </a:rPr>
              <a:t>考虑子程序段：</a:t>
            </a:r>
          </a:p>
          <a:p>
            <a:pPr lvl="1">
              <a:buFont typeface="Wingdings" panose="05000000000000000000" pitchFamily="2" charset="2"/>
              <a:buNone/>
            </a:pPr>
            <a:r>
              <a:rPr lang="en-US" altLang="zh-CN" dirty="0">
                <a:latin typeface="Times New Roman" panose="02020603050405020304" pitchFamily="18" charset="0"/>
              </a:rPr>
              <a:t>SUBROUTINE SWAP(A,B)</a:t>
            </a:r>
          </a:p>
          <a:p>
            <a:pPr lvl="1">
              <a:spcBef>
                <a:spcPct val="0"/>
              </a:spcBef>
              <a:buFont typeface="Wingdings" panose="05000000000000000000" pitchFamily="2" charset="2"/>
              <a:buNone/>
            </a:pPr>
            <a:r>
              <a:rPr lang="en-US" altLang="zh-CN" dirty="0">
                <a:latin typeface="Times New Roman" panose="02020603050405020304" pitchFamily="18" charset="0"/>
              </a:rPr>
              <a:t>T=A</a:t>
            </a:r>
          </a:p>
          <a:p>
            <a:pPr lvl="1">
              <a:spcBef>
                <a:spcPct val="0"/>
              </a:spcBef>
              <a:buFont typeface="Wingdings" panose="05000000000000000000" pitchFamily="2" charset="2"/>
              <a:buNone/>
            </a:pPr>
            <a:r>
              <a:rPr lang="en-US" altLang="zh-CN" dirty="0">
                <a:latin typeface="Times New Roman" panose="02020603050405020304" pitchFamily="18" charset="0"/>
              </a:rPr>
              <a:t>A=B</a:t>
            </a:r>
          </a:p>
          <a:p>
            <a:pPr lvl="1">
              <a:spcBef>
                <a:spcPct val="0"/>
              </a:spcBef>
              <a:buFont typeface="Wingdings" panose="05000000000000000000" pitchFamily="2" charset="2"/>
              <a:buNone/>
            </a:pPr>
            <a:r>
              <a:rPr lang="en-US" altLang="zh-CN" dirty="0">
                <a:latin typeface="Times New Roman" panose="02020603050405020304" pitchFamily="18" charset="0"/>
              </a:rPr>
              <a:t>B=T</a:t>
            </a:r>
          </a:p>
          <a:p>
            <a:pPr lvl="1">
              <a:spcBef>
                <a:spcPct val="0"/>
              </a:spcBef>
              <a:buFont typeface="Wingdings" panose="05000000000000000000" pitchFamily="2" charset="2"/>
              <a:buNone/>
            </a:pPr>
            <a:r>
              <a:rPr lang="en-US" altLang="zh-CN" dirty="0">
                <a:latin typeface="Times New Roman" panose="02020603050405020304" pitchFamily="18" charset="0"/>
              </a:rPr>
              <a:t>RETURN</a:t>
            </a:r>
          </a:p>
          <a:p>
            <a:pPr lvl="1">
              <a:spcBef>
                <a:spcPct val="0"/>
              </a:spcBef>
              <a:buFont typeface="Wingdings" panose="05000000000000000000" pitchFamily="2" charset="2"/>
              <a:buNone/>
            </a:pPr>
            <a:r>
              <a:rPr lang="en-US" altLang="zh-CN" dirty="0">
                <a:latin typeface="Times New Roman" panose="02020603050405020304" pitchFamily="18" charset="0"/>
              </a:rPr>
              <a:t>END</a:t>
            </a:r>
          </a:p>
        </p:txBody>
      </p:sp>
      <p:graphicFrame>
        <p:nvGraphicFramePr>
          <p:cNvPr id="2545667" name="Object 3">
            <a:extLst>
              <a:ext uri="{FF2B5EF4-FFF2-40B4-BE49-F238E27FC236}">
                <a16:creationId xmlns:a16="http://schemas.microsoft.com/office/drawing/2014/main" id="{B1E71429-26BE-B4ED-435A-A7772481006B}"/>
              </a:ext>
            </a:extLst>
          </p:cNvPr>
          <p:cNvGraphicFramePr>
            <a:graphicFrameLocks/>
          </p:cNvGraphicFramePr>
          <p:nvPr>
            <p:extLst>
              <p:ext uri="{D42A27DB-BD31-4B8C-83A1-F6EECF244321}">
                <p14:modId xmlns:p14="http://schemas.microsoft.com/office/powerpoint/2010/main" val="2243559364"/>
              </p:ext>
            </p:extLst>
          </p:nvPr>
        </p:nvGraphicFramePr>
        <p:xfrm>
          <a:off x="2529683" y="3405982"/>
          <a:ext cx="5105400" cy="2840038"/>
        </p:xfrm>
        <a:graphic>
          <a:graphicData uri="http://schemas.openxmlformats.org/presentationml/2006/ole">
            <mc:AlternateContent xmlns:mc="http://schemas.openxmlformats.org/markup-compatibility/2006">
              <mc:Choice xmlns:v="urn:schemas-microsoft-com:vml" Requires="v">
                <p:oleObj spid="_x0000_s3171" r:id="rId3" imgW="3880080" imgH="2049480" progId="Word.Document.8">
                  <p:embed/>
                </p:oleObj>
              </mc:Choice>
              <mc:Fallback>
                <p:oleObj r:id="rId3" imgW="3880080" imgH="2049480" progId="Word.Document.8">
                  <p:embed/>
                  <p:pic>
                    <p:nvPicPr>
                      <p:cNvPr id="2545667" name="Object 3">
                        <a:extLst>
                          <a:ext uri="{FF2B5EF4-FFF2-40B4-BE49-F238E27FC236}">
                            <a16:creationId xmlns:a16="http://schemas.microsoft.com/office/drawing/2014/main" id="{B1E71429-26BE-B4ED-435A-A7772481006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9683" y="3405982"/>
                        <a:ext cx="5105400"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45668" name="Rectangle 4">
            <a:extLst>
              <a:ext uri="{FF2B5EF4-FFF2-40B4-BE49-F238E27FC236}">
                <a16:creationId xmlns:a16="http://schemas.microsoft.com/office/drawing/2014/main" id="{69A4F03B-DD20-3D66-AC2D-2885F5345BB2}"/>
              </a:ext>
            </a:extLst>
          </p:cNvPr>
          <p:cNvSpPr>
            <a:spLocks noChangeArrowheads="1"/>
          </p:cNvSpPr>
          <p:nvPr/>
        </p:nvSpPr>
        <p:spPr bwMode="auto">
          <a:xfrm>
            <a:off x="7943851" y="4827589"/>
            <a:ext cx="2354263" cy="547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寄存器保护区</a:t>
            </a:r>
            <a:endParaRPr lang="zh-CN" altLang="zh-CN" sz="2800" b="1">
              <a:latin typeface="Times New Roman" panose="02020603050405020304" pitchFamily="18" charset="0"/>
              <a:ea typeface="楷体_GB2312" pitchFamily="49" charset="-122"/>
            </a:endParaRPr>
          </a:p>
        </p:txBody>
      </p:sp>
      <p:sp>
        <p:nvSpPr>
          <p:cNvPr id="2545669" name="Rectangle 5">
            <a:extLst>
              <a:ext uri="{FF2B5EF4-FFF2-40B4-BE49-F238E27FC236}">
                <a16:creationId xmlns:a16="http://schemas.microsoft.com/office/drawing/2014/main" id="{CFE8B886-29B4-F017-9DF2-1695833CA9F0}"/>
              </a:ext>
            </a:extLst>
          </p:cNvPr>
          <p:cNvSpPr>
            <a:spLocks noChangeArrowheads="1"/>
          </p:cNvSpPr>
          <p:nvPr/>
        </p:nvSpPr>
        <p:spPr bwMode="auto">
          <a:xfrm>
            <a:off x="7943851" y="5375275"/>
            <a:ext cx="2354263" cy="5476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返回地址</a:t>
            </a:r>
          </a:p>
        </p:txBody>
      </p:sp>
      <p:sp>
        <p:nvSpPr>
          <p:cNvPr id="2545670" name="Rectangle 6">
            <a:extLst>
              <a:ext uri="{FF2B5EF4-FFF2-40B4-BE49-F238E27FC236}">
                <a16:creationId xmlns:a16="http://schemas.microsoft.com/office/drawing/2014/main" id="{64BDDCB2-BC3F-F333-316C-167D441682B6}"/>
              </a:ext>
            </a:extLst>
          </p:cNvPr>
          <p:cNvSpPr>
            <a:spLocks noChangeArrowheads="1"/>
          </p:cNvSpPr>
          <p:nvPr/>
        </p:nvSpPr>
        <p:spPr bwMode="auto">
          <a:xfrm>
            <a:off x="7943851" y="3181350"/>
            <a:ext cx="2354263" cy="2743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2545671" name="Rectangle 7">
            <a:extLst>
              <a:ext uri="{FF2B5EF4-FFF2-40B4-BE49-F238E27FC236}">
                <a16:creationId xmlns:a16="http://schemas.microsoft.com/office/drawing/2014/main" id="{6C29188D-8424-0F4F-8E1D-5673136BFA61}"/>
              </a:ext>
            </a:extLst>
          </p:cNvPr>
          <p:cNvSpPr>
            <a:spLocks noChangeArrowheads="1"/>
          </p:cNvSpPr>
          <p:nvPr/>
        </p:nvSpPr>
        <p:spPr bwMode="auto">
          <a:xfrm>
            <a:off x="7943851" y="4278314"/>
            <a:ext cx="2354263" cy="547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b="1">
                <a:latin typeface="Times New Roman" panose="02020603050405020304" pitchFamily="18" charset="0"/>
                <a:ea typeface="宋体" panose="02010600030101010101" pitchFamily="2" charset="-122"/>
              </a:rPr>
              <a:t>A</a:t>
            </a:r>
          </a:p>
        </p:txBody>
      </p:sp>
      <p:sp>
        <p:nvSpPr>
          <p:cNvPr id="2545672" name="Rectangle 8">
            <a:extLst>
              <a:ext uri="{FF2B5EF4-FFF2-40B4-BE49-F238E27FC236}">
                <a16:creationId xmlns:a16="http://schemas.microsoft.com/office/drawing/2014/main" id="{3336A6A9-931E-B759-23D5-5DC3210F8341}"/>
              </a:ext>
            </a:extLst>
          </p:cNvPr>
          <p:cNvSpPr>
            <a:spLocks noChangeArrowheads="1"/>
          </p:cNvSpPr>
          <p:nvPr/>
        </p:nvSpPr>
        <p:spPr bwMode="auto">
          <a:xfrm>
            <a:off x="7943851" y="3181351"/>
            <a:ext cx="2354263" cy="5492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b="1">
                <a:latin typeface="Times New Roman" panose="02020603050405020304" pitchFamily="18" charset="0"/>
                <a:ea typeface="宋体" panose="02010600030101010101" pitchFamily="2" charset="-122"/>
              </a:rPr>
              <a:t>T</a:t>
            </a:r>
          </a:p>
        </p:txBody>
      </p:sp>
      <p:sp>
        <p:nvSpPr>
          <p:cNvPr id="2545673" name="Rectangle 9">
            <a:extLst>
              <a:ext uri="{FF2B5EF4-FFF2-40B4-BE49-F238E27FC236}">
                <a16:creationId xmlns:a16="http://schemas.microsoft.com/office/drawing/2014/main" id="{0B9F7A2D-8467-B83F-C201-255D658EBC63}"/>
              </a:ext>
            </a:extLst>
          </p:cNvPr>
          <p:cNvSpPr>
            <a:spLocks noChangeArrowheads="1"/>
          </p:cNvSpPr>
          <p:nvPr/>
        </p:nvSpPr>
        <p:spPr bwMode="auto">
          <a:xfrm>
            <a:off x="7943851" y="3730625"/>
            <a:ext cx="2354263" cy="5476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b="1">
                <a:latin typeface="Times New Roman" panose="02020603050405020304" pitchFamily="18" charset="0"/>
                <a:ea typeface="宋体" panose="02010600030101010101" pitchFamily="2" charset="-122"/>
              </a:rPr>
              <a:t>B</a:t>
            </a:r>
          </a:p>
        </p:txBody>
      </p:sp>
      <p:sp>
        <p:nvSpPr>
          <p:cNvPr id="2545674" name="Rectangle 10">
            <a:extLst>
              <a:ext uri="{FF2B5EF4-FFF2-40B4-BE49-F238E27FC236}">
                <a16:creationId xmlns:a16="http://schemas.microsoft.com/office/drawing/2014/main" id="{D12E0DA5-F9E8-77F6-4B8B-6A095BDA8785}"/>
              </a:ext>
            </a:extLst>
          </p:cNvPr>
          <p:cNvSpPr>
            <a:spLocks noChangeArrowheads="1"/>
          </p:cNvSpPr>
          <p:nvPr/>
        </p:nvSpPr>
        <p:spPr bwMode="auto">
          <a:xfrm>
            <a:off x="7326314" y="5375276"/>
            <a:ext cx="6175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Times New Roman" panose="02020603050405020304" pitchFamily="18" charset="0"/>
                <a:ea typeface="宋体" panose="02010600030101010101" pitchFamily="2" charset="-122"/>
              </a:rPr>
              <a:t>0</a:t>
            </a:r>
          </a:p>
        </p:txBody>
      </p:sp>
      <p:sp>
        <p:nvSpPr>
          <p:cNvPr id="2545675" name="Rectangle 11">
            <a:extLst>
              <a:ext uri="{FF2B5EF4-FFF2-40B4-BE49-F238E27FC236}">
                <a16:creationId xmlns:a16="http://schemas.microsoft.com/office/drawing/2014/main" id="{725A7B1E-2671-BAAB-2ACB-A7AE0F147DCB}"/>
              </a:ext>
            </a:extLst>
          </p:cNvPr>
          <p:cNvSpPr>
            <a:spLocks noChangeArrowheads="1"/>
          </p:cNvSpPr>
          <p:nvPr/>
        </p:nvSpPr>
        <p:spPr bwMode="auto">
          <a:xfrm>
            <a:off x="7326314" y="4895851"/>
            <a:ext cx="6175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Times New Roman" panose="02020603050405020304" pitchFamily="18" charset="0"/>
                <a:ea typeface="宋体" panose="02010600030101010101" pitchFamily="2" charset="-122"/>
              </a:rPr>
              <a:t>1</a:t>
            </a:r>
          </a:p>
        </p:txBody>
      </p:sp>
      <p:sp>
        <p:nvSpPr>
          <p:cNvPr id="2545676" name="Rectangle 12">
            <a:extLst>
              <a:ext uri="{FF2B5EF4-FFF2-40B4-BE49-F238E27FC236}">
                <a16:creationId xmlns:a16="http://schemas.microsoft.com/office/drawing/2014/main" id="{2EEF8C3A-0DA9-F549-4550-7E799780AF79}"/>
              </a:ext>
            </a:extLst>
          </p:cNvPr>
          <p:cNvSpPr>
            <a:spLocks noChangeArrowheads="1"/>
          </p:cNvSpPr>
          <p:nvPr/>
        </p:nvSpPr>
        <p:spPr bwMode="auto">
          <a:xfrm>
            <a:off x="7326314" y="4346576"/>
            <a:ext cx="6175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Times New Roman" panose="02020603050405020304" pitchFamily="18" charset="0"/>
                <a:ea typeface="宋体" panose="02010600030101010101" pitchFamily="2" charset="-122"/>
              </a:rPr>
              <a:t>a</a:t>
            </a:r>
          </a:p>
        </p:txBody>
      </p:sp>
      <p:sp>
        <p:nvSpPr>
          <p:cNvPr id="2545677" name="Line 13">
            <a:extLst>
              <a:ext uri="{FF2B5EF4-FFF2-40B4-BE49-F238E27FC236}">
                <a16:creationId xmlns:a16="http://schemas.microsoft.com/office/drawing/2014/main" id="{CFFC2924-4CFE-26D5-0AD4-CECD5753CC45}"/>
              </a:ext>
            </a:extLst>
          </p:cNvPr>
          <p:cNvSpPr>
            <a:spLocks noChangeShapeType="1"/>
          </p:cNvSpPr>
          <p:nvPr/>
        </p:nvSpPr>
        <p:spPr bwMode="auto">
          <a:xfrm flipV="1">
            <a:off x="10526713" y="3181350"/>
            <a:ext cx="0" cy="266700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45666">
                                            <p:txEl>
                                              <p:pRg st="0" end="0"/>
                                            </p:txEl>
                                          </p:spTgt>
                                        </p:tgtEl>
                                        <p:attrNameLst>
                                          <p:attrName>style.visibility</p:attrName>
                                        </p:attrNameLst>
                                      </p:cBhvr>
                                      <p:to>
                                        <p:strVal val="visible"/>
                                      </p:to>
                                    </p:set>
                                    <p:anim calcmode="lin" valueType="num">
                                      <p:cBhvr additive="base">
                                        <p:cTn id="7" dur="500" fill="hold"/>
                                        <p:tgtEl>
                                          <p:spTgt spid="25456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456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45666">
                                            <p:txEl>
                                              <p:pRg st="1" end="1"/>
                                            </p:txEl>
                                          </p:spTgt>
                                        </p:tgtEl>
                                        <p:attrNameLst>
                                          <p:attrName>style.visibility</p:attrName>
                                        </p:attrNameLst>
                                      </p:cBhvr>
                                      <p:to>
                                        <p:strVal val="visible"/>
                                      </p:to>
                                    </p:set>
                                    <p:anim calcmode="lin" valueType="num">
                                      <p:cBhvr additive="base">
                                        <p:cTn id="13" dur="500" fill="hold"/>
                                        <p:tgtEl>
                                          <p:spTgt spid="25456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4566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545666">
                                            <p:txEl>
                                              <p:pRg st="2" end="2"/>
                                            </p:txEl>
                                          </p:spTgt>
                                        </p:tgtEl>
                                        <p:attrNameLst>
                                          <p:attrName>style.visibility</p:attrName>
                                        </p:attrNameLst>
                                      </p:cBhvr>
                                      <p:to>
                                        <p:strVal val="visible"/>
                                      </p:to>
                                    </p:set>
                                    <p:anim calcmode="lin" valueType="num">
                                      <p:cBhvr additive="base">
                                        <p:cTn id="17" dur="500" fill="hold"/>
                                        <p:tgtEl>
                                          <p:spTgt spid="254566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545666">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545666">
                                            <p:txEl>
                                              <p:pRg st="3" end="3"/>
                                            </p:txEl>
                                          </p:spTgt>
                                        </p:tgtEl>
                                        <p:attrNameLst>
                                          <p:attrName>style.visibility</p:attrName>
                                        </p:attrNameLst>
                                      </p:cBhvr>
                                      <p:to>
                                        <p:strVal val="visible"/>
                                      </p:to>
                                    </p:set>
                                    <p:anim calcmode="lin" valueType="num">
                                      <p:cBhvr additive="base">
                                        <p:cTn id="21" dur="500" fill="hold"/>
                                        <p:tgtEl>
                                          <p:spTgt spid="254566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545666">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545666">
                                            <p:txEl>
                                              <p:pRg st="4" end="4"/>
                                            </p:txEl>
                                          </p:spTgt>
                                        </p:tgtEl>
                                        <p:attrNameLst>
                                          <p:attrName>style.visibility</p:attrName>
                                        </p:attrNameLst>
                                      </p:cBhvr>
                                      <p:to>
                                        <p:strVal val="visible"/>
                                      </p:to>
                                    </p:set>
                                    <p:anim calcmode="lin" valueType="num">
                                      <p:cBhvr additive="base">
                                        <p:cTn id="25" dur="500" fill="hold"/>
                                        <p:tgtEl>
                                          <p:spTgt spid="254566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45666">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545666">
                                            <p:txEl>
                                              <p:pRg st="5" end="5"/>
                                            </p:txEl>
                                          </p:spTgt>
                                        </p:tgtEl>
                                        <p:attrNameLst>
                                          <p:attrName>style.visibility</p:attrName>
                                        </p:attrNameLst>
                                      </p:cBhvr>
                                      <p:to>
                                        <p:strVal val="visible"/>
                                      </p:to>
                                    </p:set>
                                    <p:anim calcmode="lin" valueType="num">
                                      <p:cBhvr additive="base">
                                        <p:cTn id="29" dur="500" fill="hold"/>
                                        <p:tgtEl>
                                          <p:spTgt spid="2545666">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545666">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545666">
                                            <p:txEl>
                                              <p:pRg st="6" end="6"/>
                                            </p:txEl>
                                          </p:spTgt>
                                        </p:tgtEl>
                                        <p:attrNameLst>
                                          <p:attrName>style.visibility</p:attrName>
                                        </p:attrNameLst>
                                      </p:cBhvr>
                                      <p:to>
                                        <p:strVal val="visible"/>
                                      </p:to>
                                    </p:set>
                                    <p:anim calcmode="lin" valueType="num">
                                      <p:cBhvr additive="base">
                                        <p:cTn id="33" dur="500" fill="hold"/>
                                        <p:tgtEl>
                                          <p:spTgt spid="2545666">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545666">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545666">
                                            <p:txEl>
                                              <p:pRg st="7" end="7"/>
                                            </p:txEl>
                                          </p:spTgt>
                                        </p:tgtEl>
                                        <p:attrNameLst>
                                          <p:attrName>style.visibility</p:attrName>
                                        </p:attrNameLst>
                                      </p:cBhvr>
                                      <p:to>
                                        <p:strVal val="visible"/>
                                      </p:to>
                                    </p:set>
                                    <p:anim calcmode="lin" valueType="num">
                                      <p:cBhvr additive="base">
                                        <p:cTn id="37" dur="500" fill="hold"/>
                                        <p:tgtEl>
                                          <p:spTgt spid="2545666">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4566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545667"/>
                                        </p:tgtEl>
                                        <p:attrNameLst>
                                          <p:attrName>style.visibility</p:attrName>
                                        </p:attrNameLst>
                                      </p:cBhvr>
                                      <p:to>
                                        <p:strVal val="visible"/>
                                      </p:to>
                                    </p:set>
                                    <p:anim calcmode="lin" valueType="num">
                                      <p:cBhvr additive="base">
                                        <p:cTn id="43" dur="500" fill="hold"/>
                                        <p:tgtEl>
                                          <p:spTgt spid="2545667"/>
                                        </p:tgtEl>
                                        <p:attrNameLst>
                                          <p:attrName>ppt_x</p:attrName>
                                        </p:attrNameLst>
                                      </p:cBhvr>
                                      <p:tavLst>
                                        <p:tav tm="0">
                                          <p:val>
                                            <p:strVal val="0-#ppt_w/2"/>
                                          </p:val>
                                        </p:tav>
                                        <p:tav tm="100000">
                                          <p:val>
                                            <p:strVal val="#ppt_x"/>
                                          </p:val>
                                        </p:tav>
                                      </p:tavLst>
                                    </p:anim>
                                    <p:anim calcmode="lin" valueType="num">
                                      <p:cBhvr additive="base">
                                        <p:cTn id="44" dur="500" fill="hold"/>
                                        <p:tgtEl>
                                          <p:spTgt spid="254566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272" fill="hold" grpId="0" nodeType="clickEffect">
                                  <p:stCondLst>
                                    <p:cond delay="0"/>
                                  </p:stCondLst>
                                  <p:childTnLst>
                                    <p:set>
                                      <p:cBhvr>
                                        <p:cTn id="48" dur="1" fill="hold">
                                          <p:stCondLst>
                                            <p:cond delay="0"/>
                                          </p:stCondLst>
                                        </p:cTn>
                                        <p:tgtEl>
                                          <p:spTgt spid="2545670">
                                            <p:bg/>
                                          </p:spTgt>
                                        </p:tgtEl>
                                        <p:attrNameLst>
                                          <p:attrName>style.visibility</p:attrName>
                                        </p:attrNameLst>
                                      </p:cBhvr>
                                      <p:to>
                                        <p:strVal val="visible"/>
                                      </p:to>
                                    </p:set>
                                    <p:anim calcmode="lin" valueType="num">
                                      <p:cBhvr>
                                        <p:cTn id="49" dur="500" fill="hold"/>
                                        <p:tgtEl>
                                          <p:spTgt spid="2545670">
                                            <p:bg/>
                                          </p:spTgt>
                                        </p:tgtEl>
                                        <p:attrNameLst>
                                          <p:attrName>ppt_w</p:attrName>
                                        </p:attrNameLst>
                                      </p:cBhvr>
                                      <p:tavLst>
                                        <p:tav tm="0">
                                          <p:val>
                                            <p:strVal val="2/3*#ppt_w"/>
                                          </p:val>
                                        </p:tav>
                                        <p:tav tm="100000">
                                          <p:val>
                                            <p:strVal val="#ppt_w"/>
                                          </p:val>
                                        </p:tav>
                                      </p:tavLst>
                                    </p:anim>
                                    <p:anim calcmode="lin" valueType="num">
                                      <p:cBhvr>
                                        <p:cTn id="50" dur="500" fill="hold"/>
                                        <p:tgtEl>
                                          <p:spTgt spid="2545670">
                                            <p:bg/>
                                          </p:spTgt>
                                        </p:tgtEl>
                                        <p:attrNameLst>
                                          <p:attrName>ppt_h</p:attrName>
                                        </p:attrNameLst>
                                      </p:cBhvr>
                                      <p:tavLst>
                                        <p:tav tm="0">
                                          <p:val>
                                            <p:strVal val="2/3*#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272" fill="hold" grpId="0" nodeType="clickEffect" nodePh="1">
                                  <p:stCondLst>
                                    <p:cond delay="0"/>
                                  </p:stCondLst>
                                  <p:endCondLst>
                                    <p:cond evt="begin" delay="0">
                                      <p:tn val="53"/>
                                    </p:cond>
                                  </p:endCondLst>
                                  <p:childTnLst>
                                    <p:set>
                                      <p:cBhvr>
                                        <p:cTn id="54" dur="1" fill="hold">
                                          <p:stCondLst>
                                            <p:cond delay="0"/>
                                          </p:stCondLst>
                                        </p:cTn>
                                        <p:tgtEl>
                                          <p:spTgt spid="2545670">
                                            <p:txEl>
                                              <p:pRg st="0" end="0"/>
                                            </p:txEl>
                                          </p:spTgt>
                                        </p:tgtEl>
                                        <p:attrNameLst>
                                          <p:attrName>style.visibility</p:attrName>
                                        </p:attrNameLst>
                                      </p:cBhvr>
                                      <p:to>
                                        <p:strVal val="visible"/>
                                      </p:to>
                                    </p:set>
                                    <p:anim calcmode="lin" valueType="num">
                                      <p:cBhvr>
                                        <p:cTn id="55" dur="500" fill="hold"/>
                                        <p:tgtEl>
                                          <p:spTgt spid="2545670">
                                            <p:txEl>
                                              <p:pRg st="0" end="0"/>
                                            </p:txEl>
                                          </p:spTgt>
                                        </p:tgtEl>
                                        <p:attrNameLst>
                                          <p:attrName>ppt_w</p:attrName>
                                        </p:attrNameLst>
                                      </p:cBhvr>
                                      <p:tavLst>
                                        <p:tav tm="0">
                                          <p:val>
                                            <p:strVal val="2/3*#ppt_w"/>
                                          </p:val>
                                        </p:tav>
                                        <p:tav tm="100000">
                                          <p:val>
                                            <p:strVal val="#ppt_w"/>
                                          </p:val>
                                        </p:tav>
                                      </p:tavLst>
                                    </p:anim>
                                    <p:anim calcmode="lin" valueType="num">
                                      <p:cBhvr>
                                        <p:cTn id="56" dur="500" fill="hold"/>
                                        <p:tgtEl>
                                          <p:spTgt spid="2545670">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545674">
                                            <p:txEl>
                                              <p:pRg st="0" end="0"/>
                                            </p:txEl>
                                          </p:spTgt>
                                        </p:tgtEl>
                                        <p:attrNameLst>
                                          <p:attrName>style.visibility</p:attrName>
                                        </p:attrNameLst>
                                      </p:cBhvr>
                                      <p:to>
                                        <p:strVal val="visible"/>
                                      </p:to>
                                    </p:set>
                                    <p:animEffect transition="in" filter="wipe(down)">
                                      <p:cBhvr>
                                        <p:cTn id="61" dur="500"/>
                                        <p:tgtEl>
                                          <p:spTgt spid="2545674">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545669">
                                            <p:bg/>
                                          </p:spTgt>
                                        </p:tgtEl>
                                        <p:attrNameLst>
                                          <p:attrName>style.visibility</p:attrName>
                                        </p:attrNameLst>
                                      </p:cBhvr>
                                      <p:to>
                                        <p:strVal val="visible"/>
                                      </p:to>
                                    </p:set>
                                    <p:animEffect transition="in" filter="wipe(down)">
                                      <p:cBhvr>
                                        <p:cTn id="66" dur="500"/>
                                        <p:tgtEl>
                                          <p:spTgt spid="2545669">
                                            <p:bg/>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545669">
                                            <p:txEl>
                                              <p:pRg st="0" end="0"/>
                                            </p:txEl>
                                          </p:spTgt>
                                        </p:tgtEl>
                                        <p:attrNameLst>
                                          <p:attrName>style.visibility</p:attrName>
                                        </p:attrNameLst>
                                      </p:cBhvr>
                                      <p:to>
                                        <p:strVal val="visible"/>
                                      </p:to>
                                    </p:set>
                                    <p:animEffect transition="in" filter="wipe(down)">
                                      <p:cBhvr>
                                        <p:cTn id="71" dur="500"/>
                                        <p:tgtEl>
                                          <p:spTgt spid="2545669">
                                            <p:txEl>
                                              <p:pRg st="0" end="0"/>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545675">
                                            <p:txEl>
                                              <p:pRg st="0" end="0"/>
                                            </p:txEl>
                                          </p:spTgt>
                                        </p:tgtEl>
                                        <p:attrNameLst>
                                          <p:attrName>style.visibility</p:attrName>
                                        </p:attrNameLst>
                                      </p:cBhvr>
                                      <p:to>
                                        <p:strVal val="visible"/>
                                      </p:to>
                                    </p:set>
                                    <p:animEffect transition="in" filter="wipe(down)">
                                      <p:cBhvr>
                                        <p:cTn id="76" dur="500"/>
                                        <p:tgtEl>
                                          <p:spTgt spid="2545675">
                                            <p:txEl>
                                              <p:pRg st="0" end="0"/>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2545668">
                                            <p:bg/>
                                          </p:spTgt>
                                        </p:tgtEl>
                                        <p:attrNameLst>
                                          <p:attrName>style.visibility</p:attrName>
                                        </p:attrNameLst>
                                      </p:cBhvr>
                                      <p:to>
                                        <p:strVal val="visible"/>
                                      </p:to>
                                    </p:set>
                                    <p:animEffect transition="in" filter="wipe(down)">
                                      <p:cBhvr>
                                        <p:cTn id="81" dur="500"/>
                                        <p:tgtEl>
                                          <p:spTgt spid="2545668">
                                            <p:bg/>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2545668">
                                            <p:txEl>
                                              <p:pRg st="0" end="0"/>
                                            </p:txEl>
                                          </p:spTgt>
                                        </p:tgtEl>
                                        <p:attrNameLst>
                                          <p:attrName>style.visibility</p:attrName>
                                        </p:attrNameLst>
                                      </p:cBhvr>
                                      <p:to>
                                        <p:strVal val="visible"/>
                                      </p:to>
                                    </p:set>
                                    <p:animEffect transition="in" filter="wipe(down)">
                                      <p:cBhvr>
                                        <p:cTn id="86" dur="500"/>
                                        <p:tgtEl>
                                          <p:spTgt spid="2545668">
                                            <p:txEl>
                                              <p:pRg st="0" end="0"/>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2545676">
                                            <p:txEl>
                                              <p:pRg st="0" end="0"/>
                                            </p:txEl>
                                          </p:spTgt>
                                        </p:tgtEl>
                                        <p:attrNameLst>
                                          <p:attrName>style.visibility</p:attrName>
                                        </p:attrNameLst>
                                      </p:cBhvr>
                                      <p:to>
                                        <p:strVal val="visible"/>
                                      </p:to>
                                    </p:set>
                                    <p:animEffect transition="in" filter="wipe(down)">
                                      <p:cBhvr>
                                        <p:cTn id="91" dur="500"/>
                                        <p:tgtEl>
                                          <p:spTgt spid="2545676">
                                            <p:txEl>
                                              <p:pRg st="0" end="0"/>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2545671">
                                            <p:bg/>
                                          </p:spTgt>
                                        </p:tgtEl>
                                        <p:attrNameLst>
                                          <p:attrName>style.visibility</p:attrName>
                                        </p:attrNameLst>
                                      </p:cBhvr>
                                      <p:to>
                                        <p:strVal val="visible"/>
                                      </p:to>
                                    </p:set>
                                    <p:animEffect transition="in" filter="wipe(down)">
                                      <p:cBhvr>
                                        <p:cTn id="96" dur="500"/>
                                        <p:tgtEl>
                                          <p:spTgt spid="2545671">
                                            <p:bg/>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2545671">
                                            <p:txEl>
                                              <p:pRg st="0" end="0"/>
                                            </p:txEl>
                                          </p:spTgt>
                                        </p:tgtEl>
                                        <p:attrNameLst>
                                          <p:attrName>style.visibility</p:attrName>
                                        </p:attrNameLst>
                                      </p:cBhvr>
                                      <p:to>
                                        <p:strVal val="visible"/>
                                      </p:to>
                                    </p:set>
                                    <p:animEffect transition="in" filter="wipe(down)">
                                      <p:cBhvr>
                                        <p:cTn id="101" dur="500"/>
                                        <p:tgtEl>
                                          <p:spTgt spid="2545671">
                                            <p:txEl>
                                              <p:pRg st="0" end="0"/>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2545673">
                                            <p:bg/>
                                          </p:spTgt>
                                        </p:tgtEl>
                                        <p:attrNameLst>
                                          <p:attrName>style.visibility</p:attrName>
                                        </p:attrNameLst>
                                      </p:cBhvr>
                                      <p:to>
                                        <p:strVal val="visible"/>
                                      </p:to>
                                    </p:set>
                                    <p:animEffect transition="in" filter="wipe(down)">
                                      <p:cBhvr>
                                        <p:cTn id="106" dur="500"/>
                                        <p:tgtEl>
                                          <p:spTgt spid="2545673">
                                            <p:bg/>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2545673">
                                            <p:txEl>
                                              <p:pRg st="0" end="0"/>
                                            </p:txEl>
                                          </p:spTgt>
                                        </p:tgtEl>
                                        <p:attrNameLst>
                                          <p:attrName>style.visibility</p:attrName>
                                        </p:attrNameLst>
                                      </p:cBhvr>
                                      <p:to>
                                        <p:strVal val="visible"/>
                                      </p:to>
                                    </p:set>
                                    <p:animEffect transition="in" filter="wipe(down)">
                                      <p:cBhvr>
                                        <p:cTn id="111" dur="500"/>
                                        <p:tgtEl>
                                          <p:spTgt spid="2545673">
                                            <p:txEl>
                                              <p:pRg st="0" end="0"/>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2545672">
                                            <p:bg/>
                                          </p:spTgt>
                                        </p:tgtEl>
                                        <p:attrNameLst>
                                          <p:attrName>style.visibility</p:attrName>
                                        </p:attrNameLst>
                                      </p:cBhvr>
                                      <p:to>
                                        <p:strVal val="visible"/>
                                      </p:to>
                                    </p:set>
                                    <p:animEffect transition="in" filter="wipe(down)">
                                      <p:cBhvr>
                                        <p:cTn id="116" dur="500"/>
                                        <p:tgtEl>
                                          <p:spTgt spid="2545672">
                                            <p:bg/>
                                          </p:spTgt>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2545672">
                                            <p:txEl>
                                              <p:pRg st="0" end="0"/>
                                            </p:txEl>
                                          </p:spTgt>
                                        </p:tgtEl>
                                        <p:attrNameLst>
                                          <p:attrName>style.visibility</p:attrName>
                                        </p:attrNameLst>
                                      </p:cBhvr>
                                      <p:to>
                                        <p:strVal val="visible"/>
                                      </p:to>
                                    </p:set>
                                    <p:animEffect transition="in" filter="wipe(down)">
                                      <p:cBhvr>
                                        <p:cTn id="121" dur="500"/>
                                        <p:tgtEl>
                                          <p:spTgt spid="2545672">
                                            <p:txEl>
                                              <p:pRg st="0" end="0"/>
                                            </p:txEl>
                                          </p:spTgt>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2545677"/>
                                        </p:tgtEl>
                                        <p:attrNameLst>
                                          <p:attrName>style.visibility</p:attrName>
                                        </p:attrNameLst>
                                      </p:cBhvr>
                                      <p:to>
                                        <p:strVal val="visible"/>
                                      </p:to>
                                    </p:set>
                                    <p:animEffect transition="in" filter="wipe(down)">
                                      <p:cBhvr>
                                        <p:cTn id="126" dur="500"/>
                                        <p:tgtEl>
                                          <p:spTgt spid="2545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5666" grpId="0" build="p" autoUpdateAnimBg="0"/>
      <p:bldP spid="2545668" grpId="0" build="p" animBg="1" autoUpdateAnimBg="0"/>
      <p:bldP spid="2545669" grpId="0" build="p" animBg="1" autoUpdateAnimBg="0"/>
      <p:bldP spid="2545670" grpId="0" build="p" animBg="1" autoUpdateAnimBg="0"/>
      <p:bldP spid="2545671" grpId="0" build="p" animBg="1" autoUpdateAnimBg="0"/>
      <p:bldP spid="2545672" grpId="0" build="p" animBg="1" autoUpdateAnimBg="0"/>
      <p:bldP spid="2545673" grpId="0" build="p" animBg="1" autoUpdateAnimBg="0"/>
      <p:bldP spid="2545674" grpId="0" build="p" autoUpdateAnimBg="0"/>
      <p:bldP spid="2545675" grpId="0" build="p" autoUpdateAnimBg="0"/>
      <p:bldP spid="2545676" grpId="0" build="p" autoUpdateAnimBg="0"/>
      <p:bldP spid="2545677"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CE55030A-B29B-6594-F635-8E9776B89B84}"/>
              </a:ext>
            </a:extLst>
          </p:cNvPr>
          <p:cNvSpPr>
            <a:spLocks noGrp="1" noChangeArrowheads="1"/>
          </p:cNvSpPr>
          <p:nvPr>
            <p:ph type="title"/>
          </p:nvPr>
        </p:nvSpPr>
        <p:spPr/>
        <p:txBody>
          <a:bodyPr anchor="ctr"/>
          <a:lstStyle/>
          <a:p>
            <a:r>
              <a:rPr lang="zh-CN" altLang="en-US">
                <a:latin typeface="Times New Roman" panose="02020603050405020304" pitchFamily="18" charset="0"/>
              </a:rPr>
              <a:t>静态存储分配策略</a:t>
            </a:r>
          </a:p>
        </p:txBody>
      </p:sp>
      <p:sp>
        <p:nvSpPr>
          <p:cNvPr id="20" name="日期占位符 3">
            <a:extLst>
              <a:ext uri="{FF2B5EF4-FFF2-40B4-BE49-F238E27FC236}">
                <a16:creationId xmlns:a16="http://schemas.microsoft.com/office/drawing/2014/main" id="{0F1369A7-C765-787B-6BE6-597766BEE10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E7B1AD00-4411-4EA6-BF2E-75263928F29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9634" name="灯片编号占位符 5">
            <a:extLst>
              <a:ext uri="{FF2B5EF4-FFF2-40B4-BE49-F238E27FC236}">
                <a16:creationId xmlns:a16="http://schemas.microsoft.com/office/drawing/2014/main" id="{1AEA415B-9866-CE22-8B51-0F0C12CECA0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AA67A8A-18C0-4E5C-B0BA-D267DC9DB207}" type="slidenum">
              <a:rPr lang="en-US" altLang="zh-CN">
                <a:latin typeface="Arial" panose="020B0604020202020204" pitchFamily="34" charset="0"/>
              </a:rPr>
              <a:pPr/>
              <a:t>38</a:t>
            </a:fld>
            <a:endParaRPr lang="en-US" altLang="zh-CN">
              <a:latin typeface="Arial" panose="020B0604020202020204" pitchFamily="34" charset="0"/>
            </a:endParaRPr>
          </a:p>
        </p:txBody>
      </p:sp>
      <p:sp>
        <p:nvSpPr>
          <p:cNvPr id="2546691" name="Rectangle 3">
            <a:extLst>
              <a:ext uri="{FF2B5EF4-FFF2-40B4-BE49-F238E27FC236}">
                <a16:creationId xmlns:a16="http://schemas.microsoft.com/office/drawing/2014/main" id="{AA674948-05B1-DA7D-0A8B-4D7D9C975BAC}"/>
              </a:ext>
            </a:extLst>
          </p:cNvPr>
          <p:cNvSpPr>
            <a:spLocks noGrp="1" noChangeArrowheads="1"/>
          </p:cNvSpPr>
          <p:nvPr>
            <p:ph type="body" sz="quarter" idx="13"/>
          </p:nvPr>
        </p:nvSpPr>
        <p:spPr/>
        <p:txBody>
          <a:bodyPr/>
          <a:lstStyle/>
          <a:p>
            <a:r>
              <a:rPr lang="zh-CN" altLang="en-US">
                <a:latin typeface="Times New Roman" panose="02020603050405020304" pitchFamily="18" charset="0"/>
              </a:rPr>
              <a:t>顺序分配算法（基于调用图）</a:t>
            </a:r>
          </a:p>
          <a:p>
            <a:pPr lvl="1"/>
            <a:r>
              <a:rPr lang="zh-CN" altLang="en-US">
                <a:latin typeface="Times New Roman" panose="02020603050405020304" pitchFamily="18" charset="0"/>
              </a:rPr>
              <a:t>按照程序段出现的先后顺序逐段分配</a:t>
            </a:r>
          </a:p>
        </p:txBody>
      </p:sp>
      <p:grpSp>
        <p:nvGrpSpPr>
          <p:cNvPr id="2" name="Group 4">
            <a:extLst>
              <a:ext uri="{FF2B5EF4-FFF2-40B4-BE49-F238E27FC236}">
                <a16:creationId xmlns:a16="http://schemas.microsoft.com/office/drawing/2014/main" id="{396FE6AC-C7E9-8A76-FC06-364A094CBE61}"/>
              </a:ext>
            </a:extLst>
          </p:cNvPr>
          <p:cNvGrpSpPr>
            <a:grpSpLocks/>
          </p:cNvGrpSpPr>
          <p:nvPr/>
        </p:nvGrpSpPr>
        <p:grpSpPr bwMode="auto">
          <a:xfrm>
            <a:off x="2209800" y="2643173"/>
            <a:ext cx="3810000" cy="2743200"/>
            <a:chOff x="192" y="2016"/>
            <a:chExt cx="2400" cy="1728"/>
          </a:xfrm>
        </p:grpSpPr>
        <p:sp>
          <p:nvSpPr>
            <p:cNvPr id="69638" name="Text Box 5">
              <a:extLst>
                <a:ext uri="{FF2B5EF4-FFF2-40B4-BE49-F238E27FC236}">
                  <a16:creationId xmlns:a16="http://schemas.microsoft.com/office/drawing/2014/main" id="{4F7D10B8-0AAD-724B-F28D-FFD987D5ADB7}"/>
                </a:ext>
              </a:extLst>
            </p:cNvPr>
            <p:cNvSpPr txBox="1">
              <a:spLocks noChangeArrowheads="1"/>
            </p:cNvSpPr>
            <p:nvPr/>
          </p:nvSpPr>
          <p:spPr bwMode="auto">
            <a:xfrm>
              <a:off x="960" y="201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en-US" altLang="zh-CN" sz="2400" b="1">
                  <a:latin typeface="Times New Roman" panose="02020603050405020304" pitchFamily="18" charset="0"/>
                  <a:ea typeface="宋体" panose="02010600030101010101" pitchFamily="2" charset="-122"/>
                </a:rPr>
                <a:t>1/22</a:t>
              </a:r>
            </a:p>
          </p:txBody>
        </p:sp>
        <p:sp>
          <p:nvSpPr>
            <p:cNvPr id="69639" name="Text Box 6">
              <a:extLst>
                <a:ext uri="{FF2B5EF4-FFF2-40B4-BE49-F238E27FC236}">
                  <a16:creationId xmlns:a16="http://schemas.microsoft.com/office/drawing/2014/main" id="{E08CC905-545C-31C2-206F-F189DC1E5FB1}"/>
                </a:ext>
              </a:extLst>
            </p:cNvPr>
            <p:cNvSpPr txBox="1">
              <a:spLocks noChangeArrowheads="1"/>
            </p:cNvSpPr>
            <p:nvPr/>
          </p:nvSpPr>
          <p:spPr bwMode="auto">
            <a:xfrm>
              <a:off x="624" y="268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en-US" altLang="zh-CN" sz="2400" b="1">
                  <a:latin typeface="Times New Roman" panose="02020603050405020304" pitchFamily="18" charset="0"/>
                  <a:ea typeface="宋体" panose="02010600030101010101" pitchFamily="2" charset="-122"/>
                </a:rPr>
                <a:t>2/15</a:t>
              </a:r>
            </a:p>
          </p:txBody>
        </p:sp>
        <p:sp>
          <p:nvSpPr>
            <p:cNvPr id="69640" name="Text Box 7">
              <a:extLst>
                <a:ext uri="{FF2B5EF4-FFF2-40B4-BE49-F238E27FC236}">
                  <a16:creationId xmlns:a16="http://schemas.microsoft.com/office/drawing/2014/main" id="{87DEBBFE-AD39-9E6A-5F1A-674A2494EFF3}"/>
                </a:ext>
              </a:extLst>
            </p:cNvPr>
            <p:cNvSpPr txBox="1">
              <a:spLocks noChangeArrowheads="1"/>
            </p:cNvSpPr>
            <p:nvPr/>
          </p:nvSpPr>
          <p:spPr bwMode="auto">
            <a:xfrm>
              <a:off x="1488" y="268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en-US" altLang="zh-CN" sz="2400" b="1">
                  <a:latin typeface="Times New Roman" panose="02020603050405020304" pitchFamily="18" charset="0"/>
                  <a:ea typeface="宋体" panose="02010600030101010101" pitchFamily="2" charset="-122"/>
                </a:rPr>
                <a:t>3/18</a:t>
              </a:r>
            </a:p>
          </p:txBody>
        </p:sp>
        <p:sp>
          <p:nvSpPr>
            <p:cNvPr id="69641" name="Text Box 8">
              <a:extLst>
                <a:ext uri="{FF2B5EF4-FFF2-40B4-BE49-F238E27FC236}">
                  <a16:creationId xmlns:a16="http://schemas.microsoft.com/office/drawing/2014/main" id="{308DB2F3-3573-D3BD-914E-78ECCCB25B3D}"/>
                </a:ext>
              </a:extLst>
            </p:cNvPr>
            <p:cNvSpPr txBox="1">
              <a:spLocks noChangeArrowheads="1"/>
            </p:cNvSpPr>
            <p:nvPr/>
          </p:nvSpPr>
          <p:spPr bwMode="auto">
            <a:xfrm>
              <a:off x="192" y="34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en-US" altLang="zh-CN" sz="2400" b="1">
                  <a:latin typeface="Times New Roman" panose="02020603050405020304" pitchFamily="18" charset="0"/>
                  <a:ea typeface="宋体" panose="02010600030101010101" pitchFamily="2" charset="-122"/>
                </a:rPr>
                <a:t>4/17</a:t>
              </a:r>
            </a:p>
          </p:txBody>
        </p:sp>
        <p:sp>
          <p:nvSpPr>
            <p:cNvPr id="69642" name="Text Box 9">
              <a:extLst>
                <a:ext uri="{FF2B5EF4-FFF2-40B4-BE49-F238E27FC236}">
                  <a16:creationId xmlns:a16="http://schemas.microsoft.com/office/drawing/2014/main" id="{C8A6A26E-D27D-68D0-8971-BDEF87D77278}"/>
                </a:ext>
              </a:extLst>
            </p:cNvPr>
            <p:cNvSpPr txBox="1">
              <a:spLocks noChangeArrowheads="1"/>
            </p:cNvSpPr>
            <p:nvPr/>
          </p:nvSpPr>
          <p:spPr bwMode="auto">
            <a:xfrm>
              <a:off x="1104" y="340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en-US" altLang="zh-CN" sz="2400" b="1">
                  <a:latin typeface="Times New Roman" panose="02020603050405020304" pitchFamily="18" charset="0"/>
                  <a:ea typeface="宋体" panose="02010600030101010101" pitchFamily="2" charset="-122"/>
                </a:rPr>
                <a:t>6/10</a:t>
              </a:r>
            </a:p>
          </p:txBody>
        </p:sp>
        <p:sp>
          <p:nvSpPr>
            <p:cNvPr id="69643" name="Text Box 10">
              <a:extLst>
                <a:ext uri="{FF2B5EF4-FFF2-40B4-BE49-F238E27FC236}">
                  <a16:creationId xmlns:a16="http://schemas.microsoft.com/office/drawing/2014/main" id="{2161454E-4123-3408-A036-08DBE639783F}"/>
                </a:ext>
              </a:extLst>
            </p:cNvPr>
            <p:cNvSpPr txBox="1">
              <a:spLocks noChangeArrowheads="1"/>
            </p:cNvSpPr>
            <p:nvPr/>
          </p:nvSpPr>
          <p:spPr bwMode="auto">
            <a:xfrm>
              <a:off x="2064" y="34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en-US" altLang="zh-CN" sz="2400" b="1">
                  <a:latin typeface="Times New Roman" panose="02020603050405020304" pitchFamily="18" charset="0"/>
                  <a:ea typeface="宋体" panose="02010600030101010101" pitchFamily="2" charset="-122"/>
                </a:rPr>
                <a:t>5/23</a:t>
              </a:r>
            </a:p>
          </p:txBody>
        </p:sp>
        <p:sp>
          <p:nvSpPr>
            <p:cNvPr id="69644" name="Line 11">
              <a:extLst>
                <a:ext uri="{FF2B5EF4-FFF2-40B4-BE49-F238E27FC236}">
                  <a16:creationId xmlns:a16="http://schemas.microsoft.com/office/drawing/2014/main" id="{9ED1E295-1614-EEF2-D922-1389E5769CC1}"/>
                </a:ext>
              </a:extLst>
            </p:cNvPr>
            <p:cNvSpPr>
              <a:spLocks noChangeShapeType="1"/>
            </p:cNvSpPr>
            <p:nvPr/>
          </p:nvSpPr>
          <p:spPr bwMode="auto">
            <a:xfrm flipH="1">
              <a:off x="816" y="2256"/>
              <a:ext cx="288"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9645" name="Line 12">
              <a:extLst>
                <a:ext uri="{FF2B5EF4-FFF2-40B4-BE49-F238E27FC236}">
                  <a16:creationId xmlns:a16="http://schemas.microsoft.com/office/drawing/2014/main" id="{FB2E59F6-8C01-8428-030C-9FC9AE29CFC7}"/>
                </a:ext>
              </a:extLst>
            </p:cNvPr>
            <p:cNvSpPr>
              <a:spLocks noChangeShapeType="1"/>
            </p:cNvSpPr>
            <p:nvPr/>
          </p:nvSpPr>
          <p:spPr bwMode="auto">
            <a:xfrm flipH="1">
              <a:off x="1296" y="2928"/>
              <a:ext cx="336"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9646" name="Line 13">
              <a:extLst>
                <a:ext uri="{FF2B5EF4-FFF2-40B4-BE49-F238E27FC236}">
                  <a16:creationId xmlns:a16="http://schemas.microsoft.com/office/drawing/2014/main" id="{57436BE9-856B-C1D7-5E47-A9448AC4CB1D}"/>
                </a:ext>
              </a:extLst>
            </p:cNvPr>
            <p:cNvSpPr>
              <a:spLocks noChangeShapeType="1"/>
            </p:cNvSpPr>
            <p:nvPr/>
          </p:nvSpPr>
          <p:spPr bwMode="auto">
            <a:xfrm>
              <a:off x="1680" y="2928"/>
              <a:ext cx="576"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9647" name="Line 14">
              <a:extLst>
                <a:ext uri="{FF2B5EF4-FFF2-40B4-BE49-F238E27FC236}">
                  <a16:creationId xmlns:a16="http://schemas.microsoft.com/office/drawing/2014/main" id="{6B6579BF-B05D-F319-EE06-C2ADB4DA6326}"/>
                </a:ext>
              </a:extLst>
            </p:cNvPr>
            <p:cNvSpPr>
              <a:spLocks noChangeShapeType="1"/>
            </p:cNvSpPr>
            <p:nvPr/>
          </p:nvSpPr>
          <p:spPr bwMode="auto">
            <a:xfrm>
              <a:off x="1152" y="2256"/>
              <a:ext cx="528"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9648" name="Line 15">
              <a:extLst>
                <a:ext uri="{FF2B5EF4-FFF2-40B4-BE49-F238E27FC236}">
                  <a16:creationId xmlns:a16="http://schemas.microsoft.com/office/drawing/2014/main" id="{15B431EB-B3DA-71A3-EF23-34DB80959B5E}"/>
                </a:ext>
              </a:extLst>
            </p:cNvPr>
            <p:cNvSpPr>
              <a:spLocks noChangeShapeType="1"/>
            </p:cNvSpPr>
            <p:nvPr/>
          </p:nvSpPr>
          <p:spPr bwMode="auto">
            <a:xfrm flipH="1">
              <a:off x="384" y="2928"/>
              <a:ext cx="384"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69649" name="Line 16">
              <a:extLst>
                <a:ext uri="{FF2B5EF4-FFF2-40B4-BE49-F238E27FC236}">
                  <a16:creationId xmlns:a16="http://schemas.microsoft.com/office/drawing/2014/main" id="{E4CA6C3E-E4EF-280F-3293-01DA83AFEB24}"/>
                </a:ext>
              </a:extLst>
            </p:cNvPr>
            <p:cNvSpPr>
              <a:spLocks noChangeShapeType="1"/>
            </p:cNvSpPr>
            <p:nvPr/>
          </p:nvSpPr>
          <p:spPr bwMode="auto">
            <a:xfrm>
              <a:off x="768" y="2880"/>
              <a:ext cx="528"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sp>
        <p:nvSpPr>
          <p:cNvPr id="2546705" name="Text Box 17">
            <a:extLst>
              <a:ext uri="{FF2B5EF4-FFF2-40B4-BE49-F238E27FC236}">
                <a16:creationId xmlns:a16="http://schemas.microsoft.com/office/drawing/2014/main" id="{518DC68C-27EF-40F3-004B-077BE21AD750}"/>
              </a:ext>
            </a:extLst>
          </p:cNvPr>
          <p:cNvSpPr txBox="1">
            <a:spLocks noChangeArrowheads="1"/>
          </p:cNvSpPr>
          <p:nvPr/>
        </p:nvSpPr>
        <p:spPr bwMode="auto">
          <a:xfrm>
            <a:off x="6858000" y="2479675"/>
            <a:ext cx="3276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400" b="1">
                <a:ea typeface="楷体_GB2312" pitchFamily="49" charset="-122"/>
              </a:rPr>
              <a:t>程序段  区域</a:t>
            </a:r>
          </a:p>
          <a:p>
            <a:pPr eaLnBrk="0" hangingPunct="0">
              <a:buFont typeface="Arial" panose="020B0604020202020204" pitchFamily="34" charset="0"/>
              <a:buAutoNum type="arabicPlain"/>
            </a:pPr>
            <a:r>
              <a:rPr lang="zh-CN" altLang="en-US" sz="2400" b="1">
                <a:ea typeface="楷体_GB2312" pitchFamily="49" charset="-122"/>
              </a:rPr>
              <a:t>     </a:t>
            </a:r>
            <a:r>
              <a:rPr lang="en-US" altLang="zh-CN" sz="2400" b="1">
                <a:ea typeface="楷体_GB2312" pitchFamily="49" charset="-122"/>
              </a:rPr>
              <a:t>0~21</a:t>
            </a:r>
          </a:p>
          <a:p>
            <a:pPr eaLnBrk="0" hangingPunct="0">
              <a:buFont typeface="Arial" panose="020B0604020202020204" pitchFamily="34" charset="0"/>
              <a:buAutoNum type="arabicPlain"/>
            </a:pPr>
            <a:r>
              <a:rPr lang="en-US" altLang="zh-CN" sz="2400" b="1">
                <a:ea typeface="楷体_GB2312" pitchFamily="49" charset="-122"/>
              </a:rPr>
              <a:t>    22~36</a:t>
            </a:r>
          </a:p>
          <a:p>
            <a:pPr eaLnBrk="0" hangingPunct="0">
              <a:buFont typeface="Arial" panose="020B0604020202020204" pitchFamily="34" charset="0"/>
              <a:buAutoNum type="arabicPlain"/>
            </a:pPr>
            <a:r>
              <a:rPr lang="en-US" altLang="zh-CN" sz="2400" b="1">
                <a:ea typeface="楷体_GB2312" pitchFamily="49" charset="-122"/>
              </a:rPr>
              <a:t>    37~54</a:t>
            </a:r>
          </a:p>
          <a:p>
            <a:pPr eaLnBrk="0" hangingPunct="0">
              <a:buFont typeface="Arial" panose="020B0604020202020204" pitchFamily="34" charset="0"/>
              <a:buAutoNum type="arabicPlain"/>
            </a:pPr>
            <a:r>
              <a:rPr lang="en-US" altLang="zh-CN" sz="2400" b="1">
                <a:ea typeface="楷体_GB2312" pitchFamily="49" charset="-122"/>
              </a:rPr>
              <a:t>    55~71</a:t>
            </a:r>
          </a:p>
          <a:p>
            <a:pPr eaLnBrk="0" hangingPunct="0">
              <a:buFont typeface="Arial" panose="020B0604020202020204" pitchFamily="34" charset="0"/>
              <a:buAutoNum type="arabicPlain"/>
            </a:pPr>
            <a:r>
              <a:rPr lang="en-US" altLang="zh-CN" sz="2400" b="1">
                <a:ea typeface="楷体_GB2312" pitchFamily="49" charset="-122"/>
              </a:rPr>
              <a:t>    72~94</a:t>
            </a:r>
          </a:p>
          <a:p>
            <a:pPr eaLnBrk="0" hangingPunct="0">
              <a:buFont typeface="Arial" panose="020B0604020202020204" pitchFamily="34" charset="0"/>
              <a:buAutoNum type="arabicPlain"/>
            </a:pPr>
            <a:r>
              <a:rPr lang="en-US" altLang="zh-CN" sz="2400" b="1">
                <a:ea typeface="楷体_GB2312" pitchFamily="49" charset="-122"/>
              </a:rPr>
              <a:t>    95~104</a:t>
            </a:r>
          </a:p>
          <a:p>
            <a:pPr eaLnBrk="0" hangingPunct="0"/>
            <a:r>
              <a:rPr lang="zh-CN" altLang="en-US" sz="2400" b="1">
                <a:ea typeface="楷体_GB2312" pitchFamily="49" charset="-122"/>
              </a:rPr>
              <a:t>共需要</a:t>
            </a:r>
            <a:r>
              <a:rPr lang="en-US" altLang="zh-CN" sz="2400" b="1">
                <a:ea typeface="楷体_GB2312" pitchFamily="49" charset="-122"/>
              </a:rPr>
              <a:t>105</a:t>
            </a:r>
            <a:r>
              <a:rPr lang="zh-CN" altLang="en-US" sz="2400" b="1">
                <a:ea typeface="楷体_GB2312" pitchFamily="49" charset="-122"/>
              </a:rPr>
              <a:t>个存储单元</a:t>
            </a:r>
          </a:p>
        </p:txBody>
      </p:sp>
      <p:sp>
        <p:nvSpPr>
          <p:cNvPr id="2546706" name="Text Box 18">
            <a:extLst>
              <a:ext uri="{FF2B5EF4-FFF2-40B4-BE49-F238E27FC236}">
                <a16:creationId xmlns:a16="http://schemas.microsoft.com/office/drawing/2014/main" id="{40704E33-2F52-6C3B-49D6-DBD81877A617}"/>
              </a:ext>
            </a:extLst>
          </p:cNvPr>
          <p:cNvSpPr txBox="1">
            <a:spLocks noChangeArrowheads="1"/>
          </p:cNvSpPr>
          <p:nvPr/>
        </p:nvSpPr>
        <p:spPr bwMode="auto">
          <a:xfrm>
            <a:off x="2422525" y="5540361"/>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2400" b="1">
                <a:latin typeface="Times New Roman" panose="02020603050405020304" pitchFamily="18" charset="0"/>
                <a:ea typeface="楷体_GB2312" pitchFamily="49" charset="-122"/>
              </a:rPr>
              <a:t>程序段号</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所需数据空间</a:t>
            </a:r>
          </a:p>
        </p:txBody>
      </p:sp>
      <p:sp>
        <p:nvSpPr>
          <p:cNvPr id="2546707" name="Text Box 19">
            <a:extLst>
              <a:ext uri="{FF2B5EF4-FFF2-40B4-BE49-F238E27FC236}">
                <a16:creationId xmlns:a16="http://schemas.microsoft.com/office/drawing/2014/main" id="{BDE0A908-7CE8-DBFD-A5AA-7FFAB1226C25}"/>
              </a:ext>
            </a:extLst>
          </p:cNvPr>
          <p:cNvSpPr txBox="1">
            <a:spLocks noChangeArrowheads="1"/>
          </p:cNvSpPr>
          <p:nvPr/>
        </p:nvSpPr>
        <p:spPr bwMode="auto">
          <a:xfrm>
            <a:off x="2262257" y="6022751"/>
            <a:ext cx="416228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spcBef>
                <a:spcPct val="50000"/>
              </a:spcBef>
            </a:pPr>
            <a:r>
              <a:rPr lang="zh-CN" altLang="en-US" sz="3200" b="1" dirty="0">
                <a:solidFill>
                  <a:srgbClr val="FF0000"/>
                </a:solidFill>
                <a:latin typeface="Times New Roman" panose="02020603050405020304" pitchFamily="18" charset="0"/>
                <a:ea typeface="楷体_GB2312" pitchFamily="49" charset="-122"/>
              </a:rPr>
              <a:t>能用更少的空间么？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46691">
                                            <p:txEl>
                                              <p:pRg st="0" end="0"/>
                                            </p:txEl>
                                          </p:spTgt>
                                        </p:tgtEl>
                                        <p:attrNameLst>
                                          <p:attrName>style.visibility</p:attrName>
                                        </p:attrNameLst>
                                      </p:cBhvr>
                                      <p:to>
                                        <p:strVal val="visible"/>
                                      </p:to>
                                    </p:set>
                                    <p:anim calcmode="lin" valueType="num">
                                      <p:cBhvr additive="base">
                                        <p:cTn id="7" dur="500" fill="hold"/>
                                        <p:tgtEl>
                                          <p:spTgt spid="2546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466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546691">
                                            <p:txEl>
                                              <p:pRg st="1" end="1"/>
                                            </p:txEl>
                                          </p:spTgt>
                                        </p:tgtEl>
                                        <p:attrNameLst>
                                          <p:attrName>style.visibility</p:attrName>
                                        </p:attrNameLst>
                                      </p:cBhvr>
                                      <p:to>
                                        <p:strVal val="visible"/>
                                      </p:to>
                                    </p:set>
                                    <p:anim calcmode="lin" valueType="num">
                                      <p:cBhvr additive="base">
                                        <p:cTn id="11" dur="500" fill="hold"/>
                                        <p:tgtEl>
                                          <p:spTgt spid="254669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5466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546706">
                                            <p:txEl>
                                              <p:pRg st="0" end="0"/>
                                            </p:txEl>
                                          </p:spTgt>
                                        </p:tgtEl>
                                        <p:attrNameLst>
                                          <p:attrName>style.visibility</p:attrName>
                                        </p:attrNameLst>
                                      </p:cBhvr>
                                      <p:to>
                                        <p:strVal val="visible"/>
                                      </p:to>
                                    </p:set>
                                    <p:anim calcmode="lin" valueType="num">
                                      <p:cBhvr additive="base">
                                        <p:cTn id="17" dur="500" fill="hold"/>
                                        <p:tgtEl>
                                          <p:spTgt spid="254670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5467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546705">
                                            <p:txEl>
                                              <p:pRg st="0" end="0"/>
                                            </p:txEl>
                                          </p:spTgt>
                                        </p:tgtEl>
                                        <p:attrNameLst>
                                          <p:attrName>style.visibility</p:attrName>
                                        </p:attrNameLst>
                                      </p:cBhvr>
                                      <p:to>
                                        <p:strVal val="visible"/>
                                      </p:to>
                                    </p:set>
                                    <p:anim calcmode="lin" valueType="num">
                                      <p:cBhvr additive="base">
                                        <p:cTn id="29" dur="500" fill="hold"/>
                                        <p:tgtEl>
                                          <p:spTgt spid="2546705">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54670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546705">
                                            <p:txEl>
                                              <p:pRg st="1" end="1"/>
                                            </p:txEl>
                                          </p:spTgt>
                                        </p:tgtEl>
                                        <p:attrNameLst>
                                          <p:attrName>style.visibility</p:attrName>
                                        </p:attrNameLst>
                                      </p:cBhvr>
                                      <p:to>
                                        <p:strVal val="visible"/>
                                      </p:to>
                                    </p:set>
                                    <p:anim calcmode="lin" valueType="num">
                                      <p:cBhvr additive="base">
                                        <p:cTn id="35" dur="500" fill="hold"/>
                                        <p:tgtEl>
                                          <p:spTgt spid="2546705">
                                            <p:txEl>
                                              <p:pRg st="1" end="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54670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546705">
                                            <p:txEl>
                                              <p:pRg st="2" end="2"/>
                                            </p:txEl>
                                          </p:spTgt>
                                        </p:tgtEl>
                                        <p:attrNameLst>
                                          <p:attrName>style.visibility</p:attrName>
                                        </p:attrNameLst>
                                      </p:cBhvr>
                                      <p:to>
                                        <p:strVal val="visible"/>
                                      </p:to>
                                    </p:set>
                                    <p:anim calcmode="lin" valueType="num">
                                      <p:cBhvr additive="base">
                                        <p:cTn id="41" dur="500" fill="hold"/>
                                        <p:tgtEl>
                                          <p:spTgt spid="2546705">
                                            <p:txEl>
                                              <p:pRg st="2" end="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54670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546705">
                                            <p:txEl>
                                              <p:pRg st="3" end="3"/>
                                            </p:txEl>
                                          </p:spTgt>
                                        </p:tgtEl>
                                        <p:attrNameLst>
                                          <p:attrName>style.visibility</p:attrName>
                                        </p:attrNameLst>
                                      </p:cBhvr>
                                      <p:to>
                                        <p:strVal val="visible"/>
                                      </p:to>
                                    </p:set>
                                    <p:anim calcmode="lin" valueType="num">
                                      <p:cBhvr additive="base">
                                        <p:cTn id="47" dur="500" fill="hold"/>
                                        <p:tgtEl>
                                          <p:spTgt spid="2546705">
                                            <p:txEl>
                                              <p:pRg st="3" end="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54670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546705">
                                            <p:txEl>
                                              <p:pRg st="4" end="4"/>
                                            </p:txEl>
                                          </p:spTgt>
                                        </p:tgtEl>
                                        <p:attrNameLst>
                                          <p:attrName>style.visibility</p:attrName>
                                        </p:attrNameLst>
                                      </p:cBhvr>
                                      <p:to>
                                        <p:strVal val="visible"/>
                                      </p:to>
                                    </p:set>
                                    <p:anim calcmode="lin" valueType="num">
                                      <p:cBhvr additive="base">
                                        <p:cTn id="53" dur="500" fill="hold"/>
                                        <p:tgtEl>
                                          <p:spTgt spid="2546705">
                                            <p:txEl>
                                              <p:pRg st="4" end="4"/>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54670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546705">
                                            <p:txEl>
                                              <p:pRg st="5" end="5"/>
                                            </p:txEl>
                                          </p:spTgt>
                                        </p:tgtEl>
                                        <p:attrNameLst>
                                          <p:attrName>style.visibility</p:attrName>
                                        </p:attrNameLst>
                                      </p:cBhvr>
                                      <p:to>
                                        <p:strVal val="visible"/>
                                      </p:to>
                                    </p:set>
                                    <p:anim calcmode="lin" valueType="num">
                                      <p:cBhvr additive="base">
                                        <p:cTn id="59" dur="500" fill="hold"/>
                                        <p:tgtEl>
                                          <p:spTgt spid="2546705">
                                            <p:txEl>
                                              <p:pRg st="5" end="5"/>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54670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546705">
                                            <p:txEl>
                                              <p:pRg st="6" end="6"/>
                                            </p:txEl>
                                          </p:spTgt>
                                        </p:tgtEl>
                                        <p:attrNameLst>
                                          <p:attrName>style.visibility</p:attrName>
                                        </p:attrNameLst>
                                      </p:cBhvr>
                                      <p:to>
                                        <p:strVal val="visible"/>
                                      </p:to>
                                    </p:set>
                                    <p:anim calcmode="lin" valueType="num">
                                      <p:cBhvr additive="base">
                                        <p:cTn id="65" dur="500" fill="hold"/>
                                        <p:tgtEl>
                                          <p:spTgt spid="2546705">
                                            <p:txEl>
                                              <p:pRg st="6" end="6"/>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254670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2546705">
                                            <p:txEl>
                                              <p:pRg st="7" end="7"/>
                                            </p:txEl>
                                          </p:spTgt>
                                        </p:tgtEl>
                                        <p:attrNameLst>
                                          <p:attrName>style.visibility</p:attrName>
                                        </p:attrNameLst>
                                      </p:cBhvr>
                                      <p:to>
                                        <p:strVal val="visible"/>
                                      </p:to>
                                    </p:set>
                                    <p:anim calcmode="lin" valueType="num">
                                      <p:cBhvr additive="base">
                                        <p:cTn id="71" dur="500" fill="hold"/>
                                        <p:tgtEl>
                                          <p:spTgt spid="2546705">
                                            <p:txEl>
                                              <p:pRg st="7" end="7"/>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54670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546707">
                                            <p:txEl>
                                              <p:pRg st="0" end="0"/>
                                            </p:txEl>
                                          </p:spTgt>
                                        </p:tgtEl>
                                        <p:attrNameLst>
                                          <p:attrName>style.visibility</p:attrName>
                                        </p:attrNameLst>
                                      </p:cBhvr>
                                      <p:to>
                                        <p:strVal val="visible"/>
                                      </p:to>
                                    </p:set>
                                    <p:anim calcmode="lin" valueType="num">
                                      <p:cBhvr additive="base">
                                        <p:cTn id="77" dur="500" fill="hold"/>
                                        <p:tgtEl>
                                          <p:spTgt spid="2546707">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4670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6691" grpId="0" build="p" autoUpdateAnimBg="0"/>
      <p:bldP spid="2546705" grpId="0" build="p" autoUpdateAnimBg="0"/>
      <p:bldP spid="2546706" grpId="0" build="p" autoUpdateAnimBg="0"/>
      <p:bldP spid="254670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402FDC1E-551B-88CD-F5FF-2B9D56352A8A}"/>
              </a:ext>
            </a:extLst>
          </p:cNvPr>
          <p:cNvSpPr>
            <a:spLocks noGrp="1" noChangeArrowheads="1"/>
          </p:cNvSpPr>
          <p:nvPr>
            <p:ph type="title"/>
          </p:nvPr>
        </p:nvSpPr>
        <p:spPr/>
        <p:txBody>
          <a:bodyPr anchor="ctr"/>
          <a:lstStyle/>
          <a:p>
            <a:r>
              <a:rPr lang="zh-CN" altLang="en-US">
                <a:latin typeface="Times New Roman" panose="02020603050405020304" pitchFamily="18" charset="0"/>
              </a:rPr>
              <a:t>分层分配算法</a:t>
            </a:r>
          </a:p>
        </p:txBody>
      </p:sp>
      <p:sp>
        <p:nvSpPr>
          <p:cNvPr id="22" name="日期占位符 3">
            <a:extLst>
              <a:ext uri="{FF2B5EF4-FFF2-40B4-BE49-F238E27FC236}">
                <a16:creationId xmlns:a16="http://schemas.microsoft.com/office/drawing/2014/main" id="{D5B68292-86F6-9622-99B8-F097D8600DF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F44052A-D20D-4E9F-934A-EC94D84F4A5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0658" name="灯片编号占位符 5">
            <a:extLst>
              <a:ext uri="{FF2B5EF4-FFF2-40B4-BE49-F238E27FC236}">
                <a16:creationId xmlns:a16="http://schemas.microsoft.com/office/drawing/2014/main" id="{7FAB5A8A-423F-128B-B3C5-EDEE9DD790C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E837ACB-5BEF-4A28-96BE-1B797EED9D23}" type="slidenum">
              <a:rPr lang="en-US" altLang="zh-CN">
                <a:latin typeface="Arial" panose="020B0604020202020204" pitchFamily="34" charset="0"/>
              </a:rPr>
              <a:pPr/>
              <a:t>39</a:t>
            </a:fld>
            <a:endParaRPr lang="en-US" altLang="zh-CN">
              <a:latin typeface="Arial" panose="020B0604020202020204" pitchFamily="34" charset="0"/>
            </a:endParaRPr>
          </a:p>
        </p:txBody>
      </p:sp>
      <p:sp>
        <p:nvSpPr>
          <p:cNvPr id="70660" name="Rectangle 3">
            <a:extLst>
              <a:ext uri="{FF2B5EF4-FFF2-40B4-BE49-F238E27FC236}">
                <a16:creationId xmlns:a16="http://schemas.microsoft.com/office/drawing/2014/main" id="{FB6A2E1F-B270-F6BA-7711-40CAD1465924}"/>
              </a:ext>
            </a:extLst>
          </p:cNvPr>
          <p:cNvSpPr>
            <a:spLocks noGrp="1" noChangeArrowheads="1"/>
          </p:cNvSpPr>
          <p:nvPr>
            <p:ph type="body" sz="quarter" idx="13"/>
          </p:nvPr>
        </p:nvSpPr>
        <p:spPr/>
        <p:txBody>
          <a:bodyPr/>
          <a:lstStyle/>
          <a:p>
            <a:r>
              <a:rPr lang="zh-CN" altLang="en-US">
                <a:latin typeface="Times New Roman" panose="02020603050405020304" pitchFamily="18" charset="0"/>
              </a:rPr>
              <a:t>允许程序段之间的覆盖（覆盖可能性分析）</a:t>
            </a:r>
          </a:p>
        </p:txBody>
      </p:sp>
      <p:sp>
        <p:nvSpPr>
          <p:cNvPr id="2547716" name="Text Box 4">
            <a:extLst>
              <a:ext uri="{FF2B5EF4-FFF2-40B4-BE49-F238E27FC236}">
                <a16:creationId xmlns:a16="http://schemas.microsoft.com/office/drawing/2014/main" id="{28904210-D86C-792B-44D5-5D374989787B}"/>
              </a:ext>
            </a:extLst>
          </p:cNvPr>
          <p:cNvSpPr txBox="1">
            <a:spLocks noChangeArrowheads="1"/>
          </p:cNvSpPr>
          <p:nvPr/>
        </p:nvSpPr>
        <p:spPr bwMode="auto">
          <a:xfrm>
            <a:off x="7010400" y="1987550"/>
            <a:ext cx="32004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400" b="1">
                <a:ea typeface="楷体_GB2312" pitchFamily="49" charset="-122"/>
              </a:rPr>
              <a:t>程序段  	区域</a:t>
            </a:r>
          </a:p>
          <a:p>
            <a:pPr eaLnBrk="0" hangingPunct="0">
              <a:spcBef>
                <a:spcPct val="50000"/>
              </a:spcBef>
            </a:pPr>
            <a:r>
              <a:rPr lang="en-US" altLang="zh-CN" sz="2400" b="1"/>
              <a:t>6			0~9</a:t>
            </a:r>
          </a:p>
          <a:p>
            <a:pPr eaLnBrk="0" hangingPunct="0">
              <a:spcBef>
                <a:spcPct val="50000"/>
              </a:spcBef>
            </a:pPr>
            <a:r>
              <a:rPr lang="en-US" altLang="zh-CN" sz="2400" b="1"/>
              <a:t>5			0~22 </a:t>
            </a:r>
          </a:p>
          <a:p>
            <a:pPr eaLnBrk="0" hangingPunct="0">
              <a:spcBef>
                <a:spcPct val="50000"/>
              </a:spcBef>
            </a:pPr>
            <a:r>
              <a:rPr lang="en-US" altLang="zh-CN" sz="2400" b="1"/>
              <a:t>4			0~16</a:t>
            </a:r>
          </a:p>
          <a:p>
            <a:pPr eaLnBrk="0" hangingPunct="0">
              <a:spcBef>
                <a:spcPct val="50000"/>
              </a:spcBef>
            </a:pPr>
            <a:r>
              <a:rPr lang="en-US" altLang="zh-CN" sz="2400" b="1"/>
              <a:t>3			23~40</a:t>
            </a:r>
          </a:p>
          <a:p>
            <a:pPr eaLnBrk="0" hangingPunct="0">
              <a:spcBef>
                <a:spcPct val="50000"/>
              </a:spcBef>
            </a:pPr>
            <a:r>
              <a:rPr lang="en-US" altLang="zh-CN" sz="2400" b="1"/>
              <a:t>2			17~31</a:t>
            </a:r>
          </a:p>
          <a:p>
            <a:pPr eaLnBrk="0" hangingPunct="0">
              <a:spcBef>
                <a:spcPct val="50000"/>
              </a:spcBef>
            </a:pPr>
            <a:r>
              <a:rPr lang="en-US" altLang="zh-CN" sz="2400" b="1"/>
              <a:t>1			41~62</a:t>
            </a:r>
          </a:p>
          <a:p>
            <a:pPr eaLnBrk="0" hangingPunct="0">
              <a:spcBef>
                <a:spcPct val="50000"/>
              </a:spcBef>
            </a:pPr>
            <a:r>
              <a:rPr lang="zh-CN" altLang="en-US" sz="2400" b="1">
                <a:ea typeface="楷体_GB2312" pitchFamily="49" charset="-122"/>
              </a:rPr>
              <a:t>共需要</a:t>
            </a:r>
            <a:r>
              <a:rPr lang="en-US" altLang="zh-CN" sz="2400" b="1">
                <a:ea typeface="楷体_GB2312" pitchFamily="49" charset="-122"/>
              </a:rPr>
              <a:t>63</a:t>
            </a:r>
            <a:r>
              <a:rPr lang="zh-CN" altLang="en-US" sz="2400" b="1">
                <a:ea typeface="楷体_GB2312" pitchFamily="49" charset="-122"/>
              </a:rPr>
              <a:t>个存储单元</a:t>
            </a:r>
          </a:p>
        </p:txBody>
      </p:sp>
      <p:grpSp>
        <p:nvGrpSpPr>
          <p:cNvPr id="2" name="Group 5">
            <a:extLst>
              <a:ext uri="{FF2B5EF4-FFF2-40B4-BE49-F238E27FC236}">
                <a16:creationId xmlns:a16="http://schemas.microsoft.com/office/drawing/2014/main" id="{9CE45069-6E9B-F8FC-DEAD-6FE35C06A24B}"/>
              </a:ext>
            </a:extLst>
          </p:cNvPr>
          <p:cNvGrpSpPr>
            <a:grpSpLocks/>
          </p:cNvGrpSpPr>
          <p:nvPr/>
        </p:nvGrpSpPr>
        <p:grpSpPr bwMode="auto">
          <a:xfrm>
            <a:off x="2438400" y="2276475"/>
            <a:ext cx="3810000" cy="2743200"/>
            <a:chOff x="192" y="2016"/>
            <a:chExt cx="2400" cy="1728"/>
          </a:xfrm>
        </p:grpSpPr>
        <p:sp>
          <p:nvSpPr>
            <p:cNvPr id="70663" name="Text Box 6">
              <a:extLst>
                <a:ext uri="{FF2B5EF4-FFF2-40B4-BE49-F238E27FC236}">
                  <a16:creationId xmlns:a16="http://schemas.microsoft.com/office/drawing/2014/main" id="{7AA47000-1B64-E85C-BEE2-C2D33C053AE3}"/>
                </a:ext>
              </a:extLst>
            </p:cNvPr>
            <p:cNvSpPr txBox="1">
              <a:spLocks noChangeArrowheads="1"/>
            </p:cNvSpPr>
            <p:nvPr/>
          </p:nvSpPr>
          <p:spPr bwMode="auto">
            <a:xfrm>
              <a:off x="960" y="201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en-US" altLang="zh-CN" sz="2400" b="1">
                  <a:latin typeface="Times New Roman" panose="02020603050405020304" pitchFamily="18" charset="0"/>
                  <a:ea typeface="宋体" panose="02010600030101010101" pitchFamily="2" charset="-122"/>
                </a:rPr>
                <a:t>1/22</a:t>
              </a:r>
            </a:p>
          </p:txBody>
        </p:sp>
        <p:sp>
          <p:nvSpPr>
            <p:cNvPr id="70664" name="Text Box 7">
              <a:extLst>
                <a:ext uri="{FF2B5EF4-FFF2-40B4-BE49-F238E27FC236}">
                  <a16:creationId xmlns:a16="http://schemas.microsoft.com/office/drawing/2014/main" id="{AD33396E-D7D7-455C-8F12-64D65065C454}"/>
                </a:ext>
              </a:extLst>
            </p:cNvPr>
            <p:cNvSpPr txBox="1">
              <a:spLocks noChangeArrowheads="1"/>
            </p:cNvSpPr>
            <p:nvPr/>
          </p:nvSpPr>
          <p:spPr bwMode="auto">
            <a:xfrm>
              <a:off x="624" y="268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en-US" altLang="zh-CN" sz="2400" b="1">
                  <a:latin typeface="Times New Roman" panose="02020603050405020304" pitchFamily="18" charset="0"/>
                  <a:ea typeface="宋体" panose="02010600030101010101" pitchFamily="2" charset="-122"/>
                </a:rPr>
                <a:t>2/15</a:t>
              </a:r>
            </a:p>
          </p:txBody>
        </p:sp>
        <p:sp>
          <p:nvSpPr>
            <p:cNvPr id="70665" name="Text Box 8">
              <a:extLst>
                <a:ext uri="{FF2B5EF4-FFF2-40B4-BE49-F238E27FC236}">
                  <a16:creationId xmlns:a16="http://schemas.microsoft.com/office/drawing/2014/main" id="{205E97A2-8822-DCBF-CE87-B0AAFE3FA856}"/>
                </a:ext>
              </a:extLst>
            </p:cNvPr>
            <p:cNvSpPr txBox="1">
              <a:spLocks noChangeArrowheads="1"/>
            </p:cNvSpPr>
            <p:nvPr/>
          </p:nvSpPr>
          <p:spPr bwMode="auto">
            <a:xfrm>
              <a:off x="1488" y="268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en-US" altLang="zh-CN" sz="2400" b="1">
                  <a:latin typeface="Times New Roman" panose="02020603050405020304" pitchFamily="18" charset="0"/>
                  <a:ea typeface="宋体" panose="02010600030101010101" pitchFamily="2" charset="-122"/>
                </a:rPr>
                <a:t>3/18</a:t>
              </a:r>
            </a:p>
          </p:txBody>
        </p:sp>
        <p:sp>
          <p:nvSpPr>
            <p:cNvPr id="70666" name="Text Box 9">
              <a:extLst>
                <a:ext uri="{FF2B5EF4-FFF2-40B4-BE49-F238E27FC236}">
                  <a16:creationId xmlns:a16="http://schemas.microsoft.com/office/drawing/2014/main" id="{87EB5BBF-74E0-41E8-1FCB-7D4464F310AF}"/>
                </a:ext>
              </a:extLst>
            </p:cNvPr>
            <p:cNvSpPr txBox="1">
              <a:spLocks noChangeArrowheads="1"/>
            </p:cNvSpPr>
            <p:nvPr/>
          </p:nvSpPr>
          <p:spPr bwMode="auto">
            <a:xfrm>
              <a:off x="192" y="34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en-US" altLang="zh-CN" sz="2400" b="1">
                  <a:latin typeface="Times New Roman" panose="02020603050405020304" pitchFamily="18" charset="0"/>
                  <a:ea typeface="宋体" panose="02010600030101010101" pitchFamily="2" charset="-122"/>
                </a:rPr>
                <a:t>4/17</a:t>
              </a:r>
            </a:p>
          </p:txBody>
        </p:sp>
        <p:sp>
          <p:nvSpPr>
            <p:cNvPr id="70667" name="Text Box 10">
              <a:extLst>
                <a:ext uri="{FF2B5EF4-FFF2-40B4-BE49-F238E27FC236}">
                  <a16:creationId xmlns:a16="http://schemas.microsoft.com/office/drawing/2014/main" id="{3DD4E642-E072-1001-50E6-92AB0D86CE0A}"/>
                </a:ext>
              </a:extLst>
            </p:cNvPr>
            <p:cNvSpPr txBox="1">
              <a:spLocks noChangeArrowheads="1"/>
            </p:cNvSpPr>
            <p:nvPr/>
          </p:nvSpPr>
          <p:spPr bwMode="auto">
            <a:xfrm>
              <a:off x="1104" y="340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en-US" altLang="zh-CN" sz="2400" b="1">
                  <a:latin typeface="Times New Roman" panose="02020603050405020304" pitchFamily="18" charset="0"/>
                  <a:ea typeface="宋体" panose="02010600030101010101" pitchFamily="2" charset="-122"/>
                </a:rPr>
                <a:t>6/10</a:t>
              </a:r>
            </a:p>
          </p:txBody>
        </p:sp>
        <p:sp>
          <p:nvSpPr>
            <p:cNvPr id="70668" name="Text Box 11">
              <a:extLst>
                <a:ext uri="{FF2B5EF4-FFF2-40B4-BE49-F238E27FC236}">
                  <a16:creationId xmlns:a16="http://schemas.microsoft.com/office/drawing/2014/main" id="{30C159E0-1F56-C376-CF04-3C95CDA70910}"/>
                </a:ext>
              </a:extLst>
            </p:cNvPr>
            <p:cNvSpPr txBox="1">
              <a:spLocks noChangeArrowheads="1"/>
            </p:cNvSpPr>
            <p:nvPr/>
          </p:nvSpPr>
          <p:spPr bwMode="auto">
            <a:xfrm>
              <a:off x="2064" y="34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en-US" altLang="zh-CN" sz="2400" b="1">
                  <a:latin typeface="Times New Roman" panose="02020603050405020304" pitchFamily="18" charset="0"/>
                  <a:ea typeface="宋体" panose="02010600030101010101" pitchFamily="2" charset="-122"/>
                </a:rPr>
                <a:t>5/23</a:t>
              </a:r>
            </a:p>
          </p:txBody>
        </p:sp>
        <p:sp>
          <p:nvSpPr>
            <p:cNvPr id="70669" name="Line 12">
              <a:extLst>
                <a:ext uri="{FF2B5EF4-FFF2-40B4-BE49-F238E27FC236}">
                  <a16:creationId xmlns:a16="http://schemas.microsoft.com/office/drawing/2014/main" id="{B32C39AE-CDE7-EEF9-7B53-A7C329C1000A}"/>
                </a:ext>
              </a:extLst>
            </p:cNvPr>
            <p:cNvSpPr>
              <a:spLocks noChangeShapeType="1"/>
            </p:cNvSpPr>
            <p:nvPr/>
          </p:nvSpPr>
          <p:spPr bwMode="auto">
            <a:xfrm flipH="1">
              <a:off x="816" y="2256"/>
              <a:ext cx="288"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70670" name="Line 13">
              <a:extLst>
                <a:ext uri="{FF2B5EF4-FFF2-40B4-BE49-F238E27FC236}">
                  <a16:creationId xmlns:a16="http://schemas.microsoft.com/office/drawing/2014/main" id="{25713B48-FB82-28A1-BCDB-FE54578CCE98}"/>
                </a:ext>
              </a:extLst>
            </p:cNvPr>
            <p:cNvSpPr>
              <a:spLocks noChangeShapeType="1"/>
            </p:cNvSpPr>
            <p:nvPr/>
          </p:nvSpPr>
          <p:spPr bwMode="auto">
            <a:xfrm flipH="1">
              <a:off x="1296" y="2928"/>
              <a:ext cx="336"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70671" name="Line 14">
              <a:extLst>
                <a:ext uri="{FF2B5EF4-FFF2-40B4-BE49-F238E27FC236}">
                  <a16:creationId xmlns:a16="http://schemas.microsoft.com/office/drawing/2014/main" id="{EF89A5AE-ECD6-A569-679F-D9DF2C4114DF}"/>
                </a:ext>
              </a:extLst>
            </p:cNvPr>
            <p:cNvSpPr>
              <a:spLocks noChangeShapeType="1"/>
            </p:cNvSpPr>
            <p:nvPr/>
          </p:nvSpPr>
          <p:spPr bwMode="auto">
            <a:xfrm>
              <a:off x="1680" y="2928"/>
              <a:ext cx="576"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70672" name="Line 15">
              <a:extLst>
                <a:ext uri="{FF2B5EF4-FFF2-40B4-BE49-F238E27FC236}">
                  <a16:creationId xmlns:a16="http://schemas.microsoft.com/office/drawing/2014/main" id="{DC27EF5E-ED16-4114-6C96-424EB80CEE49}"/>
                </a:ext>
              </a:extLst>
            </p:cNvPr>
            <p:cNvSpPr>
              <a:spLocks noChangeShapeType="1"/>
            </p:cNvSpPr>
            <p:nvPr/>
          </p:nvSpPr>
          <p:spPr bwMode="auto">
            <a:xfrm>
              <a:off x="1152" y="2256"/>
              <a:ext cx="528"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70673" name="Line 16">
              <a:extLst>
                <a:ext uri="{FF2B5EF4-FFF2-40B4-BE49-F238E27FC236}">
                  <a16:creationId xmlns:a16="http://schemas.microsoft.com/office/drawing/2014/main" id="{7EA74CE3-E5C8-3CED-A238-68848FF2D577}"/>
                </a:ext>
              </a:extLst>
            </p:cNvPr>
            <p:cNvSpPr>
              <a:spLocks noChangeShapeType="1"/>
            </p:cNvSpPr>
            <p:nvPr/>
          </p:nvSpPr>
          <p:spPr bwMode="auto">
            <a:xfrm flipH="1">
              <a:off x="384" y="2928"/>
              <a:ext cx="384"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70674" name="Line 17">
              <a:extLst>
                <a:ext uri="{FF2B5EF4-FFF2-40B4-BE49-F238E27FC236}">
                  <a16:creationId xmlns:a16="http://schemas.microsoft.com/office/drawing/2014/main" id="{65971C05-E5E3-13FB-4D87-1BDD4CE3A9C2}"/>
                </a:ext>
              </a:extLst>
            </p:cNvPr>
            <p:cNvSpPr>
              <a:spLocks noChangeShapeType="1"/>
            </p:cNvSpPr>
            <p:nvPr/>
          </p:nvSpPr>
          <p:spPr bwMode="auto">
            <a:xfrm>
              <a:off x="768" y="2880"/>
              <a:ext cx="528"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sp>
        <p:nvSpPr>
          <p:cNvPr id="2547730" name="Text Box 18">
            <a:extLst>
              <a:ext uri="{FF2B5EF4-FFF2-40B4-BE49-F238E27FC236}">
                <a16:creationId xmlns:a16="http://schemas.microsoft.com/office/drawing/2014/main" id="{41AB38B1-253A-8C12-2A4C-42D520C1BF30}"/>
              </a:ext>
            </a:extLst>
          </p:cNvPr>
          <p:cNvSpPr txBox="1">
            <a:spLocks noChangeArrowheads="1"/>
          </p:cNvSpPr>
          <p:nvPr/>
        </p:nvSpPr>
        <p:spPr bwMode="auto">
          <a:xfrm>
            <a:off x="1774825" y="5300664"/>
            <a:ext cx="51133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spcBef>
                <a:spcPct val="50000"/>
              </a:spcBef>
            </a:pPr>
            <a:r>
              <a:rPr lang="zh-CN" altLang="en-US" sz="3200" b="1">
                <a:solidFill>
                  <a:srgbClr val="FF0000"/>
                </a:solidFill>
                <a:latin typeface="Times New Roman" panose="02020603050405020304" pitchFamily="18" charset="0"/>
                <a:ea typeface="楷体_GB2312" pitchFamily="49" charset="-122"/>
              </a:rPr>
              <a:t>思考：如何设计分配算法？</a:t>
            </a:r>
          </a:p>
        </p:txBody>
      </p:sp>
      <p:sp>
        <p:nvSpPr>
          <p:cNvPr id="2547731" name="Line 19">
            <a:extLst>
              <a:ext uri="{FF2B5EF4-FFF2-40B4-BE49-F238E27FC236}">
                <a16:creationId xmlns:a16="http://schemas.microsoft.com/office/drawing/2014/main" id="{1152E8AC-5418-D92B-BA2A-FE63115F64AD}"/>
              </a:ext>
            </a:extLst>
          </p:cNvPr>
          <p:cNvSpPr>
            <a:spLocks noChangeShapeType="1"/>
          </p:cNvSpPr>
          <p:nvPr/>
        </p:nvSpPr>
        <p:spPr bwMode="auto">
          <a:xfrm>
            <a:off x="4114800" y="2706688"/>
            <a:ext cx="1676400" cy="762000"/>
          </a:xfrm>
          <a:prstGeom prst="line">
            <a:avLst/>
          </a:prstGeom>
          <a:noFill/>
          <a:ln w="28575">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547732" name="Text Box 20">
            <a:extLst>
              <a:ext uri="{FF2B5EF4-FFF2-40B4-BE49-F238E27FC236}">
                <a16:creationId xmlns:a16="http://schemas.microsoft.com/office/drawing/2014/main" id="{9C6BDB8F-A72B-3E4F-7F98-AADC1AD41E3C}"/>
              </a:ext>
            </a:extLst>
          </p:cNvPr>
          <p:cNvSpPr txBox="1">
            <a:spLocks noChangeArrowheads="1"/>
          </p:cNvSpPr>
          <p:nvPr/>
        </p:nvSpPr>
        <p:spPr bwMode="auto">
          <a:xfrm>
            <a:off x="5486400" y="3392488"/>
            <a:ext cx="762000"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buFontTx/>
              <a:buNone/>
              <a:defRPr/>
            </a:pPr>
            <a:r>
              <a:rPr kumimoji="1" lang="en-US" altLang="zh-CN" sz="2400" b="1" dirty="0">
                <a:solidFill>
                  <a:srgbClr val="FF0000"/>
                </a:solidFill>
                <a:latin typeface="Times New Roman" pitchFamily="18" charset="0"/>
                <a:ea typeface="宋体" pitchFamily="2" charset="-122"/>
              </a:rPr>
              <a:t>7/80</a:t>
            </a:r>
          </a:p>
        </p:txBody>
      </p:sp>
      <p:sp>
        <p:nvSpPr>
          <p:cNvPr id="2547733" name="Line 21">
            <a:extLst>
              <a:ext uri="{FF2B5EF4-FFF2-40B4-BE49-F238E27FC236}">
                <a16:creationId xmlns:a16="http://schemas.microsoft.com/office/drawing/2014/main" id="{2E659645-A573-52A8-BC22-029B78380938}"/>
              </a:ext>
            </a:extLst>
          </p:cNvPr>
          <p:cNvSpPr>
            <a:spLocks noChangeShapeType="1"/>
          </p:cNvSpPr>
          <p:nvPr/>
        </p:nvSpPr>
        <p:spPr bwMode="auto">
          <a:xfrm>
            <a:off x="5867400" y="3697288"/>
            <a:ext cx="0" cy="990600"/>
          </a:xfrm>
          <a:prstGeom prst="line">
            <a:avLst/>
          </a:prstGeom>
          <a:noFill/>
          <a:ln w="38100">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47716">
                                            <p:txEl>
                                              <p:pRg st="0" end="0"/>
                                            </p:txEl>
                                          </p:spTgt>
                                        </p:tgtEl>
                                        <p:attrNameLst>
                                          <p:attrName>style.visibility</p:attrName>
                                        </p:attrNameLst>
                                      </p:cBhvr>
                                      <p:to>
                                        <p:strVal val="visible"/>
                                      </p:to>
                                    </p:set>
                                    <p:anim calcmode="lin" valueType="num">
                                      <p:cBhvr additive="base">
                                        <p:cTn id="13" dur="500" fill="hold"/>
                                        <p:tgtEl>
                                          <p:spTgt spid="254771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477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47716">
                                            <p:txEl>
                                              <p:pRg st="1" end="1"/>
                                            </p:txEl>
                                          </p:spTgt>
                                        </p:tgtEl>
                                        <p:attrNameLst>
                                          <p:attrName>style.visibility</p:attrName>
                                        </p:attrNameLst>
                                      </p:cBhvr>
                                      <p:to>
                                        <p:strVal val="visible"/>
                                      </p:to>
                                    </p:set>
                                    <p:anim calcmode="lin" valueType="num">
                                      <p:cBhvr additive="base">
                                        <p:cTn id="19" dur="500" fill="hold"/>
                                        <p:tgtEl>
                                          <p:spTgt spid="254771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477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47716">
                                            <p:txEl>
                                              <p:pRg st="2" end="2"/>
                                            </p:txEl>
                                          </p:spTgt>
                                        </p:tgtEl>
                                        <p:attrNameLst>
                                          <p:attrName>style.visibility</p:attrName>
                                        </p:attrNameLst>
                                      </p:cBhvr>
                                      <p:to>
                                        <p:strVal val="visible"/>
                                      </p:to>
                                    </p:set>
                                    <p:anim calcmode="lin" valueType="num">
                                      <p:cBhvr additive="base">
                                        <p:cTn id="25" dur="500" fill="hold"/>
                                        <p:tgtEl>
                                          <p:spTgt spid="254771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477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47716">
                                            <p:txEl>
                                              <p:pRg st="3" end="3"/>
                                            </p:txEl>
                                          </p:spTgt>
                                        </p:tgtEl>
                                        <p:attrNameLst>
                                          <p:attrName>style.visibility</p:attrName>
                                        </p:attrNameLst>
                                      </p:cBhvr>
                                      <p:to>
                                        <p:strVal val="visible"/>
                                      </p:to>
                                    </p:set>
                                    <p:anim calcmode="lin" valueType="num">
                                      <p:cBhvr additive="base">
                                        <p:cTn id="31" dur="500" fill="hold"/>
                                        <p:tgtEl>
                                          <p:spTgt spid="254771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477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47716">
                                            <p:txEl>
                                              <p:pRg st="4" end="4"/>
                                            </p:txEl>
                                          </p:spTgt>
                                        </p:tgtEl>
                                        <p:attrNameLst>
                                          <p:attrName>style.visibility</p:attrName>
                                        </p:attrNameLst>
                                      </p:cBhvr>
                                      <p:to>
                                        <p:strVal val="visible"/>
                                      </p:to>
                                    </p:set>
                                    <p:anim calcmode="lin" valueType="num">
                                      <p:cBhvr additive="base">
                                        <p:cTn id="37" dur="500" fill="hold"/>
                                        <p:tgtEl>
                                          <p:spTgt spid="254771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477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47716">
                                            <p:txEl>
                                              <p:pRg st="5" end="5"/>
                                            </p:txEl>
                                          </p:spTgt>
                                        </p:tgtEl>
                                        <p:attrNameLst>
                                          <p:attrName>style.visibility</p:attrName>
                                        </p:attrNameLst>
                                      </p:cBhvr>
                                      <p:to>
                                        <p:strVal val="visible"/>
                                      </p:to>
                                    </p:set>
                                    <p:anim calcmode="lin" valueType="num">
                                      <p:cBhvr additive="base">
                                        <p:cTn id="43" dur="500" fill="hold"/>
                                        <p:tgtEl>
                                          <p:spTgt spid="2547716">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4771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47716">
                                            <p:txEl>
                                              <p:pRg st="6" end="6"/>
                                            </p:txEl>
                                          </p:spTgt>
                                        </p:tgtEl>
                                        <p:attrNameLst>
                                          <p:attrName>style.visibility</p:attrName>
                                        </p:attrNameLst>
                                      </p:cBhvr>
                                      <p:to>
                                        <p:strVal val="visible"/>
                                      </p:to>
                                    </p:set>
                                    <p:anim calcmode="lin" valueType="num">
                                      <p:cBhvr additive="base">
                                        <p:cTn id="49" dur="500" fill="hold"/>
                                        <p:tgtEl>
                                          <p:spTgt spid="2547716">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4771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547716">
                                            <p:txEl>
                                              <p:pRg st="7" end="7"/>
                                            </p:txEl>
                                          </p:spTgt>
                                        </p:tgtEl>
                                        <p:attrNameLst>
                                          <p:attrName>style.visibility</p:attrName>
                                        </p:attrNameLst>
                                      </p:cBhvr>
                                      <p:to>
                                        <p:strVal val="visible"/>
                                      </p:to>
                                    </p:set>
                                    <p:anim calcmode="lin" valueType="num">
                                      <p:cBhvr additive="base">
                                        <p:cTn id="55" dur="500" fill="hold"/>
                                        <p:tgtEl>
                                          <p:spTgt spid="2547716">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54771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547731"/>
                                        </p:tgtEl>
                                        <p:attrNameLst>
                                          <p:attrName>style.visibility</p:attrName>
                                        </p:attrNameLst>
                                      </p:cBhvr>
                                      <p:to>
                                        <p:strVal val="visible"/>
                                      </p:to>
                                    </p:set>
                                    <p:anim calcmode="lin" valueType="num">
                                      <p:cBhvr additive="base">
                                        <p:cTn id="61" dur="500" fill="hold"/>
                                        <p:tgtEl>
                                          <p:spTgt spid="2547731"/>
                                        </p:tgtEl>
                                        <p:attrNameLst>
                                          <p:attrName>ppt_x</p:attrName>
                                        </p:attrNameLst>
                                      </p:cBhvr>
                                      <p:tavLst>
                                        <p:tav tm="0">
                                          <p:val>
                                            <p:strVal val="0-#ppt_w/2"/>
                                          </p:val>
                                        </p:tav>
                                        <p:tav tm="100000">
                                          <p:val>
                                            <p:strVal val="#ppt_x"/>
                                          </p:val>
                                        </p:tav>
                                      </p:tavLst>
                                    </p:anim>
                                    <p:anim calcmode="lin" valueType="num">
                                      <p:cBhvr additive="base">
                                        <p:cTn id="62" dur="500" fill="hold"/>
                                        <p:tgtEl>
                                          <p:spTgt spid="254773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547732">
                                            <p:txEl>
                                              <p:pRg st="0" end="0"/>
                                            </p:txEl>
                                          </p:spTgt>
                                        </p:tgtEl>
                                        <p:attrNameLst>
                                          <p:attrName>style.visibility</p:attrName>
                                        </p:attrNameLst>
                                      </p:cBhvr>
                                      <p:to>
                                        <p:strVal val="visible"/>
                                      </p:to>
                                    </p:set>
                                    <p:anim calcmode="lin" valueType="num">
                                      <p:cBhvr additive="base">
                                        <p:cTn id="67" dur="500" fill="hold"/>
                                        <p:tgtEl>
                                          <p:spTgt spid="2547732">
                                            <p:txEl>
                                              <p:pRg st="0" end="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5477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547733"/>
                                        </p:tgtEl>
                                        <p:attrNameLst>
                                          <p:attrName>style.visibility</p:attrName>
                                        </p:attrNameLst>
                                      </p:cBhvr>
                                      <p:to>
                                        <p:strVal val="visible"/>
                                      </p:to>
                                    </p:set>
                                    <p:anim calcmode="lin" valueType="num">
                                      <p:cBhvr additive="base">
                                        <p:cTn id="73" dur="500" fill="hold"/>
                                        <p:tgtEl>
                                          <p:spTgt spid="2547733"/>
                                        </p:tgtEl>
                                        <p:attrNameLst>
                                          <p:attrName>ppt_x</p:attrName>
                                        </p:attrNameLst>
                                      </p:cBhvr>
                                      <p:tavLst>
                                        <p:tav tm="0">
                                          <p:val>
                                            <p:strVal val="0-#ppt_w/2"/>
                                          </p:val>
                                        </p:tav>
                                        <p:tav tm="100000">
                                          <p:val>
                                            <p:strVal val="#ppt_x"/>
                                          </p:val>
                                        </p:tav>
                                      </p:tavLst>
                                    </p:anim>
                                    <p:anim calcmode="lin" valueType="num">
                                      <p:cBhvr additive="base">
                                        <p:cTn id="74" dur="500" fill="hold"/>
                                        <p:tgtEl>
                                          <p:spTgt spid="2547733"/>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547730">
                                            <p:txEl>
                                              <p:pRg st="0" end="0"/>
                                            </p:txEl>
                                          </p:spTgt>
                                        </p:tgtEl>
                                        <p:attrNameLst>
                                          <p:attrName>style.visibility</p:attrName>
                                        </p:attrNameLst>
                                      </p:cBhvr>
                                      <p:to>
                                        <p:strVal val="visible"/>
                                      </p:to>
                                    </p:set>
                                    <p:anim calcmode="lin" valueType="num">
                                      <p:cBhvr additive="base">
                                        <p:cTn id="79" dur="500" fill="hold"/>
                                        <p:tgtEl>
                                          <p:spTgt spid="2547730">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5477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7716" grpId="0" build="p" autoUpdateAnimBg="0"/>
      <p:bldP spid="2547730" grpId="0" build="p" autoUpdateAnimBg="0"/>
      <p:bldP spid="2547731" grpId="0" animBg="1" autoUpdateAnimBg="0"/>
      <p:bldP spid="2547732" grpId="0" build="p" autoUpdateAnimBg="0"/>
      <p:bldP spid="254773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67D3A88A-1035-5C0E-5DD7-88C27D885639}"/>
              </a:ext>
            </a:extLst>
          </p:cNvPr>
          <p:cNvSpPr>
            <a:spLocks noGrp="1" noChangeArrowheads="1"/>
          </p:cNvSpPr>
          <p:nvPr>
            <p:ph type="title"/>
          </p:nvPr>
        </p:nvSpPr>
        <p:spPr/>
        <p:txBody>
          <a:bodyPr anchor="ctr"/>
          <a:lstStyle/>
          <a:p>
            <a:r>
              <a:rPr lang="en-US" altLang="zh-CN">
                <a:latin typeface="Times New Roman" panose="02020603050405020304" pitchFamily="18" charset="0"/>
              </a:rPr>
              <a:t>9.1.1 </a:t>
            </a:r>
            <a:r>
              <a:rPr lang="zh-CN" altLang="en-US">
                <a:latin typeface="Times New Roman" panose="02020603050405020304" pitchFamily="18" charset="0"/>
              </a:rPr>
              <a:t>名字及其绑定 </a:t>
            </a:r>
          </a:p>
        </p:txBody>
      </p:sp>
      <p:sp>
        <p:nvSpPr>
          <p:cNvPr id="4" name="日期占位符 3">
            <a:extLst>
              <a:ext uri="{FF2B5EF4-FFF2-40B4-BE49-F238E27FC236}">
                <a16:creationId xmlns:a16="http://schemas.microsoft.com/office/drawing/2014/main" id="{A61705E6-16AD-6CB6-0CD9-53869EA2618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8C4F226-D936-471D-8C97-93233994EAE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194" name="灯片编号占位符 5">
            <a:extLst>
              <a:ext uri="{FF2B5EF4-FFF2-40B4-BE49-F238E27FC236}">
                <a16:creationId xmlns:a16="http://schemas.microsoft.com/office/drawing/2014/main" id="{8B7A2437-D965-7817-EAB1-203EBAEA4CD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5ACA768-E02C-47AA-A29C-E50A1D448461}" type="slidenum">
              <a:rPr lang="en-US" altLang="zh-CN">
                <a:latin typeface="Arial" panose="020B0604020202020204" pitchFamily="34" charset="0"/>
              </a:rPr>
              <a:pPr/>
              <a:t>4</a:t>
            </a:fld>
            <a:endParaRPr lang="en-US" altLang="zh-CN">
              <a:latin typeface="Arial" panose="020B0604020202020204" pitchFamily="34" charset="0"/>
            </a:endParaRPr>
          </a:p>
        </p:txBody>
      </p:sp>
      <p:sp>
        <p:nvSpPr>
          <p:cNvPr id="2491395" name="Rectangle 3">
            <a:extLst>
              <a:ext uri="{FF2B5EF4-FFF2-40B4-BE49-F238E27FC236}">
                <a16:creationId xmlns:a16="http://schemas.microsoft.com/office/drawing/2014/main" id="{3A496BC0-A973-A229-18CB-48E8E6169B34}"/>
              </a:ext>
            </a:extLst>
          </p:cNvPr>
          <p:cNvSpPr>
            <a:spLocks noGrp="1" noChangeArrowheads="1"/>
          </p:cNvSpPr>
          <p:nvPr>
            <p:ph type="body" sz="quarter" idx="13"/>
          </p:nvPr>
        </p:nvSpPr>
        <p:spPr>
          <a:xfrm>
            <a:off x="1064596" y="1443018"/>
            <a:ext cx="9783916" cy="4647064"/>
          </a:xfrm>
        </p:spPr>
        <p:txBody>
          <a:bodyPr>
            <a:normAutofit fontScale="92500"/>
          </a:bodyPr>
          <a:lstStyle/>
          <a:p>
            <a:r>
              <a:rPr lang="zh-CN" altLang="en-US" sz="2600" dirty="0">
                <a:latin typeface="Times New Roman" panose="02020603050405020304" pitchFamily="18" charset="0"/>
              </a:rPr>
              <a:t>“名字”、“变量”和“标识符” 的区别与联系</a:t>
            </a:r>
          </a:p>
          <a:p>
            <a:pPr lvl="1"/>
            <a:r>
              <a:rPr lang="zh-CN" altLang="en-US" dirty="0">
                <a:solidFill>
                  <a:srgbClr val="3B3BFF"/>
                </a:solidFill>
                <a:latin typeface="Times New Roman" panose="02020603050405020304" pitchFamily="18" charset="0"/>
              </a:rPr>
              <a:t>名字</a:t>
            </a:r>
            <a:r>
              <a:rPr lang="zh-CN" altLang="en-US" dirty="0">
                <a:latin typeface="Times New Roman" panose="02020603050405020304" pitchFamily="18" charset="0"/>
              </a:rPr>
              <a:t>和</a:t>
            </a:r>
            <a:r>
              <a:rPr lang="zh-CN" altLang="en-US" dirty="0">
                <a:solidFill>
                  <a:srgbClr val="3B3BFF"/>
                </a:solidFill>
                <a:latin typeface="Times New Roman" panose="02020603050405020304" pitchFamily="18" charset="0"/>
              </a:rPr>
              <a:t>变量</a:t>
            </a:r>
            <a:r>
              <a:rPr lang="zh-CN" altLang="en-US" dirty="0">
                <a:latin typeface="Times New Roman" panose="02020603050405020304" pitchFamily="18" charset="0"/>
              </a:rPr>
              <a:t>分别表示编译时的名字和运行时该名字所代表的内存位置。 </a:t>
            </a:r>
          </a:p>
          <a:p>
            <a:pPr lvl="1"/>
            <a:r>
              <a:rPr lang="zh-CN" altLang="en-US" dirty="0">
                <a:solidFill>
                  <a:srgbClr val="3B3BFF"/>
                </a:solidFill>
                <a:latin typeface="Times New Roman" panose="02020603050405020304" pitchFamily="18" charset="0"/>
              </a:rPr>
              <a:t>标识符</a:t>
            </a:r>
            <a:r>
              <a:rPr lang="zh-CN" altLang="en-US" dirty="0">
                <a:latin typeface="Times New Roman" panose="02020603050405020304" pitchFamily="18" charset="0"/>
              </a:rPr>
              <a:t>则是一个字符串，用于指示数据对象、过程、类或对象的入口。 </a:t>
            </a:r>
          </a:p>
          <a:p>
            <a:pPr lvl="1"/>
            <a:r>
              <a:rPr lang="zh-CN" altLang="en-US" dirty="0">
                <a:solidFill>
                  <a:srgbClr val="3B3BFF"/>
                </a:solidFill>
                <a:latin typeface="Times New Roman" panose="02020603050405020304" pitchFamily="18" charset="0"/>
              </a:rPr>
              <a:t>所有标识符都是名字</a:t>
            </a:r>
            <a:r>
              <a:rPr lang="zh-CN" altLang="en-US" dirty="0">
                <a:latin typeface="Times New Roman" panose="02020603050405020304" pitchFamily="18" charset="0"/>
              </a:rPr>
              <a:t>，但并不是所有的名字都是标识符，名字还可以是表达式。例如，名字</a:t>
            </a:r>
            <a:r>
              <a:rPr lang="en-US" altLang="zh-CN" dirty="0" err="1">
                <a:latin typeface="Times New Roman" panose="02020603050405020304" pitchFamily="18" charset="0"/>
              </a:rPr>
              <a:t>x.y</a:t>
            </a:r>
            <a:r>
              <a:rPr lang="zh-CN" altLang="en-US" dirty="0">
                <a:latin typeface="Times New Roman" panose="02020603050405020304" pitchFamily="18" charset="0"/>
              </a:rPr>
              <a:t>可能表示</a:t>
            </a:r>
            <a:r>
              <a:rPr lang="en-US" altLang="zh-CN" dirty="0">
                <a:latin typeface="Times New Roman" panose="02020603050405020304" pitchFamily="18" charset="0"/>
              </a:rPr>
              <a:t>x</a:t>
            </a:r>
            <a:r>
              <a:rPr lang="zh-CN" altLang="en-US" dirty="0">
                <a:latin typeface="Times New Roman" panose="02020603050405020304" pitchFamily="18" charset="0"/>
              </a:rPr>
              <a:t>所代表结构的域</a:t>
            </a:r>
            <a:r>
              <a:rPr lang="en-US" altLang="zh-CN" dirty="0">
                <a:latin typeface="Times New Roman" panose="02020603050405020304" pitchFamily="18" charset="0"/>
              </a:rPr>
              <a:t>y</a:t>
            </a:r>
            <a:r>
              <a:rPr lang="zh-CN" altLang="en-US" dirty="0">
                <a:latin typeface="Times New Roman" panose="02020603050405020304" pitchFamily="18" charset="0"/>
              </a:rPr>
              <a:t>。 </a:t>
            </a:r>
          </a:p>
          <a:p>
            <a:pPr lvl="1"/>
            <a:r>
              <a:rPr lang="zh-CN" altLang="en-US" dirty="0">
                <a:solidFill>
                  <a:srgbClr val="3B3BFF"/>
                </a:solidFill>
                <a:latin typeface="Times New Roman" panose="02020603050405020304" pitchFamily="18" charset="0"/>
              </a:rPr>
              <a:t>同一标识符可以被声明多次，但每个声明都引入一个新的变量。</a:t>
            </a:r>
            <a:r>
              <a:rPr lang="zh-CN" altLang="en-US" dirty="0">
                <a:latin typeface="Times New Roman" panose="02020603050405020304" pitchFamily="18" charset="0"/>
              </a:rPr>
              <a:t>即使每个标识符只被声明一次，局部于某个递归过程的标识符在不同的运行时刻也将指向不同的内存位置。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1395">
                                            <p:txEl>
                                              <p:pRg st="0" end="0"/>
                                            </p:txEl>
                                          </p:spTgt>
                                        </p:tgtEl>
                                        <p:attrNameLst>
                                          <p:attrName>style.visibility</p:attrName>
                                        </p:attrNameLst>
                                      </p:cBhvr>
                                      <p:to>
                                        <p:strVal val="visible"/>
                                      </p:to>
                                    </p:set>
                                    <p:animEffect transition="in" filter="blinds(horizontal)">
                                      <p:cBhvr>
                                        <p:cTn id="7" dur="500"/>
                                        <p:tgtEl>
                                          <p:spTgt spid="2491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91395">
                                            <p:txEl>
                                              <p:pRg st="1" end="1"/>
                                            </p:txEl>
                                          </p:spTgt>
                                        </p:tgtEl>
                                        <p:attrNameLst>
                                          <p:attrName>style.visibility</p:attrName>
                                        </p:attrNameLst>
                                      </p:cBhvr>
                                      <p:to>
                                        <p:strVal val="visible"/>
                                      </p:to>
                                    </p:set>
                                    <p:animEffect transition="in" filter="blinds(horizontal)">
                                      <p:cBhvr>
                                        <p:cTn id="12" dur="500"/>
                                        <p:tgtEl>
                                          <p:spTgt spid="2491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91395">
                                            <p:txEl>
                                              <p:pRg st="2" end="2"/>
                                            </p:txEl>
                                          </p:spTgt>
                                        </p:tgtEl>
                                        <p:attrNameLst>
                                          <p:attrName>style.visibility</p:attrName>
                                        </p:attrNameLst>
                                      </p:cBhvr>
                                      <p:to>
                                        <p:strVal val="visible"/>
                                      </p:to>
                                    </p:set>
                                    <p:animEffect transition="in" filter="blinds(horizontal)">
                                      <p:cBhvr>
                                        <p:cTn id="17" dur="500"/>
                                        <p:tgtEl>
                                          <p:spTgt spid="2491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91395">
                                            <p:txEl>
                                              <p:pRg st="3" end="3"/>
                                            </p:txEl>
                                          </p:spTgt>
                                        </p:tgtEl>
                                        <p:attrNameLst>
                                          <p:attrName>style.visibility</p:attrName>
                                        </p:attrNameLst>
                                      </p:cBhvr>
                                      <p:to>
                                        <p:strVal val="visible"/>
                                      </p:to>
                                    </p:set>
                                    <p:animEffect transition="in" filter="blinds(horizontal)">
                                      <p:cBhvr>
                                        <p:cTn id="22" dur="500"/>
                                        <p:tgtEl>
                                          <p:spTgt spid="2491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91395">
                                            <p:txEl>
                                              <p:pRg st="4" end="4"/>
                                            </p:txEl>
                                          </p:spTgt>
                                        </p:tgtEl>
                                        <p:attrNameLst>
                                          <p:attrName>style.visibility</p:attrName>
                                        </p:attrNameLst>
                                      </p:cBhvr>
                                      <p:to>
                                        <p:strVal val="visible"/>
                                      </p:to>
                                    </p:set>
                                    <p:animEffect transition="in" filter="blinds(horizontal)">
                                      <p:cBhvr>
                                        <p:cTn id="27" dur="500"/>
                                        <p:tgtEl>
                                          <p:spTgt spid="2491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395"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6ACE19D3-744F-B5F4-16CC-7AE56896F6FC}"/>
              </a:ext>
            </a:extLst>
          </p:cNvPr>
          <p:cNvSpPr>
            <a:spLocks noGrp="1" noChangeArrowheads="1"/>
          </p:cNvSpPr>
          <p:nvPr>
            <p:ph type="title"/>
          </p:nvPr>
        </p:nvSpPr>
        <p:spPr/>
        <p:txBody>
          <a:bodyPr anchor="ctr"/>
          <a:lstStyle/>
          <a:p>
            <a:r>
              <a:rPr lang="en-US" altLang="zh-CN">
                <a:latin typeface="Times New Roman" panose="02020603050405020304" pitchFamily="18" charset="0"/>
              </a:rPr>
              <a:t>9.4 </a:t>
            </a:r>
            <a:r>
              <a:rPr lang="zh-CN" altLang="en-US">
                <a:latin typeface="Times New Roman" panose="02020603050405020304" pitchFamily="18" charset="0"/>
              </a:rPr>
              <a:t>栈式存储分配策略</a:t>
            </a:r>
          </a:p>
        </p:txBody>
      </p:sp>
      <p:sp>
        <p:nvSpPr>
          <p:cNvPr id="4" name="日期占位符 3">
            <a:extLst>
              <a:ext uri="{FF2B5EF4-FFF2-40B4-BE49-F238E27FC236}">
                <a16:creationId xmlns:a16="http://schemas.microsoft.com/office/drawing/2014/main" id="{EA78780E-41F7-BC99-ECE5-C85B7A288D3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41088C7-EAC4-476C-8584-F257867F372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1682" name="灯片编号占位符 5">
            <a:extLst>
              <a:ext uri="{FF2B5EF4-FFF2-40B4-BE49-F238E27FC236}">
                <a16:creationId xmlns:a16="http://schemas.microsoft.com/office/drawing/2014/main" id="{BE52AA32-83CB-F5F4-BBA0-02F509433E3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7E1A9F9-B4E6-428C-8F3F-193BA1CBFF15}" type="slidenum">
              <a:rPr lang="en-US" altLang="zh-CN">
                <a:latin typeface="Arial" panose="020B0604020202020204" pitchFamily="34" charset="0"/>
              </a:rPr>
              <a:pPr/>
              <a:t>40</a:t>
            </a:fld>
            <a:endParaRPr lang="en-US" altLang="zh-CN">
              <a:latin typeface="Arial" panose="020B0604020202020204" pitchFamily="34" charset="0"/>
            </a:endParaRPr>
          </a:p>
        </p:txBody>
      </p:sp>
      <p:sp>
        <p:nvSpPr>
          <p:cNvPr id="2548739" name="Rectangle 3">
            <a:extLst>
              <a:ext uri="{FF2B5EF4-FFF2-40B4-BE49-F238E27FC236}">
                <a16:creationId xmlns:a16="http://schemas.microsoft.com/office/drawing/2014/main" id="{0C85CD55-A9AD-14F8-B7C6-38C614D328CE}"/>
              </a:ext>
            </a:extLst>
          </p:cNvPr>
          <p:cNvSpPr>
            <a:spLocks noGrp="1" noChangeArrowheads="1"/>
          </p:cNvSpPr>
          <p:nvPr>
            <p:ph type="body" sz="quarter" idx="13"/>
          </p:nvPr>
        </p:nvSpPr>
        <p:spPr>
          <a:xfrm>
            <a:off x="1064596" y="1443018"/>
            <a:ext cx="9783916" cy="4638186"/>
          </a:xfrm>
        </p:spPr>
        <p:txBody>
          <a:bodyPr>
            <a:normAutofit fontScale="92500" lnSpcReduction="20000"/>
          </a:bodyPr>
          <a:lstStyle/>
          <a:p>
            <a:pPr algn="just"/>
            <a:r>
              <a:rPr lang="zh-CN" altLang="en-US" dirty="0">
                <a:latin typeface="Times New Roman" panose="02020603050405020304" pitchFamily="18" charset="0"/>
              </a:rPr>
              <a:t>如果过程</a:t>
            </a:r>
            <a:r>
              <a:rPr lang="zh-CN" altLang="en-US" dirty="0">
                <a:solidFill>
                  <a:srgbClr val="3B3BFF"/>
                </a:solidFill>
                <a:latin typeface="Times New Roman" panose="02020603050405020304" pitchFamily="18" charset="0"/>
              </a:rPr>
              <a:t>允许递归</a:t>
            </a:r>
          </a:p>
          <a:p>
            <a:pPr lvl="1" algn="just"/>
            <a:r>
              <a:rPr lang="zh-CN" altLang="en-US" dirty="0">
                <a:latin typeface="Times New Roman" panose="02020603050405020304" pitchFamily="18" charset="0"/>
              </a:rPr>
              <a:t>某一时刻过程</a:t>
            </a:r>
            <a:r>
              <a:rPr lang="en-US" altLang="zh-CN" dirty="0">
                <a:latin typeface="Times New Roman" panose="02020603050405020304" pitchFamily="18" charset="0"/>
              </a:rPr>
              <a:t>A</a:t>
            </a:r>
            <a:r>
              <a:rPr lang="zh-CN" altLang="en-US" dirty="0">
                <a:latin typeface="Times New Roman" panose="02020603050405020304" pitchFamily="18" charset="0"/>
              </a:rPr>
              <a:t>可能已被自己调用了若干次，但只有最近一次处于执行状态。其余各次等待返回被中断的那次调用</a:t>
            </a:r>
          </a:p>
          <a:p>
            <a:pPr lvl="1" algn="just"/>
            <a:r>
              <a:rPr lang="zh-CN" altLang="en-US" dirty="0">
                <a:solidFill>
                  <a:srgbClr val="3B3BFF"/>
                </a:solidFill>
                <a:latin typeface="Times New Roman" panose="02020603050405020304" pitchFamily="18" charset="0"/>
              </a:rPr>
              <a:t>必须保存每次调用相应的数据区内容</a:t>
            </a:r>
            <a:r>
              <a:rPr lang="zh-CN" altLang="en-US" dirty="0">
                <a:latin typeface="Times New Roman" panose="02020603050405020304" pitchFamily="18" charset="0"/>
              </a:rPr>
              <a:t>（活动记录）</a:t>
            </a:r>
          </a:p>
          <a:p>
            <a:pPr algn="just"/>
            <a:r>
              <a:rPr lang="zh-CN" altLang="en-US" dirty="0">
                <a:latin typeface="Times New Roman" panose="02020603050405020304" pitchFamily="18" charset="0"/>
              </a:rPr>
              <a:t>引入一个</a:t>
            </a:r>
            <a:r>
              <a:rPr lang="zh-CN" altLang="en-US" dirty="0">
                <a:solidFill>
                  <a:srgbClr val="3B3BFF"/>
                </a:solidFill>
                <a:latin typeface="Times New Roman" panose="02020603050405020304" pitchFamily="18" charset="0"/>
              </a:rPr>
              <a:t>运行栈</a:t>
            </a:r>
          </a:p>
          <a:p>
            <a:pPr lvl="1" algn="just"/>
            <a:r>
              <a:rPr lang="zh-CN" altLang="en-US" dirty="0">
                <a:latin typeface="Times New Roman" panose="02020603050405020304" pitchFamily="18" charset="0"/>
              </a:rPr>
              <a:t>让过程的每次执行和过程的活动记录相对应。</a:t>
            </a:r>
          </a:p>
          <a:p>
            <a:pPr lvl="1" algn="just"/>
            <a:r>
              <a:rPr lang="zh-CN" altLang="en-US" dirty="0">
                <a:latin typeface="Times New Roman" panose="02020603050405020304" pitchFamily="18" charset="0"/>
              </a:rPr>
              <a:t>每调用一次过程，就把该过程的活动记录压入栈中，返回时弹出。</a:t>
            </a:r>
          </a:p>
          <a:p>
            <a:pPr lvl="1" algn="just"/>
            <a:r>
              <a:rPr lang="zh-CN" altLang="en-US" dirty="0">
                <a:latin typeface="Times New Roman" panose="02020603050405020304" pitchFamily="18" charset="0"/>
              </a:rPr>
              <a:t>假设寄存器</a:t>
            </a:r>
            <a:r>
              <a:rPr lang="en-US" altLang="zh-CN" dirty="0">
                <a:latin typeface="Times New Roman" panose="02020603050405020304" pitchFamily="18" charset="0"/>
              </a:rPr>
              <a:t>top</a:t>
            </a:r>
            <a:r>
              <a:rPr lang="zh-CN" altLang="en-US" dirty="0">
                <a:latin typeface="Times New Roman" panose="02020603050405020304" pitchFamily="18" charset="0"/>
              </a:rPr>
              <a:t>标记栈顶，局部名字</a:t>
            </a:r>
            <a:r>
              <a:rPr lang="en-US" altLang="zh-CN" dirty="0">
                <a:latin typeface="Times New Roman" panose="02020603050405020304" pitchFamily="18" charset="0"/>
              </a:rPr>
              <a:t>x</a:t>
            </a:r>
            <a:r>
              <a:rPr lang="zh-CN" altLang="en-US" dirty="0">
                <a:latin typeface="Times New Roman" panose="02020603050405020304" pitchFamily="18" charset="0"/>
              </a:rPr>
              <a:t>的相对地址为</a:t>
            </a:r>
            <a:r>
              <a:rPr lang="en-US" altLang="zh-CN" dirty="0">
                <a:latin typeface="Times New Roman" panose="02020603050405020304" pitchFamily="18" charset="0"/>
              </a:rPr>
              <a:t>dx</a:t>
            </a:r>
            <a:r>
              <a:rPr lang="zh-CN" altLang="en-US" dirty="0">
                <a:latin typeface="Times New Roman" panose="02020603050405020304" pitchFamily="18" charset="0"/>
              </a:rPr>
              <a:t>，则</a:t>
            </a:r>
            <a:r>
              <a:rPr lang="en-US" altLang="zh-CN" dirty="0">
                <a:solidFill>
                  <a:srgbClr val="3B3BFF"/>
                </a:solidFill>
                <a:latin typeface="Times New Roman" panose="02020603050405020304" pitchFamily="18" charset="0"/>
              </a:rPr>
              <a:t>x</a:t>
            </a:r>
            <a:r>
              <a:rPr lang="zh-CN" altLang="en-US" dirty="0">
                <a:solidFill>
                  <a:srgbClr val="3B3BFF"/>
                </a:solidFill>
                <a:latin typeface="Times New Roman" panose="02020603050405020304" pitchFamily="18" charset="0"/>
              </a:rPr>
              <a:t>的地址为</a:t>
            </a:r>
            <a:r>
              <a:rPr lang="en-US" altLang="zh-CN" dirty="0" err="1">
                <a:solidFill>
                  <a:srgbClr val="3B3BFF"/>
                </a:solidFill>
                <a:latin typeface="Times New Roman" panose="02020603050405020304" pitchFamily="18" charset="0"/>
              </a:rPr>
              <a:t>top+dx</a:t>
            </a:r>
            <a:r>
              <a:rPr lang="en-US" altLang="zh-CN" dirty="0">
                <a:solidFill>
                  <a:srgbClr val="3B3BFF"/>
                </a:solidFill>
                <a:latin typeface="Times New Roman" panose="02020603050405020304" pitchFamily="18" charset="0"/>
              </a:rPr>
              <a:t>  </a:t>
            </a:r>
            <a:r>
              <a:rPr lang="zh-CN" altLang="en-US" dirty="0">
                <a:solidFill>
                  <a:srgbClr val="3B3BFF"/>
                </a:solidFill>
                <a:latin typeface="Times New Roman" panose="02020603050405020304" pitchFamily="18" charset="0"/>
              </a:rPr>
              <a:t>或 </a:t>
            </a:r>
            <a:r>
              <a:rPr lang="en-US" altLang="zh-CN" dirty="0">
                <a:solidFill>
                  <a:srgbClr val="3B3BFF"/>
                </a:solidFill>
                <a:latin typeface="Times New Roman" panose="02020603050405020304" pitchFamily="18" charset="0"/>
              </a:rPr>
              <a:t>dx[top]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48739">
                                            <p:txEl>
                                              <p:pRg st="0" end="0"/>
                                            </p:txEl>
                                          </p:spTgt>
                                        </p:tgtEl>
                                        <p:attrNameLst>
                                          <p:attrName>style.visibility</p:attrName>
                                        </p:attrNameLst>
                                      </p:cBhvr>
                                      <p:to>
                                        <p:strVal val="visible"/>
                                      </p:to>
                                    </p:set>
                                    <p:animEffect transition="in" filter="blinds(horizontal)">
                                      <p:cBhvr>
                                        <p:cTn id="7" dur="500"/>
                                        <p:tgtEl>
                                          <p:spTgt spid="25487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48739">
                                            <p:txEl>
                                              <p:pRg st="1" end="1"/>
                                            </p:txEl>
                                          </p:spTgt>
                                        </p:tgtEl>
                                        <p:attrNameLst>
                                          <p:attrName>style.visibility</p:attrName>
                                        </p:attrNameLst>
                                      </p:cBhvr>
                                      <p:to>
                                        <p:strVal val="visible"/>
                                      </p:to>
                                    </p:set>
                                    <p:animEffect transition="in" filter="blinds(horizontal)">
                                      <p:cBhvr>
                                        <p:cTn id="10" dur="500"/>
                                        <p:tgtEl>
                                          <p:spTgt spid="25487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48739">
                                            <p:txEl>
                                              <p:pRg st="2" end="2"/>
                                            </p:txEl>
                                          </p:spTgt>
                                        </p:tgtEl>
                                        <p:attrNameLst>
                                          <p:attrName>style.visibility</p:attrName>
                                        </p:attrNameLst>
                                      </p:cBhvr>
                                      <p:to>
                                        <p:strVal val="visible"/>
                                      </p:to>
                                    </p:set>
                                    <p:animEffect transition="in" filter="blinds(horizontal)">
                                      <p:cBhvr>
                                        <p:cTn id="13" dur="500"/>
                                        <p:tgtEl>
                                          <p:spTgt spid="254873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48739">
                                            <p:txEl>
                                              <p:pRg st="3" end="3"/>
                                            </p:txEl>
                                          </p:spTgt>
                                        </p:tgtEl>
                                        <p:attrNameLst>
                                          <p:attrName>style.visibility</p:attrName>
                                        </p:attrNameLst>
                                      </p:cBhvr>
                                      <p:to>
                                        <p:strVal val="visible"/>
                                      </p:to>
                                    </p:set>
                                    <p:animEffect transition="in" filter="blinds(horizontal)">
                                      <p:cBhvr>
                                        <p:cTn id="18" dur="500"/>
                                        <p:tgtEl>
                                          <p:spTgt spid="254873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48739">
                                            <p:txEl>
                                              <p:pRg st="4" end="4"/>
                                            </p:txEl>
                                          </p:spTgt>
                                        </p:tgtEl>
                                        <p:attrNameLst>
                                          <p:attrName>style.visibility</p:attrName>
                                        </p:attrNameLst>
                                      </p:cBhvr>
                                      <p:to>
                                        <p:strVal val="visible"/>
                                      </p:to>
                                    </p:set>
                                    <p:animEffect transition="in" filter="blinds(horizontal)">
                                      <p:cBhvr>
                                        <p:cTn id="21" dur="500"/>
                                        <p:tgtEl>
                                          <p:spTgt spid="254873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48739">
                                            <p:txEl>
                                              <p:pRg st="5" end="5"/>
                                            </p:txEl>
                                          </p:spTgt>
                                        </p:tgtEl>
                                        <p:attrNameLst>
                                          <p:attrName>style.visibility</p:attrName>
                                        </p:attrNameLst>
                                      </p:cBhvr>
                                      <p:to>
                                        <p:strVal val="visible"/>
                                      </p:to>
                                    </p:set>
                                    <p:animEffect transition="in" filter="blinds(horizontal)">
                                      <p:cBhvr>
                                        <p:cTn id="24" dur="500"/>
                                        <p:tgtEl>
                                          <p:spTgt spid="2548739">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548739">
                                            <p:txEl>
                                              <p:pRg st="6" end="6"/>
                                            </p:txEl>
                                          </p:spTgt>
                                        </p:tgtEl>
                                        <p:attrNameLst>
                                          <p:attrName>style.visibility</p:attrName>
                                        </p:attrNameLst>
                                      </p:cBhvr>
                                      <p:to>
                                        <p:strVal val="visible"/>
                                      </p:to>
                                    </p:set>
                                    <p:animEffect transition="in" filter="blinds(horizontal)">
                                      <p:cBhvr>
                                        <p:cTn id="27" dur="500"/>
                                        <p:tgtEl>
                                          <p:spTgt spid="25487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873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9ED721ED-A9D6-4708-533D-54F89B1A9E67}"/>
              </a:ext>
            </a:extLst>
          </p:cNvPr>
          <p:cNvSpPr>
            <a:spLocks noGrp="1" noChangeArrowheads="1"/>
          </p:cNvSpPr>
          <p:nvPr>
            <p:ph type="title"/>
          </p:nvPr>
        </p:nvSpPr>
        <p:spPr/>
        <p:txBody>
          <a:bodyPr anchor="ctr"/>
          <a:lstStyle/>
          <a:p>
            <a:r>
              <a:rPr lang="en-US" altLang="zh-CN">
                <a:latin typeface="Times New Roman" panose="02020603050405020304" pitchFamily="18" charset="0"/>
              </a:rPr>
              <a:t>9.4.1 </a:t>
            </a:r>
            <a:r>
              <a:rPr lang="zh-CN" altLang="en-US">
                <a:latin typeface="Times New Roman" panose="02020603050405020304" pitchFamily="18" charset="0"/>
              </a:rPr>
              <a:t>调用序列和返回序列</a:t>
            </a:r>
            <a:r>
              <a:rPr lang="zh-CN" altLang="en-US"/>
              <a:t> </a:t>
            </a:r>
          </a:p>
        </p:txBody>
      </p:sp>
      <p:sp>
        <p:nvSpPr>
          <p:cNvPr id="4" name="日期占位符 3">
            <a:extLst>
              <a:ext uri="{FF2B5EF4-FFF2-40B4-BE49-F238E27FC236}">
                <a16:creationId xmlns:a16="http://schemas.microsoft.com/office/drawing/2014/main" id="{6BAE106A-0053-3B7A-A17D-5E53845BB10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B67B964-AFAE-469D-B524-1B0605DB89F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3730" name="灯片编号占位符 5">
            <a:extLst>
              <a:ext uri="{FF2B5EF4-FFF2-40B4-BE49-F238E27FC236}">
                <a16:creationId xmlns:a16="http://schemas.microsoft.com/office/drawing/2014/main" id="{883C72A2-04B2-E553-316E-F4EC0FE380B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52DBA876-9D5F-405F-8C11-E4E20DEBAA4F}" type="slidenum">
              <a:rPr lang="en-US" altLang="zh-CN">
                <a:latin typeface="Arial" panose="020B0604020202020204" pitchFamily="34" charset="0"/>
              </a:rPr>
              <a:pPr/>
              <a:t>41</a:t>
            </a:fld>
            <a:endParaRPr lang="en-US" altLang="zh-CN">
              <a:latin typeface="Arial" panose="020B0604020202020204" pitchFamily="34" charset="0"/>
            </a:endParaRPr>
          </a:p>
        </p:txBody>
      </p:sp>
      <p:sp>
        <p:nvSpPr>
          <p:cNvPr id="2550787" name="Rectangle 3">
            <a:extLst>
              <a:ext uri="{FF2B5EF4-FFF2-40B4-BE49-F238E27FC236}">
                <a16:creationId xmlns:a16="http://schemas.microsoft.com/office/drawing/2014/main" id="{655ADA43-B957-3850-DC0E-6885DFB6ADFC}"/>
              </a:ext>
            </a:extLst>
          </p:cNvPr>
          <p:cNvSpPr>
            <a:spLocks noGrp="1" noChangeArrowheads="1"/>
          </p:cNvSpPr>
          <p:nvPr>
            <p:ph type="body" sz="quarter" idx="13"/>
          </p:nvPr>
        </p:nvSpPr>
        <p:spPr>
          <a:xfrm>
            <a:off x="1064596" y="1443017"/>
            <a:ext cx="9783916" cy="4824617"/>
          </a:xfrm>
        </p:spPr>
        <p:txBody>
          <a:bodyPr>
            <a:normAutofit fontScale="92500" lnSpcReduction="10000"/>
          </a:bodyPr>
          <a:lstStyle/>
          <a:p>
            <a:pPr algn="just"/>
            <a:r>
              <a:rPr lang="zh-CN" altLang="en-US" dirty="0">
                <a:latin typeface="Times New Roman" panose="02020603050405020304" pitchFamily="18" charset="0"/>
              </a:rPr>
              <a:t>过程调用和过程返回都需要执行一些代码来管理活动记录栈，保存或恢复机器状态等</a:t>
            </a:r>
          </a:p>
          <a:p>
            <a:pPr algn="just"/>
            <a:r>
              <a:rPr lang="zh-CN" altLang="en-US" dirty="0">
                <a:latin typeface="Times New Roman" panose="02020603050405020304" pitchFamily="18" charset="0"/>
              </a:rPr>
              <a:t>过程调用和返回是通过在目标代码中生成调用序列和返回序列来实现的</a:t>
            </a:r>
            <a:r>
              <a:rPr lang="zh-CN" altLang="en-US" dirty="0">
                <a:ea typeface="宋体" panose="02010600030101010101" pitchFamily="2" charset="-122"/>
              </a:rPr>
              <a:t> </a:t>
            </a:r>
            <a:endParaRPr lang="zh-CN" altLang="en-US" dirty="0">
              <a:latin typeface="Times New Roman" panose="02020603050405020304" pitchFamily="18" charset="0"/>
            </a:endParaRPr>
          </a:p>
          <a:p>
            <a:pPr lvl="1" algn="just"/>
            <a:r>
              <a:rPr lang="zh-CN" altLang="en-US" dirty="0">
                <a:solidFill>
                  <a:srgbClr val="0000FF"/>
                </a:solidFill>
                <a:latin typeface="楷体_GB2312" pitchFamily="49" charset="-122"/>
              </a:rPr>
              <a:t>调用序列负责分配活动记录</a:t>
            </a:r>
            <a:r>
              <a:rPr lang="zh-CN" altLang="en-US" dirty="0">
                <a:latin typeface="楷体_GB2312" pitchFamily="49" charset="-122"/>
              </a:rPr>
              <a:t>，并将相关信息填入活动记录中 </a:t>
            </a:r>
          </a:p>
          <a:p>
            <a:pPr lvl="1" algn="just"/>
            <a:r>
              <a:rPr lang="zh-CN" altLang="en-US" dirty="0">
                <a:solidFill>
                  <a:srgbClr val="0000FF"/>
                </a:solidFill>
                <a:latin typeface="楷体_GB2312" pitchFamily="49" charset="-122"/>
              </a:rPr>
              <a:t>返回序列负责恢复机器状态</a:t>
            </a:r>
            <a:r>
              <a:rPr lang="zh-CN" altLang="en-US" dirty="0">
                <a:latin typeface="楷体_GB2312" pitchFamily="49" charset="-122"/>
              </a:rPr>
              <a:t>，使调用过程能够继续执行 </a:t>
            </a:r>
          </a:p>
          <a:p>
            <a:pPr algn="just"/>
            <a:r>
              <a:rPr lang="zh-CN" altLang="en-US" dirty="0">
                <a:latin typeface="Times New Roman" panose="02020603050405020304" pitchFamily="18" charset="0"/>
              </a:rPr>
              <a:t>调用序列和返回序列常常都分成两部分，分处于调用过程和被调用过程中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50787">
                                            <p:txEl>
                                              <p:pRg st="0" end="0"/>
                                            </p:txEl>
                                          </p:spTgt>
                                        </p:tgtEl>
                                        <p:attrNameLst>
                                          <p:attrName>style.visibility</p:attrName>
                                        </p:attrNameLst>
                                      </p:cBhvr>
                                      <p:to>
                                        <p:strVal val="visible"/>
                                      </p:to>
                                    </p:set>
                                    <p:animEffect transition="in" filter="blinds(horizontal)">
                                      <p:cBhvr>
                                        <p:cTn id="7" dur="500"/>
                                        <p:tgtEl>
                                          <p:spTgt spid="2550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50787">
                                            <p:txEl>
                                              <p:pRg st="1" end="1"/>
                                            </p:txEl>
                                          </p:spTgt>
                                        </p:tgtEl>
                                        <p:attrNameLst>
                                          <p:attrName>style.visibility</p:attrName>
                                        </p:attrNameLst>
                                      </p:cBhvr>
                                      <p:to>
                                        <p:strVal val="visible"/>
                                      </p:to>
                                    </p:set>
                                    <p:animEffect transition="in" filter="blinds(horizontal)">
                                      <p:cBhvr>
                                        <p:cTn id="12" dur="500"/>
                                        <p:tgtEl>
                                          <p:spTgt spid="255078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550787">
                                            <p:txEl>
                                              <p:pRg st="2" end="2"/>
                                            </p:txEl>
                                          </p:spTgt>
                                        </p:tgtEl>
                                        <p:attrNameLst>
                                          <p:attrName>style.visibility</p:attrName>
                                        </p:attrNameLst>
                                      </p:cBhvr>
                                      <p:to>
                                        <p:strVal val="visible"/>
                                      </p:to>
                                    </p:set>
                                    <p:animEffect transition="in" filter="blinds(horizontal)">
                                      <p:cBhvr>
                                        <p:cTn id="15" dur="500"/>
                                        <p:tgtEl>
                                          <p:spTgt spid="255078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50787">
                                            <p:txEl>
                                              <p:pRg st="3" end="3"/>
                                            </p:txEl>
                                          </p:spTgt>
                                        </p:tgtEl>
                                        <p:attrNameLst>
                                          <p:attrName>style.visibility</p:attrName>
                                        </p:attrNameLst>
                                      </p:cBhvr>
                                      <p:to>
                                        <p:strVal val="visible"/>
                                      </p:to>
                                    </p:set>
                                    <p:animEffect transition="in" filter="blinds(horizontal)">
                                      <p:cBhvr>
                                        <p:cTn id="18" dur="500"/>
                                        <p:tgtEl>
                                          <p:spTgt spid="255078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550787">
                                            <p:txEl>
                                              <p:pRg st="4" end="4"/>
                                            </p:txEl>
                                          </p:spTgt>
                                        </p:tgtEl>
                                        <p:attrNameLst>
                                          <p:attrName>style.visibility</p:attrName>
                                        </p:attrNameLst>
                                      </p:cBhvr>
                                      <p:to>
                                        <p:strVal val="visible"/>
                                      </p:to>
                                    </p:set>
                                    <p:animEffect transition="in" filter="blinds(horizontal)">
                                      <p:cBhvr>
                                        <p:cTn id="23" dur="500"/>
                                        <p:tgtEl>
                                          <p:spTgt spid="2550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78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BC43A764-AD69-8DA7-82D1-627010428ACA}"/>
              </a:ext>
            </a:extLst>
          </p:cNvPr>
          <p:cNvSpPr>
            <a:spLocks noGrp="1" noChangeArrowheads="1"/>
          </p:cNvSpPr>
          <p:nvPr>
            <p:ph type="title"/>
          </p:nvPr>
        </p:nvSpPr>
        <p:spPr/>
        <p:txBody>
          <a:bodyPr anchor="ctr"/>
          <a:lstStyle/>
          <a:p>
            <a:r>
              <a:rPr lang="en-US" altLang="zh-CN">
                <a:latin typeface="Times New Roman" panose="02020603050405020304" pitchFamily="18" charset="0"/>
              </a:rPr>
              <a:t>9.4.1 </a:t>
            </a:r>
            <a:r>
              <a:rPr lang="zh-CN" altLang="en-US">
                <a:latin typeface="Times New Roman" panose="02020603050405020304" pitchFamily="18" charset="0"/>
              </a:rPr>
              <a:t>调用序列和返回序列</a:t>
            </a:r>
          </a:p>
        </p:txBody>
      </p:sp>
      <p:sp>
        <p:nvSpPr>
          <p:cNvPr id="4" name="日期占位符 3">
            <a:extLst>
              <a:ext uri="{FF2B5EF4-FFF2-40B4-BE49-F238E27FC236}">
                <a16:creationId xmlns:a16="http://schemas.microsoft.com/office/drawing/2014/main" id="{AF90A689-8FA7-C005-05FF-A0AB3AF3CC6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848E7E7-50A2-4381-907B-E581DA7703D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5778" name="灯片编号占位符 5">
            <a:extLst>
              <a:ext uri="{FF2B5EF4-FFF2-40B4-BE49-F238E27FC236}">
                <a16:creationId xmlns:a16="http://schemas.microsoft.com/office/drawing/2014/main" id="{69F57E3C-8A5D-F91E-9C60-CC502975BCA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BCC5667-1639-4373-A160-765D7AB7EEBD}" type="slidenum">
              <a:rPr lang="en-US" altLang="zh-CN">
                <a:latin typeface="Arial" panose="020B0604020202020204" pitchFamily="34" charset="0"/>
              </a:rPr>
              <a:pPr/>
              <a:t>42</a:t>
            </a:fld>
            <a:endParaRPr lang="en-US" altLang="zh-CN">
              <a:latin typeface="Arial" panose="020B0604020202020204" pitchFamily="34" charset="0"/>
            </a:endParaRPr>
          </a:p>
        </p:txBody>
      </p:sp>
      <p:sp>
        <p:nvSpPr>
          <p:cNvPr id="2552835" name="Rectangle 3">
            <a:extLst>
              <a:ext uri="{FF2B5EF4-FFF2-40B4-BE49-F238E27FC236}">
                <a16:creationId xmlns:a16="http://schemas.microsoft.com/office/drawing/2014/main" id="{220A60A0-AE06-26E6-952B-5A32C297C701}"/>
              </a:ext>
            </a:extLst>
          </p:cNvPr>
          <p:cNvSpPr>
            <a:spLocks noGrp="1" noChangeArrowheads="1"/>
          </p:cNvSpPr>
          <p:nvPr>
            <p:ph type="body" sz="quarter" idx="13"/>
          </p:nvPr>
        </p:nvSpPr>
        <p:spPr>
          <a:xfrm>
            <a:off x="1064596" y="1443018"/>
            <a:ext cx="9783916" cy="4797984"/>
          </a:xfrm>
        </p:spPr>
        <p:txBody>
          <a:bodyPr>
            <a:normAutofit fontScale="92500"/>
          </a:bodyPr>
          <a:lstStyle/>
          <a:p>
            <a:pPr algn="just">
              <a:lnSpc>
                <a:spcPct val="120000"/>
              </a:lnSpc>
            </a:pPr>
            <a:r>
              <a:rPr lang="zh-CN" altLang="en-US" dirty="0">
                <a:latin typeface="Times New Roman" panose="02020603050405020304" pitchFamily="18" charset="0"/>
              </a:rPr>
              <a:t>即使是同一种语言，过程调用序列、返回序列和活动记录中各域的排放次序，也会因实现而异</a:t>
            </a:r>
          </a:p>
          <a:p>
            <a:pPr algn="just">
              <a:lnSpc>
                <a:spcPct val="120000"/>
              </a:lnSpc>
            </a:pPr>
            <a:r>
              <a:rPr lang="zh-CN" altLang="en-US" dirty="0">
                <a:latin typeface="Times New Roman" panose="02020603050405020304" pitchFamily="18" charset="0"/>
              </a:rPr>
              <a:t>设计这些序列和活动记录的一些原则：</a:t>
            </a:r>
          </a:p>
          <a:p>
            <a:pPr lvl="1">
              <a:lnSpc>
                <a:spcPct val="120000"/>
              </a:lnSpc>
            </a:pPr>
            <a:r>
              <a:rPr lang="zh-CN" altLang="en-US" sz="2600" dirty="0">
                <a:solidFill>
                  <a:srgbClr val="0000FF"/>
                </a:solidFill>
                <a:latin typeface="Times New Roman" panose="02020603050405020304" pitchFamily="18" charset="0"/>
              </a:rPr>
              <a:t>以活动记录中间的某个位置作为基地址；</a:t>
            </a:r>
          </a:p>
          <a:p>
            <a:pPr lvl="1">
              <a:lnSpc>
                <a:spcPct val="120000"/>
              </a:lnSpc>
            </a:pPr>
            <a:r>
              <a:rPr lang="zh-CN" altLang="en-US" sz="2600" dirty="0">
                <a:solidFill>
                  <a:srgbClr val="0000FF"/>
                </a:solidFill>
                <a:latin typeface="Times New Roman" panose="02020603050405020304" pitchFamily="18" charset="0"/>
              </a:rPr>
              <a:t>长度能较早确定的域放在活动记录的中间；</a:t>
            </a:r>
          </a:p>
          <a:p>
            <a:pPr lvl="1">
              <a:lnSpc>
                <a:spcPct val="120000"/>
              </a:lnSpc>
            </a:pPr>
            <a:r>
              <a:rPr lang="zh-CN" altLang="en-US" sz="2600" dirty="0">
                <a:solidFill>
                  <a:srgbClr val="0000FF"/>
                </a:solidFill>
                <a:latin typeface="Times New Roman" panose="02020603050405020304" pitchFamily="18" charset="0"/>
              </a:rPr>
              <a:t>一般把临时数据域放在局部数据域的后面，以便其长度的改变不会影响数据对象相对于中间那些域的位置；</a:t>
            </a:r>
          </a:p>
          <a:p>
            <a:pPr lvl="1">
              <a:lnSpc>
                <a:spcPct val="120000"/>
              </a:lnSpc>
            </a:pPr>
            <a:r>
              <a:rPr lang="zh-CN" altLang="en-US" sz="2600" dirty="0">
                <a:solidFill>
                  <a:srgbClr val="0000FF"/>
                </a:solidFill>
                <a:latin typeface="Times New Roman" panose="02020603050405020304" pitchFamily="18" charset="0"/>
              </a:rPr>
              <a:t>用同样的代码来执行各个活动的状态保存和恢复；</a:t>
            </a:r>
          </a:p>
          <a:p>
            <a:pPr lvl="1">
              <a:lnSpc>
                <a:spcPct val="120000"/>
              </a:lnSpc>
            </a:pPr>
            <a:r>
              <a:rPr lang="zh-CN" altLang="en-US" sz="2600" dirty="0">
                <a:solidFill>
                  <a:srgbClr val="0000FF"/>
                </a:solidFill>
                <a:latin typeface="Times New Roman" panose="02020603050405020304" pitchFamily="18" charset="0"/>
              </a:rPr>
              <a:t>把参数域和可能有的返回值域放在紧靠调用者活动记录的地方。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52835">
                                            <p:txEl>
                                              <p:pRg st="0" end="0"/>
                                            </p:txEl>
                                          </p:spTgt>
                                        </p:tgtEl>
                                        <p:attrNameLst>
                                          <p:attrName>style.visibility</p:attrName>
                                        </p:attrNameLst>
                                      </p:cBhvr>
                                      <p:to>
                                        <p:strVal val="visible"/>
                                      </p:to>
                                    </p:set>
                                    <p:animEffect transition="in" filter="blinds(horizontal)">
                                      <p:cBhvr>
                                        <p:cTn id="7" dur="500"/>
                                        <p:tgtEl>
                                          <p:spTgt spid="2552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52835">
                                            <p:txEl>
                                              <p:pRg st="1" end="1"/>
                                            </p:txEl>
                                          </p:spTgt>
                                        </p:tgtEl>
                                        <p:attrNameLst>
                                          <p:attrName>style.visibility</p:attrName>
                                        </p:attrNameLst>
                                      </p:cBhvr>
                                      <p:to>
                                        <p:strVal val="visible"/>
                                      </p:to>
                                    </p:set>
                                    <p:animEffect transition="in" filter="blinds(horizontal)">
                                      <p:cBhvr>
                                        <p:cTn id="12" dur="500"/>
                                        <p:tgtEl>
                                          <p:spTgt spid="2552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52835">
                                            <p:txEl>
                                              <p:pRg st="2" end="2"/>
                                            </p:txEl>
                                          </p:spTgt>
                                        </p:tgtEl>
                                        <p:attrNameLst>
                                          <p:attrName>style.visibility</p:attrName>
                                        </p:attrNameLst>
                                      </p:cBhvr>
                                      <p:to>
                                        <p:strVal val="visible"/>
                                      </p:to>
                                    </p:set>
                                    <p:animEffect transition="in" filter="blinds(horizontal)">
                                      <p:cBhvr>
                                        <p:cTn id="17" dur="500"/>
                                        <p:tgtEl>
                                          <p:spTgt spid="2552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52835">
                                            <p:txEl>
                                              <p:pRg st="3" end="3"/>
                                            </p:txEl>
                                          </p:spTgt>
                                        </p:tgtEl>
                                        <p:attrNameLst>
                                          <p:attrName>style.visibility</p:attrName>
                                        </p:attrNameLst>
                                      </p:cBhvr>
                                      <p:to>
                                        <p:strVal val="visible"/>
                                      </p:to>
                                    </p:set>
                                    <p:animEffect transition="in" filter="blinds(horizontal)">
                                      <p:cBhvr>
                                        <p:cTn id="22" dur="500"/>
                                        <p:tgtEl>
                                          <p:spTgt spid="25528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52835">
                                            <p:txEl>
                                              <p:pRg st="4" end="4"/>
                                            </p:txEl>
                                          </p:spTgt>
                                        </p:tgtEl>
                                        <p:attrNameLst>
                                          <p:attrName>style.visibility</p:attrName>
                                        </p:attrNameLst>
                                      </p:cBhvr>
                                      <p:to>
                                        <p:strVal val="visible"/>
                                      </p:to>
                                    </p:set>
                                    <p:animEffect transition="in" filter="blinds(horizontal)">
                                      <p:cBhvr>
                                        <p:cTn id="27" dur="500"/>
                                        <p:tgtEl>
                                          <p:spTgt spid="25528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52835">
                                            <p:txEl>
                                              <p:pRg st="5" end="5"/>
                                            </p:txEl>
                                          </p:spTgt>
                                        </p:tgtEl>
                                        <p:attrNameLst>
                                          <p:attrName>style.visibility</p:attrName>
                                        </p:attrNameLst>
                                      </p:cBhvr>
                                      <p:to>
                                        <p:strVal val="visible"/>
                                      </p:to>
                                    </p:set>
                                    <p:animEffect transition="in" filter="blinds(horizontal)">
                                      <p:cBhvr>
                                        <p:cTn id="32" dur="500"/>
                                        <p:tgtEl>
                                          <p:spTgt spid="25528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52835">
                                            <p:txEl>
                                              <p:pRg st="6" end="6"/>
                                            </p:txEl>
                                          </p:spTgt>
                                        </p:tgtEl>
                                        <p:attrNameLst>
                                          <p:attrName>style.visibility</p:attrName>
                                        </p:attrNameLst>
                                      </p:cBhvr>
                                      <p:to>
                                        <p:strVal val="visible"/>
                                      </p:to>
                                    </p:set>
                                    <p:animEffect transition="in" filter="blinds(horizontal)">
                                      <p:cBhvr>
                                        <p:cTn id="37" dur="500"/>
                                        <p:tgtEl>
                                          <p:spTgt spid="25528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2835"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363E2148-CD66-74DC-74FB-6B55CC0EDB52}"/>
              </a:ext>
            </a:extLst>
          </p:cNvPr>
          <p:cNvSpPr>
            <a:spLocks noGrp="1" noChangeArrowheads="1"/>
          </p:cNvSpPr>
          <p:nvPr>
            <p:ph type="title"/>
          </p:nvPr>
        </p:nvSpPr>
        <p:spPr/>
        <p:txBody>
          <a:bodyPr anchor="ctr"/>
          <a:lstStyle/>
          <a:p>
            <a:r>
              <a:rPr lang="en-US" altLang="zh-CN">
                <a:latin typeface="Times New Roman" panose="02020603050405020304" pitchFamily="18" charset="0"/>
              </a:rPr>
              <a:t>9.4.1 </a:t>
            </a:r>
            <a:r>
              <a:rPr lang="zh-CN" altLang="en-US">
                <a:latin typeface="Times New Roman" panose="02020603050405020304" pitchFamily="18" charset="0"/>
              </a:rPr>
              <a:t>调用序列和返回序列</a:t>
            </a:r>
          </a:p>
        </p:txBody>
      </p:sp>
      <p:sp>
        <p:nvSpPr>
          <p:cNvPr id="6" name="日期占位符 3">
            <a:extLst>
              <a:ext uri="{FF2B5EF4-FFF2-40B4-BE49-F238E27FC236}">
                <a16:creationId xmlns:a16="http://schemas.microsoft.com/office/drawing/2014/main" id="{5B2AFE8B-3261-FEF8-0E71-67249188D139}"/>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8668FD1-7470-4752-8BDB-0B671280A8C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7826" name="灯片编号占位符 5">
            <a:extLst>
              <a:ext uri="{FF2B5EF4-FFF2-40B4-BE49-F238E27FC236}">
                <a16:creationId xmlns:a16="http://schemas.microsoft.com/office/drawing/2014/main" id="{14A67E31-5E33-1806-0071-975E86D8680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CAC9567-42F1-4107-BE2E-851079701C47}" type="slidenum">
              <a:rPr lang="en-US" altLang="zh-CN">
                <a:latin typeface="Arial" panose="020B0604020202020204" pitchFamily="34" charset="0"/>
              </a:rPr>
              <a:pPr/>
              <a:t>43</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86BA22C6-E15F-C0A6-84D5-2138AE7ED46A}"/>
              </a:ext>
            </a:extLst>
          </p:cNvPr>
          <p:cNvSpPr>
            <a:spLocks noGrp="1"/>
          </p:cNvSpPr>
          <p:nvPr>
            <p:ph type="body" sz="quarter" idx="13"/>
          </p:nvPr>
        </p:nvSpPr>
        <p:spPr/>
        <p:txBody>
          <a:bodyPr/>
          <a:lstStyle/>
          <a:p>
            <a:endParaRPr lang="zh-CN" altLang="en-US"/>
          </a:p>
        </p:txBody>
      </p:sp>
      <p:sp>
        <p:nvSpPr>
          <p:cNvPr id="77828" name="Rectangle 3">
            <a:extLst>
              <a:ext uri="{FF2B5EF4-FFF2-40B4-BE49-F238E27FC236}">
                <a16:creationId xmlns:a16="http://schemas.microsoft.com/office/drawing/2014/main" id="{B16D4F6E-E110-5AC6-1DB6-376A3CABD43A}"/>
              </a:ext>
            </a:extLst>
          </p:cNvPr>
          <p:cNvSpPr>
            <a:spLocks noChangeArrowheads="1"/>
          </p:cNvSpPr>
          <p:nvPr/>
        </p:nvSpPr>
        <p:spPr bwMode="auto">
          <a:xfrm>
            <a:off x="1828800" y="1414464"/>
            <a:ext cx="6400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lgn="ctr" eaLnBrk="0" hangingPunct="0"/>
            <a:r>
              <a:rPr lang="zh-CN" altLang="en-US" sz="3200" b="1" dirty="0">
                <a:latin typeface="Times New Roman" panose="02020603050405020304" pitchFamily="18" charset="0"/>
                <a:ea typeface="楷体_GB2312" pitchFamily="49" charset="-122"/>
              </a:rPr>
              <a:t>调用者和被调用者之间的任务划分</a:t>
            </a:r>
          </a:p>
        </p:txBody>
      </p:sp>
      <p:sp>
        <p:nvSpPr>
          <p:cNvPr id="77829" name="Rectangle 4">
            <a:extLst>
              <a:ext uri="{FF2B5EF4-FFF2-40B4-BE49-F238E27FC236}">
                <a16:creationId xmlns:a16="http://schemas.microsoft.com/office/drawing/2014/main" id="{A559030D-E663-51D8-0B5B-22C277F558F6}"/>
              </a:ext>
            </a:extLst>
          </p:cNvPr>
          <p:cNvSpPr>
            <a:spLocks noChangeArrowheads="1"/>
          </p:cNvSpPr>
          <p:nvPr/>
        </p:nvSpPr>
        <p:spPr bwMode="auto">
          <a:xfrm>
            <a:off x="1524001" y="21234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77830" name="Object 5">
            <a:extLst>
              <a:ext uri="{FF2B5EF4-FFF2-40B4-BE49-F238E27FC236}">
                <a16:creationId xmlns:a16="http://schemas.microsoft.com/office/drawing/2014/main" id="{90088D1E-16C0-DADE-4CAB-2C3EECF80E38}"/>
              </a:ext>
            </a:extLst>
          </p:cNvPr>
          <p:cNvGraphicFramePr>
            <a:graphicFrameLocks/>
          </p:cNvGraphicFramePr>
          <p:nvPr/>
        </p:nvGraphicFramePr>
        <p:xfrm>
          <a:off x="2065339" y="1984375"/>
          <a:ext cx="8207375" cy="4540250"/>
        </p:xfrm>
        <a:graphic>
          <a:graphicData uri="http://schemas.openxmlformats.org/presentationml/2006/ole">
            <mc:AlternateContent xmlns:mc="http://schemas.openxmlformats.org/markup-compatibility/2006">
              <mc:Choice xmlns:v="urn:schemas-microsoft-com:vml" Requires="v">
                <p:oleObj spid="_x0000_s4195" r:id="rId4" imgW="5393160" imgH="2979000" progId="Visio.Drawing.11">
                  <p:embed/>
                </p:oleObj>
              </mc:Choice>
              <mc:Fallback>
                <p:oleObj r:id="rId4" imgW="5393160" imgH="2979000" progId="Visio.Drawing.11">
                  <p:embed/>
                  <p:pic>
                    <p:nvPicPr>
                      <p:cNvPr id="77830" name="Object 5">
                        <a:extLst>
                          <a:ext uri="{FF2B5EF4-FFF2-40B4-BE49-F238E27FC236}">
                            <a16:creationId xmlns:a16="http://schemas.microsoft.com/office/drawing/2014/main" id="{90088D1E-16C0-DADE-4CAB-2C3EECF80E3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5339" y="1984375"/>
                        <a:ext cx="8207375"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F6B60B74-309F-312F-290B-04DC772DE927}"/>
              </a:ext>
            </a:extLst>
          </p:cNvPr>
          <p:cNvSpPr>
            <a:spLocks noGrp="1" noChangeArrowheads="1"/>
          </p:cNvSpPr>
          <p:nvPr>
            <p:ph type="title"/>
          </p:nvPr>
        </p:nvSpPr>
        <p:spPr/>
        <p:txBody>
          <a:bodyPr anchor="ctr"/>
          <a:lstStyle/>
          <a:p>
            <a:r>
              <a:rPr lang="en-US" altLang="zh-CN">
                <a:latin typeface="Times New Roman" panose="02020603050405020304" pitchFamily="18" charset="0"/>
              </a:rPr>
              <a:t>9.4.1 </a:t>
            </a:r>
            <a:r>
              <a:rPr lang="zh-CN" altLang="en-US">
                <a:latin typeface="Times New Roman" panose="02020603050405020304" pitchFamily="18" charset="0"/>
              </a:rPr>
              <a:t>调用序列和返回序列</a:t>
            </a:r>
          </a:p>
        </p:txBody>
      </p:sp>
      <p:sp>
        <p:nvSpPr>
          <p:cNvPr id="4" name="日期占位符 3">
            <a:extLst>
              <a:ext uri="{FF2B5EF4-FFF2-40B4-BE49-F238E27FC236}">
                <a16:creationId xmlns:a16="http://schemas.microsoft.com/office/drawing/2014/main" id="{4F24B7BC-D4CE-E6B0-9664-76EF087B1BD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9CD2375-11E3-48CC-87DA-40FD690E02C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9874" name="灯片编号占位符 5">
            <a:extLst>
              <a:ext uri="{FF2B5EF4-FFF2-40B4-BE49-F238E27FC236}">
                <a16:creationId xmlns:a16="http://schemas.microsoft.com/office/drawing/2014/main" id="{685260E9-732F-8C8F-90E8-35FC870E5CA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7280814-F157-4599-BEF5-671190E27EF3}" type="slidenum">
              <a:rPr lang="en-US" altLang="zh-CN">
                <a:latin typeface="Arial" panose="020B0604020202020204" pitchFamily="34" charset="0"/>
              </a:rPr>
              <a:pPr/>
              <a:t>44</a:t>
            </a:fld>
            <a:endParaRPr lang="en-US" altLang="zh-CN">
              <a:latin typeface="Arial" panose="020B0604020202020204" pitchFamily="34" charset="0"/>
            </a:endParaRPr>
          </a:p>
        </p:txBody>
      </p:sp>
      <p:sp>
        <p:nvSpPr>
          <p:cNvPr id="2556931" name="Rectangle 3">
            <a:extLst>
              <a:ext uri="{FF2B5EF4-FFF2-40B4-BE49-F238E27FC236}">
                <a16:creationId xmlns:a16="http://schemas.microsoft.com/office/drawing/2014/main" id="{EFA9FB6E-7E98-8E95-8879-A38BDEDD77DA}"/>
              </a:ext>
            </a:extLst>
          </p:cNvPr>
          <p:cNvSpPr>
            <a:spLocks noGrp="1" noChangeArrowheads="1"/>
          </p:cNvSpPr>
          <p:nvPr>
            <p:ph type="body" sz="quarter" idx="13"/>
          </p:nvPr>
        </p:nvSpPr>
        <p:spPr/>
        <p:txBody>
          <a:bodyPr>
            <a:normAutofit fontScale="85000" lnSpcReduction="20000"/>
          </a:bodyPr>
          <a:lstStyle/>
          <a:p>
            <a:pPr marL="609600" indent="-609600" algn="just">
              <a:buNone/>
            </a:pPr>
            <a:r>
              <a:rPr lang="zh-CN" altLang="en-US" sz="3600" dirty="0">
                <a:solidFill>
                  <a:srgbClr val="FF0000"/>
                </a:solidFill>
                <a:latin typeface="Times New Roman" panose="02020603050405020304" pitchFamily="18" charset="0"/>
              </a:rPr>
              <a:t>一种可能的调用序列：</a:t>
            </a:r>
          </a:p>
          <a:p>
            <a:pPr marL="609600" indent="-609600"/>
            <a:r>
              <a:rPr lang="zh-CN" altLang="en-US" dirty="0">
                <a:latin typeface="Times New Roman" panose="02020603050405020304" pitchFamily="18" charset="0"/>
              </a:rPr>
              <a:t>调用者计算实参</a:t>
            </a:r>
          </a:p>
          <a:p>
            <a:pPr marL="609600" indent="-609600"/>
            <a:r>
              <a:rPr lang="zh-CN" altLang="en-US" dirty="0">
                <a:latin typeface="Times New Roman" panose="02020603050405020304" pitchFamily="18" charset="0"/>
              </a:rPr>
              <a:t>调用者把返回地址和</a:t>
            </a:r>
            <a:r>
              <a:rPr lang="en-US" altLang="zh-CN" i="1" dirty="0" err="1">
                <a:latin typeface="Times New Roman" panose="02020603050405020304" pitchFamily="18" charset="0"/>
              </a:rPr>
              <a:t>sp</a:t>
            </a:r>
            <a:r>
              <a:rPr lang="zh-CN" altLang="en-US" dirty="0">
                <a:latin typeface="Times New Roman" panose="02020603050405020304" pitchFamily="18" charset="0"/>
              </a:rPr>
              <a:t>的旧值存入被调用者的活动记录中，然后将</a:t>
            </a:r>
            <a:r>
              <a:rPr lang="en-US" altLang="zh-CN" i="1" dirty="0" err="1">
                <a:latin typeface="Times New Roman" panose="02020603050405020304" pitchFamily="18" charset="0"/>
              </a:rPr>
              <a:t>sp</a:t>
            </a:r>
            <a:r>
              <a:rPr lang="zh-CN" altLang="en-US" dirty="0">
                <a:latin typeface="Times New Roman" panose="02020603050405020304" pitchFamily="18" charset="0"/>
              </a:rPr>
              <a:t>移过调用者的局部数据域和临时变量域，以及被调用者的参数域和状态域</a:t>
            </a:r>
          </a:p>
          <a:p>
            <a:pPr marL="609600" indent="-609600"/>
            <a:r>
              <a:rPr lang="zh-CN" altLang="en-US" dirty="0">
                <a:latin typeface="Times New Roman" panose="02020603050405020304" pitchFamily="18" charset="0"/>
              </a:rPr>
              <a:t>被调用者保存寄存器值和其它机器状态信息</a:t>
            </a:r>
          </a:p>
          <a:p>
            <a:pPr marL="609600" indent="-609600"/>
            <a:r>
              <a:rPr lang="zh-CN" altLang="en-US" dirty="0">
                <a:latin typeface="Times New Roman" panose="02020603050405020304" pitchFamily="18" charset="0"/>
              </a:rPr>
              <a:t>被调用者初始化其局部数据，并开始执行。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56931">
                                            <p:txEl>
                                              <p:pRg st="0" end="0"/>
                                            </p:txEl>
                                          </p:spTgt>
                                        </p:tgtEl>
                                        <p:attrNameLst>
                                          <p:attrName>style.visibility</p:attrName>
                                        </p:attrNameLst>
                                      </p:cBhvr>
                                      <p:to>
                                        <p:strVal val="visible"/>
                                      </p:to>
                                    </p:set>
                                    <p:animEffect transition="in" filter="blinds(horizontal)">
                                      <p:cBhvr>
                                        <p:cTn id="7" dur="500"/>
                                        <p:tgtEl>
                                          <p:spTgt spid="2556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56931">
                                            <p:txEl>
                                              <p:pRg st="1" end="1"/>
                                            </p:txEl>
                                          </p:spTgt>
                                        </p:tgtEl>
                                        <p:attrNameLst>
                                          <p:attrName>style.visibility</p:attrName>
                                        </p:attrNameLst>
                                      </p:cBhvr>
                                      <p:to>
                                        <p:strVal val="visible"/>
                                      </p:to>
                                    </p:set>
                                    <p:animEffect transition="in" filter="blinds(horizontal)">
                                      <p:cBhvr>
                                        <p:cTn id="12" dur="500"/>
                                        <p:tgtEl>
                                          <p:spTgt spid="2556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56931">
                                            <p:txEl>
                                              <p:pRg st="2" end="2"/>
                                            </p:txEl>
                                          </p:spTgt>
                                        </p:tgtEl>
                                        <p:attrNameLst>
                                          <p:attrName>style.visibility</p:attrName>
                                        </p:attrNameLst>
                                      </p:cBhvr>
                                      <p:to>
                                        <p:strVal val="visible"/>
                                      </p:to>
                                    </p:set>
                                    <p:animEffect transition="in" filter="blinds(horizontal)">
                                      <p:cBhvr>
                                        <p:cTn id="17" dur="500"/>
                                        <p:tgtEl>
                                          <p:spTgt spid="2556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56931">
                                            <p:txEl>
                                              <p:pRg st="3" end="3"/>
                                            </p:txEl>
                                          </p:spTgt>
                                        </p:tgtEl>
                                        <p:attrNameLst>
                                          <p:attrName>style.visibility</p:attrName>
                                        </p:attrNameLst>
                                      </p:cBhvr>
                                      <p:to>
                                        <p:strVal val="visible"/>
                                      </p:to>
                                    </p:set>
                                    <p:animEffect transition="in" filter="blinds(horizontal)">
                                      <p:cBhvr>
                                        <p:cTn id="22" dur="500"/>
                                        <p:tgtEl>
                                          <p:spTgt spid="2556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56931">
                                            <p:txEl>
                                              <p:pRg st="4" end="4"/>
                                            </p:txEl>
                                          </p:spTgt>
                                        </p:tgtEl>
                                        <p:attrNameLst>
                                          <p:attrName>style.visibility</p:attrName>
                                        </p:attrNameLst>
                                      </p:cBhvr>
                                      <p:to>
                                        <p:strVal val="visible"/>
                                      </p:to>
                                    </p:set>
                                    <p:animEffect transition="in" filter="blinds(horizontal)">
                                      <p:cBhvr>
                                        <p:cTn id="27" dur="500"/>
                                        <p:tgtEl>
                                          <p:spTgt spid="2556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693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F59285FC-73F8-EED4-0412-958B570040B8}"/>
              </a:ext>
            </a:extLst>
          </p:cNvPr>
          <p:cNvSpPr>
            <a:spLocks noGrp="1" noChangeArrowheads="1"/>
          </p:cNvSpPr>
          <p:nvPr>
            <p:ph type="title"/>
          </p:nvPr>
        </p:nvSpPr>
        <p:spPr/>
        <p:txBody>
          <a:bodyPr anchor="ctr"/>
          <a:lstStyle/>
          <a:p>
            <a:r>
              <a:rPr lang="en-US" altLang="zh-CN">
                <a:latin typeface="Times New Roman" panose="02020603050405020304" pitchFamily="18" charset="0"/>
              </a:rPr>
              <a:t>9.4.1 </a:t>
            </a:r>
            <a:r>
              <a:rPr lang="zh-CN" altLang="en-US">
                <a:latin typeface="Times New Roman" panose="02020603050405020304" pitchFamily="18" charset="0"/>
              </a:rPr>
              <a:t>调用序列和返回序列</a:t>
            </a:r>
          </a:p>
        </p:txBody>
      </p:sp>
      <p:sp>
        <p:nvSpPr>
          <p:cNvPr id="4" name="日期占位符 3">
            <a:extLst>
              <a:ext uri="{FF2B5EF4-FFF2-40B4-BE49-F238E27FC236}">
                <a16:creationId xmlns:a16="http://schemas.microsoft.com/office/drawing/2014/main" id="{8FB99677-8A81-1C1C-43E2-1E2372D81FD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B61ED8A-9366-43B9-9C95-3337B54B47F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1922" name="灯片编号占位符 5">
            <a:extLst>
              <a:ext uri="{FF2B5EF4-FFF2-40B4-BE49-F238E27FC236}">
                <a16:creationId xmlns:a16="http://schemas.microsoft.com/office/drawing/2014/main" id="{1EF57E05-0F50-F0D4-1A8F-24E9E0AB915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E5A2500-08A2-4BB9-B186-A677D2360F1C}" type="slidenum">
              <a:rPr lang="en-US" altLang="zh-CN">
                <a:latin typeface="Arial" panose="020B0604020202020204" pitchFamily="34" charset="0"/>
              </a:rPr>
              <a:pPr/>
              <a:t>45</a:t>
            </a:fld>
            <a:endParaRPr lang="en-US" altLang="zh-CN">
              <a:latin typeface="Arial" panose="020B0604020202020204" pitchFamily="34" charset="0"/>
            </a:endParaRPr>
          </a:p>
        </p:txBody>
      </p:sp>
      <p:sp>
        <p:nvSpPr>
          <p:cNvPr id="2558979" name="Rectangle 3">
            <a:extLst>
              <a:ext uri="{FF2B5EF4-FFF2-40B4-BE49-F238E27FC236}">
                <a16:creationId xmlns:a16="http://schemas.microsoft.com/office/drawing/2014/main" id="{70884B46-D4F9-F59D-E4A4-83547B78A57E}"/>
              </a:ext>
            </a:extLst>
          </p:cNvPr>
          <p:cNvSpPr>
            <a:spLocks noGrp="1" noChangeArrowheads="1"/>
          </p:cNvSpPr>
          <p:nvPr>
            <p:ph type="body" sz="quarter" idx="13"/>
          </p:nvPr>
        </p:nvSpPr>
        <p:spPr/>
        <p:txBody>
          <a:bodyPr>
            <a:normAutofit fontScale="85000" lnSpcReduction="10000"/>
          </a:bodyPr>
          <a:lstStyle/>
          <a:p>
            <a:pPr marL="609600" indent="-609600">
              <a:spcBef>
                <a:spcPct val="0"/>
              </a:spcBef>
              <a:buNone/>
            </a:pPr>
            <a:r>
              <a:rPr lang="zh-CN" altLang="en-US" sz="3600" dirty="0">
                <a:solidFill>
                  <a:srgbClr val="FF0000"/>
                </a:solidFill>
                <a:latin typeface="Times New Roman" panose="02020603050405020304" pitchFamily="18" charset="0"/>
              </a:rPr>
              <a:t>一种可能的返回序列：</a:t>
            </a:r>
            <a:r>
              <a:rPr lang="zh-CN" altLang="en-US" dirty="0">
                <a:latin typeface="Times New Roman" panose="02020603050405020304" pitchFamily="18" charset="0"/>
              </a:rPr>
              <a:t> </a:t>
            </a:r>
          </a:p>
          <a:p>
            <a:pPr marL="990600" lvl="1" indent="-533400"/>
            <a:r>
              <a:rPr lang="zh-CN" altLang="en-US" sz="3200" dirty="0">
                <a:latin typeface="Times New Roman" panose="02020603050405020304" pitchFamily="18" charset="0"/>
              </a:rPr>
              <a:t>被调用者将返回值放入临近调用者的活动记录的地方。</a:t>
            </a:r>
          </a:p>
          <a:p>
            <a:pPr marL="990600" lvl="1" indent="-533400"/>
            <a:r>
              <a:rPr lang="zh-CN" altLang="en-US" sz="3200" dirty="0">
                <a:latin typeface="Times New Roman" panose="02020603050405020304" pitchFamily="18" charset="0"/>
              </a:rPr>
              <a:t>利用状态域中的信息，被调用者恢复</a:t>
            </a:r>
            <a:r>
              <a:rPr lang="en-US" altLang="zh-CN" sz="3200" i="1" dirty="0" err="1">
                <a:latin typeface="Times New Roman" panose="02020603050405020304" pitchFamily="18" charset="0"/>
              </a:rPr>
              <a:t>sp</a:t>
            </a:r>
            <a:r>
              <a:rPr lang="zh-CN" altLang="en-US" sz="3200" dirty="0">
                <a:latin typeface="Times New Roman" panose="02020603050405020304" pitchFamily="18" charset="0"/>
              </a:rPr>
              <a:t>和其它寄存器，并且按调用者代码中的返回地址返回。</a:t>
            </a:r>
          </a:p>
          <a:p>
            <a:pPr marL="990600" lvl="1" indent="-533400"/>
            <a:r>
              <a:rPr lang="zh-CN" altLang="en-US" sz="3200" dirty="0">
                <a:latin typeface="Times New Roman" panose="02020603050405020304" pitchFamily="18" charset="0"/>
              </a:rPr>
              <a:t>尽管</a:t>
            </a:r>
            <a:r>
              <a:rPr lang="en-US" altLang="zh-CN" sz="3200" i="1" dirty="0" err="1">
                <a:latin typeface="Times New Roman" panose="02020603050405020304" pitchFamily="18" charset="0"/>
              </a:rPr>
              <a:t>sp</a:t>
            </a:r>
            <a:r>
              <a:rPr lang="zh-CN" altLang="en-US" sz="3200" dirty="0">
                <a:latin typeface="Times New Roman" panose="02020603050405020304" pitchFamily="18" charset="0"/>
              </a:rPr>
              <a:t>的值减小了，调用者仍然可以将返回值复制到自己的活动记录中，并用它来计算一个表达式。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58979">
                                            <p:txEl>
                                              <p:pRg st="0" end="0"/>
                                            </p:txEl>
                                          </p:spTgt>
                                        </p:tgtEl>
                                        <p:attrNameLst>
                                          <p:attrName>style.visibility</p:attrName>
                                        </p:attrNameLst>
                                      </p:cBhvr>
                                      <p:to>
                                        <p:strVal val="visible"/>
                                      </p:to>
                                    </p:set>
                                    <p:animEffect transition="in" filter="blinds(horizontal)">
                                      <p:cBhvr>
                                        <p:cTn id="7" dur="500"/>
                                        <p:tgtEl>
                                          <p:spTgt spid="2558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58979">
                                            <p:txEl>
                                              <p:pRg st="1" end="1"/>
                                            </p:txEl>
                                          </p:spTgt>
                                        </p:tgtEl>
                                        <p:attrNameLst>
                                          <p:attrName>style.visibility</p:attrName>
                                        </p:attrNameLst>
                                      </p:cBhvr>
                                      <p:to>
                                        <p:strVal val="visible"/>
                                      </p:to>
                                    </p:set>
                                    <p:animEffect transition="in" filter="blinds(horizontal)">
                                      <p:cBhvr>
                                        <p:cTn id="12" dur="500"/>
                                        <p:tgtEl>
                                          <p:spTgt spid="2558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58979">
                                            <p:txEl>
                                              <p:pRg st="2" end="2"/>
                                            </p:txEl>
                                          </p:spTgt>
                                        </p:tgtEl>
                                        <p:attrNameLst>
                                          <p:attrName>style.visibility</p:attrName>
                                        </p:attrNameLst>
                                      </p:cBhvr>
                                      <p:to>
                                        <p:strVal val="visible"/>
                                      </p:to>
                                    </p:set>
                                    <p:animEffect transition="in" filter="blinds(horizontal)">
                                      <p:cBhvr>
                                        <p:cTn id="17" dur="500"/>
                                        <p:tgtEl>
                                          <p:spTgt spid="2558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58979">
                                            <p:txEl>
                                              <p:pRg st="3" end="3"/>
                                            </p:txEl>
                                          </p:spTgt>
                                        </p:tgtEl>
                                        <p:attrNameLst>
                                          <p:attrName>style.visibility</p:attrName>
                                        </p:attrNameLst>
                                      </p:cBhvr>
                                      <p:to>
                                        <p:strVal val="visible"/>
                                      </p:to>
                                    </p:set>
                                    <p:animEffect transition="in" filter="blinds(horizontal)">
                                      <p:cBhvr>
                                        <p:cTn id="22" dur="500"/>
                                        <p:tgtEl>
                                          <p:spTgt spid="2558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8979"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B0AE6F20-509B-3B3E-64CD-40195E60427E}"/>
              </a:ext>
            </a:extLst>
          </p:cNvPr>
          <p:cNvSpPr>
            <a:spLocks noGrp="1" noChangeArrowheads="1"/>
          </p:cNvSpPr>
          <p:nvPr>
            <p:ph type="title"/>
          </p:nvPr>
        </p:nvSpPr>
        <p:spPr/>
        <p:txBody>
          <a:bodyPr anchor="ctr"/>
          <a:lstStyle/>
          <a:p>
            <a:r>
              <a:rPr lang="en-US" altLang="zh-CN">
                <a:latin typeface="Times New Roman" panose="02020603050405020304" pitchFamily="18" charset="0"/>
              </a:rPr>
              <a:t>9.4.1 </a:t>
            </a:r>
            <a:r>
              <a:rPr lang="zh-CN" altLang="en-US">
                <a:latin typeface="Times New Roman" panose="02020603050405020304" pitchFamily="18" charset="0"/>
              </a:rPr>
              <a:t>调用序列和返回序列</a:t>
            </a:r>
          </a:p>
        </p:txBody>
      </p:sp>
      <p:sp>
        <p:nvSpPr>
          <p:cNvPr id="4" name="日期占位符 3">
            <a:extLst>
              <a:ext uri="{FF2B5EF4-FFF2-40B4-BE49-F238E27FC236}">
                <a16:creationId xmlns:a16="http://schemas.microsoft.com/office/drawing/2014/main" id="{E9A8CF3B-9B8D-8846-2F4F-FC7A5F043AF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2DBA126-F9F8-48A0-8874-385EFB4ADD8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3970" name="灯片编号占位符 5">
            <a:extLst>
              <a:ext uri="{FF2B5EF4-FFF2-40B4-BE49-F238E27FC236}">
                <a16:creationId xmlns:a16="http://schemas.microsoft.com/office/drawing/2014/main" id="{A6BBD1BA-825D-34AF-E6C6-7DBFA91FF9D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9173340-2A07-4E65-8D5F-9D6C77008D9B}" type="slidenum">
              <a:rPr lang="en-US" altLang="zh-CN">
                <a:latin typeface="Arial" panose="020B0604020202020204" pitchFamily="34" charset="0"/>
              </a:rPr>
              <a:pPr/>
              <a:t>46</a:t>
            </a:fld>
            <a:endParaRPr lang="en-US" altLang="zh-CN">
              <a:latin typeface="Arial" panose="020B0604020202020204" pitchFamily="34" charset="0"/>
            </a:endParaRPr>
          </a:p>
        </p:txBody>
      </p:sp>
      <p:sp>
        <p:nvSpPr>
          <p:cNvPr id="2561027" name="Rectangle 3">
            <a:extLst>
              <a:ext uri="{FF2B5EF4-FFF2-40B4-BE49-F238E27FC236}">
                <a16:creationId xmlns:a16="http://schemas.microsoft.com/office/drawing/2014/main" id="{9578683E-3E6A-20F7-64AD-01C15C4A2EDB}"/>
              </a:ext>
            </a:extLst>
          </p:cNvPr>
          <p:cNvSpPr>
            <a:spLocks noGrp="1" noChangeArrowheads="1"/>
          </p:cNvSpPr>
          <p:nvPr>
            <p:ph type="body" sz="quarter" idx="13"/>
          </p:nvPr>
        </p:nvSpPr>
        <p:spPr/>
        <p:txBody>
          <a:bodyPr>
            <a:normAutofit fontScale="92500" lnSpcReduction="20000"/>
          </a:bodyPr>
          <a:lstStyle/>
          <a:p>
            <a:pPr algn="just">
              <a:buFont typeface="Wingdings" panose="05000000000000000000" pitchFamily="2" charset="2"/>
              <a:buNone/>
            </a:pPr>
            <a:r>
              <a:rPr lang="zh-CN" altLang="en-US" sz="3600" dirty="0">
                <a:solidFill>
                  <a:srgbClr val="FF0000"/>
                </a:solidFill>
                <a:latin typeface="Times New Roman" panose="02020603050405020304" pitchFamily="18" charset="0"/>
                <a:ea typeface="黑体" panose="02010609060101010101" pitchFamily="49" charset="-122"/>
              </a:rPr>
              <a:t>过程的参数个数可变的情况</a:t>
            </a:r>
          </a:p>
          <a:p>
            <a:pPr algn="just"/>
            <a:r>
              <a:rPr lang="zh-CN" altLang="en-US" dirty="0">
                <a:latin typeface="Times New Roman" panose="02020603050405020304" pitchFamily="18" charset="0"/>
              </a:rPr>
              <a:t>函数返回值改成用寄存器传递</a:t>
            </a:r>
          </a:p>
          <a:p>
            <a:pPr algn="just"/>
            <a:r>
              <a:rPr lang="zh-CN" altLang="en-US" dirty="0">
                <a:latin typeface="Times New Roman" panose="02020603050405020304" pitchFamily="18" charset="0"/>
              </a:rPr>
              <a:t>编译器产生将这些参数逆序进栈的代码</a:t>
            </a:r>
          </a:p>
          <a:p>
            <a:pPr algn="just"/>
            <a:r>
              <a:rPr lang="zh-CN" altLang="en-US" dirty="0">
                <a:latin typeface="Times New Roman" panose="02020603050405020304" pitchFamily="18" charset="0"/>
              </a:rPr>
              <a:t>被调用函数能准确地知道</a:t>
            </a:r>
            <a:r>
              <a:rPr lang="zh-CN" altLang="en-US" dirty="0">
                <a:solidFill>
                  <a:srgbClr val="3B3BFF"/>
                </a:solidFill>
              </a:rPr>
              <a:t>第一个参数</a:t>
            </a:r>
            <a:r>
              <a:rPr lang="zh-CN" altLang="en-US" dirty="0">
                <a:latin typeface="Times New Roman" panose="02020603050405020304" pitchFamily="18" charset="0"/>
              </a:rPr>
              <a:t>的位置</a:t>
            </a:r>
          </a:p>
          <a:p>
            <a:pPr algn="just"/>
            <a:r>
              <a:rPr lang="zh-CN" altLang="en-US" dirty="0">
                <a:latin typeface="Times New Roman" panose="02020603050405020304" pitchFamily="18" charset="0"/>
              </a:rPr>
              <a:t>被调用函数根据第一个参数到栈中取第二、第三个参数等等</a:t>
            </a:r>
          </a:p>
          <a:p>
            <a:pPr algn="just"/>
            <a:r>
              <a:rPr lang="zh-CN" altLang="en-US" dirty="0">
                <a:latin typeface="Times New Roman" panose="02020603050405020304" pitchFamily="18" charset="0"/>
              </a:rPr>
              <a:t>如</a:t>
            </a:r>
            <a:r>
              <a:rPr lang="en-US" altLang="zh-CN" dirty="0">
                <a:latin typeface="Times New Roman" panose="02020603050405020304" pitchFamily="18" charset="0"/>
              </a:rPr>
              <a:t>C</a:t>
            </a:r>
            <a:r>
              <a:rPr lang="zh-CN" altLang="en-US" dirty="0">
                <a:latin typeface="Times New Roman" panose="02020603050405020304" pitchFamily="18" charset="0"/>
              </a:rPr>
              <a:t>语言的</a:t>
            </a:r>
            <a:r>
              <a:rPr lang="en-US" altLang="zh-CN" dirty="0" err="1">
                <a:latin typeface="Times New Roman" panose="02020603050405020304" pitchFamily="18" charset="0"/>
              </a:rPr>
              <a:t>printf</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1027">
                                            <p:txEl>
                                              <p:pRg st="0" end="0"/>
                                            </p:txEl>
                                          </p:spTgt>
                                        </p:tgtEl>
                                        <p:attrNameLst>
                                          <p:attrName>style.visibility</p:attrName>
                                        </p:attrNameLst>
                                      </p:cBhvr>
                                      <p:to>
                                        <p:strVal val="visible"/>
                                      </p:to>
                                    </p:set>
                                    <p:animEffect transition="in" filter="blinds(horizontal)">
                                      <p:cBhvr>
                                        <p:cTn id="7" dur="500"/>
                                        <p:tgtEl>
                                          <p:spTgt spid="256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1027">
                                            <p:txEl>
                                              <p:pRg st="1" end="1"/>
                                            </p:txEl>
                                          </p:spTgt>
                                        </p:tgtEl>
                                        <p:attrNameLst>
                                          <p:attrName>style.visibility</p:attrName>
                                        </p:attrNameLst>
                                      </p:cBhvr>
                                      <p:to>
                                        <p:strVal val="visible"/>
                                      </p:to>
                                    </p:set>
                                    <p:animEffect transition="in" filter="blinds(horizontal)">
                                      <p:cBhvr>
                                        <p:cTn id="12" dur="500"/>
                                        <p:tgtEl>
                                          <p:spTgt spid="256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1027">
                                            <p:txEl>
                                              <p:pRg st="2" end="2"/>
                                            </p:txEl>
                                          </p:spTgt>
                                        </p:tgtEl>
                                        <p:attrNameLst>
                                          <p:attrName>style.visibility</p:attrName>
                                        </p:attrNameLst>
                                      </p:cBhvr>
                                      <p:to>
                                        <p:strVal val="visible"/>
                                      </p:to>
                                    </p:set>
                                    <p:animEffect transition="in" filter="blinds(horizontal)">
                                      <p:cBhvr>
                                        <p:cTn id="17" dur="500"/>
                                        <p:tgtEl>
                                          <p:spTgt spid="2561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1027">
                                            <p:txEl>
                                              <p:pRg st="3" end="3"/>
                                            </p:txEl>
                                          </p:spTgt>
                                        </p:tgtEl>
                                        <p:attrNameLst>
                                          <p:attrName>style.visibility</p:attrName>
                                        </p:attrNameLst>
                                      </p:cBhvr>
                                      <p:to>
                                        <p:strVal val="visible"/>
                                      </p:to>
                                    </p:set>
                                    <p:animEffect transition="in" filter="blinds(horizontal)">
                                      <p:cBhvr>
                                        <p:cTn id="22" dur="500"/>
                                        <p:tgtEl>
                                          <p:spTgt spid="2561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1027">
                                            <p:txEl>
                                              <p:pRg st="4" end="4"/>
                                            </p:txEl>
                                          </p:spTgt>
                                        </p:tgtEl>
                                        <p:attrNameLst>
                                          <p:attrName>style.visibility</p:attrName>
                                        </p:attrNameLst>
                                      </p:cBhvr>
                                      <p:to>
                                        <p:strVal val="visible"/>
                                      </p:to>
                                    </p:set>
                                    <p:animEffect transition="in" filter="blinds(horizontal)">
                                      <p:cBhvr>
                                        <p:cTn id="27" dur="500"/>
                                        <p:tgtEl>
                                          <p:spTgt spid="25610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1027">
                                            <p:txEl>
                                              <p:pRg st="5" end="5"/>
                                            </p:txEl>
                                          </p:spTgt>
                                        </p:tgtEl>
                                        <p:attrNameLst>
                                          <p:attrName>style.visibility</p:attrName>
                                        </p:attrNameLst>
                                      </p:cBhvr>
                                      <p:to>
                                        <p:strVal val="visible"/>
                                      </p:to>
                                    </p:set>
                                    <p:animEffect transition="in" filter="blinds(horizontal)">
                                      <p:cBhvr>
                                        <p:cTn id="32" dur="500"/>
                                        <p:tgtEl>
                                          <p:spTgt spid="2561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02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20" name="Rectangle 3">
            <a:extLst>
              <a:ext uri="{FF2B5EF4-FFF2-40B4-BE49-F238E27FC236}">
                <a16:creationId xmlns:a16="http://schemas.microsoft.com/office/drawing/2014/main" id="{3E79174E-3718-E592-EF9E-560D76E7A2AA}"/>
              </a:ext>
            </a:extLst>
          </p:cNvPr>
          <p:cNvSpPr>
            <a:spLocks noGrp="1" noChangeArrowheads="1"/>
          </p:cNvSpPr>
          <p:nvPr>
            <p:ph type="title"/>
          </p:nvPr>
        </p:nvSpPr>
        <p:spPr/>
        <p:txBody>
          <a:bodyPr vert="horz" lIns="92075" tIns="46038" rIns="92075" bIns="46038" rtlCol="0" anchor="ctr">
            <a:normAutofit/>
          </a:bodyPr>
          <a:lstStyle/>
          <a:p>
            <a:r>
              <a:rPr lang="en-US" altLang="zh-CN">
                <a:latin typeface="Times New Roman" panose="02020603050405020304" pitchFamily="18" charset="0"/>
              </a:rPr>
              <a:t>9.4.2 C</a:t>
            </a:r>
            <a:r>
              <a:rPr lang="zh-CN" altLang="en-US">
                <a:latin typeface="Times New Roman" panose="02020603050405020304" pitchFamily="18" charset="0"/>
              </a:rPr>
              <a:t>语言的过程调用和返回</a:t>
            </a:r>
            <a:r>
              <a:rPr lang="zh-CN" altLang="en-US">
                <a:solidFill>
                  <a:schemeClr val="folHlink"/>
                </a:solidFill>
                <a:latin typeface="Times New Roman" panose="02020603050405020304" pitchFamily="18" charset="0"/>
                <a:ea typeface="楷体_GB2312" pitchFamily="49" charset="-122"/>
              </a:rPr>
              <a:t> </a:t>
            </a:r>
          </a:p>
        </p:txBody>
      </p:sp>
      <p:sp>
        <p:nvSpPr>
          <p:cNvPr id="4" name="日期占位符 3">
            <a:extLst>
              <a:ext uri="{FF2B5EF4-FFF2-40B4-BE49-F238E27FC236}">
                <a16:creationId xmlns:a16="http://schemas.microsoft.com/office/drawing/2014/main" id="{5F5FB1B6-1608-9185-4E2C-4F4305A163B8}"/>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25FFB01-4DC7-4EF5-94BC-24BFA1836D5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6018" name="灯片编号占位符 5">
            <a:extLst>
              <a:ext uri="{FF2B5EF4-FFF2-40B4-BE49-F238E27FC236}">
                <a16:creationId xmlns:a16="http://schemas.microsoft.com/office/drawing/2014/main" id="{7A7FE374-0532-6D75-A2E2-1E3AC9A3DE2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E9109E8-3BF1-4C97-9088-1925EBFA04AC}" type="slidenum">
              <a:rPr lang="en-US" altLang="zh-CN">
                <a:latin typeface="Arial" panose="020B0604020202020204" pitchFamily="34" charset="0"/>
              </a:rPr>
              <a:pPr/>
              <a:t>47</a:t>
            </a:fld>
            <a:endParaRPr lang="en-US" altLang="zh-CN">
              <a:latin typeface="Arial" panose="020B0604020202020204" pitchFamily="34" charset="0"/>
            </a:endParaRPr>
          </a:p>
        </p:txBody>
      </p:sp>
      <p:sp>
        <p:nvSpPr>
          <p:cNvPr id="2563074" name="Rectangle 2">
            <a:extLst>
              <a:ext uri="{FF2B5EF4-FFF2-40B4-BE49-F238E27FC236}">
                <a16:creationId xmlns:a16="http://schemas.microsoft.com/office/drawing/2014/main" id="{D989D5D7-A3E0-B140-6564-7AD93063D340}"/>
              </a:ext>
            </a:extLst>
          </p:cNvPr>
          <p:cNvSpPr>
            <a:spLocks noGrp="1" noChangeArrowheads="1"/>
          </p:cNvSpPr>
          <p:nvPr>
            <p:ph type="body" sz="quarter" idx="13"/>
          </p:nvPr>
        </p:nvSpPr>
        <p:spPr/>
        <p:txBody>
          <a:bodyPr>
            <a:normAutofit fontScale="92500" lnSpcReduction="20000"/>
          </a:bodyPr>
          <a:lstStyle/>
          <a:p>
            <a:pPr>
              <a:spcAft>
                <a:spcPts val="1200"/>
              </a:spcAft>
            </a:pPr>
            <a:r>
              <a:rPr lang="zh-CN" altLang="en-US" sz="3600" noProof="1">
                <a:latin typeface="Times New Roman" panose="02020603050405020304" pitchFamily="18" charset="0"/>
              </a:rPr>
              <a:t>过程调用的</a:t>
            </a:r>
            <a:r>
              <a:rPr lang="zh-CN" altLang="en-US" sz="3600">
                <a:latin typeface="Times New Roman" panose="02020603050405020304" pitchFamily="18" charset="0"/>
              </a:rPr>
              <a:t>三地址码</a:t>
            </a:r>
            <a:r>
              <a:rPr lang="zh-CN" altLang="en-US" sz="3600" noProof="1">
                <a:latin typeface="Times New Roman" panose="02020603050405020304" pitchFamily="18" charset="0"/>
              </a:rPr>
              <a:t>:</a:t>
            </a:r>
          </a:p>
          <a:p>
            <a:pPr>
              <a:buFont typeface="Wingdings" panose="05000000000000000000" pitchFamily="2" charset="2"/>
              <a:buNone/>
            </a:pPr>
            <a:r>
              <a:rPr lang="en-US" altLang="zh-CN" noProof="1">
                <a:latin typeface="Times New Roman" panose="02020603050405020304" pitchFamily="18" charset="0"/>
              </a:rPr>
              <a:t>	par</a:t>
            </a:r>
            <a:r>
              <a:rPr lang="en-US" altLang="zh-CN">
                <a:latin typeface="Times New Roman" panose="02020603050405020304" pitchFamily="18" charset="0"/>
              </a:rPr>
              <a:t>am</a:t>
            </a:r>
            <a:r>
              <a:rPr lang="en-US" altLang="zh-CN" noProof="1">
                <a:latin typeface="Times New Roman" panose="02020603050405020304" pitchFamily="18" charset="0"/>
              </a:rPr>
              <a:t>  </a:t>
            </a:r>
            <a:r>
              <a:rPr lang="en-US" altLang="zh-CN">
                <a:latin typeface="Times New Roman" panose="02020603050405020304" pitchFamily="18" charset="0"/>
              </a:rPr>
              <a:t>x</a:t>
            </a:r>
            <a:r>
              <a:rPr lang="en-US" altLang="zh-CN" baseline="-25000" noProof="1">
                <a:latin typeface="Times New Roman" panose="02020603050405020304" pitchFamily="18" charset="0"/>
              </a:rPr>
              <a:t>1</a:t>
            </a:r>
            <a:endParaRPr lang="en-US" altLang="zh-CN" noProof="1">
              <a:latin typeface="Times New Roman" panose="02020603050405020304" pitchFamily="18" charset="0"/>
            </a:endParaRPr>
          </a:p>
          <a:p>
            <a:pPr>
              <a:buFont typeface="Wingdings" panose="05000000000000000000" pitchFamily="2" charset="2"/>
              <a:buNone/>
            </a:pPr>
            <a:r>
              <a:rPr lang="en-US" altLang="zh-CN" noProof="1">
                <a:latin typeface="Times New Roman" panose="02020603050405020304" pitchFamily="18" charset="0"/>
              </a:rPr>
              <a:t>	par</a:t>
            </a:r>
            <a:r>
              <a:rPr lang="en-US" altLang="zh-CN">
                <a:latin typeface="Times New Roman" panose="02020603050405020304" pitchFamily="18" charset="0"/>
              </a:rPr>
              <a:t>am</a:t>
            </a:r>
            <a:r>
              <a:rPr lang="en-US" altLang="zh-CN" noProof="1">
                <a:latin typeface="Times New Roman" panose="02020603050405020304" pitchFamily="18" charset="0"/>
              </a:rPr>
              <a:t>  </a:t>
            </a:r>
            <a:r>
              <a:rPr lang="en-US" altLang="zh-CN">
                <a:latin typeface="Times New Roman" panose="02020603050405020304" pitchFamily="18" charset="0"/>
              </a:rPr>
              <a:t>x</a:t>
            </a:r>
            <a:r>
              <a:rPr lang="en-US" altLang="zh-CN" baseline="-25000" noProof="1">
                <a:latin typeface="Times New Roman" panose="02020603050405020304" pitchFamily="18" charset="0"/>
              </a:rPr>
              <a:t>2</a:t>
            </a:r>
            <a:endParaRPr lang="en-US" altLang="zh-CN" noProof="1">
              <a:latin typeface="Times New Roman" panose="02020603050405020304" pitchFamily="18" charset="0"/>
            </a:endParaRPr>
          </a:p>
          <a:p>
            <a:pPr>
              <a:buFont typeface="Wingdings" panose="05000000000000000000" pitchFamily="2" charset="2"/>
              <a:buNone/>
            </a:pPr>
            <a:r>
              <a:rPr lang="en-US" altLang="zh-CN" noProof="1">
                <a:latin typeface="Times New Roman" panose="02020603050405020304" pitchFamily="18" charset="0"/>
              </a:rPr>
              <a:t> 	 …</a:t>
            </a:r>
          </a:p>
          <a:p>
            <a:pPr>
              <a:buFont typeface="Wingdings" panose="05000000000000000000" pitchFamily="2" charset="2"/>
              <a:buNone/>
            </a:pPr>
            <a:r>
              <a:rPr lang="en-US" altLang="zh-CN" noProof="1">
                <a:latin typeface="Times New Roman" panose="02020603050405020304" pitchFamily="18" charset="0"/>
              </a:rPr>
              <a:t>	par</a:t>
            </a:r>
            <a:r>
              <a:rPr lang="en-US" altLang="zh-CN">
                <a:latin typeface="Times New Roman" panose="02020603050405020304" pitchFamily="18" charset="0"/>
              </a:rPr>
              <a:t>am</a:t>
            </a:r>
            <a:r>
              <a:rPr lang="en-US" altLang="zh-CN" noProof="1">
                <a:latin typeface="Times New Roman" panose="02020603050405020304" pitchFamily="18" charset="0"/>
              </a:rPr>
              <a:t>  </a:t>
            </a:r>
            <a:r>
              <a:rPr lang="en-US" altLang="zh-CN">
                <a:latin typeface="Times New Roman" panose="02020603050405020304" pitchFamily="18" charset="0"/>
              </a:rPr>
              <a:t>x</a:t>
            </a:r>
            <a:r>
              <a:rPr lang="en-US" altLang="zh-CN" baseline="-25000" noProof="1">
                <a:latin typeface="Times New Roman" panose="02020603050405020304" pitchFamily="18" charset="0"/>
              </a:rPr>
              <a:t>n</a:t>
            </a:r>
            <a:endParaRPr lang="en-US" altLang="zh-CN" noProof="1">
              <a:latin typeface="Times New Roman" panose="02020603050405020304" pitchFamily="18" charset="0"/>
            </a:endParaRPr>
          </a:p>
          <a:p>
            <a:pPr>
              <a:buFont typeface="Wingdings" panose="05000000000000000000" pitchFamily="2" charset="2"/>
              <a:buNone/>
            </a:pPr>
            <a:r>
              <a:rPr lang="en-US" altLang="zh-CN" noProof="1">
                <a:latin typeface="Times New Roman" panose="02020603050405020304" pitchFamily="18" charset="0"/>
              </a:rPr>
              <a:t>	call  </a:t>
            </a:r>
            <a:r>
              <a:rPr lang="en-US" altLang="zh-CN">
                <a:latin typeface="Times New Roman" panose="02020603050405020304" pitchFamily="18" charset="0"/>
              </a:rPr>
              <a:t>p</a:t>
            </a:r>
            <a:r>
              <a:rPr lang="en-US" altLang="zh-CN" noProof="1">
                <a:latin typeface="Times New Roman" panose="02020603050405020304" pitchFamily="18" charset="0"/>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3074">
                                            <p:txEl>
                                              <p:pRg st="0" end="0"/>
                                            </p:txEl>
                                          </p:spTgt>
                                        </p:tgtEl>
                                        <p:attrNameLst>
                                          <p:attrName>style.visibility</p:attrName>
                                        </p:attrNameLst>
                                      </p:cBhvr>
                                      <p:to>
                                        <p:strVal val="visible"/>
                                      </p:to>
                                    </p:set>
                                    <p:animEffect transition="in" filter="wipe(left)">
                                      <p:cBhvr>
                                        <p:cTn id="7" dur="500"/>
                                        <p:tgtEl>
                                          <p:spTgt spid="2563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3074">
                                            <p:txEl>
                                              <p:pRg st="1" end="1"/>
                                            </p:txEl>
                                          </p:spTgt>
                                        </p:tgtEl>
                                        <p:attrNameLst>
                                          <p:attrName>style.visibility</p:attrName>
                                        </p:attrNameLst>
                                      </p:cBhvr>
                                      <p:to>
                                        <p:strVal val="visible"/>
                                      </p:to>
                                    </p:set>
                                    <p:animEffect transition="in" filter="wipe(left)">
                                      <p:cBhvr>
                                        <p:cTn id="12" dur="500"/>
                                        <p:tgtEl>
                                          <p:spTgt spid="25630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3074">
                                            <p:txEl>
                                              <p:pRg st="2" end="2"/>
                                            </p:txEl>
                                          </p:spTgt>
                                        </p:tgtEl>
                                        <p:attrNameLst>
                                          <p:attrName>style.visibility</p:attrName>
                                        </p:attrNameLst>
                                      </p:cBhvr>
                                      <p:to>
                                        <p:strVal val="visible"/>
                                      </p:to>
                                    </p:set>
                                    <p:animEffect transition="in" filter="wipe(left)">
                                      <p:cBhvr>
                                        <p:cTn id="17" dur="500"/>
                                        <p:tgtEl>
                                          <p:spTgt spid="25630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3074">
                                            <p:txEl>
                                              <p:pRg st="3" end="3"/>
                                            </p:txEl>
                                          </p:spTgt>
                                        </p:tgtEl>
                                        <p:attrNameLst>
                                          <p:attrName>style.visibility</p:attrName>
                                        </p:attrNameLst>
                                      </p:cBhvr>
                                      <p:to>
                                        <p:strVal val="visible"/>
                                      </p:to>
                                    </p:set>
                                    <p:animEffect transition="in" filter="wipe(left)">
                                      <p:cBhvr>
                                        <p:cTn id="22" dur="500"/>
                                        <p:tgtEl>
                                          <p:spTgt spid="25630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3074">
                                            <p:txEl>
                                              <p:pRg st="4" end="4"/>
                                            </p:txEl>
                                          </p:spTgt>
                                        </p:tgtEl>
                                        <p:attrNameLst>
                                          <p:attrName>style.visibility</p:attrName>
                                        </p:attrNameLst>
                                      </p:cBhvr>
                                      <p:to>
                                        <p:strVal val="visible"/>
                                      </p:to>
                                    </p:set>
                                    <p:animEffect transition="in" filter="wipe(left)">
                                      <p:cBhvr>
                                        <p:cTn id="27" dur="500"/>
                                        <p:tgtEl>
                                          <p:spTgt spid="25630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3074">
                                            <p:txEl>
                                              <p:pRg st="5" end="5"/>
                                            </p:txEl>
                                          </p:spTgt>
                                        </p:tgtEl>
                                        <p:attrNameLst>
                                          <p:attrName>style.visibility</p:attrName>
                                        </p:attrNameLst>
                                      </p:cBhvr>
                                      <p:to>
                                        <p:strVal val="visible"/>
                                      </p:to>
                                    </p:set>
                                    <p:animEffect transition="in" filter="wipe(left)">
                                      <p:cBhvr>
                                        <p:cTn id="32" dur="500"/>
                                        <p:tgtEl>
                                          <p:spTgt spid="25630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074"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51" name="Rectangle 10">
            <a:extLst>
              <a:ext uri="{FF2B5EF4-FFF2-40B4-BE49-F238E27FC236}">
                <a16:creationId xmlns:a16="http://schemas.microsoft.com/office/drawing/2014/main" id="{93B6043A-EF1C-2CD9-FF3D-03334645634F}"/>
              </a:ext>
            </a:extLst>
          </p:cNvPr>
          <p:cNvSpPr>
            <a:spLocks noGrp="1" noChangeArrowheads="1"/>
          </p:cNvSpPr>
          <p:nvPr>
            <p:ph type="title"/>
          </p:nvPr>
        </p:nvSpPr>
        <p:spPr/>
        <p:txBody>
          <a:bodyPr vert="horz" lIns="92075" tIns="46038" rIns="92075" bIns="46038" rtlCol="0" anchor="ctr">
            <a:normAutofit/>
          </a:bodyPr>
          <a:lstStyle/>
          <a:p>
            <a:r>
              <a:rPr lang="zh-CN" altLang="en-US" noProof="1">
                <a:latin typeface="Times New Roman" panose="02020603050405020304" pitchFamily="18" charset="0"/>
              </a:rPr>
              <a:t>对于</a:t>
            </a:r>
            <a:r>
              <a:rPr lang="en-US" altLang="zh-CN" noProof="1">
                <a:latin typeface="Times New Roman" panose="02020603050405020304" pitchFamily="18" charset="0"/>
              </a:rPr>
              <a:t>par</a:t>
            </a:r>
            <a:r>
              <a:rPr lang="zh-CN" altLang="en-US" noProof="1">
                <a:latin typeface="Times New Roman" panose="02020603050405020304" pitchFamily="18" charset="0"/>
              </a:rPr>
              <a:t>和</a:t>
            </a:r>
            <a:r>
              <a:rPr lang="en-US" altLang="zh-CN" noProof="1">
                <a:latin typeface="Times New Roman" panose="02020603050405020304" pitchFamily="18" charset="0"/>
              </a:rPr>
              <a:t>call</a:t>
            </a:r>
            <a:r>
              <a:rPr lang="zh-CN" altLang="en-US" noProof="1">
                <a:latin typeface="Times New Roman" panose="02020603050405020304" pitchFamily="18" charset="0"/>
              </a:rPr>
              <a:t>产生的目标代码</a:t>
            </a:r>
            <a:endParaRPr lang="zh-CN" altLang="en-US">
              <a:latin typeface="Times New Roman" panose="02020603050405020304" pitchFamily="18" charset="0"/>
            </a:endParaRPr>
          </a:p>
        </p:txBody>
      </p:sp>
      <p:sp>
        <p:nvSpPr>
          <p:cNvPr id="17" name="日期占位符 3">
            <a:extLst>
              <a:ext uri="{FF2B5EF4-FFF2-40B4-BE49-F238E27FC236}">
                <a16:creationId xmlns:a16="http://schemas.microsoft.com/office/drawing/2014/main" id="{B5368F87-88D6-E176-A052-08D7F45D84B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17C1FA0-2398-426F-8F8D-D516AFCAFC6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7042" name="灯片编号占位符 5">
            <a:extLst>
              <a:ext uri="{FF2B5EF4-FFF2-40B4-BE49-F238E27FC236}">
                <a16:creationId xmlns:a16="http://schemas.microsoft.com/office/drawing/2014/main" id="{5686CB45-7EAE-44F6-10DB-F57AC960E1E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4C70D60-48D2-45AA-BC26-1ECBDF1FC829}" type="slidenum">
              <a:rPr lang="en-US" altLang="zh-CN">
                <a:latin typeface="Arial" panose="020B0604020202020204" pitchFamily="34" charset="0"/>
              </a:rPr>
              <a:pPr/>
              <a:t>48</a:t>
            </a:fld>
            <a:endParaRPr lang="en-US" altLang="zh-CN">
              <a:latin typeface="Arial" panose="020B0604020202020204" pitchFamily="34" charset="0"/>
            </a:endParaRPr>
          </a:p>
        </p:txBody>
      </p:sp>
      <p:sp>
        <p:nvSpPr>
          <p:cNvPr id="2564098" name="Rectangle 2">
            <a:extLst>
              <a:ext uri="{FF2B5EF4-FFF2-40B4-BE49-F238E27FC236}">
                <a16:creationId xmlns:a16="http://schemas.microsoft.com/office/drawing/2014/main" id="{FED3178E-8CF7-F989-56A2-51B9F24FD457}"/>
              </a:ext>
            </a:extLst>
          </p:cNvPr>
          <p:cNvSpPr>
            <a:spLocks noGrp="1" noChangeArrowheads="1"/>
          </p:cNvSpPr>
          <p:nvPr>
            <p:ph type="body" sz="quarter" idx="13"/>
          </p:nvPr>
        </p:nvSpPr>
        <p:spPr>
          <a:xfrm>
            <a:off x="1064596" y="1443018"/>
            <a:ext cx="9783916" cy="4584920"/>
          </a:xfrm>
        </p:spPr>
        <p:txBody>
          <a:bodyPr>
            <a:normAutofit/>
          </a:bodyPr>
          <a:lstStyle/>
          <a:p>
            <a:pPr>
              <a:lnSpc>
                <a:spcPct val="120000"/>
              </a:lnSpc>
              <a:buFont typeface="Wingdings" panose="05000000000000000000" pitchFamily="2" charset="2"/>
              <a:buNone/>
            </a:pPr>
            <a:r>
              <a:rPr lang="zh-CN" altLang="en-US" sz="2400" noProof="1">
                <a:latin typeface="Times New Roman" panose="02020603050405020304" pitchFamily="18" charset="0"/>
              </a:rPr>
              <a:t>1) 每个</a:t>
            </a:r>
            <a:r>
              <a:rPr lang="en-US" altLang="zh-CN" sz="2400" noProof="1">
                <a:latin typeface="Times New Roman" panose="02020603050405020304" pitchFamily="18" charset="0"/>
              </a:rPr>
              <a:t>par</a:t>
            </a:r>
            <a:r>
              <a:rPr lang="en-US" altLang="zh-CN" sz="2400" dirty="0">
                <a:latin typeface="Times New Roman" panose="02020603050405020304" pitchFamily="18" charset="0"/>
              </a:rPr>
              <a:t>am</a:t>
            </a:r>
            <a:r>
              <a:rPr lang="en-US" altLang="zh-CN" sz="2400" noProof="1">
                <a:latin typeface="Times New Roman" panose="02020603050405020304" pitchFamily="18" charset="0"/>
              </a:rPr>
              <a:t> </a:t>
            </a:r>
            <a:r>
              <a:rPr lang="en-US" altLang="zh-CN" sz="2400" dirty="0">
                <a:latin typeface="Times New Roman" panose="02020603050405020304" pitchFamily="18" charset="0"/>
              </a:rPr>
              <a:t>x</a:t>
            </a:r>
            <a:r>
              <a:rPr lang="en-US" altLang="zh-CN" sz="2400" baseline="-25000" noProof="1">
                <a:latin typeface="Times New Roman" panose="02020603050405020304" pitchFamily="18" charset="0"/>
              </a:rPr>
              <a:t>i</a:t>
            </a:r>
            <a:r>
              <a:rPr lang="en-US" altLang="zh-CN" sz="2400" noProof="1">
                <a:latin typeface="Times New Roman" panose="02020603050405020304" pitchFamily="18" charset="0"/>
              </a:rPr>
              <a:t>(i=1,2,…n)</a:t>
            </a:r>
            <a:r>
              <a:rPr lang="zh-CN" altLang="en-US" sz="2400" noProof="1">
                <a:latin typeface="Times New Roman" panose="02020603050405020304" pitchFamily="18" charset="0"/>
              </a:rPr>
              <a:t>可直接翻译成如下指令:</a:t>
            </a:r>
          </a:p>
          <a:p>
            <a:pPr>
              <a:lnSpc>
                <a:spcPct val="120000"/>
              </a:lnSpc>
              <a:spcBef>
                <a:spcPct val="0"/>
              </a:spcBef>
              <a:buFont typeface="Wingdings" panose="05000000000000000000" pitchFamily="2" charset="2"/>
              <a:buNone/>
            </a:pPr>
            <a:r>
              <a:rPr lang="zh-CN" altLang="en-US" sz="2400" noProof="1">
                <a:latin typeface="Times New Roman" panose="02020603050405020304" pitchFamily="18" charset="0"/>
              </a:rPr>
              <a:t>	(</a:t>
            </a:r>
            <a:r>
              <a:rPr lang="en-US" altLang="zh-CN" sz="2400" noProof="1">
                <a:latin typeface="Times New Roman" panose="02020603050405020304" pitchFamily="18" charset="0"/>
              </a:rPr>
              <a:t>i+3)[</a:t>
            </a:r>
            <a:r>
              <a:rPr lang="en-US" altLang="zh-CN" sz="2400" dirty="0">
                <a:latin typeface="Times New Roman" panose="02020603050405020304" pitchFamily="18" charset="0"/>
              </a:rPr>
              <a:t>top</a:t>
            </a:r>
            <a:r>
              <a:rPr lang="en-US" altLang="zh-CN" sz="2400" noProof="1">
                <a:latin typeface="Times New Roman" panose="02020603050405020304" pitchFamily="18" charset="0"/>
              </a:rPr>
              <a:t>]:= </a:t>
            </a:r>
            <a:r>
              <a:rPr lang="en-US" altLang="zh-CN" sz="2400" dirty="0">
                <a:latin typeface="Times New Roman" panose="02020603050405020304" pitchFamily="18" charset="0"/>
              </a:rPr>
              <a:t>x</a:t>
            </a:r>
            <a:r>
              <a:rPr lang="en-US" altLang="zh-CN" sz="2400" baseline="-25000" noProof="1">
                <a:latin typeface="Times New Roman" panose="02020603050405020304" pitchFamily="18" charset="0"/>
              </a:rPr>
              <a:t>i</a:t>
            </a:r>
            <a:r>
              <a:rPr lang="en-US" altLang="zh-CN" sz="2400" noProof="1">
                <a:latin typeface="Times New Roman" panose="02020603050405020304" pitchFamily="18" charset="0"/>
              </a:rPr>
              <a:t> 	</a:t>
            </a:r>
            <a:r>
              <a:rPr lang="en-US" altLang="zh-CN" sz="2400" dirty="0">
                <a:latin typeface="Times New Roman" panose="02020603050405020304" pitchFamily="18" charset="0"/>
              </a:rPr>
              <a:t>          </a:t>
            </a:r>
            <a:r>
              <a:rPr lang="en-US" altLang="zh-CN" sz="2400" noProof="1">
                <a:latin typeface="Times New Roman" panose="02020603050405020304" pitchFamily="18" charset="0"/>
              </a:rPr>
              <a:t>(</a:t>
            </a:r>
            <a:r>
              <a:rPr lang="zh-CN" altLang="en-US" sz="2400" noProof="1">
                <a:latin typeface="Times New Roman" panose="02020603050405020304" pitchFamily="18" charset="0"/>
              </a:rPr>
              <a:t>传值)</a:t>
            </a:r>
          </a:p>
          <a:p>
            <a:pPr>
              <a:lnSpc>
                <a:spcPct val="120000"/>
              </a:lnSpc>
              <a:spcBef>
                <a:spcPct val="0"/>
              </a:spcBef>
              <a:buFont typeface="Wingdings" panose="05000000000000000000" pitchFamily="2" charset="2"/>
              <a:buNone/>
            </a:pPr>
            <a:r>
              <a:rPr lang="zh-CN" altLang="en-US" sz="2400" noProof="1">
                <a:latin typeface="Times New Roman" panose="02020603050405020304" pitchFamily="18" charset="0"/>
              </a:rPr>
              <a:t>	(</a:t>
            </a:r>
            <a:r>
              <a:rPr lang="en-US" altLang="zh-CN" sz="2400" noProof="1">
                <a:latin typeface="Times New Roman" panose="02020603050405020304" pitchFamily="18" charset="0"/>
              </a:rPr>
              <a:t>i+3)[</a:t>
            </a:r>
            <a:r>
              <a:rPr lang="en-US" altLang="zh-CN" sz="2400" dirty="0">
                <a:latin typeface="Times New Roman" panose="02020603050405020304" pitchFamily="18" charset="0"/>
              </a:rPr>
              <a:t>top</a:t>
            </a:r>
            <a:r>
              <a:rPr lang="en-US" altLang="zh-CN" sz="2400" noProof="1">
                <a:latin typeface="Times New Roman" panose="02020603050405020304" pitchFamily="18" charset="0"/>
              </a:rPr>
              <a:t>]:=addr(</a:t>
            </a:r>
            <a:r>
              <a:rPr lang="en-US" altLang="zh-CN" sz="2400" dirty="0">
                <a:latin typeface="Times New Roman" panose="02020603050405020304" pitchFamily="18" charset="0"/>
              </a:rPr>
              <a:t>x</a:t>
            </a:r>
            <a:r>
              <a:rPr lang="en-US" altLang="zh-CN" sz="2400" baseline="-25000" noProof="1">
                <a:latin typeface="Times New Roman" panose="02020603050405020304" pitchFamily="18" charset="0"/>
              </a:rPr>
              <a:t>i</a:t>
            </a:r>
            <a:r>
              <a:rPr lang="en-US" altLang="zh-CN" sz="2400" noProof="1">
                <a:latin typeface="Times New Roman" panose="02020603050405020304" pitchFamily="18" charset="0"/>
              </a:rPr>
              <a:t>) </a:t>
            </a:r>
            <a:r>
              <a:rPr lang="en-US" altLang="zh-CN" sz="2400" dirty="0">
                <a:latin typeface="Times New Roman" panose="02020603050405020304" pitchFamily="18" charset="0"/>
              </a:rPr>
              <a:t>  </a:t>
            </a:r>
            <a:r>
              <a:rPr lang="en-US" altLang="zh-CN" sz="2400" noProof="1">
                <a:latin typeface="Times New Roman" panose="02020603050405020304" pitchFamily="18" charset="0"/>
              </a:rPr>
              <a:t>(</a:t>
            </a:r>
            <a:r>
              <a:rPr lang="zh-CN" altLang="en-US" sz="2400" noProof="1">
                <a:latin typeface="Times New Roman" panose="02020603050405020304" pitchFamily="18" charset="0"/>
              </a:rPr>
              <a:t>传地址)</a:t>
            </a:r>
          </a:p>
          <a:p>
            <a:pPr>
              <a:lnSpc>
                <a:spcPct val="120000"/>
              </a:lnSpc>
              <a:buFont typeface="Wingdings" panose="05000000000000000000" pitchFamily="2" charset="2"/>
              <a:buNone/>
            </a:pPr>
            <a:endParaRPr lang="zh-CN" altLang="en-US" sz="2400" noProof="1">
              <a:latin typeface="Times New Roman" panose="02020603050405020304" pitchFamily="18" charset="0"/>
            </a:endParaRPr>
          </a:p>
          <a:p>
            <a:pPr>
              <a:lnSpc>
                <a:spcPct val="120000"/>
              </a:lnSpc>
              <a:buFont typeface="Wingdings" panose="05000000000000000000" pitchFamily="2" charset="2"/>
              <a:buNone/>
            </a:pPr>
            <a:r>
              <a:rPr lang="zh-CN" altLang="en-US" sz="2400" noProof="1">
                <a:latin typeface="Times New Roman" panose="02020603050405020304" pitchFamily="18" charset="0"/>
              </a:rPr>
              <a:t>2) </a:t>
            </a:r>
            <a:r>
              <a:rPr lang="en-US" altLang="zh-CN" sz="2400" noProof="1">
                <a:latin typeface="Times New Roman" panose="02020603050405020304" pitchFamily="18" charset="0"/>
              </a:rPr>
              <a:t>call </a:t>
            </a:r>
            <a:r>
              <a:rPr lang="en-US" altLang="zh-CN" sz="2400" dirty="0">
                <a:latin typeface="Times New Roman" panose="02020603050405020304" pitchFamily="18" charset="0"/>
              </a:rPr>
              <a:t>p</a:t>
            </a:r>
            <a:r>
              <a:rPr lang="en-US" altLang="zh-CN" sz="2400" noProof="1">
                <a:latin typeface="Times New Roman" panose="02020603050405020304" pitchFamily="18" charset="0"/>
              </a:rPr>
              <a:t>，n </a:t>
            </a:r>
            <a:r>
              <a:rPr lang="zh-CN" altLang="en-US" sz="2400" noProof="1">
                <a:latin typeface="Times New Roman" panose="02020603050405020304" pitchFamily="18" charset="0"/>
              </a:rPr>
              <a:t>被翻译成</a:t>
            </a:r>
            <a:r>
              <a:rPr lang="zh-CN" altLang="en-US" sz="2400" dirty="0">
                <a:latin typeface="Times New Roman" panose="02020603050405020304" pitchFamily="18" charset="0"/>
              </a:rPr>
              <a:t>如下指令</a:t>
            </a:r>
            <a:r>
              <a:rPr lang="zh-CN" altLang="en-US" sz="2400" noProof="1">
                <a:latin typeface="Times New Roman" panose="02020603050405020304" pitchFamily="18" charset="0"/>
              </a:rPr>
              <a:t>:</a:t>
            </a:r>
          </a:p>
          <a:p>
            <a:pPr>
              <a:lnSpc>
                <a:spcPct val="120000"/>
              </a:lnSpc>
              <a:buFont typeface="Wingdings" panose="05000000000000000000" pitchFamily="2" charset="2"/>
              <a:buNone/>
            </a:pPr>
            <a:r>
              <a:rPr lang="zh-CN" altLang="en-US" sz="2400" noProof="1">
                <a:latin typeface="Times New Roman" panose="02020603050405020304" pitchFamily="18" charset="0"/>
              </a:rPr>
              <a:t>1[</a:t>
            </a:r>
            <a:r>
              <a:rPr lang="en-US" altLang="zh-CN" sz="2400" dirty="0">
                <a:latin typeface="Times New Roman" panose="02020603050405020304" pitchFamily="18" charset="0"/>
              </a:rPr>
              <a:t>top</a:t>
            </a:r>
            <a:r>
              <a:rPr lang="en-US" altLang="zh-CN" sz="2400" noProof="1">
                <a:latin typeface="Times New Roman" panose="02020603050405020304" pitchFamily="18" charset="0"/>
              </a:rPr>
              <a:t>]:=</a:t>
            </a:r>
            <a:r>
              <a:rPr lang="en-US" altLang="zh-CN" sz="2400" dirty="0" err="1">
                <a:latin typeface="Times New Roman" panose="02020603050405020304" pitchFamily="18" charset="0"/>
              </a:rPr>
              <a:t>sp</a:t>
            </a:r>
            <a:r>
              <a:rPr lang="en-US" altLang="zh-CN" sz="2400" noProof="1">
                <a:latin typeface="Times New Roman" panose="02020603050405020304" pitchFamily="18" charset="0"/>
              </a:rPr>
              <a:t>  (</a:t>
            </a:r>
            <a:r>
              <a:rPr lang="zh-CN" altLang="en-US" sz="2400" noProof="1">
                <a:latin typeface="Times New Roman" panose="02020603050405020304" pitchFamily="18" charset="0"/>
              </a:rPr>
              <a:t>保护现行</a:t>
            </a:r>
            <a:r>
              <a:rPr lang="en-US" altLang="zh-CN" sz="2400" dirty="0" err="1">
                <a:latin typeface="Times New Roman" panose="02020603050405020304" pitchFamily="18" charset="0"/>
              </a:rPr>
              <a:t>sp</a:t>
            </a:r>
            <a:r>
              <a:rPr lang="en-US" altLang="zh-CN" sz="2400" noProof="1">
                <a:latin typeface="Times New Roman" panose="02020603050405020304" pitchFamily="18" charset="0"/>
              </a:rPr>
              <a:t>)</a:t>
            </a:r>
          </a:p>
          <a:p>
            <a:pPr>
              <a:lnSpc>
                <a:spcPct val="120000"/>
              </a:lnSpc>
              <a:buFont typeface="Wingdings" panose="05000000000000000000" pitchFamily="2" charset="2"/>
              <a:buNone/>
            </a:pPr>
            <a:r>
              <a:rPr lang="en-US" altLang="zh-CN" sz="2400" noProof="1">
                <a:latin typeface="Times New Roman" panose="02020603050405020304" pitchFamily="18" charset="0"/>
              </a:rPr>
              <a:t>3[</a:t>
            </a:r>
            <a:r>
              <a:rPr lang="en-US" altLang="zh-CN" sz="2400" dirty="0">
                <a:latin typeface="Times New Roman" panose="02020603050405020304" pitchFamily="18" charset="0"/>
              </a:rPr>
              <a:t>top</a:t>
            </a:r>
            <a:r>
              <a:rPr lang="en-US" altLang="zh-CN" sz="2400" noProof="1">
                <a:latin typeface="Times New Roman" panose="02020603050405020304" pitchFamily="18" charset="0"/>
              </a:rPr>
              <a:t>]:=n   (</a:t>
            </a:r>
            <a:r>
              <a:rPr lang="zh-CN" altLang="en-US" sz="2400" noProof="1">
                <a:latin typeface="Times New Roman" panose="02020603050405020304" pitchFamily="18" charset="0"/>
              </a:rPr>
              <a:t>传递参数个数)</a:t>
            </a:r>
          </a:p>
          <a:p>
            <a:pPr>
              <a:lnSpc>
                <a:spcPct val="120000"/>
              </a:lnSpc>
              <a:buFont typeface="Wingdings" panose="05000000000000000000" pitchFamily="2" charset="2"/>
              <a:buNone/>
            </a:pPr>
            <a:r>
              <a:rPr lang="en-US" altLang="zh-CN" sz="2400" noProof="1">
                <a:latin typeface="Times New Roman" panose="02020603050405020304" pitchFamily="18" charset="0"/>
              </a:rPr>
              <a:t>JSR </a:t>
            </a:r>
            <a:r>
              <a:rPr lang="en-US" altLang="zh-CN" sz="2400" dirty="0">
                <a:latin typeface="Times New Roman" panose="02020603050405020304" pitchFamily="18" charset="0"/>
              </a:rPr>
              <a:t>p</a:t>
            </a:r>
            <a:r>
              <a:rPr lang="en-US" altLang="zh-CN" sz="2400" noProof="1">
                <a:latin typeface="Times New Roman" panose="02020603050405020304" pitchFamily="18" charset="0"/>
              </a:rPr>
              <a:t>       (</a:t>
            </a:r>
            <a:r>
              <a:rPr lang="zh-CN" altLang="en-US" sz="2400" noProof="1">
                <a:latin typeface="Times New Roman" panose="02020603050405020304" pitchFamily="18" charset="0"/>
              </a:rPr>
              <a:t>转子指令)</a:t>
            </a:r>
          </a:p>
        </p:txBody>
      </p:sp>
      <p:sp>
        <p:nvSpPr>
          <p:cNvPr id="87044" name="Rectangle 3">
            <a:extLst>
              <a:ext uri="{FF2B5EF4-FFF2-40B4-BE49-F238E27FC236}">
                <a16:creationId xmlns:a16="http://schemas.microsoft.com/office/drawing/2014/main" id="{D8C19CE9-4E02-2120-EDD2-2A394738C17C}"/>
              </a:ext>
            </a:extLst>
          </p:cNvPr>
          <p:cNvSpPr>
            <a:spLocks noChangeArrowheads="1"/>
          </p:cNvSpPr>
          <p:nvPr/>
        </p:nvSpPr>
        <p:spPr bwMode="auto">
          <a:xfrm>
            <a:off x="8328026" y="1989138"/>
            <a:ext cx="2232025" cy="3810000"/>
          </a:xfrm>
          <a:prstGeom prst="rect">
            <a:avLst/>
          </a:prstGeom>
          <a:solidFill>
            <a:srgbClr val="FFCC99"/>
          </a:solidFill>
          <a:ln w="19050">
            <a:solidFill>
              <a:schemeClr val="tx1"/>
            </a:solidFill>
            <a:miter lim="800000"/>
            <a:headEnd/>
            <a:tailEnd/>
          </a:ln>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87045" name="Rectangle 4">
            <a:extLst>
              <a:ext uri="{FF2B5EF4-FFF2-40B4-BE49-F238E27FC236}">
                <a16:creationId xmlns:a16="http://schemas.microsoft.com/office/drawing/2014/main" id="{280BF65F-CC9C-F721-A7F4-7A157D807C8C}"/>
              </a:ext>
            </a:extLst>
          </p:cNvPr>
          <p:cNvSpPr>
            <a:spLocks noChangeArrowheads="1"/>
          </p:cNvSpPr>
          <p:nvPr/>
        </p:nvSpPr>
        <p:spPr bwMode="auto">
          <a:xfrm>
            <a:off x="8328026" y="4181476"/>
            <a:ext cx="2232025"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参数个数</a:t>
            </a:r>
          </a:p>
        </p:txBody>
      </p:sp>
      <p:sp>
        <p:nvSpPr>
          <p:cNvPr id="87046" name="Rectangle 5">
            <a:extLst>
              <a:ext uri="{FF2B5EF4-FFF2-40B4-BE49-F238E27FC236}">
                <a16:creationId xmlns:a16="http://schemas.microsoft.com/office/drawing/2014/main" id="{88BBF861-61A1-C387-19AA-D1365158E6F2}"/>
              </a:ext>
            </a:extLst>
          </p:cNvPr>
          <p:cNvSpPr>
            <a:spLocks noChangeArrowheads="1"/>
          </p:cNvSpPr>
          <p:nvPr/>
        </p:nvSpPr>
        <p:spPr bwMode="auto">
          <a:xfrm>
            <a:off x="8328026" y="4724401"/>
            <a:ext cx="2232025"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返回地址</a:t>
            </a:r>
          </a:p>
        </p:txBody>
      </p:sp>
      <p:sp>
        <p:nvSpPr>
          <p:cNvPr id="87047" name="Rectangle 6">
            <a:extLst>
              <a:ext uri="{FF2B5EF4-FFF2-40B4-BE49-F238E27FC236}">
                <a16:creationId xmlns:a16="http://schemas.microsoft.com/office/drawing/2014/main" id="{66273695-B8EF-BF3F-0559-A65569569CB4}"/>
              </a:ext>
            </a:extLst>
          </p:cNvPr>
          <p:cNvSpPr>
            <a:spLocks noChangeArrowheads="1"/>
          </p:cNvSpPr>
          <p:nvPr/>
        </p:nvSpPr>
        <p:spPr bwMode="auto">
          <a:xfrm>
            <a:off x="8328026" y="2533651"/>
            <a:ext cx="2232025" cy="54451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内情向量</a:t>
            </a:r>
          </a:p>
        </p:txBody>
      </p:sp>
      <p:sp>
        <p:nvSpPr>
          <p:cNvPr id="87048" name="Rectangle 7">
            <a:extLst>
              <a:ext uri="{FF2B5EF4-FFF2-40B4-BE49-F238E27FC236}">
                <a16:creationId xmlns:a16="http://schemas.microsoft.com/office/drawing/2014/main" id="{248DB469-7047-5EBC-D5FB-000301644116}"/>
              </a:ext>
            </a:extLst>
          </p:cNvPr>
          <p:cNvSpPr>
            <a:spLocks noChangeArrowheads="1"/>
          </p:cNvSpPr>
          <p:nvPr/>
        </p:nvSpPr>
        <p:spPr bwMode="auto">
          <a:xfrm>
            <a:off x="8328026" y="3078163"/>
            <a:ext cx="2232025" cy="544512"/>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局部变量</a:t>
            </a:r>
          </a:p>
        </p:txBody>
      </p:sp>
      <p:sp>
        <p:nvSpPr>
          <p:cNvPr id="87049" name="Rectangle 8">
            <a:extLst>
              <a:ext uri="{FF2B5EF4-FFF2-40B4-BE49-F238E27FC236}">
                <a16:creationId xmlns:a16="http://schemas.microsoft.com/office/drawing/2014/main" id="{29EFC8AD-792E-6665-DEEE-FC0C9A981D28}"/>
              </a:ext>
            </a:extLst>
          </p:cNvPr>
          <p:cNvSpPr>
            <a:spLocks noChangeArrowheads="1"/>
          </p:cNvSpPr>
          <p:nvPr/>
        </p:nvSpPr>
        <p:spPr bwMode="auto">
          <a:xfrm>
            <a:off x="8328026" y="5254626"/>
            <a:ext cx="2232025"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老</a:t>
            </a:r>
            <a:r>
              <a:rPr lang="en-US" altLang="zh-CN" sz="2800" b="1">
                <a:latin typeface="Times New Roman" panose="02020603050405020304" pitchFamily="18" charset="0"/>
                <a:ea typeface="楷体_GB2312" pitchFamily="49" charset="-122"/>
              </a:rPr>
              <a:t>sp</a:t>
            </a:r>
          </a:p>
        </p:txBody>
      </p:sp>
      <p:sp>
        <p:nvSpPr>
          <p:cNvPr id="87050" name="Rectangle 9">
            <a:extLst>
              <a:ext uri="{FF2B5EF4-FFF2-40B4-BE49-F238E27FC236}">
                <a16:creationId xmlns:a16="http://schemas.microsoft.com/office/drawing/2014/main" id="{7FF1E2CD-6A7B-F9B2-5A39-9C6127BC0180}"/>
              </a:ext>
            </a:extLst>
          </p:cNvPr>
          <p:cNvSpPr>
            <a:spLocks noChangeArrowheads="1"/>
          </p:cNvSpPr>
          <p:nvPr/>
        </p:nvSpPr>
        <p:spPr bwMode="auto">
          <a:xfrm>
            <a:off x="8328026" y="1989138"/>
            <a:ext cx="2232025" cy="544512"/>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临时单元</a:t>
            </a:r>
          </a:p>
        </p:txBody>
      </p:sp>
      <p:sp>
        <p:nvSpPr>
          <p:cNvPr id="87052" name="Rectangle 11">
            <a:extLst>
              <a:ext uri="{FF2B5EF4-FFF2-40B4-BE49-F238E27FC236}">
                <a16:creationId xmlns:a16="http://schemas.microsoft.com/office/drawing/2014/main" id="{63C8A287-F7FB-B7BF-2993-4BD4CD82CDD4}"/>
              </a:ext>
            </a:extLst>
          </p:cNvPr>
          <p:cNvSpPr>
            <a:spLocks noChangeArrowheads="1"/>
          </p:cNvSpPr>
          <p:nvPr/>
        </p:nvSpPr>
        <p:spPr bwMode="auto">
          <a:xfrm>
            <a:off x="7535864" y="5732463"/>
            <a:ext cx="7334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000" b="1">
                <a:latin typeface="Times New Roman" panose="02020603050405020304" pitchFamily="18" charset="0"/>
                <a:ea typeface="楷体_GB2312" pitchFamily="49" charset="-122"/>
              </a:rPr>
              <a:t>top</a:t>
            </a:r>
            <a:r>
              <a:rPr lang="en-US" altLang="zh-CN" sz="2000" b="1">
                <a:latin typeface="Times New Roman" panose="02020603050405020304" pitchFamily="18" charset="0"/>
                <a:ea typeface="楷体_GB2312" pitchFamily="49" charset="-122"/>
                <a:sym typeface="Symbol" panose="05050102010706020507" pitchFamily="18" charset="2"/>
              </a:rPr>
              <a:t></a:t>
            </a:r>
          </a:p>
          <a:p>
            <a:pPr algn="ctr"/>
            <a:r>
              <a:rPr lang="en-US" altLang="zh-CN" sz="2800" b="1">
                <a:latin typeface="Times New Roman" panose="02020603050405020304" pitchFamily="18" charset="0"/>
                <a:ea typeface="楷体_GB2312" pitchFamily="49" charset="-122"/>
                <a:sym typeface="Symbol" panose="05050102010706020507" pitchFamily="18" charset="2"/>
              </a:rPr>
              <a:t> </a:t>
            </a:r>
          </a:p>
          <a:p>
            <a:pPr algn="ctr"/>
            <a:r>
              <a:rPr lang="en-US" altLang="zh-CN" sz="2000" b="1">
                <a:latin typeface="Times New Roman" panose="02020603050405020304" pitchFamily="18" charset="0"/>
                <a:ea typeface="楷体_GB2312" pitchFamily="49" charset="-122"/>
              </a:rPr>
              <a:t>sp </a:t>
            </a:r>
            <a:r>
              <a:rPr lang="en-US" altLang="zh-CN" sz="2000" b="1">
                <a:latin typeface="Times New Roman" panose="02020603050405020304" pitchFamily="18" charset="0"/>
                <a:ea typeface="楷体_GB2312" pitchFamily="49" charset="-122"/>
                <a:sym typeface="Symbol" panose="05050102010706020507" pitchFamily="18" charset="2"/>
              </a:rPr>
              <a:t></a:t>
            </a:r>
          </a:p>
        </p:txBody>
      </p:sp>
      <p:sp>
        <p:nvSpPr>
          <p:cNvPr id="87053" name="Rectangle 12">
            <a:extLst>
              <a:ext uri="{FF2B5EF4-FFF2-40B4-BE49-F238E27FC236}">
                <a16:creationId xmlns:a16="http://schemas.microsoft.com/office/drawing/2014/main" id="{F958C45B-E77F-77C4-ED88-F51E49E927DE}"/>
              </a:ext>
            </a:extLst>
          </p:cNvPr>
          <p:cNvSpPr>
            <a:spLocks noChangeArrowheads="1"/>
          </p:cNvSpPr>
          <p:nvPr/>
        </p:nvSpPr>
        <p:spPr bwMode="auto">
          <a:xfrm>
            <a:off x="8321676" y="5780088"/>
            <a:ext cx="2232025" cy="933450"/>
          </a:xfrm>
          <a:prstGeom prst="rect">
            <a:avLst/>
          </a:prstGeom>
          <a:solidFill>
            <a:schemeClr val="accent5">
              <a:lumMod val="60000"/>
              <a:lumOff val="40000"/>
            </a:schemeClr>
          </a:solidFill>
          <a:ln w="12700">
            <a:solidFill>
              <a:schemeClr val="tx1"/>
            </a:solidFill>
            <a:miter lim="800000"/>
            <a:headEnd/>
            <a:tailEnd type="none" w="lg" len="lg"/>
          </a:ln>
        </p:spPr>
        <p:txBody>
          <a:bodyPr wrap="none" anchor="ctr"/>
          <a:lstStyle/>
          <a:p>
            <a:pPr algn="ctr"/>
            <a:r>
              <a:rPr lang="zh-CN" altLang="en-US" b="1">
                <a:latin typeface="Times New Roman" panose="02020603050405020304" pitchFamily="18" charset="0"/>
                <a:ea typeface="楷体_GB2312" pitchFamily="49" charset="-122"/>
              </a:rPr>
              <a:t>调用过程的活动记录</a:t>
            </a:r>
            <a:endParaRPr lang="en-GB" altLang="zh-CN" b="1">
              <a:latin typeface="Times New Roman" panose="02020603050405020304" pitchFamily="18" charset="0"/>
              <a:ea typeface="楷体_GB2312" pitchFamily="49" charset="-122"/>
            </a:endParaRPr>
          </a:p>
        </p:txBody>
      </p:sp>
      <p:sp>
        <p:nvSpPr>
          <p:cNvPr id="2564109" name="Rectangle 13">
            <a:extLst>
              <a:ext uri="{FF2B5EF4-FFF2-40B4-BE49-F238E27FC236}">
                <a16:creationId xmlns:a16="http://schemas.microsoft.com/office/drawing/2014/main" id="{6983A272-CF75-B1EA-3CFB-40B61A7A1F76}"/>
              </a:ext>
            </a:extLst>
          </p:cNvPr>
          <p:cNvSpPr>
            <a:spLocks noChangeArrowheads="1"/>
          </p:cNvSpPr>
          <p:nvPr/>
        </p:nvSpPr>
        <p:spPr bwMode="auto">
          <a:xfrm>
            <a:off x="8443914" y="5210175"/>
            <a:ext cx="19970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800" b="1">
                <a:solidFill>
                  <a:srgbClr val="FF0000"/>
                </a:solidFill>
                <a:latin typeface="Times New Roman" panose="02020603050405020304" pitchFamily="18" charset="0"/>
                <a:ea typeface="楷体_GB2312" pitchFamily="49" charset="-122"/>
              </a:rPr>
              <a:t>老</a:t>
            </a:r>
            <a:r>
              <a:rPr lang="en-US" altLang="zh-CN" sz="2800" b="1">
                <a:solidFill>
                  <a:srgbClr val="FF0000"/>
                </a:solidFill>
                <a:latin typeface="Times New Roman" panose="02020603050405020304" pitchFamily="18" charset="0"/>
                <a:ea typeface="楷体_GB2312" pitchFamily="49" charset="-122"/>
              </a:rPr>
              <a:t>sp</a:t>
            </a:r>
          </a:p>
        </p:txBody>
      </p:sp>
      <p:sp>
        <p:nvSpPr>
          <p:cNvPr id="2564110" name="Rectangle 14">
            <a:extLst>
              <a:ext uri="{FF2B5EF4-FFF2-40B4-BE49-F238E27FC236}">
                <a16:creationId xmlns:a16="http://schemas.microsoft.com/office/drawing/2014/main" id="{163789BF-BFF5-947D-2DF1-1314C1E19969}"/>
              </a:ext>
            </a:extLst>
          </p:cNvPr>
          <p:cNvSpPr>
            <a:spLocks noChangeArrowheads="1"/>
          </p:cNvSpPr>
          <p:nvPr/>
        </p:nvSpPr>
        <p:spPr bwMode="auto">
          <a:xfrm>
            <a:off x="8461376" y="4129088"/>
            <a:ext cx="19843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800" b="1">
                <a:solidFill>
                  <a:srgbClr val="FF0000"/>
                </a:solidFill>
                <a:latin typeface="Times New Roman" panose="02020603050405020304" pitchFamily="18" charset="0"/>
                <a:ea typeface="楷体_GB2312" pitchFamily="49" charset="-122"/>
              </a:rPr>
              <a:t>参数个数</a:t>
            </a:r>
          </a:p>
        </p:txBody>
      </p:sp>
      <p:sp>
        <p:nvSpPr>
          <p:cNvPr id="87056" name="Rectangle 15">
            <a:extLst>
              <a:ext uri="{FF2B5EF4-FFF2-40B4-BE49-F238E27FC236}">
                <a16:creationId xmlns:a16="http://schemas.microsoft.com/office/drawing/2014/main" id="{673D5B08-1F94-65BF-B2A9-99FD90EA16E5}"/>
              </a:ext>
            </a:extLst>
          </p:cNvPr>
          <p:cNvSpPr>
            <a:spLocks noChangeArrowheads="1"/>
          </p:cNvSpPr>
          <p:nvPr/>
        </p:nvSpPr>
        <p:spPr bwMode="auto">
          <a:xfrm>
            <a:off x="8328026" y="3640264"/>
            <a:ext cx="2232025"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形式单元</a:t>
            </a:r>
            <a:endParaRPr lang="zh-CN" altLang="zh-CN" sz="2800" b="1">
              <a:latin typeface="Times New Roman" panose="02020603050405020304" pitchFamily="18" charset="0"/>
              <a:ea typeface="楷体_GB2312" pitchFamily="49" charset="-122"/>
            </a:endParaRPr>
          </a:p>
        </p:txBody>
      </p:sp>
      <p:sp>
        <p:nvSpPr>
          <p:cNvPr id="2564112" name="Rectangle 16">
            <a:extLst>
              <a:ext uri="{FF2B5EF4-FFF2-40B4-BE49-F238E27FC236}">
                <a16:creationId xmlns:a16="http://schemas.microsoft.com/office/drawing/2014/main" id="{38346BED-20BE-183E-B992-8613809A5806}"/>
              </a:ext>
            </a:extLst>
          </p:cNvPr>
          <p:cNvSpPr>
            <a:spLocks noChangeArrowheads="1"/>
          </p:cNvSpPr>
          <p:nvPr/>
        </p:nvSpPr>
        <p:spPr bwMode="auto">
          <a:xfrm>
            <a:off x="8408988" y="3640263"/>
            <a:ext cx="2068512" cy="574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800" b="1" dirty="0">
                <a:solidFill>
                  <a:srgbClr val="FF0000"/>
                </a:solidFill>
                <a:latin typeface="Times New Roman" panose="02020603050405020304" pitchFamily="18" charset="0"/>
                <a:ea typeface="楷体_GB2312" pitchFamily="49" charset="-122"/>
              </a:rPr>
              <a:t>形式单元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4098">
                                            <p:txEl>
                                              <p:pRg st="0" end="0"/>
                                            </p:txEl>
                                          </p:spTgt>
                                        </p:tgtEl>
                                        <p:attrNameLst>
                                          <p:attrName>style.visibility</p:attrName>
                                        </p:attrNameLst>
                                      </p:cBhvr>
                                      <p:to>
                                        <p:strVal val="visible"/>
                                      </p:to>
                                    </p:set>
                                    <p:animEffect transition="in" filter="wipe(left)">
                                      <p:cBhvr>
                                        <p:cTn id="7" dur="500"/>
                                        <p:tgtEl>
                                          <p:spTgt spid="25640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4098">
                                            <p:txEl>
                                              <p:pRg st="1" end="1"/>
                                            </p:txEl>
                                          </p:spTgt>
                                        </p:tgtEl>
                                        <p:attrNameLst>
                                          <p:attrName>style.visibility</p:attrName>
                                        </p:attrNameLst>
                                      </p:cBhvr>
                                      <p:to>
                                        <p:strVal val="visible"/>
                                      </p:to>
                                    </p:set>
                                    <p:animEffect transition="in" filter="wipe(left)">
                                      <p:cBhvr>
                                        <p:cTn id="12" dur="500"/>
                                        <p:tgtEl>
                                          <p:spTgt spid="25640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4098">
                                            <p:txEl>
                                              <p:pRg st="2" end="2"/>
                                            </p:txEl>
                                          </p:spTgt>
                                        </p:tgtEl>
                                        <p:attrNameLst>
                                          <p:attrName>style.visibility</p:attrName>
                                        </p:attrNameLst>
                                      </p:cBhvr>
                                      <p:to>
                                        <p:strVal val="visible"/>
                                      </p:to>
                                    </p:set>
                                    <p:animEffect transition="in" filter="wipe(left)">
                                      <p:cBhvr>
                                        <p:cTn id="17" dur="500"/>
                                        <p:tgtEl>
                                          <p:spTgt spid="25640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4098">
                                            <p:txEl>
                                              <p:pRg st="4" end="4"/>
                                            </p:txEl>
                                          </p:spTgt>
                                        </p:tgtEl>
                                        <p:attrNameLst>
                                          <p:attrName>style.visibility</p:attrName>
                                        </p:attrNameLst>
                                      </p:cBhvr>
                                      <p:to>
                                        <p:strVal val="visible"/>
                                      </p:to>
                                    </p:set>
                                    <p:animEffect transition="in" filter="wipe(left)">
                                      <p:cBhvr>
                                        <p:cTn id="22" dur="500"/>
                                        <p:tgtEl>
                                          <p:spTgt spid="256409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4098">
                                            <p:txEl>
                                              <p:pRg st="5" end="5"/>
                                            </p:txEl>
                                          </p:spTgt>
                                        </p:tgtEl>
                                        <p:attrNameLst>
                                          <p:attrName>style.visibility</p:attrName>
                                        </p:attrNameLst>
                                      </p:cBhvr>
                                      <p:to>
                                        <p:strVal val="visible"/>
                                      </p:to>
                                    </p:set>
                                    <p:animEffect transition="in" filter="wipe(left)">
                                      <p:cBhvr>
                                        <p:cTn id="27" dur="500"/>
                                        <p:tgtEl>
                                          <p:spTgt spid="256409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4098">
                                            <p:txEl>
                                              <p:pRg st="6" end="6"/>
                                            </p:txEl>
                                          </p:spTgt>
                                        </p:tgtEl>
                                        <p:attrNameLst>
                                          <p:attrName>style.visibility</p:attrName>
                                        </p:attrNameLst>
                                      </p:cBhvr>
                                      <p:to>
                                        <p:strVal val="visible"/>
                                      </p:to>
                                    </p:set>
                                    <p:animEffect transition="in" filter="wipe(left)">
                                      <p:cBhvr>
                                        <p:cTn id="32" dur="500"/>
                                        <p:tgtEl>
                                          <p:spTgt spid="2564098">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4098">
                                            <p:txEl>
                                              <p:pRg st="7" end="7"/>
                                            </p:txEl>
                                          </p:spTgt>
                                        </p:tgtEl>
                                        <p:attrNameLst>
                                          <p:attrName>style.visibility</p:attrName>
                                        </p:attrNameLst>
                                      </p:cBhvr>
                                      <p:to>
                                        <p:strVal val="visible"/>
                                      </p:to>
                                    </p:set>
                                    <p:animEffect transition="in" filter="wipe(left)">
                                      <p:cBhvr>
                                        <p:cTn id="37" dur="500"/>
                                        <p:tgtEl>
                                          <p:spTgt spid="2564098">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564112">
                                            <p:txEl>
                                              <p:pRg st="0" end="0"/>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564109">
                                            <p:txEl>
                                              <p:pRg st="0" end="0"/>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25641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098" grpId="0" build="p" autoUpdateAnimBg="0"/>
      <p:bldP spid="2564109" grpId="0" build="p" autoUpdateAnimBg="0"/>
      <p:bldP spid="2564110" grpId="0" build="p" autoUpdateAnimBg="0"/>
      <p:bldP spid="2564112"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1C869-0010-5709-63DC-B9D86055BC31}"/>
              </a:ext>
            </a:extLst>
          </p:cNvPr>
          <p:cNvSpPr>
            <a:spLocks noGrp="1"/>
          </p:cNvSpPr>
          <p:nvPr>
            <p:ph type="title"/>
          </p:nvPr>
        </p:nvSpPr>
        <p:spPr/>
        <p:txBody>
          <a:bodyPr/>
          <a:lstStyle/>
          <a:p>
            <a:endParaRPr lang="zh-CN" altLang="en-US"/>
          </a:p>
        </p:txBody>
      </p:sp>
      <p:sp>
        <p:nvSpPr>
          <p:cNvPr id="18" name="日期占位符 3">
            <a:extLst>
              <a:ext uri="{FF2B5EF4-FFF2-40B4-BE49-F238E27FC236}">
                <a16:creationId xmlns:a16="http://schemas.microsoft.com/office/drawing/2014/main" id="{6C1BF465-5E5F-A939-7868-AB685F25F18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3E3A693-4821-44AB-A26E-E2CB25E3599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8066" name="灯片编号占位符 5">
            <a:extLst>
              <a:ext uri="{FF2B5EF4-FFF2-40B4-BE49-F238E27FC236}">
                <a16:creationId xmlns:a16="http://schemas.microsoft.com/office/drawing/2014/main" id="{A543A423-2599-3047-B5B8-77A2F851300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2DD56A7-5881-4C50-85D9-97D5287754D1}" type="slidenum">
              <a:rPr lang="en-US" altLang="zh-CN">
                <a:latin typeface="Arial" panose="020B0604020202020204" pitchFamily="34" charset="0"/>
              </a:rPr>
              <a:pPr/>
              <a:t>49</a:t>
            </a:fld>
            <a:endParaRPr lang="en-US" altLang="zh-CN">
              <a:latin typeface="Arial" panose="020B0604020202020204" pitchFamily="34" charset="0"/>
            </a:endParaRPr>
          </a:p>
        </p:txBody>
      </p:sp>
      <p:sp>
        <p:nvSpPr>
          <p:cNvPr id="2565122" name="Rectangle 2">
            <a:extLst>
              <a:ext uri="{FF2B5EF4-FFF2-40B4-BE49-F238E27FC236}">
                <a16:creationId xmlns:a16="http://schemas.microsoft.com/office/drawing/2014/main" id="{77E7FD0B-F587-AD4E-B844-C725EAE08812}"/>
              </a:ext>
            </a:extLst>
          </p:cNvPr>
          <p:cNvSpPr>
            <a:spLocks noGrp="1" noChangeArrowheads="1"/>
          </p:cNvSpPr>
          <p:nvPr>
            <p:ph type="body" sz="quarter" idx="13"/>
          </p:nvPr>
        </p:nvSpPr>
        <p:spPr/>
        <p:txBody>
          <a:bodyPr>
            <a:noAutofit/>
          </a:bodyPr>
          <a:lstStyle/>
          <a:p>
            <a:pPr>
              <a:buFont typeface="Wingdings" panose="05000000000000000000" pitchFamily="2" charset="2"/>
              <a:buNone/>
            </a:pPr>
            <a:r>
              <a:rPr lang="zh-CN" altLang="en-US" sz="2400" noProof="1">
                <a:latin typeface="Times New Roman" panose="02020603050405020304" pitchFamily="18" charset="0"/>
              </a:rPr>
              <a:t>3) </a:t>
            </a:r>
            <a:r>
              <a:rPr lang="zh-CN" altLang="zh-CN" sz="2400" noProof="1">
                <a:latin typeface="Times New Roman" panose="02020603050405020304" pitchFamily="18" charset="0"/>
              </a:rPr>
              <a:t>进</a:t>
            </a:r>
            <a:r>
              <a:rPr lang="zh-CN" altLang="en-US" sz="2400" dirty="0">
                <a:latin typeface="Times New Roman" panose="02020603050405020304" pitchFamily="18" charset="0"/>
              </a:rPr>
              <a:t>入过程</a:t>
            </a:r>
            <a:r>
              <a:rPr lang="en-US" altLang="zh-CN" sz="2400" noProof="1">
                <a:latin typeface="Times New Roman" panose="02020603050405020304" pitchFamily="18" charset="0"/>
              </a:rPr>
              <a:t>p</a:t>
            </a:r>
            <a:r>
              <a:rPr lang="zh-CN" altLang="en-US" sz="2400" noProof="1">
                <a:latin typeface="Times New Roman" panose="02020603050405020304" pitchFamily="18" charset="0"/>
              </a:rPr>
              <a:t>后，首先应执行下述指令:</a:t>
            </a:r>
          </a:p>
          <a:p>
            <a:pPr>
              <a:spcBef>
                <a:spcPct val="0"/>
              </a:spcBef>
              <a:buFont typeface="Wingdings" panose="05000000000000000000" pitchFamily="2" charset="2"/>
              <a:buNone/>
            </a:pPr>
            <a:r>
              <a:rPr lang="zh-CN" altLang="zh-CN" sz="2400" noProof="1">
                <a:latin typeface="Times New Roman" panose="02020603050405020304" pitchFamily="18" charset="0"/>
              </a:rPr>
              <a:t>	</a:t>
            </a:r>
            <a:r>
              <a:rPr lang="en-US" altLang="zh-CN" sz="2400" dirty="0" err="1">
                <a:latin typeface="Times New Roman" panose="02020603050405020304" pitchFamily="18" charset="0"/>
              </a:rPr>
              <a:t>sp</a:t>
            </a:r>
            <a:r>
              <a:rPr lang="en-US" altLang="zh-CN" sz="2400" noProof="1">
                <a:latin typeface="Times New Roman" panose="02020603050405020304" pitchFamily="18" charset="0"/>
              </a:rPr>
              <a:t>:=</a:t>
            </a:r>
            <a:r>
              <a:rPr lang="en-US" altLang="zh-CN" sz="2400" dirty="0">
                <a:latin typeface="Times New Roman" panose="02020603050405020304" pitchFamily="18" charset="0"/>
              </a:rPr>
              <a:t>top</a:t>
            </a:r>
            <a:r>
              <a:rPr lang="en-US" altLang="zh-CN" sz="2400" noProof="1">
                <a:latin typeface="Times New Roman" panose="02020603050405020304" pitchFamily="18" charset="0"/>
              </a:rPr>
              <a:t>+1        	</a:t>
            </a:r>
            <a:r>
              <a:rPr lang="en-US" altLang="zh-CN" sz="2400" dirty="0">
                <a:latin typeface="Times New Roman" panose="02020603050405020304" pitchFamily="18" charset="0"/>
              </a:rPr>
              <a:t>    </a:t>
            </a:r>
            <a:r>
              <a:rPr lang="en-US" altLang="zh-CN" sz="2400" noProof="1">
                <a:latin typeface="Times New Roman" panose="02020603050405020304" pitchFamily="18" charset="0"/>
              </a:rPr>
              <a:t>(</a:t>
            </a:r>
            <a:r>
              <a:rPr lang="zh-CN" altLang="en-US" sz="2400" noProof="1">
                <a:latin typeface="Times New Roman" panose="02020603050405020304" pitchFamily="18" charset="0"/>
              </a:rPr>
              <a:t>定义新的</a:t>
            </a:r>
            <a:r>
              <a:rPr lang="en-US" altLang="zh-CN" sz="2400" dirty="0" err="1">
                <a:latin typeface="Times New Roman" panose="02020603050405020304" pitchFamily="18" charset="0"/>
              </a:rPr>
              <a:t>sp</a:t>
            </a:r>
            <a:r>
              <a:rPr lang="en-US" altLang="zh-CN" sz="2400" noProof="1">
                <a:latin typeface="Times New Roman" panose="02020603050405020304" pitchFamily="18" charset="0"/>
              </a:rPr>
              <a:t>)</a:t>
            </a:r>
          </a:p>
          <a:p>
            <a:pPr>
              <a:spcBef>
                <a:spcPct val="0"/>
              </a:spcBef>
              <a:buFont typeface="Wingdings" panose="05000000000000000000" pitchFamily="2" charset="2"/>
              <a:buNone/>
            </a:pPr>
            <a:r>
              <a:rPr lang="en-US" altLang="zh-CN" sz="2400" noProof="1">
                <a:latin typeface="Times New Roman" panose="02020603050405020304" pitchFamily="18" charset="0"/>
              </a:rPr>
              <a:t>	1[</a:t>
            </a:r>
            <a:r>
              <a:rPr lang="en-US" altLang="zh-CN" sz="2400" dirty="0" err="1">
                <a:latin typeface="Times New Roman" panose="02020603050405020304" pitchFamily="18" charset="0"/>
              </a:rPr>
              <a:t>sp</a:t>
            </a:r>
            <a:r>
              <a:rPr lang="en-US" altLang="zh-CN" sz="2400" noProof="1">
                <a:latin typeface="Times New Roman" panose="02020603050405020304" pitchFamily="18" charset="0"/>
              </a:rPr>
              <a:t>]:=</a:t>
            </a:r>
            <a:r>
              <a:rPr lang="zh-CN" altLang="en-US" sz="2400" noProof="1">
                <a:latin typeface="Times New Roman" panose="02020603050405020304" pitchFamily="18" charset="0"/>
              </a:rPr>
              <a:t>返回地址 </a:t>
            </a:r>
            <a:r>
              <a:rPr lang="en-US" altLang="zh-CN" sz="2400" dirty="0">
                <a:latin typeface="Times New Roman" panose="02020603050405020304" pitchFamily="18" charset="0"/>
              </a:rPr>
              <a:t> </a:t>
            </a:r>
            <a:r>
              <a:rPr lang="en-US" altLang="en-US" sz="2400" noProof="1">
                <a:latin typeface="Times New Roman" panose="02020603050405020304" pitchFamily="18" charset="0"/>
              </a:rPr>
              <a:t> (</a:t>
            </a:r>
            <a:r>
              <a:rPr lang="zh-CN" altLang="en-US" sz="2400" noProof="1">
                <a:latin typeface="Times New Roman" panose="02020603050405020304" pitchFamily="18" charset="0"/>
              </a:rPr>
              <a:t>保护返回地址)</a:t>
            </a:r>
          </a:p>
          <a:p>
            <a:pPr>
              <a:spcBef>
                <a:spcPct val="0"/>
              </a:spcBef>
              <a:buFont typeface="Wingdings" panose="05000000000000000000" pitchFamily="2" charset="2"/>
              <a:buNone/>
            </a:pPr>
            <a:r>
              <a:rPr lang="zh-CN" altLang="zh-CN" sz="2400" noProof="1">
                <a:latin typeface="Times New Roman" panose="02020603050405020304" pitchFamily="18" charset="0"/>
              </a:rPr>
              <a:t>	</a:t>
            </a:r>
            <a:r>
              <a:rPr lang="en-US" altLang="zh-CN" sz="2400" dirty="0">
                <a:latin typeface="Times New Roman" panose="02020603050405020304" pitchFamily="18" charset="0"/>
              </a:rPr>
              <a:t>top</a:t>
            </a:r>
            <a:r>
              <a:rPr lang="en-US" altLang="zh-CN" sz="2400" noProof="1">
                <a:latin typeface="Times New Roman" panose="02020603050405020304" pitchFamily="18" charset="0"/>
              </a:rPr>
              <a:t>:=</a:t>
            </a:r>
            <a:r>
              <a:rPr lang="en-US" altLang="zh-CN" sz="2400" dirty="0">
                <a:latin typeface="Times New Roman" panose="02020603050405020304" pitchFamily="18" charset="0"/>
              </a:rPr>
              <a:t>top</a:t>
            </a:r>
            <a:r>
              <a:rPr lang="en-US" altLang="zh-CN" sz="2400" noProof="1">
                <a:latin typeface="Times New Roman" panose="02020603050405020304" pitchFamily="18" charset="0"/>
              </a:rPr>
              <a:t>+L       	</a:t>
            </a:r>
            <a:r>
              <a:rPr lang="en-US" altLang="zh-CN" sz="2400" dirty="0">
                <a:latin typeface="Times New Roman" panose="02020603050405020304" pitchFamily="18" charset="0"/>
              </a:rPr>
              <a:t>    </a:t>
            </a:r>
            <a:r>
              <a:rPr lang="en-US" altLang="zh-CN" sz="2400" noProof="1">
                <a:latin typeface="Times New Roman" panose="02020603050405020304" pitchFamily="18" charset="0"/>
              </a:rPr>
              <a:t>(</a:t>
            </a:r>
            <a:r>
              <a:rPr lang="zh-CN" altLang="en-US" sz="2400" noProof="1">
                <a:latin typeface="Times New Roman" panose="02020603050405020304" pitchFamily="18" charset="0"/>
              </a:rPr>
              <a:t>新</a:t>
            </a:r>
            <a:r>
              <a:rPr lang="en-US" altLang="zh-CN" sz="2400" dirty="0">
                <a:latin typeface="Times New Roman" panose="02020603050405020304" pitchFamily="18" charset="0"/>
              </a:rPr>
              <a:t>top</a:t>
            </a:r>
            <a:r>
              <a:rPr lang="en-US" altLang="zh-CN" sz="2400" noProof="1">
                <a:latin typeface="Times New Roman" panose="02020603050405020304" pitchFamily="18" charset="0"/>
              </a:rPr>
              <a:t>)</a:t>
            </a:r>
          </a:p>
          <a:p>
            <a:pPr>
              <a:buFont typeface="Wingdings" panose="05000000000000000000" pitchFamily="2" charset="2"/>
              <a:buNone/>
            </a:pPr>
            <a:r>
              <a:rPr lang="en-US" altLang="zh-CN" sz="2400" noProof="1">
                <a:latin typeface="Times New Roman" panose="02020603050405020304" pitchFamily="18" charset="0"/>
              </a:rPr>
              <a:t>    </a:t>
            </a:r>
            <a:endParaRPr lang="en-US" altLang="zh-CN" sz="2400" dirty="0">
              <a:latin typeface="Times New Roman" panose="02020603050405020304" pitchFamily="18" charset="0"/>
            </a:endParaRPr>
          </a:p>
          <a:p>
            <a:pPr>
              <a:buFont typeface="Wingdings" panose="05000000000000000000" pitchFamily="2" charset="2"/>
              <a:buNone/>
            </a:pPr>
            <a:r>
              <a:rPr lang="en-US" altLang="zh-CN" sz="2400" noProof="1">
                <a:latin typeface="Times New Roman" panose="02020603050405020304" pitchFamily="18" charset="0"/>
              </a:rPr>
              <a:t>     L：</a:t>
            </a:r>
            <a:r>
              <a:rPr lang="zh-CN" altLang="en-US" sz="2400" noProof="1">
                <a:latin typeface="Times New Roman" panose="02020603050405020304" pitchFamily="18" charset="0"/>
              </a:rPr>
              <a:t>过程</a:t>
            </a:r>
            <a:r>
              <a:rPr lang="en-US" altLang="zh-CN" sz="2400" noProof="1">
                <a:latin typeface="Times New Roman" panose="02020603050405020304" pitchFamily="18" charset="0"/>
              </a:rPr>
              <a:t>P</a:t>
            </a:r>
            <a:r>
              <a:rPr lang="zh-CN" altLang="en-US" sz="2400" noProof="1">
                <a:latin typeface="Times New Roman" panose="02020603050405020304" pitchFamily="18" charset="0"/>
              </a:rPr>
              <a:t>的活动记录所需单元数，</a:t>
            </a:r>
            <a:endParaRPr lang="en-US" altLang="en-US" sz="2400" dirty="0">
              <a:latin typeface="Times New Roman" panose="02020603050405020304" pitchFamily="18" charset="0"/>
            </a:endParaRPr>
          </a:p>
          <a:p>
            <a:pPr>
              <a:buFont typeface="Wingdings" panose="05000000000000000000" pitchFamily="2" charset="2"/>
              <a:buNone/>
            </a:pPr>
            <a:r>
              <a:rPr lang="en-US" altLang="en-US" sz="2400" dirty="0">
                <a:latin typeface="Times New Roman" panose="02020603050405020304" pitchFamily="18" charset="0"/>
              </a:rPr>
              <a:t>		  </a:t>
            </a:r>
            <a:r>
              <a:rPr lang="zh-CN" altLang="en-US" sz="2400" noProof="1">
                <a:latin typeface="Times New Roman" panose="02020603050405020304" pitchFamily="18" charset="0"/>
              </a:rPr>
              <a:t>在编译时可确定。</a:t>
            </a:r>
          </a:p>
          <a:p>
            <a:pPr>
              <a:spcBef>
                <a:spcPct val="40000"/>
              </a:spcBef>
              <a:buFont typeface="Wingdings" panose="05000000000000000000" pitchFamily="2" charset="2"/>
              <a:buNone/>
            </a:pPr>
            <a:r>
              <a:rPr lang="zh-CN" altLang="en-US" sz="2400" noProof="1">
                <a:latin typeface="Times New Roman" panose="02020603050405020304" pitchFamily="18" charset="0"/>
              </a:rPr>
              <a:t>   </a:t>
            </a:r>
            <a:endParaRPr lang="zh-CN" altLang="en-US" sz="2400" dirty="0">
              <a:latin typeface="Times New Roman" panose="02020603050405020304" pitchFamily="18" charset="0"/>
            </a:endParaRPr>
          </a:p>
        </p:txBody>
      </p:sp>
      <p:grpSp>
        <p:nvGrpSpPr>
          <p:cNvPr id="88068" name="Group 3">
            <a:extLst>
              <a:ext uri="{FF2B5EF4-FFF2-40B4-BE49-F238E27FC236}">
                <a16:creationId xmlns:a16="http://schemas.microsoft.com/office/drawing/2014/main" id="{BD682047-7F23-A1CE-0607-06F07C44E736}"/>
              </a:ext>
            </a:extLst>
          </p:cNvPr>
          <p:cNvGrpSpPr>
            <a:grpSpLocks/>
          </p:cNvGrpSpPr>
          <p:nvPr/>
        </p:nvGrpSpPr>
        <p:grpSpPr bwMode="auto">
          <a:xfrm>
            <a:off x="8329613" y="2349500"/>
            <a:ext cx="2266950" cy="3810000"/>
            <a:chOff x="-1776" y="1200"/>
            <a:chExt cx="1378" cy="2400"/>
          </a:xfrm>
        </p:grpSpPr>
        <p:sp>
          <p:nvSpPr>
            <p:cNvPr id="88069" name="Rectangle 4">
              <a:extLst>
                <a:ext uri="{FF2B5EF4-FFF2-40B4-BE49-F238E27FC236}">
                  <a16:creationId xmlns:a16="http://schemas.microsoft.com/office/drawing/2014/main" id="{C8E7F662-D0CF-C891-01EC-D0E8A2FA52D4}"/>
                </a:ext>
              </a:extLst>
            </p:cNvPr>
            <p:cNvSpPr>
              <a:spLocks noChangeArrowheads="1"/>
            </p:cNvSpPr>
            <p:nvPr/>
          </p:nvSpPr>
          <p:spPr bwMode="auto">
            <a:xfrm>
              <a:off x="-1776" y="1200"/>
              <a:ext cx="1378" cy="2400"/>
            </a:xfrm>
            <a:prstGeom prst="rect">
              <a:avLst/>
            </a:prstGeom>
            <a:solidFill>
              <a:srgbClr val="FFCC99"/>
            </a:solidFill>
            <a:ln w="19050">
              <a:solidFill>
                <a:schemeClr val="tx1"/>
              </a:solidFill>
              <a:miter lim="800000"/>
              <a:headEnd/>
              <a:tailEnd/>
            </a:ln>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88070" name="Rectangle 5">
              <a:extLst>
                <a:ext uri="{FF2B5EF4-FFF2-40B4-BE49-F238E27FC236}">
                  <a16:creationId xmlns:a16="http://schemas.microsoft.com/office/drawing/2014/main" id="{F968F9E5-BB66-DF3A-554C-D6CA683BAED3}"/>
                </a:ext>
              </a:extLst>
            </p:cNvPr>
            <p:cNvSpPr>
              <a:spLocks noChangeArrowheads="1"/>
            </p:cNvSpPr>
            <p:nvPr/>
          </p:nvSpPr>
          <p:spPr bwMode="auto">
            <a:xfrm>
              <a:off x="-1776" y="2571"/>
              <a:ext cx="1378" cy="342"/>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参数个数</a:t>
              </a:r>
            </a:p>
          </p:txBody>
        </p:sp>
        <p:sp>
          <p:nvSpPr>
            <p:cNvPr id="88071" name="Rectangle 6">
              <a:extLst>
                <a:ext uri="{FF2B5EF4-FFF2-40B4-BE49-F238E27FC236}">
                  <a16:creationId xmlns:a16="http://schemas.microsoft.com/office/drawing/2014/main" id="{E87C6108-F06E-0445-17B5-630096429C0F}"/>
                </a:ext>
              </a:extLst>
            </p:cNvPr>
            <p:cNvSpPr>
              <a:spLocks noChangeArrowheads="1"/>
            </p:cNvSpPr>
            <p:nvPr/>
          </p:nvSpPr>
          <p:spPr bwMode="auto">
            <a:xfrm>
              <a:off x="-1776" y="2914"/>
              <a:ext cx="1378" cy="342"/>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返回地址</a:t>
              </a:r>
            </a:p>
          </p:txBody>
        </p:sp>
        <p:sp>
          <p:nvSpPr>
            <p:cNvPr id="88072" name="Rectangle 7">
              <a:extLst>
                <a:ext uri="{FF2B5EF4-FFF2-40B4-BE49-F238E27FC236}">
                  <a16:creationId xmlns:a16="http://schemas.microsoft.com/office/drawing/2014/main" id="{1DDACA56-D886-8A6E-2D1E-9DADD358F2D3}"/>
                </a:ext>
              </a:extLst>
            </p:cNvPr>
            <p:cNvSpPr>
              <a:spLocks noChangeArrowheads="1"/>
            </p:cNvSpPr>
            <p:nvPr/>
          </p:nvSpPr>
          <p:spPr bwMode="auto">
            <a:xfrm>
              <a:off x="-1776" y="2229"/>
              <a:ext cx="1378" cy="342"/>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形式单元</a:t>
              </a:r>
              <a:endParaRPr lang="zh-CN" altLang="zh-CN" sz="2800" b="1">
                <a:solidFill>
                  <a:srgbClr val="6600CC"/>
                </a:solidFill>
                <a:latin typeface="Times New Roman" panose="02020603050405020304" pitchFamily="18" charset="0"/>
                <a:ea typeface="楷体_GB2312" pitchFamily="49" charset="-122"/>
              </a:endParaRPr>
            </a:p>
          </p:txBody>
        </p:sp>
        <p:sp>
          <p:nvSpPr>
            <p:cNvPr id="88073" name="Rectangle 8">
              <a:extLst>
                <a:ext uri="{FF2B5EF4-FFF2-40B4-BE49-F238E27FC236}">
                  <a16:creationId xmlns:a16="http://schemas.microsoft.com/office/drawing/2014/main" id="{9061508A-3BA2-B9C8-2668-ACC0766D25DE}"/>
                </a:ext>
              </a:extLst>
            </p:cNvPr>
            <p:cNvSpPr>
              <a:spLocks noChangeArrowheads="1"/>
            </p:cNvSpPr>
            <p:nvPr/>
          </p:nvSpPr>
          <p:spPr bwMode="auto">
            <a:xfrm>
              <a:off x="-1776" y="1543"/>
              <a:ext cx="1378" cy="34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内情向量</a:t>
              </a:r>
            </a:p>
          </p:txBody>
        </p:sp>
        <p:sp>
          <p:nvSpPr>
            <p:cNvPr id="88074" name="Rectangle 9">
              <a:extLst>
                <a:ext uri="{FF2B5EF4-FFF2-40B4-BE49-F238E27FC236}">
                  <a16:creationId xmlns:a16="http://schemas.microsoft.com/office/drawing/2014/main" id="{BD4836DA-F4CE-6ACD-8749-BEB1FF72982B}"/>
                </a:ext>
              </a:extLst>
            </p:cNvPr>
            <p:cNvSpPr>
              <a:spLocks noChangeArrowheads="1"/>
            </p:cNvSpPr>
            <p:nvPr/>
          </p:nvSpPr>
          <p:spPr bwMode="auto">
            <a:xfrm>
              <a:off x="-1776" y="1886"/>
              <a:ext cx="1378" cy="34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局部变量</a:t>
              </a:r>
            </a:p>
          </p:txBody>
        </p:sp>
        <p:sp>
          <p:nvSpPr>
            <p:cNvPr id="88075" name="Rectangle 10">
              <a:extLst>
                <a:ext uri="{FF2B5EF4-FFF2-40B4-BE49-F238E27FC236}">
                  <a16:creationId xmlns:a16="http://schemas.microsoft.com/office/drawing/2014/main" id="{CB8653EC-DEA5-AB81-E9F0-E2DC9F7F5D33}"/>
                </a:ext>
              </a:extLst>
            </p:cNvPr>
            <p:cNvSpPr>
              <a:spLocks noChangeArrowheads="1"/>
            </p:cNvSpPr>
            <p:nvPr/>
          </p:nvSpPr>
          <p:spPr bwMode="auto">
            <a:xfrm>
              <a:off x="-1776" y="3257"/>
              <a:ext cx="1378" cy="342"/>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老</a:t>
              </a:r>
              <a:r>
                <a:rPr lang="en-US" altLang="zh-CN" sz="2800" b="1">
                  <a:solidFill>
                    <a:srgbClr val="6600CC"/>
                  </a:solidFill>
                  <a:latin typeface="Times New Roman" panose="02020603050405020304" pitchFamily="18" charset="0"/>
                  <a:ea typeface="楷体_GB2312" pitchFamily="49" charset="-122"/>
                </a:rPr>
                <a:t>sp</a:t>
              </a:r>
            </a:p>
          </p:txBody>
        </p:sp>
        <p:sp>
          <p:nvSpPr>
            <p:cNvPr id="88076" name="Rectangle 11">
              <a:extLst>
                <a:ext uri="{FF2B5EF4-FFF2-40B4-BE49-F238E27FC236}">
                  <a16:creationId xmlns:a16="http://schemas.microsoft.com/office/drawing/2014/main" id="{93CF6A81-632F-A3F7-3408-DC9FA2AD5B85}"/>
                </a:ext>
              </a:extLst>
            </p:cNvPr>
            <p:cNvSpPr>
              <a:spLocks noChangeArrowheads="1"/>
            </p:cNvSpPr>
            <p:nvPr/>
          </p:nvSpPr>
          <p:spPr bwMode="auto">
            <a:xfrm>
              <a:off x="-1776" y="1200"/>
              <a:ext cx="1378" cy="34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临时单元</a:t>
              </a:r>
            </a:p>
          </p:txBody>
        </p:sp>
      </p:grpSp>
      <p:sp>
        <p:nvSpPr>
          <p:cNvPr id="88077" name="Rectangle 12">
            <a:extLst>
              <a:ext uri="{FF2B5EF4-FFF2-40B4-BE49-F238E27FC236}">
                <a16:creationId xmlns:a16="http://schemas.microsoft.com/office/drawing/2014/main" id="{0CBE81C5-FD4D-5AE3-7670-0109874BBAE6}"/>
              </a:ext>
            </a:extLst>
          </p:cNvPr>
          <p:cNvSpPr>
            <a:spLocks noChangeArrowheads="1"/>
          </p:cNvSpPr>
          <p:nvPr/>
        </p:nvSpPr>
        <p:spPr bwMode="auto">
          <a:xfrm>
            <a:off x="7537451" y="6122989"/>
            <a:ext cx="733425"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000" b="1">
                <a:latin typeface="Times New Roman" panose="02020603050405020304" pitchFamily="18" charset="0"/>
                <a:ea typeface="楷体_GB2312" pitchFamily="49" charset="-122"/>
              </a:rPr>
              <a:t>TOP</a:t>
            </a:r>
            <a:r>
              <a:rPr lang="en-US" altLang="zh-CN" sz="2000" b="1">
                <a:latin typeface="Times New Roman" panose="02020603050405020304" pitchFamily="18" charset="0"/>
                <a:ea typeface="楷体_GB2312" pitchFamily="49" charset="-122"/>
                <a:sym typeface="Symbol" panose="05050102010706020507" pitchFamily="18" charset="2"/>
              </a:rPr>
              <a:t> </a:t>
            </a:r>
            <a:endParaRPr lang="en-US" altLang="zh-CN" sz="2000" b="1">
              <a:latin typeface="Times New Roman" panose="02020603050405020304" pitchFamily="18" charset="0"/>
              <a:ea typeface="楷体_GB2312" pitchFamily="49" charset="-122"/>
            </a:endParaRPr>
          </a:p>
        </p:txBody>
      </p:sp>
      <p:sp>
        <p:nvSpPr>
          <p:cNvPr id="88078" name="Rectangle 13">
            <a:extLst>
              <a:ext uri="{FF2B5EF4-FFF2-40B4-BE49-F238E27FC236}">
                <a16:creationId xmlns:a16="http://schemas.microsoft.com/office/drawing/2014/main" id="{ACF8F006-9E94-3165-55F3-2BD0E9490F3E}"/>
              </a:ext>
            </a:extLst>
          </p:cNvPr>
          <p:cNvSpPr>
            <a:spLocks noChangeArrowheads="1"/>
          </p:cNvSpPr>
          <p:nvPr/>
        </p:nvSpPr>
        <p:spPr bwMode="auto">
          <a:xfrm>
            <a:off x="8323263" y="6122989"/>
            <a:ext cx="2266950" cy="592137"/>
          </a:xfrm>
          <a:prstGeom prst="rect">
            <a:avLst/>
          </a:prstGeom>
          <a:solidFill>
            <a:schemeClr val="accent1">
              <a:lumMod val="60000"/>
              <a:lumOff val="40000"/>
            </a:schemeClr>
          </a:solidFill>
          <a:ln w="12700">
            <a:solidFill>
              <a:schemeClr val="tx1"/>
            </a:solidFill>
            <a:miter lim="800000"/>
            <a:headEnd/>
            <a:tailEnd type="none" w="lg" len="lg"/>
          </a:ln>
        </p:spPr>
        <p:txBody>
          <a:bodyPr wrap="none" anchor="ctr"/>
          <a:lstStyle/>
          <a:p>
            <a:pPr algn="ctr"/>
            <a:r>
              <a:rPr lang="zh-CN" altLang="en-US" b="1">
                <a:latin typeface="Times New Roman" panose="02020603050405020304" pitchFamily="18" charset="0"/>
                <a:ea typeface="楷体_GB2312" pitchFamily="49" charset="-122"/>
              </a:rPr>
              <a:t>调用过程的活动记录</a:t>
            </a:r>
            <a:endParaRPr lang="en-GB" altLang="zh-CN" b="1">
              <a:latin typeface="Times New Roman" panose="02020603050405020304" pitchFamily="18" charset="0"/>
              <a:ea typeface="楷体_GB2312" pitchFamily="49" charset="-122"/>
            </a:endParaRPr>
          </a:p>
        </p:txBody>
      </p:sp>
      <p:sp>
        <p:nvSpPr>
          <p:cNvPr id="2565134" name="Rectangle 14">
            <a:extLst>
              <a:ext uri="{FF2B5EF4-FFF2-40B4-BE49-F238E27FC236}">
                <a16:creationId xmlns:a16="http://schemas.microsoft.com/office/drawing/2014/main" id="{7F32E242-A77D-D4CE-0F08-78F49E07CE7C}"/>
              </a:ext>
            </a:extLst>
          </p:cNvPr>
          <p:cNvSpPr>
            <a:spLocks noChangeArrowheads="1"/>
          </p:cNvSpPr>
          <p:nvPr/>
        </p:nvSpPr>
        <p:spPr bwMode="auto">
          <a:xfrm>
            <a:off x="8472489" y="5013325"/>
            <a:ext cx="20097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800" b="1">
                <a:solidFill>
                  <a:srgbClr val="FF0000"/>
                </a:solidFill>
                <a:latin typeface="Times New Roman" panose="02020603050405020304" pitchFamily="18" charset="0"/>
                <a:ea typeface="楷体_GB2312" pitchFamily="49" charset="-122"/>
              </a:rPr>
              <a:t>返回地址</a:t>
            </a:r>
          </a:p>
        </p:txBody>
      </p:sp>
      <p:sp>
        <p:nvSpPr>
          <p:cNvPr id="2565135" name="Rectangle 15">
            <a:extLst>
              <a:ext uri="{FF2B5EF4-FFF2-40B4-BE49-F238E27FC236}">
                <a16:creationId xmlns:a16="http://schemas.microsoft.com/office/drawing/2014/main" id="{ED8E3E73-AA9F-65F4-BF87-8E70250805C5}"/>
              </a:ext>
            </a:extLst>
          </p:cNvPr>
          <p:cNvSpPr>
            <a:spLocks noChangeArrowheads="1"/>
          </p:cNvSpPr>
          <p:nvPr/>
        </p:nvSpPr>
        <p:spPr bwMode="auto">
          <a:xfrm>
            <a:off x="6961189" y="2349501"/>
            <a:ext cx="15128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800" b="1">
                <a:solidFill>
                  <a:srgbClr val="6600CC"/>
                </a:solidFill>
                <a:latin typeface="Times New Roman" panose="02020603050405020304" pitchFamily="18" charset="0"/>
                <a:ea typeface="楷体_GB2312" pitchFamily="49" charset="-122"/>
              </a:rPr>
              <a:t>top</a:t>
            </a:r>
            <a:r>
              <a:rPr lang="en-US" altLang="zh-CN" sz="2800" b="1">
                <a:solidFill>
                  <a:srgbClr val="6600CC"/>
                </a:solidFill>
                <a:latin typeface="Times New Roman" panose="02020603050405020304" pitchFamily="18" charset="0"/>
                <a:ea typeface="楷体_GB2312" pitchFamily="49" charset="-122"/>
                <a:sym typeface="Symbol" panose="05050102010706020507" pitchFamily="18" charset="2"/>
              </a:rPr>
              <a:t></a:t>
            </a:r>
          </a:p>
        </p:txBody>
      </p:sp>
      <p:sp>
        <p:nvSpPr>
          <p:cNvPr id="2565136" name="Rectangle 16">
            <a:extLst>
              <a:ext uri="{FF2B5EF4-FFF2-40B4-BE49-F238E27FC236}">
                <a16:creationId xmlns:a16="http://schemas.microsoft.com/office/drawing/2014/main" id="{3C1B49FA-0A48-9E94-C1F9-2F86EE72DA17}"/>
              </a:ext>
            </a:extLst>
          </p:cNvPr>
          <p:cNvSpPr>
            <a:spLocks noChangeArrowheads="1"/>
          </p:cNvSpPr>
          <p:nvPr/>
        </p:nvSpPr>
        <p:spPr bwMode="auto">
          <a:xfrm>
            <a:off x="6888164" y="5572126"/>
            <a:ext cx="15128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800" b="1">
                <a:solidFill>
                  <a:srgbClr val="6600CC"/>
                </a:solidFill>
                <a:latin typeface="Times New Roman" panose="02020603050405020304" pitchFamily="18" charset="0"/>
                <a:ea typeface="楷体_GB2312" pitchFamily="49" charset="-122"/>
              </a:rPr>
              <a:t>sp</a:t>
            </a:r>
            <a:r>
              <a:rPr lang="en-US" altLang="zh-CN" sz="2800" b="1">
                <a:solidFill>
                  <a:srgbClr val="6600CC"/>
                </a:solidFill>
                <a:latin typeface="Times New Roman" panose="02020603050405020304" pitchFamily="18" charset="0"/>
                <a:ea typeface="楷体_GB2312" pitchFamily="49" charset="-122"/>
                <a:sym typeface="Symbol" panose="05050102010706020507" pitchFamily="18" charset="2"/>
              </a:rPr>
              <a:t></a:t>
            </a:r>
          </a:p>
        </p:txBody>
      </p:sp>
      <p:sp>
        <p:nvSpPr>
          <p:cNvPr id="2565137" name="Rectangle 17">
            <a:extLst>
              <a:ext uri="{FF2B5EF4-FFF2-40B4-BE49-F238E27FC236}">
                <a16:creationId xmlns:a16="http://schemas.microsoft.com/office/drawing/2014/main" id="{82AF8796-A9DB-73C5-BD52-7365277D3595}"/>
              </a:ext>
            </a:extLst>
          </p:cNvPr>
          <p:cNvSpPr>
            <a:spLocks noChangeArrowheads="1"/>
          </p:cNvSpPr>
          <p:nvPr/>
        </p:nvSpPr>
        <p:spPr bwMode="auto">
          <a:xfrm>
            <a:off x="6961188" y="6075364"/>
            <a:ext cx="1295400" cy="5032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en-GB" altLang="zh-CN">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5122">
                                            <p:txEl>
                                              <p:pRg st="0" end="0"/>
                                            </p:txEl>
                                          </p:spTgt>
                                        </p:tgtEl>
                                        <p:attrNameLst>
                                          <p:attrName>style.visibility</p:attrName>
                                        </p:attrNameLst>
                                      </p:cBhvr>
                                      <p:to>
                                        <p:strVal val="visible"/>
                                      </p:to>
                                    </p:set>
                                    <p:animEffect transition="in" filter="wipe(left)">
                                      <p:cBhvr>
                                        <p:cTn id="7" dur="500"/>
                                        <p:tgtEl>
                                          <p:spTgt spid="256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5122">
                                            <p:txEl>
                                              <p:pRg st="1" end="1"/>
                                            </p:txEl>
                                          </p:spTgt>
                                        </p:tgtEl>
                                        <p:attrNameLst>
                                          <p:attrName>style.visibility</p:attrName>
                                        </p:attrNameLst>
                                      </p:cBhvr>
                                      <p:to>
                                        <p:strVal val="visible"/>
                                      </p:to>
                                    </p:set>
                                    <p:animEffect transition="in" filter="wipe(left)">
                                      <p:cBhvr>
                                        <p:cTn id="12" dur="500"/>
                                        <p:tgtEl>
                                          <p:spTgt spid="256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5122">
                                            <p:txEl>
                                              <p:pRg st="2" end="2"/>
                                            </p:txEl>
                                          </p:spTgt>
                                        </p:tgtEl>
                                        <p:attrNameLst>
                                          <p:attrName>style.visibility</p:attrName>
                                        </p:attrNameLst>
                                      </p:cBhvr>
                                      <p:to>
                                        <p:strVal val="visible"/>
                                      </p:to>
                                    </p:set>
                                    <p:animEffect transition="in" filter="wipe(left)">
                                      <p:cBhvr>
                                        <p:cTn id="17" dur="500"/>
                                        <p:tgtEl>
                                          <p:spTgt spid="256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5122">
                                            <p:txEl>
                                              <p:pRg st="3" end="3"/>
                                            </p:txEl>
                                          </p:spTgt>
                                        </p:tgtEl>
                                        <p:attrNameLst>
                                          <p:attrName>style.visibility</p:attrName>
                                        </p:attrNameLst>
                                      </p:cBhvr>
                                      <p:to>
                                        <p:strVal val="visible"/>
                                      </p:to>
                                    </p:set>
                                    <p:animEffect transition="in" filter="wipe(left)">
                                      <p:cBhvr>
                                        <p:cTn id="22" dur="500"/>
                                        <p:tgtEl>
                                          <p:spTgt spid="256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5122">
                                            <p:txEl>
                                              <p:pRg st="4" end="4"/>
                                            </p:txEl>
                                          </p:spTgt>
                                        </p:tgtEl>
                                        <p:attrNameLst>
                                          <p:attrName>style.visibility</p:attrName>
                                        </p:attrNameLst>
                                      </p:cBhvr>
                                      <p:to>
                                        <p:strVal val="visible"/>
                                      </p:to>
                                    </p:set>
                                    <p:animEffect transition="in" filter="wipe(left)">
                                      <p:cBhvr>
                                        <p:cTn id="27" dur="500"/>
                                        <p:tgtEl>
                                          <p:spTgt spid="25651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5122">
                                            <p:txEl>
                                              <p:pRg st="5" end="5"/>
                                            </p:txEl>
                                          </p:spTgt>
                                        </p:tgtEl>
                                        <p:attrNameLst>
                                          <p:attrName>style.visibility</p:attrName>
                                        </p:attrNameLst>
                                      </p:cBhvr>
                                      <p:to>
                                        <p:strVal val="visible"/>
                                      </p:to>
                                    </p:set>
                                    <p:animEffect transition="in" filter="wipe(left)">
                                      <p:cBhvr>
                                        <p:cTn id="32" dur="500"/>
                                        <p:tgtEl>
                                          <p:spTgt spid="256512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5122">
                                            <p:txEl>
                                              <p:pRg st="6" end="6"/>
                                            </p:txEl>
                                          </p:spTgt>
                                        </p:tgtEl>
                                        <p:attrNameLst>
                                          <p:attrName>style.visibility</p:attrName>
                                        </p:attrNameLst>
                                      </p:cBhvr>
                                      <p:to>
                                        <p:strVal val="visible"/>
                                      </p:to>
                                    </p:set>
                                    <p:animEffect transition="in" filter="wipe(left)">
                                      <p:cBhvr>
                                        <p:cTn id="37" dur="500"/>
                                        <p:tgtEl>
                                          <p:spTgt spid="256512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5122">
                                            <p:txEl>
                                              <p:pRg st="7" end="7"/>
                                            </p:txEl>
                                          </p:spTgt>
                                        </p:tgtEl>
                                        <p:attrNameLst>
                                          <p:attrName>style.visibility</p:attrName>
                                        </p:attrNameLst>
                                      </p:cBhvr>
                                      <p:to>
                                        <p:strVal val="visible"/>
                                      </p:to>
                                    </p:set>
                                    <p:animEffect transition="in" filter="wipe(left)">
                                      <p:cBhvr>
                                        <p:cTn id="42" dur="500"/>
                                        <p:tgtEl>
                                          <p:spTgt spid="256512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65136">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565134">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565137">
                                            <p:bg/>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nodePh="1">
                                  <p:stCondLst>
                                    <p:cond delay="0"/>
                                  </p:stCondLst>
                                  <p:endCondLst>
                                    <p:cond evt="begin" delay="0">
                                      <p:tn val="57"/>
                                    </p:cond>
                                  </p:endCondLst>
                                  <p:childTnLst>
                                    <p:set>
                                      <p:cBhvr>
                                        <p:cTn id="58" dur="1" fill="hold">
                                          <p:stCondLst>
                                            <p:cond delay="499"/>
                                          </p:stCondLst>
                                        </p:cTn>
                                        <p:tgtEl>
                                          <p:spTgt spid="2565137">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5651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122" grpId="0" build="p" autoUpdateAnimBg="0"/>
      <p:bldP spid="2565134" grpId="0" build="p" autoUpdateAnimBg="0"/>
      <p:bldP spid="2565135" grpId="0" build="p" autoUpdateAnimBg="0"/>
      <p:bldP spid="2565136" grpId="0" build="p" autoUpdateAnimBg="0"/>
      <p:bldP spid="2565137" grpId="0" build="p"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0CB56E83-E07E-9294-B061-7DB0021A4753}"/>
              </a:ext>
            </a:extLst>
          </p:cNvPr>
          <p:cNvSpPr>
            <a:spLocks noGrp="1" noChangeArrowheads="1"/>
          </p:cNvSpPr>
          <p:nvPr>
            <p:ph type="title"/>
          </p:nvPr>
        </p:nvSpPr>
        <p:spPr/>
        <p:txBody>
          <a:bodyPr anchor="ctr"/>
          <a:lstStyle/>
          <a:p>
            <a:r>
              <a:rPr lang="zh-CN" altLang="en-US">
                <a:latin typeface="Times New Roman" panose="02020603050405020304" pitchFamily="18" charset="0"/>
              </a:rPr>
              <a:t>名字的绑定</a:t>
            </a:r>
          </a:p>
        </p:txBody>
      </p:sp>
      <p:sp>
        <p:nvSpPr>
          <p:cNvPr id="11" name="日期占位符 3">
            <a:extLst>
              <a:ext uri="{FF2B5EF4-FFF2-40B4-BE49-F238E27FC236}">
                <a16:creationId xmlns:a16="http://schemas.microsoft.com/office/drawing/2014/main" id="{FE1A4E49-2782-EDF4-E502-9F910406203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23AAE420-AC0F-4936-A618-CDB1BF8CDFF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242" name="灯片编号占位符 5">
            <a:extLst>
              <a:ext uri="{FF2B5EF4-FFF2-40B4-BE49-F238E27FC236}">
                <a16:creationId xmlns:a16="http://schemas.microsoft.com/office/drawing/2014/main" id="{C91D0CE4-129A-F0C2-DB97-E0C9E66CCB1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0FBB91A-892D-474E-993F-F1D32A5BBF70}" type="slidenum">
              <a:rPr lang="en-US" altLang="zh-CN">
                <a:latin typeface="Arial" panose="020B0604020202020204" pitchFamily="34" charset="0"/>
              </a:rPr>
              <a:pPr/>
              <a:t>5</a:t>
            </a:fld>
            <a:endParaRPr lang="en-US" altLang="zh-CN">
              <a:latin typeface="Arial" panose="020B0604020202020204" pitchFamily="34" charset="0"/>
            </a:endParaRPr>
          </a:p>
        </p:txBody>
      </p:sp>
      <p:sp>
        <p:nvSpPr>
          <p:cNvPr id="2493443" name="Rectangle 3">
            <a:extLst>
              <a:ext uri="{FF2B5EF4-FFF2-40B4-BE49-F238E27FC236}">
                <a16:creationId xmlns:a16="http://schemas.microsoft.com/office/drawing/2014/main" id="{DFEF50B2-ABF3-4B0C-0EC4-AC6BC5E775A9}"/>
              </a:ext>
            </a:extLst>
          </p:cNvPr>
          <p:cNvSpPr>
            <a:spLocks noGrp="1" noChangeArrowheads="1"/>
          </p:cNvSpPr>
          <p:nvPr>
            <p:ph type="body" sz="quarter" idx="13"/>
          </p:nvPr>
        </p:nvSpPr>
        <p:spPr/>
        <p:txBody>
          <a:bodyPr/>
          <a:lstStyle/>
          <a:p>
            <a:r>
              <a:rPr lang="zh-CN" altLang="en-US" dirty="0">
                <a:latin typeface="Times New Roman" panose="02020603050405020304" pitchFamily="18" charset="0"/>
              </a:rPr>
              <a:t>从名字到值的两步映射</a:t>
            </a:r>
          </a:p>
          <a:p>
            <a:pPr lvl="1"/>
            <a:r>
              <a:rPr lang="zh-CN" altLang="en-US" dirty="0">
                <a:solidFill>
                  <a:srgbClr val="3B3BFF"/>
                </a:solidFill>
                <a:latin typeface="Times New Roman" panose="02020603050405020304" pitchFamily="18" charset="0"/>
              </a:rPr>
              <a:t>环境把名字映射到左值</a:t>
            </a:r>
            <a:r>
              <a:rPr lang="zh-CN" altLang="en-US" dirty="0">
                <a:latin typeface="Times New Roman" panose="02020603050405020304" pitchFamily="18" charset="0"/>
              </a:rPr>
              <a:t>，而</a:t>
            </a:r>
            <a:r>
              <a:rPr lang="zh-CN" altLang="en-US" dirty="0">
                <a:solidFill>
                  <a:srgbClr val="3B3BFF"/>
                </a:solidFill>
                <a:latin typeface="Times New Roman" panose="02020603050405020304" pitchFamily="18" charset="0"/>
              </a:rPr>
              <a:t>状态把左值映射到右值</a:t>
            </a:r>
          </a:p>
          <a:p>
            <a:pPr lvl="1"/>
            <a:r>
              <a:rPr lang="zh-CN" altLang="en-US" dirty="0">
                <a:latin typeface="Times New Roman" panose="02020603050405020304" pitchFamily="18" charset="0"/>
              </a:rPr>
              <a:t>赋值改变状态，但不改变环境。 </a:t>
            </a:r>
          </a:p>
          <a:p>
            <a:r>
              <a:rPr lang="zh-CN" altLang="en-US" dirty="0">
                <a:latin typeface="Times New Roman" panose="02020603050405020304" pitchFamily="18" charset="0"/>
              </a:rPr>
              <a:t>如果环境将名字</a:t>
            </a:r>
            <a:r>
              <a:rPr lang="en-US" altLang="zh-CN" i="1" dirty="0">
                <a:latin typeface="Times New Roman" panose="02020603050405020304" pitchFamily="18" charset="0"/>
              </a:rPr>
              <a:t>x</a:t>
            </a:r>
            <a:r>
              <a:rPr lang="zh-CN" altLang="en-US" dirty="0">
                <a:latin typeface="Times New Roman" panose="02020603050405020304" pitchFamily="18" charset="0"/>
              </a:rPr>
              <a:t>映射到存储单元</a:t>
            </a:r>
            <a:r>
              <a:rPr lang="en-US" altLang="zh-CN" i="1" dirty="0">
                <a:latin typeface="Times New Roman" panose="02020603050405020304" pitchFamily="18" charset="0"/>
              </a:rPr>
              <a:t>s</a:t>
            </a:r>
            <a:r>
              <a:rPr lang="zh-CN" altLang="en-US" dirty="0">
                <a:latin typeface="Times New Roman" panose="02020603050405020304" pitchFamily="18" charset="0"/>
              </a:rPr>
              <a:t>，我们就说</a:t>
            </a:r>
            <a:r>
              <a:rPr lang="en-US" altLang="zh-CN" i="1" dirty="0">
                <a:latin typeface="Times New Roman" panose="02020603050405020304" pitchFamily="18" charset="0"/>
              </a:rPr>
              <a:t>x</a:t>
            </a:r>
            <a:r>
              <a:rPr lang="zh-CN" altLang="en-US" dirty="0">
                <a:latin typeface="Times New Roman" panose="02020603050405020304" pitchFamily="18" charset="0"/>
              </a:rPr>
              <a:t>被</a:t>
            </a:r>
            <a:r>
              <a:rPr lang="zh-CN" altLang="en-US" dirty="0">
                <a:solidFill>
                  <a:srgbClr val="FF0000"/>
                </a:solidFill>
                <a:latin typeface="Times New Roman" panose="02020603050405020304" pitchFamily="18" charset="0"/>
                <a:ea typeface="黑体" panose="02010609060101010101" pitchFamily="49" charset="-122"/>
              </a:rPr>
              <a:t>绑定</a:t>
            </a:r>
            <a:r>
              <a:rPr lang="zh-CN" altLang="en-US" dirty="0">
                <a:latin typeface="Times New Roman" panose="02020603050405020304" pitchFamily="18" charset="0"/>
              </a:rPr>
              <a:t>到</a:t>
            </a:r>
            <a:r>
              <a:rPr lang="en-US" altLang="zh-CN" i="1" dirty="0">
                <a:latin typeface="Times New Roman" panose="02020603050405020304" pitchFamily="18" charset="0"/>
              </a:rPr>
              <a:t>s</a:t>
            </a:r>
            <a:r>
              <a:rPr lang="en-US" altLang="zh-CN" dirty="0">
                <a:latin typeface="Times New Roman" panose="02020603050405020304" pitchFamily="18" charset="0"/>
              </a:rPr>
              <a:t>	</a:t>
            </a:r>
          </a:p>
        </p:txBody>
      </p:sp>
      <p:sp>
        <p:nvSpPr>
          <p:cNvPr id="2493445" name="Rectangle 5">
            <a:extLst>
              <a:ext uri="{FF2B5EF4-FFF2-40B4-BE49-F238E27FC236}">
                <a16:creationId xmlns:a16="http://schemas.microsoft.com/office/drawing/2014/main" id="{9C776DFF-1941-C954-A239-A435370E6FD4}"/>
              </a:ext>
            </a:extLst>
          </p:cNvPr>
          <p:cNvSpPr>
            <a:spLocks noChangeArrowheads="1"/>
          </p:cNvSpPr>
          <p:nvPr/>
        </p:nvSpPr>
        <p:spPr bwMode="auto">
          <a:xfrm>
            <a:off x="2462213" y="5138739"/>
            <a:ext cx="11858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3200" b="1">
                <a:latin typeface="Times New Roman" panose="02020603050405020304" pitchFamily="18" charset="0"/>
                <a:ea typeface="楷体_GB2312" pitchFamily="49" charset="-122"/>
              </a:rPr>
              <a:t>名字</a:t>
            </a:r>
          </a:p>
        </p:txBody>
      </p:sp>
      <p:sp>
        <p:nvSpPr>
          <p:cNvPr id="2493446" name="Rectangle 6">
            <a:extLst>
              <a:ext uri="{FF2B5EF4-FFF2-40B4-BE49-F238E27FC236}">
                <a16:creationId xmlns:a16="http://schemas.microsoft.com/office/drawing/2014/main" id="{E61F2717-F67A-AC1E-B706-F778194C227C}"/>
              </a:ext>
            </a:extLst>
          </p:cNvPr>
          <p:cNvSpPr>
            <a:spLocks noChangeArrowheads="1"/>
          </p:cNvSpPr>
          <p:nvPr/>
        </p:nvSpPr>
        <p:spPr bwMode="auto">
          <a:xfrm>
            <a:off x="5267326" y="5138738"/>
            <a:ext cx="19081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3200" b="1">
                <a:latin typeface="Times New Roman" panose="02020603050405020304" pitchFamily="18" charset="0"/>
                <a:ea typeface="楷体_GB2312" pitchFamily="49" charset="-122"/>
              </a:rPr>
              <a:t>内存位置</a:t>
            </a:r>
          </a:p>
          <a:p>
            <a:pPr algn="ctr" eaLnBrk="0" hangingPunct="0"/>
            <a:r>
              <a:rPr lang="en-US" altLang="zh-CN" sz="3200" b="1">
                <a:latin typeface="Times New Roman" panose="02020603050405020304" pitchFamily="18" charset="0"/>
                <a:ea typeface="楷体_GB2312" pitchFamily="49" charset="-122"/>
              </a:rPr>
              <a:t>(</a:t>
            </a:r>
            <a:r>
              <a:rPr lang="zh-CN" altLang="en-US" sz="3200" b="1">
                <a:latin typeface="Times New Roman" panose="02020603050405020304" pitchFamily="18" charset="0"/>
                <a:ea typeface="楷体_GB2312" pitchFamily="49" charset="-122"/>
              </a:rPr>
              <a:t>变量</a:t>
            </a:r>
            <a:r>
              <a:rPr lang="en-US" altLang="zh-CN" sz="3200" b="1">
                <a:latin typeface="Times New Roman" panose="02020603050405020304" pitchFamily="18" charset="0"/>
                <a:ea typeface="楷体_GB2312" pitchFamily="49" charset="-122"/>
              </a:rPr>
              <a:t>)</a:t>
            </a:r>
          </a:p>
        </p:txBody>
      </p:sp>
      <p:sp>
        <p:nvSpPr>
          <p:cNvPr id="2493447" name="Rectangle 7">
            <a:extLst>
              <a:ext uri="{FF2B5EF4-FFF2-40B4-BE49-F238E27FC236}">
                <a16:creationId xmlns:a16="http://schemas.microsoft.com/office/drawing/2014/main" id="{C52266BF-58B1-F0EA-A946-11BFB7A6239C}"/>
              </a:ext>
            </a:extLst>
          </p:cNvPr>
          <p:cNvSpPr>
            <a:spLocks noChangeArrowheads="1"/>
          </p:cNvSpPr>
          <p:nvPr/>
        </p:nvSpPr>
        <p:spPr bwMode="auto">
          <a:xfrm>
            <a:off x="7110413" y="4370389"/>
            <a:ext cx="1143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3200" b="1">
                <a:latin typeface="Times New Roman" panose="02020603050405020304" pitchFamily="18" charset="0"/>
                <a:ea typeface="楷体_GB2312" pitchFamily="49" charset="-122"/>
              </a:rPr>
              <a:t>状态</a:t>
            </a:r>
          </a:p>
        </p:txBody>
      </p:sp>
      <p:sp>
        <p:nvSpPr>
          <p:cNvPr id="2493448" name="Rectangle 8">
            <a:extLst>
              <a:ext uri="{FF2B5EF4-FFF2-40B4-BE49-F238E27FC236}">
                <a16:creationId xmlns:a16="http://schemas.microsoft.com/office/drawing/2014/main" id="{B81AB845-9FE9-47FB-7FE8-A30B8A9DF393}"/>
              </a:ext>
            </a:extLst>
          </p:cNvPr>
          <p:cNvSpPr>
            <a:spLocks noChangeArrowheads="1"/>
          </p:cNvSpPr>
          <p:nvPr/>
        </p:nvSpPr>
        <p:spPr bwMode="auto">
          <a:xfrm>
            <a:off x="8913813" y="5138739"/>
            <a:ext cx="1143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3200" b="1">
                <a:latin typeface="Times New Roman" panose="02020603050405020304" pitchFamily="18" charset="0"/>
                <a:ea typeface="楷体_GB2312" pitchFamily="49" charset="-122"/>
              </a:rPr>
              <a:t>值</a:t>
            </a:r>
          </a:p>
        </p:txBody>
      </p:sp>
      <p:sp>
        <p:nvSpPr>
          <p:cNvPr id="2493449" name="Rectangle 9">
            <a:extLst>
              <a:ext uri="{FF2B5EF4-FFF2-40B4-BE49-F238E27FC236}">
                <a16:creationId xmlns:a16="http://schemas.microsoft.com/office/drawing/2014/main" id="{3CDEC223-74AE-5E06-1C69-6B973DAD03DC}"/>
              </a:ext>
            </a:extLst>
          </p:cNvPr>
          <p:cNvSpPr>
            <a:spLocks noChangeArrowheads="1"/>
          </p:cNvSpPr>
          <p:nvPr/>
        </p:nvSpPr>
        <p:spPr bwMode="auto">
          <a:xfrm>
            <a:off x="4062413" y="4370389"/>
            <a:ext cx="1143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3200" b="1">
                <a:latin typeface="Times New Roman" panose="02020603050405020304" pitchFamily="18" charset="0"/>
                <a:ea typeface="楷体_GB2312" pitchFamily="49" charset="-122"/>
              </a:rPr>
              <a:t>环境</a:t>
            </a:r>
          </a:p>
        </p:txBody>
      </p:sp>
      <p:sp>
        <p:nvSpPr>
          <p:cNvPr id="2493450" name="Freeform 10">
            <a:extLst>
              <a:ext uri="{FF2B5EF4-FFF2-40B4-BE49-F238E27FC236}">
                <a16:creationId xmlns:a16="http://schemas.microsoft.com/office/drawing/2014/main" id="{6BBD5AF8-3C32-B353-F9C6-588689935DA6}"/>
              </a:ext>
            </a:extLst>
          </p:cNvPr>
          <p:cNvSpPr>
            <a:spLocks noChangeArrowheads="1"/>
          </p:cNvSpPr>
          <p:nvPr/>
        </p:nvSpPr>
        <p:spPr bwMode="auto">
          <a:xfrm>
            <a:off x="3163889" y="4881563"/>
            <a:ext cx="2905125" cy="323850"/>
          </a:xfrm>
          <a:custGeom>
            <a:avLst/>
            <a:gdLst>
              <a:gd name="T0" fmla="*/ 0 w 1830"/>
              <a:gd name="T1" fmla="*/ 290 h 290"/>
              <a:gd name="T2" fmla="*/ 420 w 1830"/>
              <a:gd name="T3" fmla="*/ 92 h 290"/>
              <a:gd name="T4" fmla="*/ 900 w 1830"/>
              <a:gd name="T5" fmla="*/ 2 h 290"/>
              <a:gd name="T6" fmla="*/ 1395 w 1830"/>
              <a:gd name="T7" fmla="*/ 107 h 290"/>
              <a:gd name="T8" fmla="*/ 1830 w 1830"/>
              <a:gd name="T9" fmla="*/ 287 h 290"/>
            </a:gdLst>
            <a:ahLst/>
            <a:cxnLst>
              <a:cxn ang="0">
                <a:pos x="T0" y="T1"/>
              </a:cxn>
              <a:cxn ang="0">
                <a:pos x="T2" y="T3"/>
              </a:cxn>
              <a:cxn ang="0">
                <a:pos x="T4" y="T5"/>
              </a:cxn>
              <a:cxn ang="0">
                <a:pos x="T6" y="T7"/>
              </a:cxn>
              <a:cxn ang="0">
                <a:pos x="T8" y="T9"/>
              </a:cxn>
            </a:cxnLst>
            <a:rect l="0" t="0" r="r" b="b"/>
            <a:pathLst>
              <a:path w="1830" h="290">
                <a:moveTo>
                  <a:pt x="0" y="290"/>
                </a:moveTo>
                <a:cubicBezTo>
                  <a:pt x="70" y="257"/>
                  <a:pt x="270" y="140"/>
                  <a:pt x="420" y="92"/>
                </a:cubicBezTo>
                <a:cubicBezTo>
                  <a:pt x="570" y="44"/>
                  <a:pt x="738" y="0"/>
                  <a:pt x="900" y="2"/>
                </a:cubicBezTo>
                <a:cubicBezTo>
                  <a:pt x="1062" y="4"/>
                  <a:pt x="1240" y="60"/>
                  <a:pt x="1395" y="107"/>
                </a:cubicBezTo>
                <a:cubicBezTo>
                  <a:pt x="1550" y="154"/>
                  <a:pt x="1740" y="250"/>
                  <a:pt x="1830" y="28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493451" name="Freeform 11">
            <a:extLst>
              <a:ext uri="{FF2B5EF4-FFF2-40B4-BE49-F238E27FC236}">
                <a16:creationId xmlns:a16="http://schemas.microsoft.com/office/drawing/2014/main" id="{51C7EDA2-2790-1213-523D-D5B2888DA173}"/>
              </a:ext>
            </a:extLst>
          </p:cNvPr>
          <p:cNvSpPr>
            <a:spLocks noChangeArrowheads="1"/>
          </p:cNvSpPr>
          <p:nvPr/>
        </p:nvSpPr>
        <p:spPr bwMode="auto">
          <a:xfrm>
            <a:off x="6227764" y="4881563"/>
            <a:ext cx="2903537" cy="323850"/>
          </a:xfrm>
          <a:custGeom>
            <a:avLst/>
            <a:gdLst>
              <a:gd name="T0" fmla="*/ 0 w 1830"/>
              <a:gd name="T1" fmla="*/ 290 h 290"/>
              <a:gd name="T2" fmla="*/ 420 w 1830"/>
              <a:gd name="T3" fmla="*/ 92 h 290"/>
              <a:gd name="T4" fmla="*/ 900 w 1830"/>
              <a:gd name="T5" fmla="*/ 2 h 290"/>
              <a:gd name="T6" fmla="*/ 1395 w 1830"/>
              <a:gd name="T7" fmla="*/ 107 h 290"/>
              <a:gd name="T8" fmla="*/ 1830 w 1830"/>
              <a:gd name="T9" fmla="*/ 287 h 290"/>
            </a:gdLst>
            <a:ahLst/>
            <a:cxnLst>
              <a:cxn ang="0">
                <a:pos x="T0" y="T1"/>
              </a:cxn>
              <a:cxn ang="0">
                <a:pos x="T2" y="T3"/>
              </a:cxn>
              <a:cxn ang="0">
                <a:pos x="T4" y="T5"/>
              </a:cxn>
              <a:cxn ang="0">
                <a:pos x="T6" y="T7"/>
              </a:cxn>
              <a:cxn ang="0">
                <a:pos x="T8" y="T9"/>
              </a:cxn>
            </a:cxnLst>
            <a:rect l="0" t="0" r="r" b="b"/>
            <a:pathLst>
              <a:path w="1830" h="290">
                <a:moveTo>
                  <a:pt x="0" y="290"/>
                </a:moveTo>
                <a:cubicBezTo>
                  <a:pt x="70" y="257"/>
                  <a:pt x="270" y="140"/>
                  <a:pt x="420" y="92"/>
                </a:cubicBezTo>
                <a:cubicBezTo>
                  <a:pt x="570" y="44"/>
                  <a:pt x="738" y="0"/>
                  <a:pt x="900" y="2"/>
                </a:cubicBezTo>
                <a:cubicBezTo>
                  <a:pt x="1062" y="4"/>
                  <a:pt x="1240" y="60"/>
                  <a:pt x="1395" y="107"/>
                </a:cubicBezTo>
                <a:cubicBezTo>
                  <a:pt x="1550" y="154"/>
                  <a:pt x="1740" y="250"/>
                  <a:pt x="1830" y="28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3443">
                                            <p:txEl>
                                              <p:pRg st="0" end="0"/>
                                            </p:txEl>
                                          </p:spTgt>
                                        </p:tgtEl>
                                        <p:attrNameLst>
                                          <p:attrName>style.visibility</p:attrName>
                                        </p:attrNameLst>
                                      </p:cBhvr>
                                      <p:to>
                                        <p:strVal val="visible"/>
                                      </p:to>
                                    </p:set>
                                    <p:animEffect transition="in" filter="blinds(horizontal)">
                                      <p:cBhvr>
                                        <p:cTn id="7" dur="500"/>
                                        <p:tgtEl>
                                          <p:spTgt spid="24934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93443">
                                            <p:txEl>
                                              <p:pRg st="1" end="1"/>
                                            </p:txEl>
                                          </p:spTgt>
                                        </p:tgtEl>
                                        <p:attrNameLst>
                                          <p:attrName>style.visibility</p:attrName>
                                        </p:attrNameLst>
                                      </p:cBhvr>
                                      <p:to>
                                        <p:strVal val="visible"/>
                                      </p:to>
                                    </p:set>
                                    <p:animEffect transition="in" filter="blinds(horizontal)">
                                      <p:cBhvr>
                                        <p:cTn id="10" dur="500"/>
                                        <p:tgtEl>
                                          <p:spTgt spid="24934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93443">
                                            <p:txEl>
                                              <p:pRg st="2" end="2"/>
                                            </p:txEl>
                                          </p:spTgt>
                                        </p:tgtEl>
                                        <p:attrNameLst>
                                          <p:attrName>style.visibility</p:attrName>
                                        </p:attrNameLst>
                                      </p:cBhvr>
                                      <p:to>
                                        <p:strVal val="visible"/>
                                      </p:to>
                                    </p:set>
                                    <p:animEffect transition="in" filter="blinds(horizontal)">
                                      <p:cBhvr>
                                        <p:cTn id="13" dur="500"/>
                                        <p:tgtEl>
                                          <p:spTgt spid="249344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93443">
                                            <p:txEl>
                                              <p:pRg st="3" end="3"/>
                                            </p:txEl>
                                          </p:spTgt>
                                        </p:tgtEl>
                                        <p:attrNameLst>
                                          <p:attrName>style.visibility</p:attrName>
                                        </p:attrNameLst>
                                      </p:cBhvr>
                                      <p:to>
                                        <p:strVal val="visible"/>
                                      </p:to>
                                    </p:set>
                                    <p:animEffect transition="in" filter="blinds(horizontal)">
                                      <p:cBhvr>
                                        <p:cTn id="18" dur="500"/>
                                        <p:tgtEl>
                                          <p:spTgt spid="249344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93445">
                                            <p:txEl>
                                              <p:pRg st="0" end="0"/>
                                            </p:txEl>
                                          </p:spTgt>
                                        </p:tgtEl>
                                        <p:attrNameLst>
                                          <p:attrName>style.visibility</p:attrName>
                                        </p:attrNameLst>
                                      </p:cBhvr>
                                      <p:to>
                                        <p:strVal val="visible"/>
                                      </p:to>
                                    </p:set>
                                    <p:animEffect transition="in" filter="wipe(left)">
                                      <p:cBhvr>
                                        <p:cTn id="23" dur="500"/>
                                        <p:tgtEl>
                                          <p:spTgt spid="2493445">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93450">
                                            <p:bg/>
                                          </p:spTgt>
                                        </p:tgtEl>
                                        <p:attrNameLst>
                                          <p:attrName>style.visibility</p:attrName>
                                        </p:attrNameLst>
                                      </p:cBhvr>
                                      <p:to>
                                        <p:strVal val="visible"/>
                                      </p:to>
                                    </p:set>
                                    <p:animEffect transition="in" filter="wipe(left)">
                                      <p:cBhvr>
                                        <p:cTn id="28" dur="500"/>
                                        <p:tgtEl>
                                          <p:spTgt spid="2493450">
                                            <p:bg/>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nodePh="1">
                                  <p:stCondLst>
                                    <p:cond delay="0"/>
                                  </p:stCondLst>
                                  <p:endCondLst>
                                    <p:cond evt="begin" delay="0">
                                      <p:tn val="31"/>
                                    </p:cond>
                                  </p:endCondLst>
                                  <p:childTnLst>
                                    <p:set>
                                      <p:cBhvr>
                                        <p:cTn id="32" dur="1" fill="hold">
                                          <p:stCondLst>
                                            <p:cond delay="0"/>
                                          </p:stCondLst>
                                        </p:cTn>
                                        <p:tgtEl>
                                          <p:spTgt spid="2493450">
                                            <p:txEl>
                                              <p:pRg st="0" end="0"/>
                                            </p:txEl>
                                          </p:spTgt>
                                        </p:tgtEl>
                                        <p:attrNameLst>
                                          <p:attrName>style.visibility</p:attrName>
                                        </p:attrNameLst>
                                      </p:cBhvr>
                                      <p:to>
                                        <p:strVal val="visible"/>
                                      </p:to>
                                    </p:set>
                                    <p:animEffect transition="in" filter="wipe(left)">
                                      <p:cBhvr>
                                        <p:cTn id="33" dur="500"/>
                                        <p:tgtEl>
                                          <p:spTgt spid="2493450">
                                            <p:txEl>
                                              <p:pRg st="0" end="0"/>
                                            </p:txEl>
                                          </p:spTgt>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493449">
                                            <p:txEl>
                                              <p:pRg st="0" end="0"/>
                                            </p:txEl>
                                          </p:spTgt>
                                        </p:tgtEl>
                                        <p:attrNameLst>
                                          <p:attrName>style.visibility</p:attrName>
                                        </p:attrNameLst>
                                      </p:cBhvr>
                                      <p:to>
                                        <p:strVal val="visible"/>
                                      </p:to>
                                    </p:set>
                                    <p:animEffect transition="in" filter="wipe(left)">
                                      <p:cBhvr>
                                        <p:cTn id="37" dur="500"/>
                                        <p:tgtEl>
                                          <p:spTgt spid="2493449">
                                            <p:txEl>
                                              <p:pRg st="0" end="0"/>
                                            </p:txEl>
                                          </p:spTgt>
                                        </p:tgtEl>
                                      </p:cBhvr>
                                    </p:animEffect>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2493446">
                                            <p:txEl>
                                              <p:pRg st="0" end="0"/>
                                            </p:txEl>
                                          </p:spTgt>
                                        </p:tgtEl>
                                        <p:attrNameLst>
                                          <p:attrName>style.visibility</p:attrName>
                                        </p:attrNameLst>
                                      </p:cBhvr>
                                      <p:to>
                                        <p:strVal val="visible"/>
                                      </p:to>
                                    </p:set>
                                    <p:animEffect transition="in" filter="wipe(left)">
                                      <p:cBhvr>
                                        <p:cTn id="41" dur="500"/>
                                        <p:tgtEl>
                                          <p:spTgt spid="2493446">
                                            <p:txEl>
                                              <p:pRg st="0" end="0"/>
                                            </p:txEl>
                                          </p:spTgt>
                                        </p:tgtEl>
                                      </p:cBhvr>
                                    </p:animEffect>
                                  </p:childTnLst>
                                </p:cTn>
                              </p:par>
                            </p:childTnLst>
                          </p:cTn>
                        </p:par>
                        <p:par>
                          <p:cTn id="42" fill="hold" nodeType="afterGroup">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2493446">
                                            <p:txEl>
                                              <p:pRg st="1" end="1"/>
                                            </p:txEl>
                                          </p:spTgt>
                                        </p:tgtEl>
                                        <p:attrNameLst>
                                          <p:attrName>style.visibility</p:attrName>
                                        </p:attrNameLst>
                                      </p:cBhvr>
                                      <p:to>
                                        <p:strVal val="visible"/>
                                      </p:to>
                                    </p:set>
                                    <p:animEffect transition="in" filter="wipe(left)">
                                      <p:cBhvr>
                                        <p:cTn id="45" dur="500"/>
                                        <p:tgtEl>
                                          <p:spTgt spid="2493446">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493451">
                                            <p:bg/>
                                          </p:spTgt>
                                        </p:tgtEl>
                                        <p:attrNameLst>
                                          <p:attrName>style.visibility</p:attrName>
                                        </p:attrNameLst>
                                      </p:cBhvr>
                                      <p:to>
                                        <p:strVal val="visible"/>
                                      </p:to>
                                    </p:set>
                                    <p:animEffect transition="in" filter="wipe(left)">
                                      <p:cBhvr>
                                        <p:cTn id="50" dur="500"/>
                                        <p:tgtEl>
                                          <p:spTgt spid="2493451">
                                            <p:bg/>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nodePh="1">
                                  <p:stCondLst>
                                    <p:cond delay="0"/>
                                  </p:stCondLst>
                                  <p:endCondLst>
                                    <p:cond evt="begin" delay="0">
                                      <p:tn val="53"/>
                                    </p:cond>
                                  </p:endCondLst>
                                  <p:childTnLst>
                                    <p:set>
                                      <p:cBhvr>
                                        <p:cTn id="54" dur="1" fill="hold">
                                          <p:stCondLst>
                                            <p:cond delay="0"/>
                                          </p:stCondLst>
                                        </p:cTn>
                                        <p:tgtEl>
                                          <p:spTgt spid="2493451">
                                            <p:txEl>
                                              <p:pRg st="0" end="0"/>
                                            </p:txEl>
                                          </p:spTgt>
                                        </p:tgtEl>
                                        <p:attrNameLst>
                                          <p:attrName>style.visibility</p:attrName>
                                        </p:attrNameLst>
                                      </p:cBhvr>
                                      <p:to>
                                        <p:strVal val="visible"/>
                                      </p:to>
                                    </p:set>
                                    <p:animEffect transition="in" filter="wipe(left)">
                                      <p:cBhvr>
                                        <p:cTn id="55" dur="500"/>
                                        <p:tgtEl>
                                          <p:spTgt spid="2493451">
                                            <p:txEl>
                                              <p:pRg st="0" end="0"/>
                                            </p:txEl>
                                          </p:spTgt>
                                        </p:tgtEl>
                                      </p:cBhvr>
                                    </p:animEffect>
                                  </p:childTnLst>
                                </p:cTn>
                              </p:par>
                            </p:childTnLst>
                          </p:cTn>
                        </p:par>
                        <p:par>
                          <p:cTn id="56" fill="hold" nodeType="afterGroup">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493447">
                                            <p:txEl>
                                              <p:pRg st="0" end="0"/>
                                            </p:txEl>
                                          </p:spTgt>
                                        </p:tgtEl>
                                        <p:attrNameLst>
                                          <p:attrName>style.visibility</p:attrName>
                                        </p:attrNameLst>
                                      </p:cBhvr>
                                      <p:to>
                                        <p:strVal val="visible"/>
                                      </p:to>
                                    </p:set>
                                    <p:animEffect transition="in" filter="wipe(left)">
                                      <p:cBhvr>
                                        <p:cTn id="59" dur="500"/>
                                        <p:tgtEl>
                                          <p:spTgt spid="2493447">
                                            <p:txEl>
                                              <p:pRg st="0" end="0"/>
                                            </p:txEl>
                                          </p:spTgt>
                                        </p:tgtEl>
                                      </p:cBhvr>
                                    </p:animEffect>
                                  </p:childTnLst>
                                </p:cTn>
                              </p:par>
                            </p:childTnLst>
                          </p:cTn>
                        </p:par>
                        <p:par>
                          <p:cTn id="60" fill="hold" nodeType="afterGroup">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2493448">
                                            <p:txEl>
                                              <p:pRg st="0" end="0"/>
                                            </p:txEl>
                                          </p:spTgt>
                                        </p:tgtEl>
                                        <p:attrNameLst>
                                          <p:attrName>style.visibility</p:attrName>
                                        </p:attrNameLst>
                                      </p:cBhvr>
                                      <p:to>
                                        <p:strVal val="visible"/>
                                      </p:to>
                                    </p:set>
                                    <p:animEffect transition="in" filter="wipe(left)">
                                      <p:cBhvr>
                                        <p:cTn id="63" dur="500"/>
                                        <p:tgtEl>
                                          <p:spTgt spid="24934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3443" grpId="0" build="p" autoUpdateAnimBg="0"/>
      <p:bldP spid="2493445" grpId="0" build="p" autoUpdateAnimBg="0"/>
      <p:bldP spid="2493446" grpId="0" build="p" autoUpdateAnimBg="0" advAuto="0"/>
      <p:bldP spid="2493447" grpId="0" build="p" autoUpdateAnimBg="0" advAuto="0"/>
      <p:bldP spid="2493448" grpId="0" build="p" autoUpdateAnimBg="0" advAuto="0"/>
      <p:bldP spid="2493449" grpId="0" build="p" autoUpdateAnimBg="0" advAuto="0"/>
      <p:bldP spid="2493450" grpId="0" build="p" animBg="1" autoUpdateAnimBg="0"/>
      <p:bldP spid="2493451" grpId="0" build="p"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089BB-6121-3C07-D0B0-A9D48007414E}"/>
              </a:ext>
            </a:extLst>
          </p:cNvPr>
          <p:cNvSpPr>
            <a:spLocks noGrp="1"/>
          </p:cNvSpPr>
          <p:nvPr>
            <p:ph type="title"/>
          </p:nvPr>
        </p:nvSpPr>
        <p:spPr/>
        <p:txBody>
          <a:bodyPr/>
          <a:lstStyle/>
          <a:p>
            <a:endParaRPr lang="zh-CN" altLang="en-US"/>
          </a:p>
        </p:txBody>
      </p:sp>
      <p:sp>
        <p:nvSpPr>
          <p:cNvPr id="18" name="日期占位符 3">
            <a:extLst>
              <a:ext uri="{FF2B5EF4-FFF2-40B4-BE49-F238E27FC236}">
                <a16:creationId xmlns:a16="http://schemas.microsoft.com/office/drawing/2014/main" id="{8B20C8BD-4D50-EF51-F1A5-830C1FA6DEB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FCB3D54-C94C-4974-898A-01B856C317A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9090" name="灯片编号占位符 5">
            <a:extLst>
              <a:ext uri="{FF2B5EF4-FFF2-40B4-BE49-F238E27FC236}">
                <a16:creationId xmlns:a16="http://schemas.microsoft.com/office/drawing/2014/main" id="{94CDBE9B-EDBC-512D-9E76-A676FEAA328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B50302A-506B-4CDA-9020-F128CAF1BDBA}" type="slidenum">
              <a:rPr lang="en-US" altLang="zh-CN">
                <a:latin typeface="Arial" panose="020B0604020202020204" pitchFamily="34" charset="0"/>
              </a:rPr>
              <a:pPr/>
              <a:t>50</a:t>
            </a:fld>
            <a:endParaRPr lang="en-US" altLang="zh-CN">
              <a:latin typeface="Arial" panose="020B0604020202020204" pitchFamily="34" charset="0"/>
            </a:endParaRPr>
          </a:p>
        </p:txBody>
      </p:sp>
      <p:sp>
        <p:nvSpPr>
          <p:cNvPr id="2566146" name="Rectangle 2">
            <a:extLst>
              <a:ext uri="{FF2B5EF4-FFF2-40B4-BE49-F238E27FC236}">
                <a16:creationId xmlns:a16="http://schemas.microsoft.com/office/drawing/2014/main" id="{804F7E98-A39B-FC7F-D2B4-F717153ED3C6}"/>
              </a:ext>
            </a:extLst>
          </p:cNvPr>
          <p:cNvSpPr>
            <a:spLocks noGrp="1" noChangeArrowheads="1"/>
          </p:cNvSpPr>
          <p:nvPr>
            <p:ph type="body" sz="quarter" idx="13"/>
          </p:nvPr>
        </p:nvSpPr>
        <p:spPr/>
        <p:txBody>
          <a:bodyPr>
            <a:normAutofit fontScale="92500" lnSpcReduction="20000"/>
          </a:bodyPr>
          <a:lstStyle/>
          <a:p>
            <a:pPr>
              <a:spcBef>
                <a:spcPct val="40000"/>
              </a:spcBef>
              <a:buFont typeface="Wingdings" panose="05000000000000000000" pitchFamily="2" charset="2"/>
              <a:buNone/>
            </a:pPr>
            <a:r>
              <a:rPr lang="zh-CN" altLang="en-US" noProof="1">
                <a:latin typeface="Times New Roman" panose="02020603050405020304" pitchFamily="18" charset="0"/>
              </a:rPr>
              <a:t>4) 过程返回时，应执行下列指令:</a:t>
            </a:r>
          </a:p>
          <a:p>
            <a:pPr>
              <a:buFont typeface="Wingdings" panose="05000000000000000000" pitchFamily="2" charset="2"/>
              <a:buNone/>
            </a:pPr>
            <a:r>
              <a:rPr lang="zh-CN" altLang="zh-CN" noProof="1">
                <a:latin typeface="Times New Roman" panose="02020603050405020304" pitchFamily="18" charset="0"/>
              </a:rPr>
              <a:t>	</a:t>
            </a:r>
            <a:r>
              <a:rPr lang="en-US" altLang="zh-CN" dirty="0">
                <a:latin typeface="Times New Roman" panose="02020603050405020304" pitchFamily="18" charset="0"/>
              </a:rPr>
              <a:t>top</a:t>
            </a:r>
            <a:r>
              <a:rPr lang="en-US" altLang="zh-CN" noProof="1">
                <a:latin typeface="Times New Roman" panose="02020603050405020304" pitchFamily="18" charset="0"/>
              </a:rPr>
              <a:t>:=</a:t>
            </a:r>
            <a:r>
              <a:rPr lang="en-US" altLang="zh-CN" dirty="0" err="1">
                <a:latin typeface="Times New Roman" panose="02020603050405020304" pitchFamily="18" charset="0"/>
              </a:rPr>
              <a:t>sp</a:t>
            </a:r>
            <a:r>
              <a:rPr lang="en-US" altLang="zh-CN" noProof="1">
                <a:latin typeface="Times New Roman" panose="02020603050405020304" pitchFamily="18" charset="0"/>
              </a:rPr>
              <a:t>-1  	(</a:t>
            </a:r>
            <a:r>
              <a:rPr lang="zh-CN" altLang="en-US" noProof="1">
                <a:latin typeface="Times New Roman" panose="02020603050405020304" pitchFamily="18" charset="0"/>
              </a:rPr>
              <a:t>恢复调用前</a:t>
            </a:r>
            <a:r>
              <a:rPr lang="en-US" altLang="zh-CN" dirty="0">
                <a:latin typeface="Times New Roman" panose="02020603050405020304" pitchFamily="18" charset="0"/>
              </a:rPr>
              <a:t>top</a:t>
            </a:r>
            <a:r>
              <a:rPr lang="en-US" altLang="zh-CN" noProof="1">
                <a:latin typeface="Times New Roman" panose="02020603050405020304" pitchFamily="18" charset="0"/>
              </a:rPr>
              <a:t>)</a:t>
            </a:r>
          </a:p>
          <a:p>
            <a:pPr>
              <a:buFont typeface="Wingdings" panose="05000000000000000000" pitchFamily="2" charset="2"/>
              <a:buNone/>
            </a:pPr>
            <a:r>
              <a:rPr lang="en-US" altLang="zh-CN" noProof="1">
                <a:latin typeface="Times New Roman" panose="02020603050405020304" pitchFamily="18" charset="0"/>
              </a:rPr>
              <a:t>	</a:t>
            </a:r>
            <a:r>
              <a:rPr lang="en-US" altLang="zh-CN" dirty="0" err="1">
                <a:latin typeface="Times New Roman" panose="02020603050405020304" pitchFamily="18" charset="0"/>
              </a:rPr>
              <a:t>sp</a:t>
            </a:r>
            <a:r>
              <a:rPr lang="en-US" altLang="zh-CN" noProof="1">
                <a:latin typeface="Times New Roman" panose="02020603050405020304" pitchFamily="18" charset="0"/>
              </a:rPr>
              <a:t>:=0[</a:t>
            </a:r>
            <a:r>
              <a:rPr lang="en-US" altLang="zh-CN" dirty="0" err="1">
                <a:latin typeface="Times New Roman" panose="02020603050405020304" pitchFamily="18" charset="0"/>
              </a:rPr>
              <a:t>sp</a:t>
            </a:r>
            <a:r>
              <a:rPr lang="en-US" altLang="zh-CN" noProof="1">
                <a:latin typeface="Times New Roman" panose="02020603050405020304" pitchFamily="18" charset="0"/>
              </a:rPr>
              <a:t>]  	(</a:t>
            </a:r>
            <a:r>
              <a:rPr lang="zh-CN" altLang="en-US" noProof="1">
                <a:latin typeface="Times New Roman" panose="02020603050405020304" pitchFamily="18" charset="0"/>
              </a:rPr>
              <a:t>恢复调用前</a:t>
            </a:r>
            <a:r>
              <a:rPr lang="en-US" altLang="zh-CN" noProof="1">
                <a:latin typeface="Times New Roman" panose="02020603050405020304" pitchFamily="18" charset="0"/>
              </a:rPr>
              <a:t>SP)</a:t>
            </a:r>
          </a:p>
          <a:p>
            <a:pPr>
              <a:buFont typeface="Wingdings" panose="05000000000000000000" pitchFamily="2" charset="2"/>
              <a:buNone/>
            </a:pPr>
            <a:r>
              <a:rPr lang="en-US" altLang="zh-CN" noProof="1">
                <a:latin typeface="Times New Roman" panose="02020603050405020304" pitchFamily="18" charset="0"/>
              </a:rPr>
              <a:t>	X:=2[</a:t>
            </a:r>
            <a:r>
              <a:rPr lang="en-US" altLang="zh-CN" dirty="0">
                <a:latin typeface="Times New Roman" panose="02020603050405020304" pitchFamily="18" charset="0"/>
              </a:rPr>
              <a:t>top</a:t>
            </a:r>
            <a:r>
              <a:rPr lang="en-US" altLang="zh-CN" noProof="1">
                <a:latin typeface="Times New Roman" panose="02020603050405020304" pitchFamily="18" charset="0"/>
              </a:rPr>
              <a:t>]  	(</a:t>
            </a:r>
            <a:r>
              <a:rPr lang="zh-CN" altLang="en-US" noProof="1">
                <a:latin typeface="Times New Roman" panose="02020603050405020304" pitchFamily="18" charset="0"/>
              </a:rPr>
              <a:t>把返回地址</a:t>
            </a:r>
            <a:r>
              <a:rPr lang="zh-CN" altLang="en-US" dirty="0">
                <a:latin typeface="Times New Roman" panose="02020603050405020304" pitchFamily="18" charset="0"/>
              </a:rPr>
              <a:t>取到</a:t>
            </a:r>
            <a:r>
              <a:rPr lang="en-US" altLang="zh-CN" noProof="1">
                <a:latin typeface="Times New Roman" panose="02020603050405020304" pitchFamily="18" charset="0"/>
              </a:rPr>
              <a:t>X</a:t>
            </a:r>
            <a:r>
              <a:rPr lang="zh-CN" altLang="en-US" noProof="1">
                <a:latin typeface="Times New Roman" panose="02020603050405020304" pitchFamily="18" charset="0"/>
              </a:rPr>
              <a:t>中)</a:t>
            </a:r>
          </a:p>
          <a:p>
            <a:pPr>
              <a:buFont typeface="Wingdings" panose="05000000000000000000" pitchFamily="2" charset="2"/>
              <a:buNone/>
            </a:pPr>
            <a:r>
              <a:rPr lang="en-US" altLang="zh-CN" noProof="1">
                <a:latin typeface="Times New Roman" panose="02020603050405020304" pitchFamily="18" charset="0"/>
              </a:rPr>
              <a:t>	UJ 0[X]   	(</a:t>
            </a:r>
            <a:r>
              <a:rPr lang="zh-CN" altLang="en-US" noProof="1">
                <a:latin typeface="Times New Roman" panose="02020603050405020304" pitchFamily="18" charset="0"/>
              </a:rPr>
              <a:t>按</a:t>
            </a:r>
            <a:r>
              <a:rPr lang="en-US" altLang="zh-CN" noProof="1">
                <a:latin typeface="Times New Roman" panose="02020603050405020304" pitchFamily="18" charset="0"/>
              </a:rPr>
              <a:t>X</a:t>
            </a:r>
            <a:r>
              <a:rPr lang="zh-CN" altLang="en-US" noProof="1">
                <a:latin typeface="Times New Roman" panose="02020603050405020304" pitchFamily="18" charset="0"/>
              </a:rPr>
              <a:t>返回)</a:t>
            </a:r>
            <a:endParaRPr lang="en-US" altLang="zh-CN" dirty="0">
              <a:latin typeface="Times New Roman" panose="02020603050405020304" pitchFamily="18" charset="0"/>
            </a:endParaRPr>
          </a:p>
          <a:p>
            <a:pPr>
              <a:spcBef>
                <a:spcPct val="0"/>
              </a:spcBef>
              <a:buFont typeface="Wingdings" panose="05000000000000000000" pitchFamily="2" charset="2"/>
              <a:buNone/>
            </a:pPr>
            <a:r>
              <a:rPr lang="en-US" altLang="zh-CN" dirty="0">
                <a:latin typeface="Times New Roman" panose="02020603050405020304" pitchFamily="18" charset="0"/>
              </a:rPr>
              <a:t>    </a:t>
            </a:r>
            <a:r>
              <a:rPr lang="en-US" altLang="zh-CN" sz="2400" dirty="0">
                <a:solidFill>
                  <a:srgbClr val="0000FF"/>
                </a:solidFill>
                <a:latin typeface="Times New Roman" panose="02020603050405020304" pitchFamily="18" charset="0"/>
              </a:rPr>
              <a:t>UJ</a:t>
            </a:r>
            <a:r>
              <a:rPr lang="zh-CN" altLang="en-US" sz="2400" dirty="0">
                <a:solidFill>
                  <a:srgbClr val="0000FF"/>
                </a:solidFill>
                <a:latin typeface="Times New Roman" panose="02020603050405020304" pitchFamily="18" charset="0"/>
              </a:rPr>
              <a:t>为无条件转移指令，</a:t>
            </a:r>
          </a:p>
          <a:p>
            <a:pPr>
              <a:spcBef>
                <a:spcPct val="0"/>
              </a:spcBef>
              <a:buFont typeface="Wingdings" panose="05000000000000000000" pitchFamily="2" charset="2"/>
              <a:buNone/>
            </a:pPr>
            <a:r>
              <a:rPr lang="zh-CN" altLang="en-US" sz="2400" dirty="0">
                <a:solidFill>
                  <a:srgbClr val="0000FF"/>
                </a:solidFill>
                <a:latin typeface="Times New Roman" panose="02020603050405020304" pitchFamily="18" charset="0"/>
              </a:rPr>
              <a:t>      即按</a:t>
            </a:r>
            <a:r>
              <a:rPr lang="en-US" altLang="zh-CN" sz="2400" dirty="0">
                <a:solidFill>
                  <a:srgbClr val="0000FF"/>
                </a:solidFill>
                <a:latin typeface="Times New Roman" panose="02020603050405020304" pitchFamily="18" charset="0"/>
              </a:rPr>
              <a:t>X</a:t>
            </a:r>
            <a:r>
              <a:rPr lang="zh-CN" altLang="en-US" sz="2400" dirty="0">
                <a:solidFill>
                  <a:srgbClr val="0000FF"/>
                </a:solidFill>
                <a:latin typeface="Times New Roman" panose="02020603050405020304" pitchFamily="18" charset="0"/>
              </a:rPr>
              <a:t>中的返回地址实行变址转移</a:t>
            </a:r>
            <a:endParaRPr lang="zh-CN" altLang="en-US" dirty="0">
              <a:latin typeface="Times New Roman" panose="02020603050405020304" pitchFamily="18" charset="0"/>
            </a:endParaRPr>
          </a:p>
        </p:txBody>
      </p:sp>
      <p:grpSp>
        <p:nvGrpSpPr>
          <p:cNvPr id="89092" name="Group 3">
            <a:extLst>
              <a:ext uri="{FF2B5EF4-FFF2-40B4-BE49-F238E27FC236}">
                <a16:creationId xmlns:a16="http://schemas.microsoft.com/office/drawing/2014/main" id="{DFDDE66B-576E-E8FB-D054-A4E38AE170D9}"/>
              </a:ext>
            </a:extLst>
          </p:cNvPr>
          <p:cNvGrpSpPr>
            <a:grpSpLocks/>
          </p:cNvGrpSpPr>
          <p:nvPr/>
        </p:nvGrpSpPr>
        <p:grpSpPr bwMode="auto">
          <a:xfrm>
            <a:off x="8401050" y="2474913"/>
            <a:ext cx="2266950" cy="3810000"/>
            <a:chOff x="-1776" y="1200"/>
            <a:chExt cx="1378" cy="2400"/>
          </a:xfrm>
        </p:grpSpPr>
        <p:sp>
          <p:nvSpPr>
            <p:cNvPr id="89093" name="Rectangle 4">
              <a:extLst>
                <a:ext uri="{FF2B5EF4-FFF2-40B4-BE49-F238E27FC236}">
                  <a16:creationId xmlns:a16="http://schemas.microsoft.com/office/drawing/2014/main" id="{C3E10539-B79B-A7C4-2163-B1D9B84B1E6E}"/>
                </a:ext>
              </a:extLst>
            </p:cNvPr>
            <p:cNvSpPr>
              <a:spLocks noChangeArrowheads="1"/>
            </p:cNvSpPr>
            <p:nvPr/>
          </p:nvSpPr>
          <p:spPr bwMode="auto">
            <a:xfrm>
              <a:off x="-1776" y="1200"/>
              <a:ext cx="1378" cy="2400"/>
            </a:xfrm>
            <a:prstGeom prst="rect">
              <a:avLst/>
            </a:prstGeom>
            <a:solidFill>
              <a:srgbClr val="FFCC99"/>
            </a:solidFill>
            <a:ln w="19050">
              <a:solidFill>
                <a:schemeClr val="tx1"/>
              </a:solidFill>
              <a:miter lim="800000"/>
              <a:headEnd/>
              <a:tailEnd/>
            </a:ln>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89094" name="Rectangle 5">
              <a:extLst>
                <a:ext uri="{FF2B5EF4-FFF2-40B4-BE49-F238E27FC236}">
                  <a16:creationId xmlns:a16="http://schemas.microsoft.com/office/drawing/2014/main" id="{7126CE51-6A85-BA53-36FE-53ADD74A2961}"/>
                </a:ext>
              </a:extLst>
            </p:cNvPr>
            <p:cNvSpPr>
              <a:spLocks noChangeArrowheads="1"/>
            </p:cNvSpPr>
            <p:nvPr/>
          </p:nvSpPr>
          <p:spPr bwMode="auto">
            <a:xfrm>
              <a:off x="-1776" y="2571"/>
              <a:ext cx="1378" cy="342"/>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参数个数</a:t>
              </a:r>
            </a:p>
          </p:txBody>
        </p:sp>
        <p:sp>
          <p:nvSpPr>
            <p:cNvPr id="89095" name="Rectangle 6">
              <a:extLst>
                <a:ext uri="{FF2B5EF4-FFF2-40B4-BE49-F238E27FC236}">
                  <a16:creationId xmlns:a16="http://schemas.microsoft.com/office/drawing/2014/main" id="{BA0FE5F7-2D69-897A-7DD2-C02E9F035950}"/>
                </a:ext>
              </a:extLst>
            </p:cNvPr>
            <p:cNvSpPr>
              <a:spLocks noChangeArrowheads="1"/>
            </p:cNvSpPr>
            <p:nvPr/>
          </p:nvSpPr>
          <p:spPr bwMode="auto">
            <a:xfrm>
              <a:off x="-1776" y="2914"/>
              <a:ext cx="1378" cy="342"/>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返回地址</a:t>
              </a:r>
            </a:p>
          </p:txBody>
        </p:sp>
        <p:sp>
          <p:nvSpPr>
            <p:cNvPr id="89096" name="Rectangle 7">
              <a:extLst>
                <a:ext uri="{FF2B5EF4-FFF2-40B4-BE49-F238E27FC236}">
                  <a16:creationId xmlns:a16="http://schemas.microsoft.com/office/drawing/2014/main" id="{05949DA4-51C4-ECD2-6173-5FAE22AF2C77}"/>
                </a:ext>
              </a:extLst>
            </p:cNvPr>
            <p:cNvSpPr>
              <a:spLocks noChangeArrowheads="1"/>
            </p:cNvSpPr>
            <p:nvPr/>
          </p:nvSpPr>
          <p:spPr bwMode="auto">
            <a:xfrm>
              <a:off x="-1776" y="2229"/>
              <a:ext cx="1378" cy="342"/>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形式单元</a:t>
              </a:r>
              <a:endParaRPr lang="zh-CN" altLang="zh-CN" sz="2800" b="1">
                <a:solidFill>
                  <a:srgbClr val="6600CC"/>
                </a:solidFill>
                <a:latin typeface="Times New Roman" panose="02020603050405020304" pitchFamily="18" charset="0"/>
                <a:ea typeface="楷体_GB2312" pitchFamily="49" charset="-122"/>
              </a:endParaRPr>
            </a:p>
          </p:txBody>
        </p:sp>
        <p:sp>
          <p:nvSpPr>
            <p:cNvPr id="89097" name="Rectangle 8">
              <a:extLst>
                <a:ext uri="{FF2B5EF4-FFF2-40B4-BE49-F238E27FC236}">
                  <a16:creationId xmlns:a16="http://schemas.microsoft.com/office/drawing/2014/main" id="{F65F47A9-E83E-672A-81D6-013BEAE98367}"/>
                </a:ext>
              </a:extLst>
            </p:cNvPr>
            <p:cNvSpPr>
              <a:spLocks noChangeArrowheads="1"/>
            </p:cNvSpPr>
            <p:nvPr/>
          </p:nvSpPr>
          <p:spPr bwMode="auto">
            <a:xfrm>
              <a:off x="-1776" y="1543"/>
              <a:ext cx="1378" cy="34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内情向量</a:t>
              </a:r>
            </a:p>
          </p:txBody>
        </p:sp>
        <p:sp>
          <p:nvSpPr>
            <p:cNvPr id="89098" name="Rectangle 9">
              <a:extLst>
                <a:ext uri="{FF2B5EF4-FFF2-40B4-BE49-F238E27FC236}">
                  <a16:creationId xmlns:a16="http://schemas.microsoft.com/office/drawing/2014/main" id="{59A31B66-1C48-8C31-19B5-7F1C2E217BE4}"/>
                </a:ext>
              </a:extLst>
            </p:cNvPr>
            <p:cNvSpPr>
              <a:spLocks noChangeArrowheads="1"/>
            </p:cNvSpPr>
            <p:nvPr/>
          </p:nvSpPr>
          <p:spPr bwMode="auto">
            <a:xfrm>
              <a:off x="-1776" y="1886"/>
              <a:ext cx="1378" cy="34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局部变量</a:t>
              </a:r>
            </a:p>
          </p:txBody>
        </p:sp>
        <p:sp>
          <p:nvSpPr>
            <p:cNvPr id="89099" name="Rectangle 10">
              <a:extLst>
                <a:ext uri="{FF2B5EF4-FFF2-40B4-BE49-F238E27FC236}">
                  <a16:creationId xmlns:a16="http://schemas.microsoft.com/office/drawing/2014/main" id="{9014E183-12F9-38D7-A3C0-668FB95F0691}"/>
                </a:ext>
              </a:extLst>
            </p:cNvPr>
            <p:cNvSpPr>
              <a:spLocks noChangeArrowheads="1"/>
            </p:cNvSpPr>
            <p:nvPr/>
          </p:nvSpPr>
          <p:spPr bwMode="auto">
            <a:xfrm>
              <a:off x="-1776" y="3257"/>
              <a:ext cx="1378" cy="342"/>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老</a:t>
              </a:r>
              <a:r>
                <a:rPr lang="en-US" altLang="zh-CN" sz="2800" b="1">
                  <a:solidFill>
                    <a:srgbClr val="6600CC"/>
                  </a:solidFill>
                  <a:latin typeface="Times New Roman" panose="02020603050405020304" pitchFamily="18" charset="0"/>
                  <a:ea typeface="楷体_GB2312" pitchFamily="49" charset="-122"/>
                </a:rPr>
                <a:t>sp</a:t>
              </a:r>
            </a:p>
          </p:txBody>
        </p:sp>
        <p:sp>
          <p:nvSpPr>
            <p:cNvPr id="89100" name="Rectangle 11">
              <a:extLst>
                <a:ext uri="{FF2B5EF4-FFF2-40B4-BE49-F238E27FC236}">
                  <a16:creationId xmlns:a16="http://schemas.microsoft.com/office/drawing/2014/main" id="{890AFC25-3879-C9A6-2E4E-2AD4F3930689}"/>
                </a:ext>
              </a:extLst>
            </p:cNvPr>
            <p:cNvSpPr>
              <a:spLocks noChangeArrowheads="1"/>
            </p:cNvSpPr>
            <p:nvPr/>
          </p:nvSpPr>
          <p:spPr bwMode="auto">
            <a:xfrm>
              <a:off x="-1776" y="1200"/>
              <a:ext cx="1378" cy="34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临时单元</a:t>
              </a:r>
            </a:p>
          </p:txBody>
        </p:sp>
      </p:grpSp>
      <p:sp>
        <p:nvSpPr>
          <p:cNvPr id="89101" name="Rectangle 12">
            <a:extLst>
              <a:ext uri="{FF2B5EF4-FFF2-40B4-BE49-F238E27FC236}">
                <a16:creationId xmlns:a16="http://schemas.microsoft.com/office/drawing/2014/main" id="{B2DD7CE3-9E61-9F4F-D23F-5DEEEBE1721C}"/>
              </a:ext>
            </a:extLst>
          </p:cNvPr>
          <p:cNvSpPr>
            <a:spLocks noChangeArrowheads="1"/>
          </p:cNvSpPr>
          <p:nvPr/>
        </p:nvSpPr>
        <p:spPr bwMode="auto">
          <a:xfrm>
            <a:off x="7751763" y="6265864"/>
            <a:ext cx="6985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endParaRPr lang="zh-CN" altLang="zh-CN" sz="2200" b="1">
              <a:latin typeface="Times New Roman" panose="02020603050405020304" pitchFamily="18" charset="0"/>
              <a:ea typeface="楷体_GB2312" pitchFamily="49" charset="-122"/>
              <a:sym typeface="Symbol" panose="05050102010706020507" pitchFamily="18" charset="2"/>
            </a:endParaRPr>
          </a:p>
        </p:txBody>
      </p:sp>
      <p:sp>
        <p:nvSpPr>
          <p:cNvPr id="89102" name="Rectangle 13">
            <a:extLst>
              <a:ext uri="{FF2B5EF4-FFF2-40B4-BE49-F238E27FC236}">
                <a16:creationId xmlns:a16="http://schemas.microsoft.com/office/drawing/2014/main" id="{F651A7F7-2792-6181-A0B1-BE6AAB448F01}"/>
              </a:ext>
            </a:extLst>
          </p:cNvPr>
          <p:cNvSpPr>
            <a:spLocks noChangeArrowheads="1"/>
          </p:cNvSpPr>
          <p:nvPr/>
        </p:nvSpPr>
        <p:spPr bwMode="auto">
          <a:xfrm>
            <a:off x="8401050" y="6265864"/>
            <a:ext cx="2266950" cy="592137"/>
          </a:xfrm>
          <a:prstGeom prst="rect">
            <a:avLst/>
          </a:prstGeom>
          <a:solidFill>
            <a:schemeClr val="accent1">
              <a:lumMod val="60000"/>
              <a:lumOff val="40000"/>
            </a:schemeClr>
          </a:solidFill>
          <a:ln w="12700">
            <a:solidFill>
              <a:schemeClr val="tx1"/>
            </a:solidFill>
            <a:miter lim="800000"/>
            <a:headEnd/>
            <a:tailEnd type="none" w="lg" len="lg"/>
          </a:ln>
        </p:spPr>
        <p:txBody>
          <a:bodyPr wrap="none" anchor="ctr"/>
          <a:lstStyle/>
          <a:p>
            <a:pPr algn="ctr"/>
            <a:r>
              <a:rPr lang="zh-CN" altLang="en-US" b="1">
                <a:latin typeface="Times New Roman" panose="02020603050405020304" pitchFamily="18" charset="0"/>
                <a:ea typeface="楷体_GB2312" pitchFamily="49" charset="-122"/>
              </a:rPr>
              <a:t>调用过程的活动记录</a:t>
            </a:r>
            <a:endParaRPr lang="en-GB" altLang="zh-CN" b="1">
              <a:latin typeface="Times New Roman" panose="02020603050405020304" pitchFamily="18" charset="0"/>
              <a:ea typeface="楷体_GB2312" pitchFamily="49" charset="-122"/>
            </a:endParaRPr>
          </a:p>
        </p:txBody>
      </p:sp>
      <p:sp>
        <p:nvSpPr>
          <p:cNvPr id="2566158" name="Rectangle 14">
            <a:extLst>
              <a:ext uri="{FF2B5EF4-FFF2-40B4-BE49-F238E27FC236}">
                <a16:creationId xmlns:a16="http://schemas.microsoft.com/office/drawing/2014/main" id="{E4B29C63-F676-1E0D-426E-27E14B7044D5}"/>
              </a:ext>
            </a:extLst>
          </p:cNvPr>
          <p:cNvSpPr>
            <a:spLocks noChangeArrowheads="1"/>
          </p:cNvSpPr>
          <p:nvPr/>
        </p:nvSpPr>
        <p:spPr bwMode="auto">
          <a:xfrm>
            <a:off x="6959600" y="2520951"/>
            <a:ext cx="1512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800" b="1">
                <a:solidFill>
                  <a:srgbClr val="6600CC"/>
                </a:solidFill>
                <a:latin typeface="Times New Roman" panose="02020603050405020304" pitchFamily="18" charset="0"/>
                <a:ea typeface="楷体_GB2312" pitchFamily="49" charset="-122"/>
              </a:rPr>
              <a:t>top</a:t>
            </a:r>
            <a:r>
              <a:rPr lang="en-US" altLang="zh-CN" sz="2800" b="1">
                <a:solidFill>
                  <a:srgbClr val="6600CC"/>
                </a:solidFill>
                <a:latin typeface="Times New Roman" panose="02020603050405020304" pitchFamily="18" charset="0"/>
                <a:ea typeface="楷体_GB2312" pitchFamily="49" charset="-122"/>
                <a:sym typeface="Symbol" panose="05050102010706020507" pitchFamily="18" charset="2"/>
              </a:rPr>
              <a:t></a:t>
            </a:r>
          </a:p>
        </p:txBody>
      </p:sp>
      <p:sp>
        <p:nvSpPr>
          <p:cNvPr id="2566159" name="Rectangle 15">
            <a:extLst>
              <a:ext uri="{FF2B5EF4-FFF2-40B4-BE49-F238E27FC236}">
                <a16:creationId xmlns:a16="http://schemas.microsoft.com/office/drawing/2014/main" id="{DE96D3C5-098E-3BAB-7D9B-C597C778C450}"/>
              </a:ext>
            </a:extLst>
          </p:cNvPr>
          <p:cNvSpPr>
            <a:spLocks noChangeArrowheads="1"/>
          </p:cNvSpPr>
          <p:nvPr/>
        </p:nvSpPr>
        <p:spPr bwMode="auto">
          <a:xfrm>
            <a:off x="6959600" y="5689601"/>
            <a:ext cx="1512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800" b="1">
                <a:solidFill>
                  <a:srgbClr val="6600CC"/>
                </a:solidFill>
                <a:latin typeface="Times New Roman" panose="02020603050405020304" pitchFamily="18" charset="0"/>
                <a:ea typeface="楷体_GB2312" pitchFamily="49" charset="-122"/>
              </a:rPr>
              <a:t>sp</a:t>
            </a:r>
            <a:r>
              <a:rPr lang="en-US" altLang="zh-CN" sz="2800" b="1">
                <a:solidFill>
                  <a:srgbClr val="6600CC"/>
                </a:solidFill>
                <a:latin typeface="Times New Roman" panose="02020603050405020304" pitchFamily="18" charset="0"/>
                <a:ea typeface="楷体_GB2312" pitchFamily="49" charset="-122"/>
                <a:sym typeface="Symbol" panose="05050102010706020507" pitchFamily="18" charset="2"/>
              </a:rPr>
              <a:t></a:t>
            </a:r>
          </a:p>
        </p:txBody>
      </p:sp>
      <p:sp>
        <p:nvSpPr>
          <p:cNvPr id="2566160" name="Rectangle 16">
            <a:extLst>
              <a:ext uri="{FF2B5EF4-FFF2-40B4-BE49-F238E27FC236}">
                <a16:creationId xmlns:a16="http://schemas.microsoft.com/office/drawing/2014/main" id="{333DB577-34EC-6279-21A2-E46698F1B72F}"/>
              </a:ext>
            </a:extLst>
          </p:cNvPr>
          <p:cNvSpPr>
            <a:spLocks noChangeArrowheads="1"/>
          </p:cNvSpPr>
          <p:nvPr/>
        </p:nvSpPr>
        <p:spPr bwMode="auto">
          <a:xfrm>
            <a:off x="6975475" y="6376988"/>
            <a:ext cx="151288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800" b="1">
                <a:solidFill>
                  <a:srgbClr val="6600CC"/>
                </a:solidFill>
                <a:latin typeface="Times New Roman" panose="02020603050405020304" pitchFamily="18" charset="0"/>
                <a:ea typeface="楷体_GB2312" pitchFamily="49" charset="-122"/>
              </a:rPr>
              <a:t>sp</a:t>
            </a:r>
            <a:r>
              <a:rPr lang="en-US" altLang="zh-CN" sz="2800" b="1">
                <a:solidFill>
                  <a:srgbClr val="6600CC"/>
                </a:solidFill>
                <a:latin typeface="Times New Roman" panose="02020603050405020304" pitchFamily="18" charset="0"/>
                <a:ea typeface="楷体_GB2312" pitchFamily="49" charset="-122"/>
                <a:sym typeface="Symbol" panose="05050102010706020507" pitchFamily="18" charset="2"/>
              </a:rPr>
              <a:t></a:t>
            </a:r>
          </a:p>
        </p:txBody>
      </p:sp>
      <p:sp>
        <p:nvSpPr>
          <p:cNvPr id="2566161" name="Rectangle 17">
            <a:extLst>
              <a:ext uri="{FF2B5EF4-FFF2-40B4-BE49-F238E27FC236}">
                <a16:creationId xmlns:a16="http://schemas.microsoft.com/office/drawing/2014/main" id="{020CC420-FBE9-8721-EFD3-F9A1DCF54543}"/>
              </a:ext>
            </a:extLst>
          </p:cNvPr>
          <p:cNvSpPr>
            <a:spLocks noChangeArrowheads="1"/>
          </p:cNvSpPr>
          <p:nvPr/>
        </p:nvSpPr>
        <p:spPr bwMode="auto">
          <a:xfrm>
            <a:off x="7032625" y="6021388"/>
            <a:ext cx="15128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800" b="1">
                <a:solidFill>
                  <a:srgbClr val="6600CC"/>
                </a:solidFill>
                <a:latin typeface="Times New Roman" panose="02020603050405020304" pitchFamily="18" charset="0"/>
                <a:ea typeface="楷体_GB2312" pitchFamily="49" charset="-122"/>
              </a:rPr>
              <a:t>top</a:t>
            </a:r>
            <a:r>
              <a:rPr lang="en-US" altLang="zh-CN" sz="2800" b="1">
                <a:solidFill>
                  <a:srgbClr val="6600CC"/>
                </a:solidFill>
                <a:latin typeface="Times New Roman" panose="02020603050405020304" pitchFamily="18" charset="0"/>
                <a:ea typeface="楷体_GB2312" pitchFamily="49" charset="-12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6146">
                                            <p:txEl>
                                              <p:pRg st="0" end="0"/>
                                            </p:txEl>
                                          </p:spTgt>
                                        </p:tgtEl>
                                        <p:attrNameLst>
                                          <p:attrName>style.visibility</p:attrName>
                                        </p:attrNameLst>
                                      </p:cBhvr>
                                      <p:to>
                                        <p:strVal val="visible"/>
                                      </p:to>
                                    </p:set>
                                    <p:animEffect transition="in" filter="wipe(left)">
                                      <p:cBhvr>
                                        <p:cTn id="7" dur="500"/>
                                        <p:tgtEl>
                                          <p:spTgt spid="256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6146">
                                            <p:txEl>
                                              <p:pRg st="1" end="1"/>
                                            </p:txEl>
                                          </p:spTgt>
                                        </p:tgtEl>
                                        <p:attrNameLst>
                                          <p:attrName>style.visibility</p:attrName>
                                        </p:attrNameLst>
                                      </p:cBhvr>
                                      <p:to>
                                        <p:strVal val="visible"/>
                                      </p:to>
                                    </p:set>
                                    <p:animEffect transition="in" filter="wipe(left)">
                                      <p:cBhvr>
                                        <p:cTn id="12" dur="500"/>
                                        <p:tgtEl>
                                          <p:spTgt spid="2566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6146">
                                            <p:txEl>
                                              <p:pRg st="2" end="2"/>
                                            </p:txEl>
                                          </p:spTgt>
                                        </p:tgtEl>
                                        <p:attrNameLst>
                                          <p:attrName>style.visibility</p:attrName>
                                        </p:attrNameLst>
                                      </p:cBhvr>
                                      <p:to>
                                        <p:strVal val="visible"/>
                                      </p:to>
                                    </p:set>
                                    <p:animEffect transition="in" filter="wipe(left)">
                                      <p:cBhvr>
                                        <p:cTn id="17" dur="500"/>
                                        <p:tgtEl>
                                          <p:spTgt spid="2566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6146">
                                            <p:txEl>
                                              <p:pRg st="3" end="3"/>
                                            </p:txEl>
                                          </p:spTgt>
                                        </p:tgtEl>
                                        <p:attrNameLst>
                                          <p:attrName>style.visibility</p:attrName>
                                        </p:attrNameLst>
                                      </p:cBhvr>
                                      <p:to>
                                        <p:strVal val="visible"/>
                                      </p:to>
                                    </p:set>
                                    <p:animEffect transition="in" filter="wipe(left)">
                                      <p:cBhvr>
                                        <p:cTn id="22" dur="500"/>
                                        <p:tgtEl>
                                          <p:spTgt spid="256614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6146">
                                            <p:txEl>
                                              <p:pRg st="4" end="4"/>
                                            </p:txEl>
                                          </p:spTgt>
                                        </p:tgtEl>
                                        <p:attrNameLst>
                                          <p:attrName>style.visibility</p:attrName>
                                        </p:attrNameLst>
                                      </p:cBhvr>
                                      <p:to>
                                        <p:strVal val="visible"/>
                                      </p:to>
                                    </p:set>
                                    <p:animEffect transition="in" filter="wipe(left)">
                                      <p:cBhvr>
                                        <p:cTn id="27" dur="500"/>
                                        <p:tgtEl>
                                          <p:spTgt spid="256614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6146">
                                            <p:txEl>
                                              <p:pRg st="5" end="5"/>
                                            </p:txEl>
                                          </p:spTgt>
                                        </p:tgtEl>
                                        <p:attrNameLst>
                                          <p:attrName>style.visibility</p:attrName>
                                        </p:attrNameLst>
                                      </p:cBhvr>
                                      <p:to>
                                        <p:strVal val="visible"/>
                                      </p:to>
                                    </p:set>
                                    <p:animEffect transition="in" filter="wipe(left)">
                                      <p:cBhvr>
                                        <p:cTn id="32" dur="500"/>
                                        <p:tgtEl>
                                          <p:spTgt spid="256614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6146">
                                            <p:txEl>
                                              <p:pRg st="6" end="6"/>
                                            </p:txEl>
                                          </p:spTgt>
                                        </p:tgtEl>
                                        <p:attrNameLst>
                                          <p:attrName>style.visibility</p:attrName>
                                        </p:attrNameLst>
                                      </p:cBhvr>
                                      <p:to>
                                        <p:strVal val="visible"/>
                                      </p:to>
                                    </p:set>
                                    <p:animEffect transition="in" filter="wipe(left)">
                                      <p:cBhvr>
                                        <p:cTn id="37" dur="500"/>
                                        <p:tgtEl>
                                          <p:spTgt spid="256614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6161">
                                            <p:txEl>
                                              <p:pRg st="0" end="0"/>
                                            </p:txEl>
                                          </p:spTgt>
                                        </p:tgtEl>
                                        <p:attrNameLst>
                                          <p:attrName>style.visibility</p:attrName>
                                        </p:attrNameLst>
                                      </p:cBhvr>
                                      <p:to>
                                        <p:strVal val="visible"/>
                                      </p:to>
                                    </p:set>
                                    <p:animEffect transition="in" filter="wipe(left)">
                                      <p:cBhvr>
                                        <p:cTn id="42" dur="500"/>
                                        <p:tgtEl>
                                          <p:spTgt spid="256616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66160">
                                            <p:txEl>
                                              <p:pRg st="0" end="0"/>
                                            </p:txEl>
                                          </p:spTgt>
                                        </p:tgtEl>
                                        <p:attrNameLst>
                                          <p:attrName>style.visibility</p:attrName>
                                        </p:attrNameLst>
                                      </p:cBhvr>
                                      <p:to>
                                        <p:strVal val="visible"/>
                                      </p:to>
                                    </p:set>
                                    <p:animEffect transition="in" filter="wipe(left)">
                                      <p:cBhvr>
                                        <p:cTn id="47" dur="500"/>
                                        <p:tgtEl>
                                          <p:spTgt spid="25661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146" grpId="0" build="p" autoUpdateAnimBg="0"/>
      <p:bldP spid="2566160" grpId="0" build="p" autoUpdateAnimBg="0"/>
      <p:bldP spid="256616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29CDCF87-CF7C-5C85-D290-3DAF1917B701}"/>
              </a:ext>
            </a:extLst>
          </p:cNvPr>
          <p:cNvSpPr>
            <a:spLocks noGrp="1" noChangeArrowheads="1"/>
          </p:cNvSpPr>
          <p:nvPr>
            <p:ph type="title"/>
          </p:nvPr>
        </p:nvSpPr>
        <p:spPr/>
        <p:txBody>
          <a:bodyPr anchor="ctr"/>
          <a:lstStyle/>
          <a:p>
            <a:r>
              <a:rPr lang="en-US" altLang="zh-CN">
                <a:latin typeface="Times New Roman" panose="02020603050405020304" pitchFamily="18" charset="0"/>
              </a:rPr>
              <a:t>9.4.3 </a:t>
            </a:r>
            <a:r>
              <a:rPr lang="zh-CN" altLang="en-US">
                <a:latin typeface="Times New Roman" panose="02020603050405020304" pitchFamily="18" charset="0"/>
              </a:rPr>
              <a:t>栈中的可变长数据</a:t>
            </a:r>
          </a:p>
        </p:txBody>
      </p:sp>
      <p:sp>
        <p:nvSpPr>
          <p:cNvPr id="4" name="日期占位符 3">
            <a:extLst>
              <a:ext uri="{FF2B5EF4-FFF2-40B4-BE49-F238E27FC236}">
                <a16:creationId xmlns:a16="http://schemas.microsoft.com/office/drawing/2014/main" id="{1F153B92-D761-7F80-EBE0-000E9925769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2228F9C-170D-4089-9E2C-24BCE9CAF24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0114" name="灯片编号占位符 5">
            <a:extLst>
              <a:ext uri="{FF2B5EF4-FFF2-40B4-BE49-F238E27FC236}">
                <a16:creationId xmlns:a16="http://schemas.microsoft.com/office/drawing/2014/main" id="{30E57E6B-7EA9-B2D8-17B9-99549450FC2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9EC1385-BDC6-4914-8A32-709B76C9AD6F}" type="slidenum">
              <a:rPr lang="en-US" altLang="zh-CN">
                <a:latin typeface="Arial" panose="020B0604020202020204" pitchFamily="34" charset="0"/>
              </a:rPr>
              <a:pPr/>
              <a:t>51</a:t>
            </a:fld>
            <a:endParaRPr lang="en-US" altLang="zh-CN">
              <a:latin typeface="Arial" panose="020B0604020202020204" pitchFamily="34" charset="0"/>
            </a:endParaRPr>
          </a:p>
        </p:txBody>
      </p:sp>
      <p:sp>
        <p:nvSpPr>
          <p:cNvPr id="2567171" name="Rectangle 3">
            <a:extLst>
              <a:ext uri="{FF2B5EF4-FFF2-40B4-BE49-F238E27FC236}">
                <a16:creationId xmlns:a16="http://schemas.microsoft.com/office/drawing/2014/main" id="{D9140B5B-6CA5-1527-ABE3-D1B26C168E2F}"/>
              </a:ext>
            </a:extLst>
          </p:cNvPr>
          <p:cNvSpPr>
            <a:spLocks noGrp="1" noChangeArrowheads="1"/>
          </p:cNvSpPr>
          <p:nvPr>
            <p:ph type="body" sz="quarter" idx="13"/>
          </p:nvPr>
        </p:nvSpPr>
        <p:spPr/>
        <p:txBody>
          <a:bodyPr/>
          <a:lstStyle/>
          <a:p>
            <a:pPr algn="just">
              <a:buFont typeface="Wingdings" panose="05000000000000000000" pitchFamily="2" charset="2"/>
              <a:buNone/>
            </a:pPr>
            <a:r>
              <a:rPr lang="zh-CN" altLang="en-US">
                <a:latin typeface="Times New Roman" panose="02020603050405020304" pitchFamily="18" charset="0"/>
              </a:rPr>
              <a:t>活动记录的长度在编译时不能确定的情况</a:t>
            </a:r>
          </a:p>
          <a:p>
            <a:pPr algn="just"/>
            <a:r>
              <a:rPr lang="zh-CN" altLang="en-US">
                <a:latin typeface="Times New Roman" panose="02020603050405020304" pitchFamily="18" charset="0"/>
              </a:rPr>
              <a:t>局部数组的大小要等到过程激活时才能确定</a:t>
            </a:r>
          </a:p>
          <a:p>
            <a:pPr algn="just"/>
            <a:r>
              <a:rPr lang="zh-CN" altLang="en-US">
                <a:latin typeface="Times New Roman" panose="02020603050405020304" pitchFamily="18" charset="0"/>
              </a:rPr>
              <a:t>在活动记录中为这样的数组分别存放数组指针的单元</a:t>
            </a:r>
          </a:p>
          <a:p>
            <a:pPr algn="just"/>
            <a:r>
              <a:rPr lang="zh-CN" altLang="en-US">
                <a:latin typeface="Times New Roman" panose="02020603050405020304" pitchFamily="18" charset="0"/>
              </a:rPr>
              <a:t>运行时，这些指针指向分配在栈顶的存储空间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7171">
                                            <p:txEl>
                                              <p:pRg st="0" end="0"/>
                                            </p:txEl>
                                          </p:spTgt>
                                        </p:tgtEl>
                                        <p:attrNameLst>
                                          <p:attrName>style.visibility</p:attrName>
                                        </p:attrNameLst>
                                      </p:cBhvr>
                                      <p:to>
                                        <p:strVal val="visible"/>
                                      </p:to>
                                    </p:set>
                                    <p:animEffect transition="in" filter="blinds(horizontal)">
                                      <p:cBhvr>
                                        <p:cTn id="7" dur="500"/>
                                        <p:tgtEl>
                                          <p:spTgt spid="256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7171">
                                            <p:txEl>
                                              <p:pRg st="1" end="1"/>
                                            </p:txEl>
                                          </p:spTgt>
                                        </p:tgtEl>
                                        <p:attrNameLst>
                                          <p:attrName>style.visibility</p:attrName>
                                        </p:attrNameLst>
                                      </p:cBhvr>
                                      <p:to>
                                        <p:strVal val="visible"/>
                                      </p:to>
                                    </p:set>
                                    <p:animEffect transition="in" filter="blinds(horizontal)">
                                      <p:cBhvr>
                                        <p:cTn id="12" dur="500"/>
                                        <p:tgtEl>
                                          <p:spTgt spid="256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7171">
                                            <p:txEl>
                                              <p:pRg st="2" end="2"/>
                                            </p:txEl>
                                          </p:spTgt>
                                        </p:tgtEl>
                                        <p:attrNameLst>
                                          <p:attrName>style.visibility</p:attrName>
                                        </p:attrNameLst>
                                      </p:cBhvr>
                                      <p:to>
                                        <p:strVal val="visible"/>
                                      </p:to>
                                    </p:set>
                                    <p:animEffect transition="in" filter="blinds(horizontal)">
                                      <p:cBhvr>
                                        <p:cTn id="17" dur="500"/>
                                        <p:tgtEl>
                                          <p:spTgt spid="256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7171">
                                            <p:txEl>
                                              <p:pRg st="3" end="3"/>
                                            </p:txEl>
                                          </p:spTgt>
                                        </p:tgtEl>
                                        <p:attrNameLst>
                                          <p:attrName>style.visibility</p:attrName>
                                        </p:attrNameLst>
                                      </p:cBhvr>
                                      <p:to>
                                        <p:strVal val="visible"/>
                                      </p:to>
                                    </p:set>
                                    <p:animEffect transition="in" filter="blinds(horizontal)">
                                      <p:cBhvr>
                                        <p:cTn id="22" dur="500"/>
                                        <p:tgtEl>
                                          <p:spTgt spid="256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717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a:extLst>
              <a:ext uri="{FF2B5EF4-FFF2-40B4-BE49-F238E27FC236}">
                <a16:creationId xmlns:a16="http://schemas.microsoft.com/office/drawing/2014/main" id="{8D3D1EF4-D3ED-46D6-A9F1-2415D0CADEEE}"/>
              </a:ext>
            </a:extLst>
          </p:cNvPr>
          <p:cNvSpPr>
            <a:spLocks noGrp="1" noChangeArrowheads="1"/>
          </p:cNvSpPr>
          <p:nvPr>
            <p:ph type="title"/>
          </p:nvPr>
        </p:nvSpPr>
        <p:spPr/>
        <p:txBody>
          <a:bodyPr anchor="ctr"/>
          <a:lstStyle/>
          <a:p>
            <a:r>
              <a:rPr lang="en-US" altLang="zh-CN">
                <a:latin typeface="Times New Roman" panose="02020603050405020304" pitchFamily="18" charset="0"/>
              </a:rPr>
              <a:t>9.4.3 </a:t>
            </a:r>
            <a:r>
              <a:rPr lang="zh-CN" altLang="en-US">
                <a:latin typeface="Times New Roman" panose="02020603050405020304" pitchFamily="18" charset="0"/>
              </a:rPr>
              <a:t>栈中的可变长数据</a:t>
            </a:r>
          </a:p>
        </p:txBody>
      </p:sp>
      <p:sp>
        <p:nvSpPr>
          <p:cNvPr id="6" name="日期占位符 3">
            <a:extLst>
              <a:ext uri="{FF2B5EF4-FFF2-40B4-BE49-F238E27FC236}">
                <a16:creationId xmlns:a16="http://schemas.microsoft.com/office/drawing/2014/main" id="{895241A2-27F0-49AB-6F7B-79FCE3DD972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5516D28-50C6-476F-BE55-BB8D3125C89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2162" name="灯片编号占位符 5">
            <a:extLst>
              <a:ext uri="{FF2B5EF4-FFF2-40B4-BE49-F238E27FC236}">
                <a16:creationId xmlns:a16="http://schemas.microsoft.com/office/drawing/2014/main" id="{0E0515B1-627E-2930-49CF-6AE9970F147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6753212-80DF-4EC9-9D53-247C479AC529}" type="slidenum">
              <a:rPr lang="en-US" altLang="zh-CN">
                <a:latin typeface="Arial" panose="020B0604020202020204" pitchFamily="34" charset="0"/>
              </a:rPr>
              <a:pPr/>
              <a:t>52</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E02905EC-1C3D-1056-9FA0-D3B972FD3013}"/>
              </a:ext>
            </a:extLst>
          </p:cNvPr>
          <p:cNvSpPr>
            <a:spLocks noGrp="1"/>
          </p:cNvSpPr>
          <p:nvPr>
            <p:ph type="body" sz="quarter" idx="13"/>
          </p:nvPr>
        </p:nvSpPr>
        <p:spPr/>
        <p:txBody>
          <a:bodyPr/>
          <a:lstStyle/>
          <a:p>
            <a:endParaRPr lang="zh-CN" altLang="en-US"/>
          </a:p>
        </p:txBody>
      </p:sp>
      <p:sp>
        <p:nvSpPr>
          <p:cNvPr id="92164" name="Rectangle 3">
            <a:extLst>
              <a:ext uri="{FF2B5EF4-FFF2-40B4-BE49-F238E27FC236}">
                <a16:creationId xmlns:a16="http://schemas.microsoft.com/office/drawing/2014/main" id="{2C8E2D69-7A80-509F-A16F-092866F81828}"/>
              </a:ext>
            </a:extLst>
          </p:cNvPr>
          <p:cNvSpPr>
            <a:spLocks noChangeArrowheads="1"/>
          </p:cNvSpPr>
          <p:nvPr/>
        </p:nvSpPr>
        <p:spPr bwMode="auto">
          <a:xfrm>
            <a:off x="1524001" y="18456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92165" name="Object 4">
            <a:extLst>
              <a:ext uri="{FF2B5EF4-FFF2-40B4-BE49-F238E27FC236}">
                <a16:creationId xmlns:a16="http://schemas.microsoft.com/office/drawing/2014/main" id="{6E981625-1F30-3B4F-C94C-F6F679D5BA0D}"/>
              </a:ext>
            </a:extLst>
          </p:cNvPr>
          <p:cNvGraphicFramePr>
            <a:graphicFrameLocks/>
          </p:cNvGraphicFramePr>
          <p:nvPr/>
        </p:nvGraphicFramePr>
        <p:xfrm>
          <a:off x="2566988" y="1185864"/>
          <a:ext cx="7016750" cy="4979987"/>
        </p:xfrm>
        <a:graphic>
          <a:graphicData uri="http://schemas.openxmlformats.org/presentationml/2006/ole">
            <mc:AlternateContent xmlns:mc="http://schemas.openxmlformats.org/markup-compatibility/2006">
              <mc:Choice xmlns:v="urn:schemas-microsoft-com:vml" Requires="v">
                <p:oleObj spid="_x0000_s5219" r:id="rId4" imgW="4838040" imgH="3428640" progId="Visio.Drawing.11">
                  <p:embed/>
                </p:oleObj>
              </mc:Choice>
              <mc:Fallback>
                <p:oleObj r:id="rId4" imgW="4838040" imgH="3428640" progId="Visio.Drawing.11">
                  <p:embed/>
                  <p:pic>
                    <p:nvPicPr>
                      <p:cNvPr id="92165" name="Object 4">
                        <a:extLst>
                          <a:ext uri="{FF2B5EF4-FFF2-40B4-BE49-F238E27FC236}">
                            <a16:creationId xmlns:a16="http://schemas.microsoft.com/office/drawing/2014/main" id="{6E981625-1F30-3B4F-C94C-F6F679D5BA0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8" y="1185864"/>
                        <a:ext cx="7016750" cy="497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166" name="Rectangle 5">
            <a:extLst>
              <a:ext uri="{FF2B5EF4-FFF2-40B4-BE49-F238E27FC236}">
                <a16:creationId xmlns:a16="http://schemas.microsoft.com/office/drawing/2014/main" id="{D54183A9-96D9-EF20-B1B1-F938DFD21C65}"/>
              </a:ext>
            </a:extLst>
          </p:cNvPr>
          <p:cNvSpPr>
            <a:spLocks noChangeArrowheads="1"/>
          </p:cNvSpPr>
          <p:nvPr/>
        </p:nvSpPr>
        <p:spPr bwMode="auto">
          <a:xfrm>
            <a:off x="4033839" y="6092825"/>
            <a:ext cx="412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ctr"/>
            <a:r>
              <a:rPr lang="zh-CN" altLang="en-US" sz="2400" b="1">
                <a:ea typeface="楷体_GB2312" pitchFamily="49" charset="-122"/>
              </a:rPr>
              <a:t>图</a:t>
            </a:r>
            <a:r>
              <a:rPr lang="en-US" altLang="zh-CN" sz="2400" b="1">
                <a:ea typeface="楷体_GB2312" pitchFamily="49" charset="-122"/>
              </a:rPr>
              <a:t>9.13 </a:t>
            </a:r>
            <a:r>
              <a:rPr lang="zh-CN" altLang="en-US" sz="2400" b="1">
                <a:ea typeface="楷体_GB2312" pitchFamily="49" charset="-122"/>
              </a:rPr>
              <a:t>访问动态分配的数组</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7F40A5E3-4931-160E-F1AE-4EAFD898123F}"/>
              </a:ext>
            </a:extLst>
          </p:cNvPr>
          <p:cNvSpPr>
            <a:spLocks noGrp="1" noChangeArrowheads="1"/>
          </p:cNvSpPr>
          <p:nvPr>
            <p:ph type="title"/>
          </p:nvPr>
        </p:nvSpPr>
        <p:spPr/>
        <p:txBody>
          <a:bodyPr anchor="ctr"/>
          <a:lstStyle/>
          <a:p>
            <a:r>
              <a:rPr lang="zh-CN" altLang="en-US">
                <a:latin typeface="Times New Roman" panose="02020603050405020304" pitchFamily="18" charset="0"/>
              </a:rPr>
              <a:t>栈式存储分配策略的局限</a:t>
            </a:r>
          </a:p>
        </p:txBody>
      </p:sp>
      <p:sp>
        <p:nvSpPr>
          <p:cNvPr id="4" name="日期占位符 3">
            <a:extLst>
              <a:ext uri="{FF2B5EF4-FFF2-40B4-BE49-F238E27FC236}">
                <a16:creationId xmlns:a16="http://schemas.microsoft.com/office/drawing/2014/main" id="{86D3B02C-3015-603F-33B5-F8D91CADE49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BB57778-0E9E-4339-BD76-44471E449DD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4210" name="灯片编号占位符 5">
            <a:extLst>
              <a:ext uri="{FF2B5EF4-FFF2-40B4-BE49-F238E27FC236}">
                <a16:creationId xmlns:a16="http://schemas.microsoft.com/office/drawing/2014/main" id="{C8B20BE5-132F-F8A1-D2D2-8532A3B25C3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D6585ED8-4D87-4185-BF2B-2E02E5AECA16}" type="slidenum">
              <a:rPr lang="en-US" altLang="zh-CN">
                <a:latin typeface="Arial" panose="020B0604020202020204" pitchFamily="34" charset="0"/>
              </a:rPr>
              <a:pPr/>
              <a:t>53</a:t>
            </a:fld>
            <a:endParaRPr lang="en-US" altLang="zh-CN">
              <a:latin typeface="Arial" panose="020B0604020202020204" pitchFamily="34" charset="0"/>
            </a:endParaRPr>
          </a:p>
        </p:txBody>
      </p:sp>
      <p:sp>
        <p:nvSpPr>
          <p:cNvPr id="2571267" name="Rectangle 3">
            <a:extLst>
              <a:ext uri="{FF2B5EF4-FFF2-40B4-BE49-F238E27FC236}">
                <a16:creationId xmlns:a16="http://schemas.microsoft.com/office/drawing/2014/main" id="{1BC1D3B3-0A8A-AD17-E58D-D1FC35BAB667}"/>
              </a:ext>
            </a:extLst>
          </p:cNvPr>
          <p:cNvSpPr>
            <a:spLocks noGrp="1" noChangeArrowheads="1"/>
          </p:cNvSpPr>
          <p:nvPr>
            <p:ph type="body" sz="quarter" idx="13"/>
          </p:nvPr>
        </p:nvSpPr>
        <p:spPr/>
        <p:txBody>
          <a:bodyPr>
            <a:normAutofit fontScale="85000" lnSpcReduction="20000"/>
          </a:bodyPr>
          <a:lstStyle/>
          <a:p>
            <a:pPr algn="just">
              <a:buFont typeface="Wingdings" panose="05000000000000000000" pitchFamily="2" charset="2"/>
              <a:buNone/>
            </a:pPr>
            <a:r>
              <a:rPr lang="zh-CN" altLang="en-US">
                <a:latin typeface="Times New Roman" panose="02020603050405020304" pitchFamily="18" charset="0"/>
              </a:rPr>
              <a:t>栈式分配策略在下列情况下行不通：</a:t>
            </a:r>
          </a:p>
          <a:p>
            <a:pPr algn="just"/>
            <a:r>
              <a:rPr lang="zh-CN" altLang="en-US">
                <a:latin typeface="Times New Roman" panose="02020603050405020304" pitchFamily="18" charset="0"/>
              </a:rPr>
              <a:t>过程活动停止后，局部名字的值还必须维持</a:t>
            </a:r>
          </a:p>
          <a:p>
            <a:pPr algn="just"/>
            <a:r>
              <a:rPr lang="zh-CN" altLang="en-US">
                <a:latin typeface="Times New Roman" panose="02020603050405020304" pitchFamily="18" charset="0"/>
              </a:rPr>
              <a:t>被调用者的活动比调用者的活动的生存期更长，此时活动树不能正确描绘程序的控制流</a:t>
            </a:r>
          </a:p>
          <a:p>
            <a:pPr algn="just">
              <a:buFont typeface="Wingdings" panose="05000000000000000000" pitchFamily="2" charset="2"/>
              <a:buNone/>
            </a:pPr>
            <a:endParaRPr lang="zh-CN" altLang="en-US">
              <a:latin typeface="Times New Roman" panose="02020603050405020304" pitchFamily="18" charset="0"/>
            </a:endParaRPr>
          </a:p>
          <a:p>
            <a:pPr algn="just"/>
            <a:r>
              <a:rPr lang="zh-CN" altLang="en-US">
                <a:latin typeface="Times New Roman" panose="02020603050405020304" pitchFamily="18" charset="0"/>
              </a:rPr>
              <a:t>不遵守栈式规则的有</a:t>
            </a:r>
            <a:r>
              <a:rPr lang="en-US" altLang="zh-CN">
                <a:latin typeface="Times New Roman" panose="02020603050405020304" pitchFamily="18" charset="0"/>
              </a:rPr>
              <a:t>Pascal</a:t>
            </a:r>
            <a:r>
              <a:rPr lang="zh-CN" altLang="en-US">
                <a:latin typeface="Times New Roman" panose="02020603050405020304" pitchFamily="18" charset="0"/>
              </a:rPr>
              <a:t>语言和</a:t>
            </a:r>
            <a:r>
              <a:rPr lang="en-US" altLang="zh-CN">
                <a:latin typeface="Times New Roman" panose="02020603050405020304" pitchFamily="18" charset="0"/>
              </a:rPr>
              <a:t>C</a:t>
            </a:r>
            <a:r>
              <a:rPr lang="zh-CN" altLang="en-US">
                <a:latin typeface="Times New Roman" panose="02020603050405020304" pitchFamily="18" charset="0"/>
              </a:rPr>
              <a:t>语言的动态变量</a:t>
            </a:r>
          </a:p>
          <a:p>
            <a:pPr algn="just"/>
            <a:r>
              <a:rPr lang="en-US" altLang="zh-CN">
                <a:latin typeface="Times New Roman" panose="02020603050405020304" pitchFamily="18" charset="0"/>
              </a:rPr>
              <a:t>Java</a:t>
            </a:r>
            <a:r>
              <a:rPr lang="zh-CN" altLang="en-US">
                <a:latin typeface="Times New Roman" panose="02020603050405020304" pitchFamily="18" charset="0"/>
              </a:rPr>
              <a:t>禁止程序员自己释放空间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1267">
                                            <p:txEl>
                                              <p:pRg st="0" end="0"/>
                                            </p:txEl>
                                          </p:spTgt>
                                        </p:tgtEl>
                                        <p:attrNameLst>
                                          <p:attrName>style.visibility</p:attrName>
                                        </p:attrNameLst>
                                      </p:cBhvr>
                                      <p:to>
                                        <p:strVal val="visible"/>
                                      </p:to>
                                    </p:set>
                                    <p:animEffect transition="in" filter="blinds(horizontal)">
                                      <p:cBhvr>
                                        <p:cTn id="7" dur="500"/>
                                        <p:tgtEl>
                                          <p:spTgt spid="257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71267">
                                            <p:txEl>
                                              <p:pRg st="1" end="1"/>
                                            </p:txEl>
                                          </p:spTgt>
                                        </p:tgtEl>
                                        <p:attrNameLst>
                                          <p:attrName>style.visibility</p:attrName>
                                        </p:attrNameLst>
                                      </p:cBhvr>
                                      <p:to>
                                        <p:strVal val="visible"/>
                                      </p:to>
                                    </p:set>
                                    <p:animEffect transition="in" filter="blinds(horizontal)">
                                      <p:cBhvr>
                                        <p:cTn id="12" dur="500"/>
                                        <p:tgtEl>
                                          <p:spTgt spid="257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71267">
                                            <p:txEl>
                                              <p:pRg st="2" end="2"/>
                                            </p:txEl>
                                          </p:spTgt>
                                        </p:tgtEl>
                                        <p:attrNameLst>
                                          <p:attrName>style.visibility</p:attrName>
                                        </p:attrNameLst>
                                      </p:cBhvr>
                                      <p:to>
                                        <p:strVal val="visible"/>
                                      </p:to>
                                    </p:set>
                                    <p:animEffect transition="in" filter="blinds(horizontal)">
                                      <p:cBhvr>
                                        <p:cTn id="17" dur="500"/>
                                        <p:tgtEl>
                                          <p:spTgt spid="2571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71267">
                                            <p:txEl>
                                              <p:pRg st="4" end="4"/>
                                            </p:txEl>
                                          </p:spTgt>
                                        </p:tgtEl>
                                        <p:attrNameLst>
                                          <p:attrName>style.visibility</p:attrName>
                                        </p:attrNameLst>
                                      </p:cBhvr>
                                      <p:to>
                                        <p:strVal val="visible"/>
                                      </p:to>
                                    </p:set>
                                    <p:animEffect transition="in" filter="blinds(horizontal)">
                                      <p:cBhvr>
                                        <p:cTn id="22" dur="500"/>
                                        <p:tgtEl>
                                          <p:spTgt spid="25712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71267">
                                            <p:txEl>
                                              <p:pRg st="5" end="5"/>
                                            </p:txEl>
                                          </p:spTgt>
                                        </p:tgtEl>
                                        <p:attrNameLst>
                                          <p:attrName>style.visibility</p:attrName>
                                        </p:attrNameLst>
                                      </p:cBhvr>
                                      <p:to>
                                        <p:strVal val="visible"/>
                                      </p:to>
                                    </p:set>
                                    <p:animEffect transition="in" filter="blinds(horizontal)">
                                      <p:cBhvr>
                                        <p:cTn id="27" dur="500"/>
                                        <p:tgtEl>
                                          <p:spTgt spid="257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126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375FA417-B35E-2DCE-8DAA-9D8E3D39DF5F}"/>
              </a:ext>
            </a:extLst>
          </p:cNvPr>
          <p:cNvSpPr>
            <a:spLocks noGrp="1" noChangeArrowheads="1"/>
          </p:cNvSpPr>
          <p:nvPr>
            <p:ph type="title"/>
          </p:nvPr>
        </p:nvSpPr>
        <p:spPr/>
        <p:txBody>
          <a:bodyPr anchor="ctr"/>
          <a:lstStyle/>
          <a:p>
            <a:r>
              <a:rPr lang="en-US" altLang="zh-CN">
                <a:latin typeface="Times New Roman" panose="02020603050405020304" pitchFamily="18" charset="0"/>
              </a:rPr>
              <a:t>9.5 </a:t>
            </a:r>
            <a:r>
              <a:rPr lang="zh-CN" altLang="en-US">
                <a:latin typeface="Times New Roman" panose="02020603050405020304" pitchFamily="18" charset="0"/>
              </a:rPr>
              <a:t>栈中非局部数据的访问</a:t>
            </a:r>
          </a:p>
        </p:txBody>
      </p:sp>
      <p:sp>
        <p:nvSpPr>
          <p:cNvPr id="4" name="日期占位符 3">
            <a:extLst>
              <a:ext uri="{FF2B5EF4-FFF2-40B4-BE49-F238E27FC236}">
                <a16:creationId xmlns:a16="http://schemas.microsoft.com/office/drawing/2014/main" id="{C0670C7A-0019-4792-1747-B0D8A0CCF418}"/>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40EA089-F8AF-440E-88A6-32DCF9CB4ED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6258" name="灯片编号占位符 5">
            <a:extLst>
              <a:ext uri="{FF2B5EF4-FFF2-40B4-BE49-F238E27FC236}">
                <a16:creationId xmlns:a16="http://schemas.microsoft.com/office/drawing/2014/main" id="{59BF8274-9535-58F8-04DC-307EA2BDBCF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089E28E-964F-43F2-B904-355CF505D8DC}" type="slidenum">
              <a:rPr lang="en-US" altLang="zh-CN">
                <a:latin typeface="Arial" panose="020B0604020202020204" pitchFamily="34" charset="0"/>
              </a:rPr>
              <a:pPr/>
              <a:t>54</a:t>
            </a:fld>
            <a:endParaRPr lang="en-US" altLang="zh-CN">
              <a:latin typeface="Arial" panose="020B0604020202020204" pitchFamily="34" charset="0"/>
            </a:endParaRPr>
          </a:p>
        </p:txBody>
      </p:sp>
      <p:sp>
        <p:nvSpPr>
          <p:cNvPr id="2573315" name="Rectangle 3">
            <a:extLst>
              <a:ext uri="{FF2B5EF4-FFF2-40B4-BE49-F238E27FC236}">
                <a16:creationId xmlns:a16="http://schemas.microsoft.com/office/drawing/2014/main" id="{93B95194-E9FA-C08A-FA1A-C44ED3DC1F19}"/>
              </a:ext>
            </a:extLst>
          </p:cNvPr>
          <p:cNvSpPr>
            <a:spLocks noGrp="1" noChangeArrowheads="1"/>
          </p:cNvSpPr>
          <p:nvPr>
            <p:ph type="body" sz="quarter" idx="13"/>
          </p:nvPr>
        </p:nvSpPr>
        <p:spPr/>
        <p:txBody>
          <a:bodyPr/>
          <a:lstStyle/>
          <a:p>
            <a:pPr algn="just">
              <a:buFont typeface="Wingdings" panose="05000000000000000000" pitchFamily="2" charset="2"/>
              <a:buNone/>
            </a:pPr>
            <a:r>
              <a:rPr lang="zh-CN" altLang="en-US" sz="4000">
                <a:latin typeface="Times New Roman" panose="02020603050405020304" pitchFamily="18" charset="0"/>
              </a:rPr>
              <a:t>本节内容</a:t>
            </a:r>
          </a:p>
          <a:p>
            <a:pPr algn="just"/>
            <a:r>
              <a:rPr lang="zh-CN" altLang="en-US">
                <a:latin typeface="Times New Roman" panose="02020603050405020304" pitchFamily="18" charset="0"/>
              </a:rPr>
              <a:t>无嵌套过程的静态作用域的实现（</a:t>
            </a:r>
            <a:r>
              <a:rPr lang="en-US" altLang="zh-CN">
                <a:latin typeface="Times New Roman" panose="02020603050405020304" pitchFamily="18" charset="0"/>
              </a:rPr>
              <a:t>C</a:t>
            </a:r>
            <a:r>
              <a:rPr lang="zh-CN" altLang="en-US">
                <a:latin typeface="Times New Roman" panose="02020603050405020304" pitchFamily="18" charset="0"/>
              </a:rPr>
              <a:t>语言）</a:t>
            </a:r>
          </a:p>
          <a:p>
            <a:pPr algn="just"/>
            <a:r>
              <a:rPr lang="zh-CN" altLang="en-US">
                <a:latin typeface="Times New Roman" panose="02020603050405020304" pitchFamily="18" charset="0"/>
              </a:rPr>
              <a:t>包含嵌套过程的静态作用域的实现（</a:t>
            </a:r>
            <a:r>
              <a:rPr lang="en-US" altLang="zh-CN">
                <a:latin typeface="Times New Roman" panose="02020603050405020304" pitchFamily="18" charset="0"/>
              </a:rPr>
              <a:t>Pascal</a:t>
            </a:r>
            <a:r>
              <a:rPr lang="zh-CN" altLang="en-US">
                <a:latin typeface="Times New Roman" panose="02020603050405020304" pitchFamily="18" charset="0"/>
              </a:rPr>
              <a:t>语言）</a:t>
            </a:r>
          </a:p>
          <a:p>
            <a:pPr algn="just"/>
            <a:r>
              <a:rPr lang="zh-CN" altLang="en-US">
                <a:latin typeface="Times New Roman" panose="02020603050405020304" pitchFamily="18" charset="0"/>
              </a:rPr>
              <a:t>动态作用域的实现（</a:t>
            </a:r>
            <a:r>
              <a:rPr lang="en-US" altLang="zh-CN">
                <a:latin typeface="Times New Roman" panose="02020603050405020304" pitchFamily="18" charset="0"/>
              </a:rPr>
              <a:t>Lisp</a:t>
            </a:r>
            <a:r>
              <a:rPr lang="zh-CN" altLang="en-US">
                <a:latin typeface="Times New Roman" panose="02020603050405020304" pitchFamily="18" charset="0"/>
              </a:rPr>
              <a:t>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3315">
                                            <p:txEl>
                                              <p:pRg st="0" end="0"/>
                                            </p:txEl>
                                          </p:spTgt>
                                        </p:tgtEl>
                                        <p:attrNameLst>
                                          <p:attrName>style.visibility</p:attrName>
                                        </p:attrNameLst>
                                      </p:cBhvr>
                                      <p:to>
                                        <p:strVal val="visible"/>
                                      </p:to>
                                    </p:set>
                                    <p:animEffect transition="in" filter="blinds(horizontal)">
                                      <p:cBhvr>
                                        <p:cTn id="7" dur="500"/>
                                        <p:tgtEl>
                                          <p:spTgt spid="257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73315">
                                            <p:txEl>
                                              <p:pRg st="1" end="1"/>
                                            </p:txEl>
                                          </p:spTgt>
                                        </p:tgtEl>
                                        <p:attrNameLst>
                                          <p:attrName>style.visibility</p:attrName>
                                        </p:attrNameLst>
                                      </p:cBhvr>
                                      <p:to>
                                        <p:strVal val="visible"/>
                                      </p:to>
                                    </p:set>
                                    <p:animEffect transition="in" filter="blinds(horizontal)">
                                      <p:cBhvr>
                                        <p:cTn id="12" dur="500"/>
                                        <p:tgtEl>
                                          <p:spTgt spid="257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73315">
                                            <p:txEl>
                                              <p:pRg st="2" end="2"/>
                                            </p:txEl>
                                          </p:spTgt>
                                        </p:tgtEl>
                                        <p:attrNameLst>
                                          <p:attrName>style.visibility</p:attrName>
                                        </p:attrNameLst>
                                      </p:cBhvr>
                                      <p:to>
                                        <p:strVal val="visible"/>
                                      </p:to>
                                    </p:set>
                                    <p:animEffect transition="in" filter="blinds(horizontal)">
                                      <p:cBhvr>
                                        <p:cTn id="17" dur="500"/>
                                        <p:tgtEl>
                                          <p:spTgt spid="2573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73315">
                                            <p:txEl>
                                              <p:pRg st="3" end="3"/>
                                            </p:txEl>
                                          </p:spTgt>
                                        </p:tgtEl>
                                        <p:attrNameLst>
                                          <p:attrName>style.visibility</p:attrName>
                                        </p:attrNameLst>
                                      </p:cBhvr>
                                      <p:to>
                                        <p:strVal val="visible"/>
                                      </p:to>
                                    </p:set>
                                    <p:animEffect transition="in" filter="blinds(horizontal)">
                                      <p:cBhvr>
                                        <p:cTn id="22" dur="500"/>
                                        <p:tgtEl>
                                          <p:spTgt spid="257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3315"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7" name="Rectangle 2">
            <a:extLst>
              <a:ext uri="{FF2B5EF4-FFF2-40B4-BE49-F238E27FC236}">
                <a16:creationId xmlns:a16="http://schemas.microsoft.com/office/drawing/2014/main" id="{A7129A6B-A3BF-005B-889B-01268C1D0885}"/>
              </a:ext>
            </a:extLst>
          </p:cNvPr>
          <p:cNvSpPr>
            <a:spLocks noGrp="1" noChangeArrowheads="1"/>
          </p:cNvSpPr>
          <p:nvPr>
            <p:ph type="title"/>
          </p:nvPr>
        </p:nvSpPr>
        <p:spPr/>
        <p:txBody>
          <a:bodyPr anchor="ctr"/>
          <a:lstStyle/>
          <a:p>
            <a:r>
              <a:rPr lang="en-US" altLang="zh-CN">
                <a:latin typeface="Times New Roman" panose="02020603050405020304" pitchFamily="18" charset="0"/>
              </a:rPr>
              <a:t>9.5.1 </a:t>
            </a:r>
            <a:r>
              <a:rPr lang="zh-CN" altLang="en-US">
                <a:latin typeface="Times New Roman" panose="02020603050405020304" pitchFamily="18" charset="0"/>
              </a:rPr>
              <a:t>无过程嵌套的静态作用域</a:t>
            </a:r>
          </a:p>
        </p:txBody>
      </p:sp>
      <p:sp>
        <p:nvSpPr>
          <p:cNvPr id="4" name="日期占位符 3">
            <a:extLst>
              <a:ext uri="{FF2B5EF4-FFF2-40B4-BE49-F238E27FC236}">
                <a16:creationId xmlns:a16="http://schemas.microsoft.com/office/drawing/2014/main" id="{BACBDF2C-D252-5002-C62F-C3223533330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60A93FD-2A72-4600-94EF-4FD7146CCD3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8306" name="灯片编号占位符 5">
            <a:extLst>
              <a:ext uri="{FF2B5EF4-FFF2-40B4-BE49-F238E27FC236}">
                <a16:creationId xmlns:a16="http://schemas.microsoft.com/office/drawing/2014/main" id="{4A0F1A3B-762D-2E7F-3BAB-F8A38A413B2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2203509-1259-41F7-8440-6746B2D50BD4}" type="slidenum">
              <a:rPr lang="en-US" altLang="zh-CN">
                <a:latin typeface="Arial" panose="020B0604020202020204" pitchFamily="34" charset="0"/>
              </a:rPr>
              <a:pPr/>
              <a:t>55</a:t>
            </a:fld>
            <a:endParaRPr lang="en-US" altLang="zh-CN">
              <a:latin typeface="Arial" panose="020B0604020202020204" pitchFamily="34" charset="0"/>
            </a:endParaRPr>
          </a:p>
        </p:txBody>
      </p:sp>
      <p:sp>
        <p:nvSpPr>
          <p:cNvPr id="2575363" name="Rectangle 3">
            <a:extLst>
              <a:ext uri="{FF2B5EF4-FFF2-40B4-BE49-F238E27FC236}">
                <a16:creationId xmlns:a16="http://schemas.microsoft.com/office/drawing/2014/main" id="{BA05DB5C-8E0D-7B52-878A-20E85DB5733E}"/>
              </a:ext>
            </a:extLst>
          </p:cNvPr>
          <p:cNvSpPr>
            <a:spLocks noGrp="1" noChangeArrowheads="1"/>
          </p:cNvSpPr>
          <p:nvPr>
            <p:ph type="body" sz="quarter" idx="13"/>
          </p:nvPr>
        </p:nvSpPr>
        <p:spPr/>
        <p:txBody>
          <a:bodyPr>
            <a:normAutofit lnSpcReduction="10000"/>
          </a:bodyPr>
          <a:lstStyle/>
          <a:p>
            <a:pPr algn="just"/>
            <a:r>
              <a:rPr lang="zh-CN" altLang="en-US" noProof="1">
                <a:latin typeface="Times New Roman" panose="02020603050405020304" pitchFamily="18" charset="0"/>
              </a:rPr>
              <a:t>假定:允许过程递归调用、允许过程含有可变数组，但过程定义</a:t>
            </a:r>
            <a:r>
              <a:rPr lang="zh-CN" altLang="en-US" noProof="1">
                <a:solidFill>
                  <a:srgbClr val="3B3BFF"/>
                </a:solidFill>
              </a:rPr>
              <a:t>不允许嵌套</a:t>
            </a:r>
            <a:r>
              <a:rPr lang="zh-CN" altLang="en-US" noProof="1">
                <a:latin typeface="Times New Roman" panose="02020603050405020304" pitchFamily="18" charset="0"/>
              </a:rPr>
              <a:t>，如</a:t>
            </a:r>
            <a:r>
              <a:rPr lang="en-US" altLang="zh-CN" dirty="0">
                <a:solidFill>
                  <a:srgbClr val="FF0000"/>
                </a:solidFill>
                <a:latin typeface="Times New Roman" panose="02020603050405020304" pitchFamily="18" charset="0"/>
              </a:rPr>
              <a:t>C</a:t>
            </a:r>
            <a:r>
              <a:rPr lang="zh-CN" altLang="en-US" dirty="0">
                <a:solidFill>
                  <a:srgbClr val="FF0000"/>
                </a:solidFill>
                <a:latin typeface="Times New Roman" panose="02020603050405020304" pitchFamily="18" charset="0"/>
              </a:rPr>
              <a:t>语言</a:t>
            </a:r>
            <a:r>
              <a:rPr lang="zh-CN" altLang="en-US" noProof="1">
                <a:latin typeface="Times New Roman" panose="02020603050405020304" pitchFamily="18" charset="0"/>
              </a:rPr>
              <a:t>。</a:t>
            </a:r>
            <a:endParaRPr lang="zh-CN" altLang="en-US" dirty="0">
              <a:latin typeface="Times New Roman" panose="02020603050405020304" pitchFamily="18" charset="0"/>
            </a:endParaRPr>
          </a:p>
          <a:p>
            <a:pPr algn="just"/>
            <a:r>
              <a:rPr lang="zh-CN" altLang="en-US" dirty="0">
                <a:latin typeface="Times New Roman" panose="02020603050405020304" pitchFamily="18" charset="0"/>
              </a:rPr>
              <a:t>过程体中的非局部引用可以直接使用静态确定的地址</a:t>
            </a:r>
          </a:p>
          <a:p>
            <a:pPr algn="just"/>
            <a:r>
              <a:rPr lang="zh-CN" altLang="en-US" dirty="0">
                <a:latin typeface="Times New Roman" panose="02020603050405020304" pitchFamily="18" charset="0"/>
              </a:rPr>
              <a:t>局部变量在栈顶的活动记录中，可以通过</a:t>
            </a:r>
            <a:r>
              <a:rPr lang="en-US" altLang="zh-CN" i="1" dirty="0" err="1">
                <a:latin typeface="Times New Roman" panose="02020603050405020304" pitchFamily="18" charset="0"/>
              </a:rPr>
              <a:t>sp</a:t>
            </a:r>
            <a:r>
              <a:rPr lang="zh-CN" altLang="en-US" dirty="0">
                <a:latin typeface="Times New Roman" panose="02020603050405020304" pitchFamily="18" charset="0"/>
              </a:rPr>
              <a:t>指针来访问</a:t>
            </a:r>
          </a:p>
          <a:p>
            <a:pPr algn="just"/>
            <a:r>
              <a:rPr lang="zh-CN" altLang="en-US" dirty="0">
                <a:latin typeface="Times New Roman" panose="02020603050405020304" pitchFamily="18" charset="0"/>
              </a:rPr>
              <a:t>无须深入栈中取数据，无须访问链</a:t>
            </a:r>
          </a:p>
          <a:p>
            <a:pPr algn="just"/>
            <a:r>
              <a:rPr lang="zh-CN" altLang="en-US" dirty="0">
                <a:latin typeface="Times New Roman" panose="02020603050405020304" pitchFamily="18" charset="0"/>
              </a:rPr>
              <a:t>过程可以作为参数来传递，也可以作为结果来返回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5363">
                                            <p:txEl>
                                              <p:pRg st="0" end="0"/>
                                            </p:txEl>
                                          </p:spTgt>
                                        </p:tgtEl>
                                        <p:attrNameLst>
                                          <p:attrName>style.visibility</p:attrName>
                                        </p:attrNameLst>
                                      </p:cBhvr>
                                      <p:to>
                                        <p:strVal val="visible"/>
                                      </p:to>
                                    </p:set>
                                    <p:animEffect transition="in" filter="blinds(horizontal)">
                                      <p:cBhvr>
                                        <p:cTn id="7" dur="500"/>
                                        <p:tgtEl>
                                          <p:spTgt spid="257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75363">
                                            <p:txEl>
                                              <p:pRg st="1" end="1"/>
                                            </p:txEl>
                                          </p:spTgt>
                                        </p:tgtEl>
                                        <p:attrNameLst>
                                          <p:attrName>style.visibility</p:attrName>
                                        </p:attrNameLst>
                                      </p:cBhvr>
                                      <p:to>
                                        <p:strVal val="visible"/>
                                      </p:to>
                                    </p:set>
                                    <p:animEffect transition="in" filter="blinds(horizontal)">
                                      <p:cBhvr>
                                        <p:cTn id="12" dur="500"/>
                                        <p:tgtEl>
                                          <p:spTgt spid="257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75363">
                                            <p:txEl>
                                              <p:pRg st="2" end="2"/>
                                            </p:txEl>
                                          </p:spTgt>
                                        </p:tgtEl>
                                        <p:attrNameLst>
                                          <p:attrName>style.visibility</p:attrName>
                                        </p:attrNameLst>
                                      </p:cBhvr>
                                      <p:to>
                                        <p:strVal val="visible"/>
                                      </p:to>
                                    </p:set>
                                    <p:animEffect transition="in" filter="blinds(horizontal)">
                                      <p:cBhvr>
                                        <p:cTn id="17" dur="500"/>
                                        <p:tgtEl>
                                          <p:spTgt spid="257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75363">
                                            <p:txEl>
                                              <p:pRg st="3" end="3"/>
                                            </p:txEl>
                                          </p:spTgt>
                                        </p:tgtEl>
                                        <p:attrNameLst>
                                          <p:attrName>style.visibility</p:attrName>
                                        </p:attrNameLst>
                                      </p:cBhvr>
                                      <p:to>
                                        <p:strVal val="visible"/>
                                      </p:to>
                                    </p:set>
                                    <p:animEffect transition="in" filter="blinds(horizontal)">
                                      <p:cBhvr>
                                        <p:cTn id="22" dur="500"/>
                                        <p:tgtEl>
                                          <p:spTgt spid="257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75363">
                                            <p:txEl>
                                              <p:pRg st="4" end="4"/>
                                            </p:txEl>
                                          </p:spTgt>
                                        </p:tgtEl>
                                        <p:attrNameLst>
                                          <p:attrName>style.visibility</p:attrName>
                                        </p:attrNameLst>
                                      </p:cBhvr>
                                      <p:to>
                                        <p:strVal val="visible"/>
                                      </p:to>
                                    </p:set>
                                    <p:animEffect transition="in" filter="blinds(horizontal)">
                                      <p:cBhvr>
                                        <p:cTn id="27" dur="500"/>
                                        <p:tgtEl>
                                          <p:spTgt spid="257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536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199106">
            <a:extLst>
              <a:ext uri="{FF2B5EF4-FFF2-40B4-BE49-F238E27FC236}">
                <a16:creationId xmlns:a16="http://schemas.microsoft.com/office/drawing/2014/main" id="{6B0604A7-76D5-D574-922B-6546010246EC}"/>
              </a:ext>
            </a:extLst>
          </p:cNvPr>
          <p:cNvSpPr>
            <a:spLocks noGrp="1" noChangeArrowheads="1"/>
          </p:cNvSpPr>
          <p:nvPr>
            <p:ph type="title"/>
          </p:nvPr>
        </p:nvSpPr>
        <p:spPr/>
        <p:txBody>
          <a:bodyPr anchor="ctr"/>
          <a:lstStyle/>
          <a:p>
            <a:r>
              <a:rPr lang="en-US" altLang="zh-CN">
                <a:latin typeface="Times New Roman" panose="02020603050405020304" pitchFamily="18" charset="0"/>
              </a:rPr>
              <a:t>9.5.1 </a:t>
            </a:r>
            <a:r>
              <a:rPr lang="zh-CN" altLang="en-US">
                <a:latin typeface="Times New Roman" panose="02020603050405020304" pitchFamily="18" charset="0"/>
              </a:rPr>
              <a:t>无过程嵌套的静态作用域</a:t>
            </a:r>
          </a:p>
        </p:txBody>
      </p:sp>
      <p:sp>
        <p:nvSpPr>
          <p:cNvPr id="100353" name="文本占位符 1199105">
            <a:extLst>
              <a:ext uri="{FF2B5EF4-FFF2-40B4-BE49-F238E27FC236}">
                <a16:creationId xmlns:a16="http://schemas.microsoft.com/office/drawing/2014/main" id="{D9518256-B128-2193-771E-E944682A8BF6}"/>
              </a:ext>
            </a:extLst>
          </p:cNvPr>
          <p:cNvSpPr>
            <a:spLocks noGrp="1" noChangeArrowheads="1"/>
          </p:cNvSpPr>
          <p:nvPr>
            <p:ph type="body" sz="quarter" idx="13"/>
          </p:nvPr>
        </p:nvSpPr>
        <p:spPr/>
        <p:txBody>
          <a:bodyPr/>
          <a:lstStyle/>
          <a:p>
            <a:pPr algn="just">
              <a:spcBef>
                <a:spcPct val="10000"/>
              </a:spcBef>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C</a:t>
            </a:r>
            <a:r>
              <a:rPr lang="zh-CN" altLang="en-US" dirty="0">
                <a:latin typeface="Times New Roman" panose="02020603050405020304" pitchFamily="18" charset="0"/>
              </a:rPr>
              <a:t>语言的函数声明不能嵌套，函数不论在什么情况下激活，要访问的数据分成两种情况</a:t>
            </a:r>
            <a:r>
              <a:rPr lang="en-US" altLang="zh-CN" dirty="0">
                <a:latin typeface="Times New Roman" panose="02020603050405020304" pitchFamily="18" charset="0"/>
              </a:rPr>
              <a:t>:</a:t>
            </a:r>
          </a:p>
          <a:p>
            <a:pPr algn="just">
              <a:spcBef>
                <a:spcPct val="10000"/>
              </a:spcBef>
            </a:pPr>
            <a:r>
              <a:rPr lang="zh-CN" altLang="en-US" dirty="0">
                <a:solidFill>
                  <a:srgbClr val="3B3BFF"/>
                </a:solidFill>
              </a:rPr>
              <a:t>非静态局部变量</a:t>
            </a:r>
            <a:r>
              <a:rPr lang="zh-CN" altLang="en-US" dirty="0">
                <a:latin typeface="Times New Roman" panose="02020603050405020304" pitchFamily="18" charset="0"/>
              </a:rPr>
              <a:t>（包括形式参数），它们分配在活动记录栈顶的那个活动记录中</a:t>
            </a:r>
          </a:p>
          <a:p>
            <a:pPr algn="just">
              <a:spcBef>
                <a:spcPct val="10000"/>
              </a:spcBef>
            </a:pPr>
            <a:r>
              <a:rPr lang="zh-CN" altLang="en-US" dirty="0">
                <a:solidFill>
                  <a:srgbClr val="3B3BFF"/>
                </a:solidFill>
              </a:rPr>
              <a:t>外部变量</a:t>
            </a:r>
            <a:r>
              <a:rPr lang="zh-CN" altLang="en-US" dirty="0">
                <a:latin typeface="Times New Roman" panose="02020603050405020304" pitchFamily="18" charset="0"/>
              </a:rPr>
              <a:t>（包括定义在其它源文件中的外部变量）</a:t>
            </a:r>
            <a:r>
              <a:rPr lang="zh-CN" altLang="en-US" dirty="0">
                <a:solidFill>
                  <a:srgbClr val="3B3BFF"/>
                </a:solidFill>
              </a:rPr>
              <a:t>和静态的局部变量</a:t>
            </a:r>
            <a:r>
              <a:rPr lang="zh-CN" altLang="en-US" dirty="0">
                <a:latin typeface="Times New Roman" panose="02020603050405020304" pitchFamily="18" charset="0"/>
              </a:rPr>
              <a:t>，它们都分配在静态数据区 </a:t>
            </a:r>
          </a:p>
        </p:txBody>
      </p:sp>
      <p:sp>
        <p:nvSpPr>
          <p:cNvPr id="4" name="日期占位符 3">
            <a:extLst>
              <a:ext uri="{FF2B5EF4-FFF2-40B4-BE49-F238E27FC236}">
                <a16:creationId xmlns:a16="http://schemas.microsoft.com/office/drawing/2014/main" id="{AE14F92E-4BAF-0268-9224-592EBF1FA4A9}"/>
              </a:ext>
            </a:extLst>
          </p:cNvPr>
          <p:cNvSpPr txBox="1">
            <a:spLocks noGrp="1"/>
          </p:cNvSpPr>
          <p:nvPr/>
        </p:nvSpPr>
        <p:spPr bwMode="auto">
          <a:xfrm>
            <a:off x="1981200" y="6245225"/>
            <a:ext cx="2133600" cy="476250"/>
          </a:xfrm>
          <a:prstGeom prst="rect">
            <a:avLst/>
          </a:prstGeom>
          <a:noFill/>
          <a:ln>
            <a:miter lim="800000"/>
          </a:ln>
        </p:spPr>
        <p:txBody>
          <a:bodyPr/>
          <a:lstStyle/>
          <a:p>
            <a:pPr>
              <a:buFontTx/>
              <a:buNone/>
              <a:defRPr/>
            </a:pPr>
            <a:fld id="{760A93FD-2A72-4600-94EF-4FD7146CCD33}" type="datetime1">
              <a:rPr lang="zh-CN" altLang="en-US" sz="1400">
                <a:ea typeface="宋体" pitchFamily="2" charset="-122"/>
              </a:rPr>
              <a:pPr>
                <a:buFontTx/>
                <a:buNone/>
                <a:defRPr/>
              </a:pPr>
              <a:t>2022/7/13</a:t>
            </a:fld>
            <a:endParaRPr lang="en-US" altLang="zh-CN" sz="1400">
              <a:ea typeface="宋体" pitchFamily="2" charset="-122"/>
            </a:endParaRPr>
          </a:p>
        </p:txBody>
      </p:sp>
      <p:sp>
        <p:nvSpPr>
          <p:cNvPr id="100356" name="灯片编号占位符 5">
            <a:extLst>
              <a:ext uri="{FF2B5EF4-FFF2-40B4-BE49-F238E27FC236}">
                <a16:creationId xmlns:a16="http://schemas.microsoft.com/office/drawing/2014/main" id="{BB7EDFA9-A680-BAAA-E311-5975FCE79636}"/>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5850911C-56F1-4D86-9DCA-7F4AE6F5402F}" type="slidenum">
              <a:rPr lang="en-US" altLang="zh-CN" sz="1400">
                <a:ea typeface="宋体" panose="02010600030101010101" pitchFamily="2" charset="-122"/>
              </a:rPr>
              <a:pPr algn="r"/>
              <a:t>56</a:t>
            </a:fld>
            <a:endParaRPr lang="en-US" altLang="zh-CN" sz="140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B5DB3-9EF1-2A3A-9E36-0FAD0753EE2C}"/>
              </a:ext>
            </a:extLst>
          </p:cNvPr>
          <p:cNvSpPr>
            <a:spLocks noGrp="1"/>
          </p:cNvSpPr>
          <p:nvPr>
            <p:ph type="title"/>
          </p:nvPr>
        </p:nvSpPr>
        <p:spPr/>
        <p:txBody>
          <a:bodyPr/>
          <a:lstStyle/>
          <a:p>
            <a:r>
              <a:rPr lang="zh-CN" altLang="en-US" noProof="1">
                <a:solidFill>
                  <a:srgbClr val="0000FF"/>
                </a:solidFill>
                <a:latin typeface="微软雅黑" panose="020B0503020204020204" pitchFamily="34" charset="-122"/>
                <a:ea typeface="微软雅黑" panose="020B0503020204020204" pitchFamily="34" charset="-122"/>
              </a:rPr>
              <a:t>主程序</a:t>
            </a:r>
            <a:r>
              <a:rPr lang="zh-CN" altLang="en-US" noProof="1">
                <a:latin typeface="微软雅黑" panose="020B0503020204020204" pitchFamily="34" charset="-122"/>
                <a:ea typeface="微软雅黑" panose="020B0503020204020204" pitchFamily="34" charset="-122"/>
              </a:rPr>
              <a:t>→</a:t>
            </a:r>
            <a:r>
              <a:rPr lang="zh-CN" altLang="en-US" noProof="1">
                <a:solidFill>
                  <a:srgbClr val="CC6600"/>
                </a:solidFill>
                <a:latin typeface="微软雅黑" panose="020B0503020204020204" pitchFamily="34" charset="-122"/>
                <a:ea typeface="微软雅黑" panose="020B0503020204020204" pitchFamily="34" charset="-122"/>
              </a:rPr>
              <a:t>过程</a:t>
            </a:r>
            <a:r>
              <a:rPr lang="en-US" altLang="zh-CN" dirty="0">
                <a:solidFill>
                  <a:srgbClr val="CC6600"/>
                </a:solidFill>
                <a:latin typeface="微软雅黑" panose="020B0503020204020204" pitchFamily="34" charset="-122"/>
                <a:ea typeface="微软雅黑" panose="020B0503020204020204" pitchFamily="34" charset="-122"/>
              </a:rPr>
              <a:t>Q</a:t>
            </a:r>
            <a:r>
              <a:rPr lang="en-US" altLang="zh-CN" noProof="1">
                <a:latin typeface="微软雅黑" panose="020B0503020204020204" pitchFamily="34" charset="-122"/>
                <a:ea typeface="微软雅黑" panose="020B0503020204020204" pitchFamily="34" charset="-122"/>
              </a:rPr>
              <a:t> →</a:t>
            </a:r>
            <a:r>
              <a:rPr lang="zh-CN" altLang="en-US" noProof="1">
                <a:solidFill>
                  <a:srgbClr val="339933"/>
                </a:solidFill>
                <a:latin typeface="微软雅黑" panose="020B0503020204020204" pitchFamily="34" charset="-122"/>
                <a:ea typeface="微软雅黑" panose="020B0503020204020204" pitchFamily="34" charset="-122"/>
              </a:rPr>
              <a:t>过程</a:t>
            </a:r>
            <a:r>
              <a:rPr lang="en-US" altLang="zh-CN" dirty="0">
                <a:solidFill>
                  <a:srgbClr val="339933"/>
                </a:solidFill>
                <a:latin typeface="微软雅黑" panose="020B0503020204020204" pitchFamily="34" charset="-122"/>
                <a:ea typeface="微软雅黑" panose="020B0503020204020204" pitchFamily="34" charset="-122"/>
              </a:rPr>
              <a:t>R</a:t>
            </a:r>
            <a:endParaRPr lang="zh-CN" altLang="en-US" dirty="0"/>
          </a:p>
        </p:txBody>
      </p:sp>
      <p:sp>
        <p:nvSpPr>
          <p:cNvPr id="102401" name="日期占位符 4">
            <a:extLst>
              <a:ext uri="{FF2B5EF4-FFF2-40B4-BE49-F238E27FC236}">
                <a16:creationId xmlns:a16="http://schemas.microsoft.com/office/drawing/2014/main" id="{CDA28D17-C32D-EF36-6FCC-A461D91B5671}"/>
              </a:ext>
            </a:extLst>
          </p:cNvPr>
          <p:cNvSpPr>
            <a:spLocks noGrp="1" noChangeArrowheads="1"/>
          </p:cNvSpPr>
          <p:nvPr>
            <p:ph type="dt" sz="half"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a:buClrTx/>
            </a:pPr>
            <a:fld id="{902DE85F-11DB-4CBC-98BD-9B945CF47530}" type="datetime1">
              <a:rPr lang="zh-CN" altLang="en-US" smtClean="0">
                <a:latin typeface="微软雅黑" panose="020B0503020204020204" pitchFamily="34" charset="-122"/>
                <a:ea typeface="微软雅黑" panose="020B0503020204020204" pitchFamily="34" charset="-122"/>
              </a:rPr>
              <a:pPr>
                <a:buClrTx/>
              </a:pPr>
              <a:t>2022/7/13</a:t>
            </a:fld>
            <a:endParaRPr lang="en-US" altLang="zh-CN" dirty="0">
              <a:latin typeface="微软雅黑" panose="020B0503020204020204" pitchFamily="34" charset="-122"/>
              <a:ea typeface="微软雅黑" panose="020B0503020204020204" pitchFamily="34" charset="-122"/>
            </a:endParaRPr>
          </a:p>
        </p:txBody>
      </p:sp>
      <p:sp>
        <p:nvSpPr>
          <p:cNvPr id="102402" name="灯片编号占位符 6">
            <a:extLst>
              <a:ext uri="{FF2B5EF4-FFF2-40B4-BE49-F238E27FC236}">
                <a16:creationId xmlns:a16="http://schemas.microsoft.com/office/drawing/2014/main" id="{4A72C552-02D0-A006-75C5-53ECA9A6AB8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855A0FA-F830-4647-9A15-91917DFF2B80}" type="slidenum">
              <a:rPr lang="en-US" altLang="zh-CN">
                <a:latin typeface="微软雅黑" panose="020B0503020204020204" pitchFamily="34" charset="-122"/>
                <a:ea typeface="微软雅黑" panose="020B0503020204020204" pitchFamily="34" charset="-122"/>
              </a:rPr>
              <a:pPr/>
              <a:t>57</a:t>
            </a:fld>
            <a:endParaRPr lang="en-US" altLang="zh-CN">
              <a:latin typeface="微软雅黑" panose="020B0503020204020204" pitchFamily="34" charset="-122"/>
              <a:ea typeface="微软雅黑" panose="020B0503020204020204" pitchFamily="34" charset="-122"/>
            </a:endParaRPr>
          </a:p>
        </p:txBody>
      </p:sp>
      <p:sp>
        <p:nvSpPr>
          <p:cNvPr id="102403" name="Rectangle 2">
            <a:extLst>
              <a:ext uri="{FF2B5EF4-FFF2-40B4-BE49-F238E27FC236}">
                <a16:creationId xmlns:a16="http://schemas.microsoft.com/office/drawing/2014/main" id="{4AB51DFA-CD67-D4EE-2ED8-86CE5C736452}"/>
              </a:ext>
            </a:extLst>
          </p:cNvPr>
          <p:cNvSpPr>
            <a:spLocks noGrp="1" noChangeArrowheads="1"/>
          </p:cNvSpPr>
          <p:nvPr>
            <p:ph type="body" sz="quarter" idx="13"/>
          </p:nvPr>
        </p:nvSpPr>
        <p:spPr>
          <a:xfrm>
            <a:off x="1064596" y="1443018"/>
            <a:ext cx="9783916" cy="4682574"/>
          </a:xfrm>
        </p:spPr>
        <p:txBody>
          <a:bodyPr>
            <a:normAutofit fontScale="62500" lnSpcReduction="20000"/>
          </a:bodyPr>
          <a:lstStyle/>
          <a:p>
            <a:pPr algn="just">
              <a:lnSpc>
                <a:spcPct val="90000"/>
              </a:lnSpc>
              <a:buFont typeface="Wingdings" panose="05000000000000000000" pitchFamily="2" charset="2"/>
              <a:buNone/>
            </a:pPr>
            <a:r>
              <a:rPr lang="en-US" altLang="zh-CN" dirty="0">
                <a:solidFill>
                  <a:srgbClr val="FF3300"/>
                </a:solidFill>
              </a:rPr>
              <a:t> </a:t>
            </a:r>
            <a:r>
              <a:rPr lang="zh-CN" altLang="en-US" dirty="0">
                <a:solidFill>
                  <a:srgbClr val="FF3300"/>
                </a:solidFill>
              </a:rPr>
              <a:t>全局数据说明</a:t>
            </a:r>
          </a:p>
          <a:p>
            <a:pPr algn="just">
              <a:lnSpc>
                <a:spcPct val="90000"/>
              </a:lnSpc>
              <a:buFont typeface="Wingdings" panose="05000000000000000000" pitchFamily="2" charset="2"/>
              <a:buNone/>
            </a:pPr>
            <a:r>
              <a:rPr lang="en-US" altLang="zh-CN" dirty="0">
                <a:solidFill>
                  <a:srgbClr val="0000FF"/>
                </a:solidFill>
              </a:rPr>
              <a:t>main( )</a:t>
            </a:r>
          </a:p>
          <a:p>
            <a:pPr algn="just">
              <a:lnSpc>
                <a:spcPct val="90000"/>
              </a:lnSpc>
              <a:buFont typeface="Wingdings" panose="05000000000000000000" pitchFamily="2" charset="2"/>
              <a:buNone/>
            </a:pPr>
            <a:r>
              <a:rPr lang="en-US" altLang="zh-CN" dirty="0">
                <a:solidFill>
                  <a:srgbClr val="0000FF"/>
                </a:solidFill>
              </a:rPr>
              <a:t>{   </a:t>
            </a:r>
          </a:p>
          <a:p>
            <a:pPr algn="just">
              <a:lnSpc>
                <a:spcPct val="90000"/>
              </a:lnSpc>
              <a:buFont typeface="Wingdings" panose="05000000000000000000" pitchFamily="2" charset="2"/>
              <a:buNone/>
            </a:pPr>
            <a:r>
              <a:rPr lang="en-US" altLang="zh-CN" dirty="0">
                <a:solidFill>
                  <a:srgbClr val="0000FF"/>
                </a:solidFill>
              </a:rPr>
              <a:t>	   main</a:t>
            </a:r>
            <a:r>
              <a:rPr lang="zh-CN" altLang="en-US" dirty="0">
                <a:solidFill>
                  <a:srgbClr val="0000FF"/>
                </a:solidFill>
              </a:rPr>
              <a:t>中的数据说明</a:t>
            </a:r>
          </a:p>
          <a:p>
            <a:pPr algn="just">
              <a:lnSpc>
                <a:spcPct val="90000"/>
              </a:lnSpc>
              <a:buFont typeface="Wingdings" panose="05000000000000000000" pitchFamily="2" charset="2"/>
              <a:buNone/>
            </a:pPr>
            <a:r>
              <a:rPr lang="en-US" altLang="zh-CN" dirty="0">
                <a:solidFill>
                  <a:srgbClr val="0000FF"/>
                </a:solidFill>
              </a:rPr>
              <a:t>}</a:t>
            </a:r>
          </a:p>
          <a:p>
            <a:pPr algn="just">
              <a:lnSpc>
                <a:spcPct val="90000"/>
              </a:lnSpc>
              <a:buFont typeface="Wingdings" panose="05000000000000000000" pitchFamily="2" charset="2"/>
              <a:buNone/>
            </a:pPr>
            <a:r>
              <a:rPr lang="en-US" altLang="zh-CN" dirty="0">
                <a:solidFill>
                  <a:srgbClr val="339933"/>
                </a:solidFill>
              </a:rPr>
              <a:t> void R( )</a:t>
            </a:r>
          </a:p>
          <a:p>
            <a:pPr algn="just">
              <a:lnSpc>
                <a:spcPct val="90000"/>
              </a:lnSpc>
              <a:buFont typeface="Wingdings" panose="05000000000000000000" pitchFamily="2" charset="2"/>
              <a:buNone/>
            </a:pPr>
            <a:r>
              <a:rPr lang="en-US" altLang="zh-CN" dirty="0">
                <a:solidFill>
                  <a:srgbClr val="339933"/>
                </a:solidFill>
              </a:rPr>
              <a:t>{   </a:t>
            </a:r>
          </a:p>
          <a:p>
            <a:pPr algn="just">
              <a:lnSpc>
                <a:spcPct val="90000"/>
              </a:lnSpc>
              <a:buFont typeface="Wingdings" panose="05000000000000000000" pitchFamily="2" charset="2"/>
              <a:buNone/>
            </a:pPr>
            <a:r>
              <a:rPr lang="en-US" altLang="zh-CN" dirty="0">
                <a:solidFill>
                  <a:srgbClr val="339933"/>
                </a:solidFill>
              </a:rPr>
              <a:t>R</a:t>
            </a:r>
            <a:r>
              <a:rPr lang="zh-CN" altLang="en-US" dirty="0">
                <a:solidFill>
                  <a:srgbClr val="339933"/>
                </a:solidFill>
              </a:rPr>
              <a:t>中的数据说明</a:t>
            </a:r>
          </a:p>
          <a:p>
            <a:pPr algn="just">
              <a:lnSpc>
                <a:spcPct val="90000"/>
              </a:lnSpc>
              <a:buFont typeface="Wingdings" panose="05000000000000000000" pitchFamily="2" charset="2"/>
              <a:buNone/>
            </a:pPr>
            <a:r>
              <a:rPr lang="en-US" altLang="zh-CN" dirty="0">
                <a:solidFill>
                  <a:srgbClr val="339933"/>
                </a:solidFill>
              </a:rPr>
              <a:t>}</a:t>
            </a:r>
          </a:p>
          <a:p>
            <a:pPr algn="just">
              <a:lnSpc>
                <a:spcPct val="90000"/>
              </a:lnSpc>
              <a:buFont typeface="Wingdings" panose="05000000000000000000" pitchFamily="2" charset="2"/>
              <a:buNone/>
            </a:pPr>
            <a:r>
              <a:rPr lang="en-US" altLang="zh-CN" dirty="0"/>
              <a:t>…</a:t>
            </a:r>
          </a:p>
          <a:p>
            <a:pPr algn="just">
              <a:lnSpc>
                <a:spcPct val="90000"/>
              </a:lnSpc>
              <a:buFont typeface="Wingdings" panose="05000000000000000000" pitchFamily="2" charset="2"/>
              <a:buNone/>
            </a:pPr>
            <a:r>
              <a:rPr lang="en-US" altLang="zh-CN" dirty="0">
                <a:solidFill>
                  <a:srgbClr val="CC6600"/>
                </a:solidFill>
              </a:rPr>
              <a:t>void Q( )</a:t>
            </a:r>
          </a:p>
          <a:p>
            <a:pPr algn="just">
              <a:lnSpc>
                <a:spcPct val="90000"/>
              </a:lnSpc>
              <a:buFont typeface="Wingdings" panose="05000000000000000000" pitchFamily="2" charset="2"/>
              <a:buNone/>
            </a:pPr>
            <a:r>
              <a:rPr lang="en-US" altLang="zh-CN" dirty="0">
                <a:solidFill>
                  <a:srgbClr val="CC6600"/>
                </a:solidFill>
              </a:rPr>
              <a:t>{   </a:t>
            </a:r>
          </a:p>
          <a:p>
            <a:pPr algn="just">
              <a:lnSpc>
                <a:spcPct val="90000"/>
              </a:lnSpc>
              <a:buFont typeface="Wingdings" panose="05000000000000000000" pitchFamily="2" charset="2"/>
              <a:buNone/>
            </a:pPr>
            <a:r>
              <a:rPr lang="en-US" altLang="zh-CN" dirty="0">
                <a:solidFill>
                  <a:srgbClr val="CC6600"/>
                </a:solidFill>
              </a:rPr>
              <a:t>      Q</a:t>
            </a:r>
            <a:r>
              <a:rPr lang="zh-CN" altLang="en-US" dirty="0">
                <a:solidFill>
                  <a:srgbClr val="CC6600"/>
                </a:solidFill>
              </a:rPr>
              <a:t>中的数据说明</a:t>
            </a:r>
          </a:p>
          <a:p>
            <a:pPr algn="just">
              <a:lnSpc>
                <a:spcPct val="90000"/>
              </a:lnSpc>
              <a:buFont typeface="Wingdings" panose="05000000000000000000" pitchFamily="2" charset="2"/>
              <a:buNone/>
            </a:pPr>
            <a:r>
              <a:rPr lang="en-US" altLang="zh-CN" dirty="0">
                <a:solidFill>
                  <a:srgbClr val="CC6600"/>
                </a:solidFill>
              </a:rPr>
              <a:t>}</a:t>
            </a:r>
          </a:p>
        </p:txBody>
      </p:sp>
      <p:sp>
        <p:nvSpPr>
          <p:cNvPr id="2577412" name="Rectangle 4">
            <a:extLst>
              <a:ext uri="{FF2B5EF4-FFF2-40B4-BE49-F238E27FC236}">
                <a16:creationId xmlns:a16="http://schemas.microsoft.com/office/drawing/2014/main" id="{CDD0A700-377A-29F5-8E0E-7D3A9DB6D2D9}"/>
              </a:ext>
            </a:extLst>
          </p:cNvPr>
          <p:cNvSpPr>
            <a:spLocks noChangeArrowheads="1"/>
          </p:cNvSpPr>
          <p:nvPr/>
        </p:nvSpPr>
        <p:spPr bwMode="auto">
          <a:xfrm>
            <a:off x="7162800" y="2895600"/>
            <a:ext cx="2749550" cy="700088"/>
          </a:xfrm>
          <a:prstGeom prst="rect">
            <a:avLst/>
          </a:prstGeom>
          <a:solidFill>
            <a:srgbClr val="CC6600"/>
          </a:solidFill>
          <a:ln w="19050">
            <a:solidFill>
              <a:schemeClr val="tx1"/>
            </a:solidFill>
            <a:miter lim="800000"/>
            <a:headEnd/>
            <a:tailEnd/>
          </a:ln>
        </p:spPr>
        <p:txBody>
          <a:bodyPr wrap="none" anchor="ctr"/>
          <a:lstStyle/>
          <a:p>
            <a:pPr algn="ctr"/>
            <a:r>
              <a:rPr lang="en-US" altLang="zh-CN" sz="2800" b="1">
                <a:solidFill>
                  <a:schemeClr val="bg1"/>
                </a:solidFill>
                <a:latin typeface="微软雅黑" panose="020B0503020204020204" pitchFamily="34" charset="-122"/>
                <a:ea typeface="微软雅黑" panose="020B0503020204020204" pitchFamily="34" charset="-122"/>
              </a:rPr>
              <a:t>Q</a:t>
            </a:r>
            <a:r>
              <a:rPr lang="zh-CN" altLang="zh-CN" sz="2800" b="1">
                <a:solidFill>
                  <a:schemeClr val="bg1"/>
                </a:solidFill>
                <a:latin typeface="微软雅黑" panose="020B0503020204020204" pitchFamily="34" charset="-122"/>
                <a:ea typeface="微软雅黑" panose="020B0503020204020204" pitchFamily="34" charset="-122"/>
              </a:rPr>
              <a:t>的活动记录</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2577413" name="Rectangle 5">
            <a:extLst>
              <a:ext uri="{FF2B5EF4-FFF2-40B4-BE49-F238E27FC236}">
                <a16:creationId xmlns:a16="http://schemas.microsoft.com/office/drawing/2014/main" id="{132AE6B1-E3F6-88D1-CE42-1506FF9BCEF3}"/>
              </a:ext>
            </a:extLst>
          </p:cNvPr>
          <p:cNvSpPr>
            <a:spLocks noChangeArrowheads="1"/>
          </p:cNvSpPr>
          <p:nvPr/>
        </p:nvSpPr>
        <p:spPr bwMode="auto">
          <a:xfrm>
            <a:off x="7162800" y="3581400"/>
            <a:ext cx="2749550" cy="685800"/>
          </a:xfrm>
          <a:prstGeom prst="rect">
            <a:avLst/>
          </a:prstGeom>
          <a:solidFill>
            <a:srgbClr val="0000FF"/>
          </a:solidFill>
          <a:ln w="19050">
            <a:solidFill>
              <a:schemeClr val="tx1"/>
            </a:solidFill>
            <a:miter lim="800000"/>
            <a:headEnd/>
            <a:tailEnd/>
          </a:ln>
        </p:spPr>
        <p:txBody>
          <a:bodyPr wrap="none" anchor="ctr"/>
          <a:lstStyle/>
          <a:p>
            <a:pPr algn="ctr"/>
            <a:r>
              <a:rPr lang="zh-CN" altLang="en-US" sz="2800" b="1">
                <a:solidFill>
                  <a:schemeClr val="bg1"/>
                </a:solidFill>
                <a:latin typeface="微软雅黑" panose="020B0503020204020204" pitchFamily="34" charset="-122"/>
                <a:ea typeface="微软雅黑" panose="020B0503020204020204" pitchFamily="34" charset="-122"/>
              </a:rPr>
              <a:t>主程序</a:t>
            </a:r>
            <a:r>
              <a:rPr lang="zh-CN" altLang="zh-CN" sz="2800" b="1">
                <a:solidFill>
                  <a:schemeClr val="bg1"/>
                </a:solidFill>
                <a:latin typeface="微软雅黑" panose="020B0503020204020204" pitchFamily="34" charset="-122"/>
                <a:ea typeface="微软雅黑" panose="020B0503020204020204" pitchFamily="34" charset="-122"/>
              </a:rPr>
              <a:t>活动记录</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2577414" name="Rectangle 6">
            <a:extLst>
              <a:ext uri="{FF2B5EF4-FFF2-40B4-BE49-F238E27FC236}">
                <a16:creationId xmlns:a16="http://schemas.microsoft.com/office/drawing/2014/main" id="{21FE59DD-8A31-9875-C94C-E21BE30E7FD9}"/>
              </a:ext>
            </a:extLst>
          </p:cNvPr>
          <p:cNvSpPr>
            <a:spLocks noChangeArrowheads="1"/>
          </p:cNvSpPr>
          <p:nvPr/>
        </p:nvSpPr>
        <p:spPr bwMode="auto">
          <a:xfrm>
            <a:off x="7162800" y="2133600"/>
            <a:ext cx="2749550" cy="3048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b="1">
              <a:latin typeface="微软雅黑" panose="020B0503020204020204" pitchFamily="34" charset="-122"/>
              <a:ea typeface="微软雅黑" panose="020B0503020204020204" pitchFamily="34" charset="-122"/>
            </a:endParaRPr>
          </a:p>
        </p:txBody>
      </p:sp>
      <p:sp>
        <p:nvSpPr>
          <p:cNvPr id="2577415" name="Rectangle 7">
            <a:extLst>
              <a:ext uri="{FF2B5EF4-FFF2-40B4-BE49-F238E27FC236}">
                <a16:creationId xmlns:a16="http://schemas.microsoft.com/office/drawing/2014/main" id="{2CE149F4-E277-671E-C224-5B6A17FB2E65}"/>
              </a:ext>
            </a:extLst>
          </p:cNvPr>
          <p:cNvSpPr>
            <a:spLocks noChangeArrowheads="1"/>
          </p:cNvSpPr>
          <p:nvPr/>
        </p:nvSpPr>
        <p:spPr bwMode="auto">
          <a:xfrm>
            <a:off x="6248401" y="1981201"/>
            <a:ext cx="7397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微软雅黑" panose="020B0503020204020204" pitchFamily="34" charset="-122"/>
                <a:ea typeface="微软雅黑" panose="020B0503020204020204" pitchFamily="34" charset="-122"/>
              </a:rPr>
              <a:t>TOP</a:t>
            </a:r>
            <a:r>
              <a:rPr lang="en-US" altLang="zh-CN" sz="2800" b="1">
                <a:latin typeface="微软雅黑" panose="020B0503020204020204" pitchFamily="34" charset="-122"/>
                <a:ea typeface="微软雅黑" panose="020B0503020204020204" pitchFamily="34" charset="-122"/>
                <a:sym typeface="Symbol" panose="05050102010706020507" pitchFamily="18" charset="2"/>
              </a:rPr>
              <a:t></a:t>
            </a:r>
            <a:endParaRPr lang="en-US" altLang="zh-CN" sz="2800" b="1">
              <a:latin typeface="微软雅黑" panose="020B0503020204020204" pitchFamily="34" charset="-122"/>
              <a:ea typeface="微软雅黑" panose="020B0503020204020204" pitchFamily="34" charset="-122"/>
            </a:endParaRPr>
          </a:p>
        </p:txBody>
      </p:sp>
      <p:sp>
        <p:nvSpPr>
          <p:cNvPr id="2577416" name="Rectangle 8">
            <a:extLst>
              <a:ext uri="{FF2B5EF4-FFF2-40B4-BE49-F238E27FC236}">
                <a16:creationId xmlns:a16="http://schemas.microsoft.com/office/drawing/2014/main" id="{E688295D-F0D2-69B1-8F6C-02CFC8200AE0}"/>
              </a:ext>
            </a:extLst>
          </p:cNvPr>
          <p:cNvSpPr>
            <a:spLocks noChangeArrowheads="1"/>
          </p:cNvSpPr>
          <p:nvPr/>
        </p:nvSpPr>
        <p:spPr bwMode="auto">
          <a:xfrm>
            <a:off x="7162800" y="2133600"/>
            <a:ext cx="2749550" cy="762000"/>
          </a:xfrm>
          <a:prstGeom prst="rect">
            <a:avLst/>
          </a:prstGeom>
          <a:solidFill>
            <a:srgbClr val="008000"/>
          </a:solidFill>
          <a:ln w="19050">
            <a:solidFill>
              <a:schemeClr val="tx1"/>
            </a:solidFill>
            <a:miter lim="800000"/>
            <a:headEnd/>
            <a:tailEnd/>
          </a:ln>
        </p:spPr>
        <p:txBody>
          <a:bodyPr wrap="none" anchor="ctr"/>
          <a:lstStyle/>
          <a:p>
            <a:pPr algn="ctr"/>
            <a:r>
              <a:rPr lang="en-US" altLang="zh-CN" sz="2800" b="1">
                <a:solidFill>
                  <a:schemeClr val="bg1"/>
                </a:solidFill>
                <a:latin typeface="微软雅黑" panose="020B0503020204020204" pitchFamily="34" charset="-122"/>
                <a:ea typeface="微软雅黑" panose="020B0503020204020204" pitchFamily="34" charset="-122"/>
              </a:rPr>
              <a:t>R</a:t>
            </a:r>
            <a:r>
              <a:rPr lang="zh-CN" altLang="zh-CN" sz="2800" b="1">
                <a:solidFill>
                  <a:schemeClr val="bg1"/>
                </a:solidFill>
                <a:latin typeface="微软雅黑" panose="020B0503020204020204" pitchFamily="34" charset="-122"/>
                <a:ea typeface="微软雅黑" panose="020B0503020204020204" pitchFamily="34" charset="-122"/>
              </a:rPr>
              <a:t>的活动记录</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2577417" name="Rectangle 9">
            <a:extLst>
              <a:ext uri="{FF2B5EF4-FFF2-40B4-BE49-F238E27FC236}">
                <a16:creationId xmlns:a16="http://schemas.microsoft.com/office/drawing/2014/main" id="{38F98DE3-9A19-699C-FE96-C2A0A40DA18F}"/>
              </a:ext>
            </a:extLst>
          </p:cNvPr>
          <p:cNvSpPr>
            <a:spLocks noChangeArrowheads="1"/>
          </p:cNvSpPr>
          <p:nvPr/>
        </p:nvSpPr>
        <p:spPr bwMode="auto">
          <a:xfrm>
            <a:off x="6324601" y="2514601"/>
            <a:ext cx="7397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微软雅黑" panose="020B0503020204020204" pitchFamily="34" charset="-122"/>
                <a:ea typeface="微软雅黑" panose="020B0503020204020204" pitchFamily="34" charset="-122"/>
              </a:rPr>
              <a:t>SP</a:t>
            </a:r>
            <a:r>
              <a:rPr lang="en-US" altLang="zh-CN" sz="2800" b="1">
                <a:latin typeface="微软雅黑" panose="020B0503020204020204" pitchFamily="34" charset="-122"/>
                <a:ea typeface="微软雅黑" panose="020B0503020204020204" pitchFamily="34" charset="-122"/>
                <a:sym typeface="Symbol" panose="05050102010706020507" pitchFamily="18" charset="2"/>
              </a:rPr>
              <a:t></a:t>
            </a:r>
            <a:endParaRPr lang="en-US" altLang="zh-CN" sz="2800" b="1">
              <a:latin typeface="微软雅黑" panose="020B0503020204020204" pitchFamily="34" charset="-122"/>
              <a:ea typeface="微软雅黑" panose="020B0503020204020204" pitchFamily="34" charset="-122"/>
            </a:endParaRPr>
          </a:p>
        </p:txBody>
      </p:sp>
      <p:sp>
        <p:nvSpPr>
          <p:cNvPr id="2577418" name="Line 10">
            <a:extLst>
              <a:ext uri="{FF2B5EF4-FFF2-40B4-BE49-F238E27FC236}">
                <a16:creationId xmlns:a16="http://schemas.microsoft.com/office/drawing/2014/main" id="{674DEB3E-B9F9-0BB5-D0A4-7E9F2169C39B}"/>
              </a:ext>
            </a:extLst>
          </p:cNvPr>
          <p:cNvSpPr>
            <a:spLocks noChangeShapeType="1"/>
          </p:cNvSpPr>
          <p:nvPr/>
        </p:nvSpPr>
        <p:spPr bwMode="auto">
          <a:xfrm flipV="1">
            <a:off x="10210800" y="2133600"/>
            <a:ext cx="0" cy="312420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77419" name="Rectangle 11">
            <a:extLst>
              <a:ext uri="{FF2B5EF4-FFF2-40B4-BE49-F238E27FC236}">
                <a16:creationId xmlns:a16="http://schemas.microsoft.com/office/drawing/2014/main" id="{FCD50E15-4989-5734-59C7-B5F6D5312703}"/>
              </a:ext>
            </a:extLst>
          </p:cNvPr>
          <p:cNvSpPr>
            <a:spLocks noChangeArrowheads="1"/>
          </p:cNvSpPr>
          <p:nvPr/>
        </p:nvSpPr>
        <p:spPr bwMode="auto">
          <a:xfrm>
            <a:off x="4419601" y="2057400"/>
            <a:ext cx="2252663" cy="3810000"/>
          </a:xfrm>
          <a:prstGeom prst="rect">
            <a:avLst/>
          </a:prstGeom>
          <a:solidFill>
            <a:srgbClr val="FFCC99"/>
          </a:solidFill>
          <a:ln w="19050">
            <a:solidFill>
              <a:schemeClr val="tx1"/>
            </a:solidFill>
            <a:miter lim="800000"/>
            <a:headEnd/>
            <a:tailEnd/>
          </a:ln>
        </p:spPr>
        <p:txBody>
          <a:bodyPr wrap="none" anchor="ctr"/>
          <a:lstStyle/>
          <a:p>
            <a:endParaRPr lang="zh-CN" altLang="en-US" sz="2400" b="1">
              <a:latin typeface="微软雅黑" panose="020B0503020204020204" pitchFamily="34" charset="-122"/>
              <a:ea typeface="微软雅黑" panose="020B0503020204020204" pitchFamily="34" charset="-122"/>
            </a:endParaRPr>
          </a:p>
        </p:txBody>
      </p:sp>
      <p:sp>
        <p:nvSpPr>
          <p:cNvPr id="2577420" name="Rectangle 12">
            <a:extLst>
              <a:ext uri="{FF2B5EF4-FFF2-40B4-BE49-F238E27FC236}">
                <a16:creationId xmlns:a16="http://schemas.microsoft.com/office/drawing/2014/main" id="{49C66480-14B5-6686-C602-14F7C1010BA2}"/>
              </a:ext>
            </a:extLst>
          </p:cNvPr>
          <p:cNvSpPr>
            <a:spLocks noChangeArrowheads="1"/>
          </p:cNvSpPr>
          <p:nvPr/>
        </p:nvSpPr>
        <p:spPr bwMode="auto">
          <a:xfrm>
            <a:off x="4419601" y="4233864"/>
            <a:ext cx="2252663"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微软雅黑" panose="020B0503020204020204" pitchFamily="34" charset="-122"/>
                <a:ea typeface="微软雅黑" panose="020B0503020204020204" pitchFamily="34" charset="-122"/>
              </a:rPr>
              <a:t>参数个数</a:t>
            </a:r>
          </a:p>
        </p:txBody>
      </p:sp>
      <p:sp>
        <p:nvSpPr>
          <p:cNvPr id="2577421" name="Rectangle 13">
            <a:extLst>
              <a:ext uri="{FF2B5EF4-FFF2-40B4-BE49-F238E27FC236}">
                <a16:creationId xmlns:a16="http://schemas.microsoft.com/office/drawing/2014/main" id="{9617331E-61EA-CF65-29DC-E569A6DA1868}"/>
              </a:ext>
            </a:extLst>
          </p:cNvPr>
          <p:cNvSpPr>
            <a:spLocks noChangeArrowheads="1"/>
          </p:cNvSpPr>
          <p:nvPr/>
        </p:nvSpPr>
        <p:spPr bwMode="auto">
          <a:xfrm>
            <a:off x="4419601" y="4778376"/>
            <a:ext cx="2252663"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微软雅黑" panose="020B0503020204020204" pitchFamily="34" charset="-122"/>
                <a:ea typeface="微软雅黑" panose="020B0503020204020204" pitchFamily="34" charset="-122"/>
              </a:rPr>
              <a:t>返回地址</a:t>
            </a:r>
          </a:p>
        </p:txBody>
      </p:sp>
      <p:sp>
        <p:nvSpPr>
          <p:cNvPr id="2577422" name="Rectangle 14">
            <a:extLst>
              <a:ext uri="{FF2B5EF4-FFF2-40B4-BE49-F238E27FC236}">
                <a16:creationId xmlns:a16="http://schemas.microsoft.com/office/drawing/2014/main" id="{0BEE3CA2-2DB9-5E4D-B699-6AFEE6F525E2}"/>
              </a:ext>
            </a:extLst>
          </p:cNvPr>
          <p:cNvSpPr>
            <a:spLocks noChangeArrowheads="1"/>
          </p:cNvSpPr>
          <p:nvPr/>
        </p:nvSpPr>
        <p:spPr bwMode="auto">
          <a:xfrm>
            <a:off x="4419601" y="3690939"/>
            <a:ext cx="2252663"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微软雅黑" panose="020B0503020204020204" pitchFamily="34" charset="-122"/>
                <a:ea typeface="微软雅黑" panose="020B0503020204020204" pitchFamily="34" charset="-122"/>
              </a:rPr>
              <a:t>形式单元</a:t>
            </a:r>
            <a:endParaRPr lang="zh-CN" altLang="zh-CN" sz="2800" b="1">
              <a:latin typeface="微软雅黑" panose="020B0503020204020204" pitchFamily="34" charset="-122"/>
              <a:ea typeface="微软雅黑" panose="020B0503020204020204" pitchFamily="34" charset="-122"/>
            </a:endParaRPr>
          </a:p>
        </p:txBody>
      </p:sp>
      <p:sp>
        <p:nvSpPr>
          <p:cNvPr id="2577423" name="Rectangle 15">
            <a:extLst>
              <a:ext uri="{FF2B5EF4-FFF2-40B4-BE49-F238E27FC236}">
                <a16:creationId xmlns:a16="http://schemas.microsoft.com/office/drawing/2014/main" id="{E30D6E4D-10E0-F6A1-4310-37A68D271EF9}"/>
              </a:ext>
            </a:extLst>
          </p:cNvPr>
          <p:cNvSpPr>
            <a:spLocks noChangeArrowheads="1"/>
          </p:cNvSpPr>
          <p:nvPr/>
        </p:nvSpPr>
        <p:spPr bwMode="auto">
          <a:xfrm>
            <a:off x="4419601" y="2601913"/>
            <a:ext cx="2252663" cy="544512"/>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微软雅黑" panose="020B0503020204020204" pitchFamily="34" charset="-122"/>
                <a:ea typeface="微软雅黑" panose="020B0503020204020204" pitchFamily="34" charset="-122"/>
              </a:rPr>
              <a:t>内情向量</a:t>
            </a:r>
          </a:p>
        </p:txBody>
      </p:sp>
      <p:sp>
        <p:nvSpPr>
          <p:cNvPr id="2577424" name="Rectangle 16">
            <a:extLst>
              <a:ext uri="{FF2B5EF4-FFF2-40B4-BE49-F238E27FC236}">
                <a16:creationId xmlns:a16="http://schemas.microsoft.com/office/drawing/2014/main" id="{748E0918-6FBB-298C-D69B-CBF7959A4C20}"/>
              </a:ext>
            </a:extLst>
          </p:cNvPr>
          <p:cNvSpPr>
            <a:spLocks noChangeArrowheads="1"/>
          </p:cNvSpPr>
          <p:nvPr/>
        </p:nvSpPr>
        <p:spPr bwMode="auto">
          <a:xfrm>
            <a:off x="4419601" y="3146426"/>
            <a:ext cx="2252663" cy="54451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微软雅黑" panose="020B0503020204020204" pitchFamily="34" charset="-122"/>
                <a:ea typeface="微软雅黑" panose="020B0503020204020204" pitchFamily="34" charset="-122"/>
              </a:rPr>
              <a:t>局部变量</a:t>
            </a:r>
          </a:p>
        </p:txBody>
      </p:sp>
      <p:sp>
        <p:nvSpPr>
          <p:cNvPr id="2577425" name="Rectangle 17">
            <a:extLst>
              <a:ext uri="{FF2B5EF4-FFF2-40B4-BE49-F238E27FC236}">
                <a16:creationId xmlns:a16="http://schemas.microsoft.com/office/drawing/2014/main" id="{4DD4979C-23FB-3A54-5857-0BF471AA9873}"/>
              </a:ext>
            </a:extLst>
          </p:cNvPr>
          <p:cNvSpPr>
            <a:spLocks noChangeArrowheads="1"/>
          </p:cNvSpPr>
          <p:nvPr/>
        </p:nvSpPr>
        <p:spPr bwMode="auto">
          <a:xfrm>
            <a:off x="4419601" y="5322889"/>
            <a:ext cx="2252663"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微软雅黑" panose="020B0503020204020204" pitchFamily="34" charset="-122"/>
                <a:ea typeface="微软雅黑" panose="020B0503020204020204" pitchFamily="34" charset="-122"/>
              </a:rPr>
              <a:t>老</a:t>
            </a:r>
            <a:r>
              <a:rPr lang="en-US" altLang="en-US" sz="2800" b="1">
                <a:latin typeface="微软雅黑" panose="020B0503020204020204" pitchFamily="34" charset="-122"/>
                <a:ea typeface="微软雅黑" panose="020B0503020204020204" pitchFamily="34" charset="-122"/>
              </a:rPr>
              <a:t>SP</a:t>
            </a:r>
            <a:endParaRPr lang="en-US" altLang="zh-CN" sz="2800" b="1">
              <a:latin typeface="微软雅黑" panose="020B0503020204020204" pitchFamily="34" charset="-122"/>
              <a:ea typeface="微软雅黑" panose="020B0503020204020204" pitchFamily="34" charset="-122"/>
            </a:endParaRPr>
          </a:p>
        </p:txBody>
      </p:sp>
      <p:sp>
        <p:nvSpPr>
          <p:cNvPr id="2577426" name="Rectangle 18">
            <a:extLst>
              <a:ext uri="{FF2B5EF4-FFF2-40B4-BE49-F238E27FC236}">
                <a16:creationId xmlns:a16="http://schemas.microsoft.com/office/drawing/2014/main" id="{0550CFDA-5926-5D4F-9172-D44457575CDB}"/>
              </a:ext>
            </a:extLst>
          </p:cNvPr>
          <p:cNvSpPr>
            <a:spLocks noChangeArrowheads="1"/>
          </p:cNvSpPr>
          <p:nvPr/>
        </p:nvSpPr>
        <p:spPr bwMode="auto">
          <a:xfrm>
            <a:off x="4419601" y="2057401"/>
            <a:ext cx="2252663" cy="54451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微软雅黑" panose="020B0503020204020204" pitchFamily="34" charset="-122"/>
                <a:ea typeface="微软雅黑" panose="020B0503020204020204" pitchFamily="34" charset="-122"/>
              </a:rPr>
              <a:t>临时单元</a:t>
            </a:r>
          </a:p>
        </p:txBody>
      </p:sp>
      <p:sp>
        <p:nvSpPr>
          <p:cNvPr id="2577427" name="Line 19">
            <a:extLst>
              <a:ext uri="{FF2B5EF4-FFF2-40B4-BE49-F238E27FC236}">
                <a16:creationId xmlns:a16="http://schemas.microsoft.com/office/drawing/2014/main" id="{5CB97CA3-FC08-F7CF-7547-EFFE0463EDC4}"/>
              </a:ext>
            </a:extLst>
          </p:cNvPr>
          <p:cNvSpPr>
            <a:spLocks noChangeShapeType="1"/>
          </p:cNvSpPr>
          <p:nvPr/>
        </p:nvSpPr>
        <p:spPr bwMode="auto">
          <a:xfrm flipH="1" flipV="1">
            <a:off x="6629401" y="2057400"/>
            <a:ext cx="474663" cy="795338"/>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77428" name="Line 20">
            <a:extLst>
              <a:ext uri="{FF2B5EF4-FFF2-40B4-BE49-F238E27FC236}">
                <a16:creationId xmlns:a16="http://schemas.microsoft.com/office/drawing/2014/main" id="{98CD8740-1953-6088-AD1A-531387A5C5F0}"/>
              </a:ext>
            </a:extLst>
          </p:cNvPr>
          <p:cNvSpPr>
            <a:spLocks noChangeShapeType="1"/>
          </p:cNvSpPr>
          <p:nvPr/>
        </p:nvSpPr>
        <p:spPr bwMode="auto">
          <a:xfrm flipH="1">
            <a:off x="6629401" y="3573464"/>
            <a:ext cx="474663" cy="2293937"/>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77429" name="Rectangle 21">
            <a:extLst>
              <a:ext uri="{FF2B5EF4-FFF2-40B4-BE49-F238E27FC236}">
                <a16:creationId xmlns:a16="http://schemas.microsoft.com/office/drawing/2014/main" id="{089FAB8A-4972-6006-0018-A4DCD47127CD}"/>
              </a:ext>
            </a:extLst>
          </p:cNvPr>
          <p:cNvSpPr>
            <a:spLocks noChangeArrowheads="1"/>
          </p:cNvSpPr>
          <p:nvPr/>
        </p:nvSpPr>
        <p:spPr bwMode="auto">
          <a:xfrm>
            <a:off x="7162800" y="4267201"/>
            <a:ext cx="2749550" cy="912813"/>
          </a:xfrm>
          <a:prstGeom prst="rect">
            <a:avLst/>
          </a:prstGeom>
          <a:solidFill>
            <a:srgbClr val="FF0000"/>
          </a:solidFill>
          <a:ln w="19050">
            <a:solidFill>
              <a:schemeClr val="tx1"/>
            </a:solidFill>
            <a:miter lim="800000"/>
            <a:headEnd/>
            <a:tailEnd/>
          </a:ln>
        </p:spPr>
        <p:txBody>
          <a:bodyPr wrap="none" anchor="ctr"/>
          <a:lstStyle/>
          <a:p>
            <a:pPr algn="ctr"/>
            <a:r>
              <a:rPr lang="zh-CN" altLang="en-US" sz="2800" b="1">
                <a:solidFill>
                  <a:schemeClr val="bg1"/>
                </a:solidFill>
                <a:latin typeface="微软雅黑" panose="020B0503020204020204" pitchFamily="34" charset="-122"/>
                <a:ea typeface="微软雅黑" panose="020B0503020204020204" pitchFamily="34" charset="-122"/>
              </a:rPr>
              <a:t>全局数据区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77414">
                                            <p:bg/>
                                          </p:spTgt>
                                        </p:tgtEl>
                                        <p:attrNameLst>
                                          <p:attrName>style.visibility</p:attrName>
                                        </p:attrNameLst>
                                      </p:cBhvr>
                                      <p:to>
                                        <p:strVal val="visible"/>
                                      </p:to>
                                    </p:set>
                                    <p:animEffect transition="in" filter="wipe(down)">
                                      <p:cBhvr>
                                        <p:cTn id="7" dur="500"/>
                                        <p:tgtEl>
                                          <p:spTgt spid="257741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2577414">
                                            <p:txEl>
                                              <p:pRg st="0" end="0"/>
                                            </p:txEl>
                                          </p:spTgt>
                                        </p:tgtEl>
                                        <p:attrNameLst>
                                          <p:attrName>style.visibility</p:attrName>
                                        </p:attrNameLst>
                                      </p:cBhvr>
                                      <p:to>
                                        <p:strVal val="visible"/>
                                      </p:to>
                                    </p:set>
                                    <p:animEffect transition="in" filter="wipe(down)">
                                      <p:cBhvr>
                                        <p:cTn id="12" dur="500"/>
                                        <p:tgtEl>
                                          <p:spTgt spid="257741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77429">
                                            <p:bg/>
                                          </p:spTgt>
                                        </p:tgtEl>
                                        <p:attrNameLst>
                                          <p:attrName>style.visibility</p:attrName>
                                        </p:attrNameLst>
                                      </p:cBhvr>
                                      <p:to>
                                        <p:strVal val="visible"/>
                                      </p:to>
                                    </p:set>
                                    <p:animEffect transition="in" filter="wipe(down)">
                                      <p:cBhvr>
                                        <p:cTn id="17" dur="500"/>
                                        <p:tgtEl>
                                          <p:spTgt spid="2577429">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577429">
                                            <p:txEl>
                                              <p:pRg st="0" end="0"/>
                                            </p:txEl>
                                          </p:spTgt>
                                        </p:tgtEl>
                                        <p:attrNameLst>
                                          <p:attrName>style.visibility</p:attrName>
                                        </p:attrNameLst>
                                      </p:cBhvr>
                                      <p:to>
                                        <p:strVal val="visible"/>
                                      </p:to>
                                    </p:set>
                                    <p:animEffect transition="in" filter="wipe(down)">
                                      <p:cBhvr>
                                        <p:cTn id="22" dur="500"/>
                                        <p:tgtEl>
                                          <p:spTgt spid="257742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77413">
                                            <p:bg/>
                                          </p:spTgt>
                                        </p:tgtEl>
                                        <p:attrNameLst>
                                          <p:attrName>style.visibility</p:attrName>
                                        </p:attrNameLst>
                                      </p:cBhvr>
                                      <p:to>
                                        <p:strVal val="visible"/>
                                      </p:to>
                                    </p:set>
                                    <p:animEffect transition="in" filter="wipe(down)">
                                      <p:cBhvr>
                                        <p:cTn id="27" dur="500"/>
                                        <p:tgtEl>
                                          <p:spTgt spid="2577413">
                                            <p:bg/>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577413">
                                            <p:txEl>
                                              <p:pRg st="0" end="0"/>
                                            </p:txEl>
                                          </p:spTgt>
                                        </p:tgtEl>
                                        <p:attrNameLst>
                                          <p:attrName>style.visibility</p:attrName>
                                        </p:attrNameLst>
                                      </p:cBhvr>
                                      <p:to>
                                        <p:strVal val="visible"/>
                                      </p:to>
                                    </p:set>
                                    <p:animEffect transition="in" filter="wipe(down)">
                                      <p:cBhvr>
                                        <p:cTn id="32" dur="500"/>
                                        <p:tgtEl>
                                          <p:spTgt spid="257741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577412">
                                            <p:bg/>
                                          </p:spTgt>
                                        </p:tgtEl>
                                        <p:attrNameLst>
                                          <p:attrName>style.visibility</p:attrName>
                                        </p:attrNameLst>
                                      </p:cBhvr>
                                      <p:to>
                                        <p:strVal val="visible"/>
                                      </p:to>
                                    </p:set>
                                    <p:animEffect transition="in" filter="wipe(down)">
                                      <p:cBhvr>
                                        <p:cTn id="37" dur="500"/>
                                        <p:tgtEl>
                                          <p:spTgt spid="2577412">
                                            <p:bg/>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577412">
                                            <p:txEl>
                                              <p:pRg st="0" end="0"/>
                                            </p:txEl>
                                          </p:spTgt>
                                        </p:tgtEl>
                                        <p:attrNameLst>
                                          <p:attrName>style.visibility</p:attrName>
                                        </p:attrNameLst>
                                      </p:cBhvr>
                                      <p:to>
                                        <p:strVal val="visible"/>
                                      </p:to>
                                    </p:set>
                                    <p:animEffect transition="in" filter="wipe(down)">
                                      <p:cBhvr>
                                        <p:cTn id="42" dur="500"/>
                                        <p:tgtEl>
                                          <p:spTgt spid="257741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577416">
                                            <p:bg/>
                                          </p:spTgt>
                                        </p:tgtEl>
                                        <p:attrNameLst>
                                          <p:attrName>style.visibility</p:attrName>
                                        </p:attrNameLst>
                                      </p:cBhvr>
                                      <p:to>
                                        <p:strVal val="visible"/>
                                      </p:to>
                                    </p:set>
                                    <p:animEffect transition="in" filter="wipe(down)">
                                      <p:cBhvr>
                                        <p:cTn id="47" dur="500"/>
                                        <p:tgtEl>
                                          <p:spTgt spid="2577416">
                                            <p:bg/>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577416">
                                            <p:txEl>
                                              <p:pRg st="0" end="0"/>
                                            </p:txEl>
                                          </p:spTgt>
                                        </p:tgtEl>
                                        <p:attrNameLst>
                                          <p:attrName>style.visibility</p:attrName>
                                        </p:attrNameLst>
                                      </p:cBhvr>
                                      <p:to>
                                        <p:strVal val="visible"/>
                                      </p:to>
                                    </p:set>
                                    <p:animEffect transition="in" filter="wipe(down)">
                                      <p:cBhvr>
                                        <p:cTn id="52" dur="500"/>
                                        <p:tgtEl>
                                          <p:spTgt spid="2577416">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577417">
                                            <p:txEl>
                                              <p:pRg st="0" end="0"/>
                                            </p:txEl>
                                          </p:spTgt>
                                        </p:tgtEl>
                                        <p:attrNameLst>
                                          <p:attrName>style.visibility</p:attrName>
                                        </p:attrNameLst>
                                      </p:cBhvr>
                                      <p:to>
                                        <p:strVal val="visible"/>
                                      </p:to>
                                    </p:set>
                                    <p:animEffect transition="in" filter="wipe(down)">
                                      <p:cBhvr>
                                        <p:cTn id="57" dur="500"/>
                                        <p:tgtEl>
                                          <p:spTgt spid="2577417">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577415">
                                            <p:txEl>
                                              <p:pRg st="0" end="0"/>
                                            </p:txEl>
                                          </p:spTgt>
                                        </p:tgtEl>
                                        <p:attrNameLst>
                                          <p:attrName>style.visibility</p:attrName>
                                        </p:attrNameLst>
                                      </p:cBhvr>
                                      <p:to>
                                        <p:strVal val="visible"/>
                                      </p:to>
                                    </p:set>
                                    <p:animEffect transition="in" filter="wipe(down)">
                                      <p:cBhvr>
                                        <p:cTn id="62" dur="500"/>
                                        <p:tgtEl>
                                          <p:spTgt spid="2577415">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577418"/>
                                        </p:tgtEl>
                                        <p:attrNameLst>
                                          <p:attrName>style.visibility</p:attrName>
                                        </p:attrNameLst>
                                      </p:cBhvr>
                                      <p:to>
                                        <p:strVal val="visible"/>
                                      </p:to>
                                    </p:set>
                                    <p:animEffect transition="in" filter="wipe(down)">
                                      <p:cBhvr>
                                        <p:cTn id="67" dur="500"/>
                                        <p:tgtEl>
                                          <p:spTgt spid="257741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577419">
                                            <p:bg/>
                                          </p:spTgt>
                                        </p:tgtEl>
                                        <p:attrNameLst>
                                          <p:attrName>style.visibility</p:attrName>
                                        </p:attrNameLst>
                                      </p:cBhvr>
                                      <p:to>
                                        <p:strVal val="visible"/>
                                      </p:to>
                                    </p:set>
                                    <p:animEffect transition="in" filter="blinds(horizontal)">
                                      <p:cBhvr>
                                        <p:cTn id="72" dur="500"/>
                                        <p:tgtEl>
                                          <p:spTgt spid="2577419">
                                            <p:bg/>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nodePh="1">
                                  <p:stCondLst>
                                    <p:cond delay="0"/>
                                  </p:stCondLst>
                                  <p:endCondLst>
                                    <p:cond evt="begin" delay="0">
                                      <p:tn val="75"/>
                                    </p:cond>
                                  </p:endCondLst>
                                  <p:childTnLst>
                                    <p:set>
                                      <p:cBhvr>
                                        <p:cTn id="76" dur="1" fill="hold">
                                          <p:stCondLst>
                                            <p:cond delay="0"/>
                                          </p:stCondLst>
                                        </p:cTn>
                                        <p:tgtEl>
                                          <p:spTgt spid="2577419">
                                            <p:txEl>
                                              <p:pRg st="0" end="0"/>
                                            </p:txEl>
                                          </p:spTgt>
                                        </p:tgtEl>
                                        <p:attrNameLst>
                                          <p:attrName>style.visibility</p:attrName>
                                        </p:attrNameLst>
                                      </p:cBhvr>
                                      <p:to>
                                        <p:strVal val="visible"/>
                                      </p:to>
                                    </p:set>
                                    <p:animEffect transition="in" filter="blinds(horizontal)">
                                      <p:cBhvr>
                                        <p:cTn id="77" dur="500"/>
                                        <p:tgtEl>
                                          <p:spTgt spid="2577419">
                                            <p:txEl>
                                              <p:pRg st="0" end="0"/>
                                            </p:txEl>
                                          </p:spTgt>
                                        </p:tgtEl>
                                      </p:cBhvr>
                                    </p:animEffect>
                                  </p:childTnLst>
                                </p:cTn>
                              </p:par>
                            </p:childTnLst>
                          </p:cTn>
                        </p:par>
                        <p:par>
                          <p:cTn id="78" fill="hold" nodeType="afterGroup">
                            <p:stCondLst>
                              <p:cond delay="500"/>
                            </p:stCondLst>
                            <p:childTnLst>
                              <p:par>
                                <p:cTn id="79" presetID="3" presetClass="entr" presetSubtype="10" fill="hold" grpId="0" nodeType="afterEffect">
                                  <p:stCondLst>
                                    <p:cond delay="0"/>
                                  </p:stCondLst>
                                  <p:childTnLst>
                                    <p:set>
                                      <p:cBhvr>
                                        <p:cTn id="80" dur="1" fill="hold">
                                          <p:stCondLst>
                                            <p:cond delay="0"/>
                                          </p:stCondLst>
                                        </p:cTn>
                                        <p:tgtEl>
                                          <p:spTgt spid="2577425">
                                            <p:bg/>
                                          </p:spTgt>
                                        </p:tgtEl>
                                        <p:attrNameLst>
                                          <p:attrName>style.visibility</p:attrName>
                                        </p:attrNameLst>
                                      </p:cBhvr>
                                      <p:to>
                                        <p:strVal val="visible"/>
                                      </p:to>
                                    </p:set>
                                    <p:animEffect transition="in" filter="blinds(horizontal)">
                                      <p:cBhvr>
                                        <p:cTn id="81" dur="500"/>
                                        <p:tgtEl>
                                          <p:spTgt spid="2577425">
                                            <p:bg/>
                                          </p:spTgt>
                                        </p:tgtEl>
                                      </p:cBhvr>
                                    </p:animEffect>
                                  </p:childTnLst>
                                </p:cTn>
                              </p:par>
                            </p:childTnLst>
                          </p:cTn>
                        </p:par>
                        <p:par>
                          <p:cTn id="82" fill="hold" nodeType="afterGroup">
                            <p:stCondLst>
                              <p:cond delay="1000"/>
                            </p:stCondLst>
                            <p:childTnLst>
                              <p:par>
                                <p:cTn id="83" presetID="3" presetClass="entr" presetSubtype="10" fill="hold" grpId="0" nodeType="afterEffect">
                                  <p:stCondLst>
                                    <p:cond delay="0"/>
                                  </p:stCondLst>
                                  <p:childTnLst>
                                    <p:set>
                                      <p:cBhvr>
                                        <p:cTn id="84" dur="1" fill="hold">
                                          <p:stCondLst>
                                            <p:cond delay="0"/>
                                          </p:stCondLst>
                                        </p:cTn>
                                        <p:tgtEl>
                                          <p:spTgt spid="2577425">
                                            <p:txEl>
                                              <p:pRg st="0" end="0"/>
                                            </p:txEl>
                                          </p:spTgt>
                                        </p:tgtEl>
                                        <p:attrNameLst>
                                          <p:attrName>style.visibility</p:attrName>
                                        </p:attrNameLst>
                                      </p:cBhvr>
                                      <p:to>
                                        <p:strVal val="visible"/>
                                      </p:to>
                                    </p:set>
                                    <p:animEffect transition="in" filter="blinds(horizontal)">
                                      <p:cBhvr>
                                        <p:cTn id="85" dur="500"/>
                                        <p:tgtEl>
                                          <p:spTgt spid="2577425">
                                            <p:txEl>
                                              <p:pRg st="0" end="0"/>
                                            </p:txEl>
                                          </p:spTgt>
                                        </p:tgtEl>
                                      </p:cBhvr>
                                    </p:animEffect>
                                  </p:childTnLst>
                                </p:cTn>
                              </p:par>
                            </p:childTnLst>
                          </p:cTn>
                        </p:par>
                        <p:par>
                          <p:cTn id="86" fill="hold" nodeType="afterGroup">
                            <p:stCondLst>
                              <p:cond delay="1500"/>
                            </p:stCondLst>
                            <p:childTnLst>
                              <p:par>
                                <p:cTn id="87" presetID="3" presetClass="entr" presetSubtype="10" fill="hold" grpId="0" nodeType="afterEffect">
                                  <p:stCondLst>
                                    <p:cond delay="0"/>
                                  </p:stCondLst>
                                  <p:childTnLst>
                                    <p:set>
                                      <p:cBhvr>
                                        <p:cTn id="88" dur="1" fill="hold">
                                          <p:stCondLst>
                                            <p:cond delay="0"/>
                                          </p:stCondLst>
                                        </p:cTn>
                                        <p:tgtEl>
                                          <p:spTgt spid="2577421">
                                            <p:bg/>
                                          </p:spTgt>
                                        </p:tgtEl>
                                        <p:attrNameLst>
                                          <p:attrName>style.visibility</p:attrName>
                                        </p:attrNameLst>
                                      </p:cBhvr>
                                      <p:to>
                                        <p:strVal val="visible"/>
                                      </p:to>
                                    </p:set>
                                    <p:animEffect transition="in" filter="blinds(horizontal)">
                                      <p:cBhvr>
                                        <p:cTn id="89" dur="500"/>
                                        <p:tgtEl>
                                          <p:spTgt spid="2577421">
                                            <p:bg/>
                                          </p:spTgt>
                                        </p:tgtEl>
                                      </p:cBhvr>
                                    </p:animEffect>
                                  </p:childTnLst>
                                </p:cTn>
                              </p:par>
                            </p:childTnLst>
                          </p:cTn>
                        </p:par>
                        <p:par>
                          <p:cTn id="90" fill="hold" nodeType="afterGroup">
                            <p:stCondLst>
                              <p:cond delay="2000"/>
                            </p:stCondLst>
                            <p:childTnLst>
                              <p:par>
                                <p:cTn id="91" presetID="3" presetClass="entr" presetSubtype="10" fill="hold" grpId="0" nodeType="afterEffect">
                                  <p:stCondLst>
                                    <p:cond delay="0"/>
                                  </p:stCondLst>
                                  <p:childTnLst>
                                    <p:set>
                                      <p:cBhvr>
                                        <p:cTn id="92" dur="1" fill="hold">
                                          <p:stCondLst>
                                            <p:cond delay="0"/>
                                          </p:stCondLst>
                                        </p:cTn>
                                        <p:tgtEl>
                                          <p:spTgt spid="2577421">
                                            <p:txEl>
                                              <p:pRg st="0" end="0"/>
                                            </p:txEl>
                                          </p:spTgt>
                                        </p:tgtEl>
                                        <p:attrNameLst>
                                          <p:attrName>style.visibility</p:attrName>
                                        </p:attrNameLst>
                                      </p:cBhvr>
                                      <p:to>
                                        <p:strVal val="visible"/>
                                      </p:to>
                                    </p:set>
                                    <p:animEffect transition="in" filter="blinds(horizontal)">
                                      <p:cBhvr>
                                        <p:cTn id="93" dur="500"/>
                                        <p:tgtEl>
                                          <p:spTgt spid="2577421">
                                            <p:txEl>
                                              <p:pRg st="0" end="0"/>
                                            </p:txEl>
                                          </p:spTgt>
                                        </p:tgtEl>
                                      </p:cBhvr>
                                    </p:animEffect>
                                  </p:childTnLst>
                                </p:cTn>
                              </p:par>
                            </p:childTnLst>
                          </p:cTn>
                        </p:par>
                        <p:par>
                          <p:cTn id="94" fill="hold" nodeType="afterGroup">
                            <p:stCondLst>
                              <p:cond delay="2500"/>
                            </p:stCondLst>
                            <p:childTnLst>
                              <p:par>
                                <p:cTn id="95" presetID="3" presetClass="entr" presetSubtype="10" fill="hold" grpId="0" nodeType="afterEffect">
                                  <p:stCondLst>
                                    <p:cond delay="0"/>
                                  </p:stCondLst>
                                  <p:childTnLst>
                                    <p:set>
                                      <p:cBhvr>
                                        <p:cTn id="96" dur="1" fill="hold">
                                          <p:stCondLst>
                                            <p:cond delay="0"/>
                                          </p:stCondLst>
                                        </p:cTn>
                                        <p:tgtEl>
                                          <p:spTgt spid="2577420">
                                            <p:bg/>
                                          </p:spTgt>
                                        </p:tgtEl>
                                        <p:attrNameLst>
                                          <p:attrName>style.visibility</p:attrName>
                                        </p:attrNameLst>
                                      </p:cBhvr>
                                      <p:to>
                                        <p:strVal val="visible"/>
                                      </p:to>
                                    </p:set>
                                    <p:animEffect transition="in" filter="blinds(horizontal)">
                                      <p:cBhvr>
                                        <p:cTn id="97" dur="500"/>
                                        <p:tgtEl>
                                          <p:spTgt spid="2577420">
                                            <p:bg/>
                                          </p:spTgt>
                                        </p:tgtEl>
                                      </p:cBhvr>
                                    </p:animEffect>
                                  </p:childTnLst>
                                </p:cTn>
                              </p:par>
                            </p:childTnLst>
                          </p:cTn>
                        </p:par>
                        <p:par>
                          <p:cTn id="98" fill="hold" nodeType="afterGroup">
                            <p:stCondLst>
                              <p:cond delay="3000"/>
                            </p:stCondLst>
                            <p:childTnLst>
                              <p:par>
                                <p:cTn id="99" presetID="3" presetClass="entr" presetSubtype="10" fill="hold" grpId="0" nodeType="afterEffect">
                                  <p:stCondLst>
                                    <p:cond delay="0"/>
                                  </p:stCondLst>
                                  <p:childTnLst>
                                    <p:set>
                                      <p:cBhvr>
                                        <p:cTn id="100" dur="1" fill="hold">
                                          <p:stCondLst>
                                            <p:cond delay="0"/>
                                          </p:stCondLst>
                                        </p:cTn>
                                        <p:tgtEl>
                                          <p:spTgt spid="2577420">
                                            <p:txEl>
                                              <p:pRg st="0" end="0"/>
                                            </p:txEl>
                                          </p:spTgt>
                                        </p:tgtEl>
                                        <p:attrNameLst>
                                          <p:attrName>style.visibility</p:attrName>
                                        </p:attrNameLst>
                                      </p:cBhvr>
                                      <p:to>
                                        <p:strVal val="visible"/>
                                      </p:to>
                                    </p:set>
                                    <p:animEffect transition="in" filter="blinds(horizontal)">
                                      <p:cBhvr>
                                        <p:cTn id="101" dur="500"/>
                                        <p:tgtEl>
                                          <p:spTgt spid="2577420">
                                            <p:txEl>
                                              <p:pRg st="0" end="0"/>
                                            </p:txEl>
                                          </p:spTgt>
                                        </p:tgtEl>
                                      </p:cBhvr>
                                    </p:animEffect>
                                  </p:childTnLst>
                                </p:cTn>
                              </p:par>
                            </p:childTnLst>
                          </p:cTn>
                        </p:par>
                        <p:par>
                          <p:cTn id="102" fill="hold" nodeType="afterGroup">
                            <p:stCondLst>
                              <p:cond delay="3500"/>
                            </p:stCondLst>
                            <p:childTnLst>
                              <p:par>
                                <p:cTn id="103" presetID="3" presetClass="entr" presetSubtype="10" fill="hold" grpId="0" nodeType="afterEffect">
                                  <p:stCondLst>
                                    <p:cond delay="0"/>
                                  </p:stCondLst>
                                  <p:childTnLst>
                                    <p:set>
                                      <p:cBhvr>
                                        <p:cTn id="104" dur="1" fill="hold">
                                          <p:stCondLst>
                                            <p:cond delay="0"/>
                                          </p:stCondLst>
                                        </p:cTn>
                                        <p:tgtEl>
                                          <p:spTgt spid="2577422">
                                            <p:bg/>
                                          </p:spTgt>
                                        </p:tgtEl>
                                        <p:attrNameLst>
                                          <p:attrName>style.visibility</p:attrName>
                                        </p:attrNameLst>
                                      </p:cBhvr>
                                      <p:to>
                                        <p:strVal val="visible"/>
                                      </p:to>
                                    </p:set>
                                    <p:animEffect transition="in" filter="blinds(horizontal)">
                                      <p:cBhvr>
                                        <p:cTn id="105" dur="500"/>
                                        <p:tgtEl>
                                          <p:spTgt spid="2577422">
                                            <p:bg/>
                                          </p:spTgt>
                                        </p:tgtEl>
                                      </p:cBhvr>
                                    </p:animEffect>
                                  </p:childTnLst>
                                </p:cTn>
                              </p:par>
                            </p:childTnLst>
                          </p:cTn>
                        </p:par>
                        <p:par>
                          <p:cTn id="106" fill="hold" nodeType="afterGroup">
                            <p:stCondLst>
                              <p:cond delay="4000"/>
                            </p:stCondLst>
                            <p:childTnLst>
                              <p:par>
                                <p:cTn id="107" presetID="3" presetClass="entr" presetSubtype="10" fill="hold" grpId="0" nodeType="afterEffect">
                                  <p:stCondLst>
                                    <p:cond delay="0"/>
                                  </p:stCondLst>
                                  <p:childTnLst>
                                    <p:set>
                                      <p:cBhvr>
                                        <p:cTn id="108" dur="1" fill="hold">
                                          <p:stCondLst>
                                            <p:cond delay="0"/>
                                          </p:stCondLst>
                                        </p:cTn>
                                        <p:tgtEl>
                                          <p:spTgt spid="2577422">
                                            <p:txEl>
                                              <p:pRg st="0" end="0"/>
                                            </p:txEl>
                                          </p:spTgt>
                                        </p:tgtEl>
                                        <p:attrNameLst>
                                          <p:attrName>style.visibility</p:attrName>
                                        </p:attrNameLst>
                                      </p:cBhvr>
                                      <p:to>
                                        <p:strVal val="visible"/>
                                      </p:to>
                                    </p:set>
                                    <p:animEffect transition="in" filter="blinds(horizontal)">
                                      <p:cBhvr>
                                        <p:cTn id="109" dur="500"/>
                                        <p:tgtEl>
                                          <p:spTgt spid="2577422">
                                            <p:txEl>
                                              <p:pRg st="0" end="0"/>
                                            </p:txEl>
                                          </p:spTgt>
                                        </p:tgtEl>
                                      </p:cBhvr>
                                    </p:animEffect>
                                  </p:childTnLst>
                                </p:cTn>
                              </p:par>
                            </p:childTnLst>
                          </p:cTn>
                        </p:par>
                        <p:par>
                          <p:cTn id="110" fill="hold" nodeType="afterGroup">
                            <p:stCondLst>
                              <p:cond delay="4500"/>
                            </p:stCondLst>
                            <p:childTnLst>
                              <p:par>
                                <p:cTn id="111" presetID="3" presetClass="entr" presetSubtype="10" fill="hold" grpId="0" nodeType="afterEffect">
                                  <p:stCondLst>
                                    <p:cond delay="0"/>
                                  </p:stCondLst>
                                  <p:childTnLst>
                                    <p:set>
                                      <p:cBhvr>
                                        <p:cTn id="112" dur="1" fill="hold">
                                          <p:stCondLst>
                                            <p:cond delay="0"/>
                                          </p:stCondLst>
                                        </p:cTn>
                                        <p:tgtEl>
                                          <p:spTgt spid="2577424">
                                            <p:bg/>
                                          </p:spTgt>
                                        </p:tgtEl>
                                        <p:attrNameLst>
                                          <p:attrName>style.visibility</p:attrName>
                                        </p:attrNameLst>
                                      </p:cBhvr>
                                      <p:to>
                                        <p:strVal val="visible"/>
                                      </p:to>
                                    </p:set>
                                    <p:animEffect transition="in" filter="blinds(horizontal)">
                                      <p:cBhvr>
                                        <p:cTn id="113" dur="500"/>
                                        <p:tgtEl>
                                          <p:spTgt spid="2577424">
                                            <p:bg/>
                                          </p:spTgt>
                                        </p:tgtEl>
                                      </p:cBhvr>
                                    </p:animEffect>
                                  </p:childTnLst>
                                </p:cTn>
                              </p:par>
                            </p:childTnLst>
                          </p:cTn>
                        </p:par>
                        <p:par>
                          <p:cTn id="114" fill="hold" nodeType="afterGroup">
                            <p:stCondLst>
                              <p:cond delay="5000"/>
                            </p:stCondLst>
                            <p:childTnLst>
                              <p:par>
                                <p:cTn id="115" presetID="3" presetClass="entr" presetSubtype="10" fill="hold" grpId="0" nodeType="afterEffect">
                                  <p:stCondLst>
                                    <p:cond delay="0"/>
                                  </p:stCondLst>
                                  <p:childTnLst>
                                    <p:set>
                                      <p:cBhvr>
                                        <p:cTn id="116" dur="1" fill="hold">
                                          <p:stCondLst>
                                            <p:cond delay="0"/>
                                          </p:stCondLst>
                                        </p:cTn>
                                        <p:tgtEl>
                                          <p:spTgt spid="2577424">
                                            <p:txEl>
                                              <p:pRg st="0" end="0"/>
                                            </p:txEl>
                                          </p:spTgt>
                                        </p:tgtEl>
                                        <p:attrNameLst>
                                          <p:attrName>style.visibility</p:attrName>
                                        </p:attrNameLst>
                                      </p:cBhvr>
                                      <p:to>
                                        <p:strVal val="visible"/>
                                      </p:to>
                                    </p:set>
                                    <p:animEffect transition="in" filter="blinds(horizontal)">
                                      <p:cBhvr>
                                        <p:cTn id="117" dur="500"/>
                                        <p:tgtEl>
                                          <p:spTgt spid="2577424">
                                            <p:txEl>
                                              <p:pRg st="0" end="0"/>
                                            </p:txEl>
                                          </p:spTgt>
                                        </p:tgtEl>
                                      </p:cBhvr>
                                    </p:animEffect>
                                  </p:childTnLst>
                                </p:cTn>
                              </p:par>
                            </p:childTnLst>
                          </p:cTn>
                        </p:par>
                        <p:par>
                          <p:cTn id="118" fill="hold" nodeType="afterGroup">
                            <p:stCondLst>
                              <p:cond delay="5500"/>
                            </p:stCondLst>
                            <p:childTnLst>
                              <p:par>
                                <p:cTn id="119" presetID="3" presetClass="entr" presetSubtype="10" fill="hold" grpId="0" nodeType="afterEffect">
                                  <p:stCondLst>
                                    <p:cond delay="0"/>
                                  </p:stCondLst>
                                  <p:childTnLst>
                                    <p:set>
                                      <p:cBhvr>
                                        <p:cTn id="120" dur="1" fill="hold">
                                          <p:stCondLst>
                                            <p:cond delay="0"/>
                                          </p:stCondLst>
                                        </p:cTn>
                                        <p:tgtEl>
                                          <p:spTgt spid="2577423">
                                            <p:bg/>
                                          </p:spTgt>
                                        </p:tgtEl>
                                        <p:attrNameLst>
                                          <p:attrName>style.visibility</p:attrName>
                                        </p:attrNameLst>
                                      </p:cBhvr>
                                      <p:to>
                                        <p:strVal val="visible"/>
                                      </p:to>
                                    </p:set>
                                    <p:animEffect transition="in" filter="blinds(horizontal)">
                                      <p:cBhvr>
                                        <p:cTn id="121" dur="500"/>
                                        <p:tgtEl>
                                          <p:spTgt spid="2577423">
                                            <p:bg/>
                                          </p:spTgt>
                                        </p:tgtEl>
                                      </p:cBhvr>
                                    </p:animEffect>
                                  </p:childTnLst>
                                </p:cTn>
                              </p:par>
                            </p:childTnLst>
                          </p:cTn>
                        </p:par>
                        <p:par>
                          <p:cTn id="122" fill="hold" nodeType="afterGroup">
                            <p:stCondLst>
                              <p:cond delay="6000"/>
                            </p:stCondLst>
                            <p:childTnLst>
                              <p:par>
                                <p:cTn id="123" presetID="3" presetClass="entr" presetSubtype="10" fill="hold" grpId="0" nodeType="afterEffect">
                                  <p:stCondLst>
                                    <p:cond delay="0"/>
                                  </p:stCondLst>
                                  <p:childTnLst>
                                    <p:set>
                                      <p:cBhvr>
                                        <p:cTn id="124" dur="1" fill="hold">
                                          <p:stCondLst>
                                            <p:cond delay="0"/>
                                          </p:stCondLst>
                                        </p:cTn>
                                        <p:tgtEl>
                                          <p:spTgt spid="2577423">
                                            <p:txEl>
                                              <p:pRg st="0" end="0"/>
                                            </p:txEl>
                                          </p:spTgt>
                                        </p:tgtEl>
                                        <p:attrNameLst>
                                          <p:attrName>style.visibility</p:attrName>
                                        </p:attrNameLst>
                                      </p:cBhvr>
                                      <p:to>
                                        <p:strVal val="visible"/>
                                      </p:to>
                                    </p:set>
                                    <p:animEffect transition="in" filter="blinds(horizontal)">
                                      <p:cBhvr>
                                        <p:cTn id="125" dur="500"/>
                                        <p:tgtEl>
                                          <p:spTgt spid="2577423">
                                            <p:txEl>
                                              <p:pRg st="0" end="0"/>
                                            </p:txEl>
                                          </p:spTgt>
                                        </p:tgtEl>
                                      </p:cBhvr>
                                    </p:animEffect>
                                  </p:childTnLst>
                                </p:cTn>
                              </p:par>
                            </p:childTnLst>
                          </p:cTn>
                        </p:par>
                        <p:par>
                          <p:cTn id="126" fill="hold" nodeType="afterGroup">
                            <p:stCondLst>
                              <p:cond delay="6500"/>
                            </p:stCondLst>
                            <p:childTnLst>
                              <p:par>
                                <p:cTn id="127" presetID="3" presetClass="entr" presetSubtype="10" fill="hold" grpId="0" nodeType="afterEffect">
                                  <p:stCondLst>
                                    <p:cond delay="0"/>
                                  </p:stCondLst>
                                  <p:childTnLst>
                                    <p:set>
                                      <p:cBhvr>
                                        <p:cTn id="128" dur="1" fill="hold">
                                          <p:stCondLst>
                                            <p:cond delay="0"/>
                                          </p:stCondLst>
                                        </p:cTn>
                                        <p:tgtEl>
                                          <p:spTgt spid="2577426">
                                            <p:bg/>
                                          </p:spTgt>
                                        </p:tgtEl>
                                        <p:attrNameLst>
                                          <p:attrName>style.visibility</p:attrName>
                                        </p:attrNameLst>
                                      </p:cBhvr>
                                      <p:to>
                                        <p:strVal val="visible"/>
                                      </p:to>
                                    </p:set>
                                    <p:animEffect transition="in" filter="blinds(horizontal)">
                                      <p:cBhvr>
                                        <p:cTn id="129" dur="500"/>
                                        <p:tgtEl>
                                          <p:spTgt spid="2577426">
                                            <p:bg/>
                                          </p:spTgt>
                                        </p:tgtEl>
                                      </p:cBhvr>
                                    </p:animEffect>
                                  </p:childTnLst>
                                </p:cTn>
                              </p:par>
                            </p:childTnLst>
                          </p:cTn>
                        </p:par>
                        <p:par>
                          <p:cTn id="130" fill="hold" nodeType="afterGroup">
                            <p:stCondLst>
                              <p:cond delay="7000"/>
                            </p:stCondLst>
                            <p:childTnLst>
                              <p:par>
                                <p:cTn id="131" presetID="3" presetClass="entr" presetSubtype="10" fill="hold" grpId="0" nodeType="afterEffect">
                                  <p:stCondLst>
                                    <p:cond delay="0"/>
                                  </p:stCondLst>
                                  <p:childTnLst>
                                    <p:set>
                                      <p:cBhvr>
                                        <p:cTn id="132" dur="1" fill="hold">
                                          <p:stCondLst>
                                            <p:cond delay="0"/>
                                          </p:stCondLst>
                                        </p:cTn>
                                        <p:tgtEl>
                                          <p:spTgt spid="2577426">
                                            <p:txEl>
                                              <p:pRg st="0" end="0"/>
                                            </p:txEl>
                                          </p:spTgt>
                                        </p:tgtEl>
                                        <p:attrNameLst>
                                          <p:attrName>style.visibility</p:attrName>
                                        </p:attrNameLst>
                                      </p:cBhvr>
                                      <p:to>
                                        <p:strVal val="visible"/>
                                      </p:to>
                                    </p:set>
                                    <p:animEffect transition="in" filter="blinds(horizontal)">
                                      <p:cBhvr>
                                        <p:cTn id="133" dur="500"/>
                                        <p:tgtEl>
                                          <p:spTgt spid="2577426">
                                            <p:txEl>
                                              <p:pRg st="0" end="0"/>
                                            </p:txEl>
                                          </p:spTgt>
                                        </p:tgtEl>
                                      </p:cBhvr>
                                    </p:animEffect>
                                  </p:childTnLst>
                                </p:cTn>
                              </p:par>
                            </p:childTnLst>
                          </p:cTn>
                        </p:par>
                        <p:par>
                          <p:cTn id="134" fill="hold" nodeType="afterGroup">
                            <p:stCondLst>
                              <p:cond delay="7500"/>
                            </p:stCondLst>
                            <p:childTnLst>
                              <p:par>
                                <p:cTn id="135" presetID="3" presetClass="entr" presetSubtype="10" fill="hold" grpId="0" nodeType="afterEffect">
                                  <p:stCondLst>
                                    <p:cond delay="0"/>
                                  </p:stCondLst>
                                  <p:childTnLst>
                                    <p:set>
                                      <p:cBhvr>
                                        <p:cTn id="136" dur="1" fill="hold">
                                          <p:stCondLst>
                                            <p:cond delay="0"/>
                                          </p:stCondLst>
                                        </p:cTn>
                                        <p:tgtEl>
                                          <p:spTgt spid="2577427"/>
                                        </p:tgtEl>
                                        <p:attrNameLst>
                                          <p:attrName>style.visibility</p:attrName>
                                        </p:attrNameLst>
                                      </p:cBhvr>
                                      <p:to>
                                        <p:strVal val="visible"/>
                                      </p:to>
                                    </p:set>
                                    <p:animEffect transition="in" filter="blinds(horizontal)">
                                      <p:cBhvr>
                                        <p:cTn id="137" dur="500"/>
                                        <p:tgtEl>
                                          <p:spTgt spid="2577427"/>
                                        </p:tgtEl>
                                      </p:cBhvr>
                                    </p:animEffect>
                                  </p:childTnLst>
                                </p:cTn>
                              </p:par>
                            </p:childTnLst>
                          </p:cTn>
                        </p:par>
                        <p:par>
                          <p:cTn id="138" fill="hold" nodeType="afterGroup">
                            <p:stCondLst>
                              <p:cond delay="8000"/>
                            </p:stCondLst>
                            <p:childTnLst>
                              <p:par>
                                <p:cTn id="139" presetID="3" presetClass="entr" presetSubtype="10" fill="hold" grpId="0" nodeType="afterEffect">
                                  <p:stCondLst>
                                    <p:cond delay="0"/>
                                  </p:stCondLst>
                                  <p:childTnLst>
                                    <p:set>
                                      <p:cBhvr>
                                        <p:cTn id="140" dur="1" fill="hold">
                                          <p:stCondLst>
                                            <p:cond delay="0"/>
                                          </p:stCondLst>
                                        </p:cTn>
                                        <p:tgtEl>
                                          <p:spTgt spid="2577428"/>
                                        </p:tgtEl>
                                        <p:attrNameLst>
                                          <p:attrName>style.visibility</p:attrName>
                                        </p:attrNameLst>
                                      </p:cBhvr>
                                      <p:to>
                                        <p:strVal val="visible"/>
                                      </p:to>
                                    </p:set>
                                    <p:animEffect transition="in" filter="blinds(horizontal)">
                                      <p:cBhvr>
                                        <p:cTn id="141" dur="500"/>
                                        <p:tgtEl>
                                          <p:spTgt spid="2577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7412" grpId="0" build="p" animBg="1" autoUpdateAnimBg="0"/>
      <p:bldP spid="2577413" grpId="0" build="p" animBg="1" autoUpdateAnimBg="0"/>
      <p:bldP spid="2577414" grpId="0" build="p" animBg="1" autoUpdateAnimBg="0"/>
      <p:bldP spid="2577415" grpId="0" build="p" autoUpdateAnimBg="0"/>
      <p:bldP spid="2577416" grpId="0" build="p" animBg="1" autoUpdateAnimBg="0"/>
      <p:bldP spid="2577417" grpId="0" build="p" autoUpdateAnimBg="0"/>
      <p:bldP spid="2577418" grpId="0" animBg="1" autoUpdateAnimBg="0"/>
      <p:bldP spid="2577419" grpId="0" build="p" animBg="1" autoUpdateAnimBg="0"/>
      <p:bldP spid="2577420" grpId="0" build="p" animBg="1" autoUpdateAnimBg="0" advAuto="0"/>
      <p:bldP spid="2577421" grpId="0" build="p" animBg="1" autoUpdateAnimBg="0" advAuto="0"/>
      <p:bldP spid="2577422" grpId="0" build="p" animBg="1" autoUpdateAnimBg="0" advAuto="0"/>
      <p:bldP spid="2577423" grpId="0" build="p" animBg="1" autoUpdateAnimBg="0" advAuto="0"/>
      <p:bldP spid="2577424" grpId="0" build="p" animBg="1" autoUpdateAnimBg="0" advAuto="0"/>
      <p:bldP spid="2577425" grpId="0" build="p" animBg="1" autoUpdateAnimBg="0" advAuto="0"/>
      <p:bldP spid="2577426" grpId="0" build="p" animBg="1" autoUpdateAnimBg="0" advAuto="0"/>
      <p:bldP spid="2577427" grpId="0" animBg="1" autoUpdateAnimBg="0"/>
      <p:bldP spid="2577428" grpId="0" animBg="1" autoUpdateAnimBg="0"/>
      <p:bldP spid="2577429" grpId="0" build="p"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a:extLst>
              <a:ext uri="{FF2B5EF4-FFF2-40B4-BE49-F238E27FC236}">
                <a16:creationId xmlns:a16="http://schemas.microsoft.com/office/drawing/2014/main" id="{CFC6AA21-5D16-EF29-A6C7-F1860453A754}"/>
              </a:ext>
            </a:extLst>
          </p:cNvPr>
          <p:cNvSpPr>
            <a:spLocks noGrp="1" noChangeArrowheads="1"/>
          </p:cNvSpPr>
          <p:nvPr>
            <p:ph type="title"/>
          </p:nvPr>
        </p:nvSpPr>
        <p:spPr/>
        <p:txBody>
          <a:bodyPr anchor="ctr"/>
          <a:lstStyle/>
          <a:p>
            <a:r>
              <a:rPr lang="en-US" altLang="zh-CN">
                <a:latin typeface="Times New Roman" panose="02020603050405020304" pitchFamily="18" charset="0"/>
              </a:rPr>
              <a:t>9.5.2 </a:t>
            </a:r>
            <a:r>
              <a:rPr lang="zh-CN" altLang="en-US">
                <a:latin typeface="Times New Roman" panose="02020603050405020304" pitchFamily="18" charset="0"/>
              </a:rPr>
              <a:t>有过程嵌套的静态作用域</a:t>
            </a:r>
          </a:p>
        </p:txBody>
      </p:sp>
      <p:sp>
        <p:nvSpPr>
          <p:cNvPr id="4" name="日期占位符 3">
            <a:extLst>
              <a:ext uri="{FF2B5EF4-FFF2-40B4-BE49-F238E27FC236}">
                <a16:creationId xmlns:a16="http://schemas.microsoft.com/office/drawing/2014/main" id="{023F57B7-4B93-476F-0FB5-B81464CC1B5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ABBCD31-20C1-486F-8EA8-79ACED6BD12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3426" name="灯片编号占位符 5">
            <a:extLst>
              <a:ext uri="{FF2B5EF4-FFF2-40B4-BE49-F238E27FC236}">
                <a16:creationId xmlns:a16="http://schemas.microsoft.com/office/drawing/2014/main" id="{6846FFF2-F189-669B-EDFB-2B42C9DBDDF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5808AD5-2285-4666-A3EB-BC4B2BAC443E}" type="slidenum">
              <a:rPr lang="en-US" altLang="zh-CN">
                <a:latin typeface="Arial" panose="020B0604020202020204" pitchFamily="34" charset="0"/>
              </a:rPr>
              <a:pPr/>
              <a:t>58</a:t>
            </a:fld>
            <a:endParaRPr lang="en-US" altLang="zh-CN">
              <a:latin typeface="Arial" panose="020B0604020202020204" pitchFamily="34" charset="0"/>
            </a:endParaRPr>
          </a:p>
        </p:txBody>
      </p:sp>
      <p:sp>
        <p:nvSpPr>
          <p:cNvPr id="103428" name="Rectangle 3">
            <a:extLst>
              <a:ext uri="{FF2B5EF4-FFF2-40B4-BE49-F238E27FC236}">
                <a16:creationId xmlns:a16="http://schemas.microsoft.com/office/drawing/2014/main" id="{273F92BF-0977-2CC2-B016-185F65A64AE8}"/>
              </a:ext>
            </a:extLst>
          </p:cNvPr>
          <p:cNvSpPr>
            <a:spLocks noGrp="1" noChangeArrowheads="1"/>
          </p:cNvSpPr>
          <p:nvPr>
            <p:ph type="body" sz="quarter" idx="13"/>
          </p:nvPr>
        </p:nvSpPr>
        <p:spPr/>
        <p:txBody>
          <a:bodyPr>
            <a:normAutofit fontScale="85000" lnSpcReduction="20000"/>
          </a:bodyPr>
          <a:lstStyle/>
          <a:p>
            <a:pPr algn="just">
              <a:buFont typeface="Wingdings" panose="05000000000000000000" pitchFamily="2" charset="2"/>
              <a:buNone/>
            </a:pPr>
            <a:r>
              <a:rPr lang="zh-CN" altLang="en-US" noProof="1">
                <a:latin typeface="Times New Roman" panose="02020603050405020304" pitchFamily="18" charset="0"/>
              </a:rPr>
              <a:t>假定语言不仅允许过程的递归调用</a:t>
            </a:r>
            <a:r>
              <a:rPr lang="en-US" altLang="zh-CN" dirty="0">
                <a:latin typeface="Times New Roman" panose="02020603050405020304" pitchFamily="18" charset="0"/>
              </a:rPr>
              <a:t>(</a:t>
            </a:r>
            <a:r>
              <a:rPr lang="en-US" altLang="zh-CN" dirty="0" err="1">
                <a:latin typeface="Times New Roman" panose="02020603050405020304" pitchFamily="18" charset="0"/>
              </a:rPr>
              <a:t>和可变数组</a:t>
            </a:r>
            <a:r>
              <a:rPr lang="en-US" altLang="zh-CN" dirty="0">
                <a:latin typeface="Times New Roman" panose="02020603050405020304" pitchFamily="18" charset="0"/>
              </a:rPr>
              <a:t>)，</a:t>
            </a:r>
            <a:r>
              <a:rPr lang="en-US" altLang="zh-CN" dirty="0" err="1">
                <a:latin typeface="Times New Roman" panose="02020603050405020304" pitchFamily="18" charset="0"/>
              </a:rPr>
              <a:t>而且允许过程定义的嵌套，如</a:t>
            </a:r>
            <a:r>
              <a:rPr lang="en-US" altLang="zh-CN" dirty="0" err="1">
                <a:solidFill>
                  <a:srgbClr val="FF0000"/>
                </a:solidFill>
                <a:latin typeface="Times New Roman" panose="02020603050405020304" pitchFamily="18" charset="0"/>
              </a:rPr>
              <a:t>PASCAL</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PL</a:t>
            </a:r>
            <a:r>
              <a:rPr lang="zh-CN" altLang="en-US" dirty="0">
                <a:latin typeface="Times New Roman" panose="02020603050405020304" pitchFamily="18" charset="0"/>
              </a:rPr>
              <a:t>语言。</a:t>
            </a:r>
          </a:p>
          <a:p>
            <a:pPr algn="just">
              <a:buFont typeface="Wingdings" panose="05000000000000000000" pitchFamily="2" charset="2"/>
              <a:buNone/>
            </a:pPr>
            <a:r>
              <a:rPr lang="en-US" altLang="zh-CN" dirty="0">
                <a:latin typeface="Times New Roman" panose="02020603050405020304" pitchFamily="18" charset="0"/>
              </a:rPr>
              <a:t>sort				</a:t>
            </a:r>
          </a:p>
          <a:p>
            <a:pPr algn="just">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readarray</a:t>
            </a:r>
            <a:r>
              <a:rPr lang="en-US" altLang="zh-CN" dirty="0">
                <a:latin typeface="Times New Roman" panose="02020603050405020304" pitchFamily="18" charset="0"/>
              </a:rPr>
              <a:t>		</a:t>
            </a:r>
          </a:p>
          <a:p>
            <a:pPr algn="just">
              <a:buFont typeface="Wingdings" panose="05000000000000000000" pitchFamily="2" charset="2"/>
              <a:buNone/>
            </a:pPr>
            <a:r>
              <a:rPr lang="en-US" altLang="zh-CN" dirty="0">
                <a:latin typeface="Times New Roman" panose="02020603050405020304" pitchFamily="18" charset="0"/>
              </a:rPr>
              <a:t>	exchange		</a:t>
            </a:r>
          </a:p>
          <a:p>
            <a:pPr algn="just">
              <a:buFont typeface="Wingdings" panose="05000000000000000000" pitchFamily="2" charset="2"/>
              <a:buNone/>
            </a:pPr>
            <a:r>
              <a:rPr lang="en-US" altLang="zh-CN" dirty="0">
                <a:latin typeface="Times New Roman" panose="02020603050405020304" pitchFamily="18" charset="0"/>
              </a:rPr>
              <a:t>	quicksort		</a:t>
            </a:r>
          </a:p>
          <a:p>
            <a:pPr algn="just">
              <a:buFont typeface="Wingdings" panose="05000000000000000000" pitchFamily="2" charset="2"/>
              <a:buNone/>
            </a:pPr>
            <a:r>
              <a:rPr lang="en-US" altLang="zh-CN" dirty="0">
                <a:latin typeface="Times New Roman" panose="02020603050405020304" pitchFamily="18" charset="0"/>
              </a:rPr>
              <a:t>		partition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C95C3-59CA-0BF5-A39D-5BB8A3503D49}"/>
              </a:ext>
            </a:extLst>
          </p:cNvPr>
          <p:cNvSpPr>
            <a:spLocks noGrp="1"/>
          </p:cNvSpPr>
          <p:nvPr>
            <p:ph type="title"/>
          </p:nvPr>
        </p:nvSpPr>
        <p:spPr/>
        <p:txBody>
          <a:bodyPr/>
          <a:lstStyle/>
          <a:p>
            <a:endParaRPr lang="zh-CN" altLang="en-US"/>
          </a:p>
        </p:txBody>
      </p:sp>
      <p:sp>
        <p:nvSpPr>
          <p:cNvPr id="4" name="日期占位符 3">
            <a:extLst>
              <a:ext uri="{FF2B5EF4-FFF2-40B4-BE49-F238E27FC236}">
                <a16:creationId xmlns:a16="http://schemas.microsoft.com/office/drawing/2014/main" id="{E72BD16A-F467-E7D2-F403-236D180FA02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48207BF-08F8-40F2-AA0D-6E882B2B872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5474" name="灯片编号占位符 5">
            <a:extLst>
              <a:ext uri="{FF2B5EF4-FFF2-40B4-BE49-F238E27FC236}">
                <a16:creationId xmlns:a16="http://schemas.microsoft.com/office/drawing/2014/main" id="{6FA2743C-9D5F-7D2B-7BAE-08E9018EE7A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909C627-0DA6-4C05-BA02-D1A46F3ED050}" type="slidenum">
              <a:rPr lang="en-US" altLang="zh-CN">
                <a:latin typeface="Arial" panose="020B0604020202020204" pitchFamily="34" charset="0"/>
              </a:rPr>
              <a:pPr/>
              <a:t>59</a:t>
            </a:fld>
            <a:endParaRPr lang="en-US" altLang="zh-CN">
              <a:latin typeface="Arial" panose="020B0604020202020204" pitchFamily="34" charset="0"/>
            </a:endParaRPr>
          </a:p>
        </p:txBody>
      </p:sp>
      <p:sp>
        <p:nvSpPr>
          <p:cNvPr id="105475" name="Rectangle 2">
            <a:extLst>
              <a:ext uri="{FF2B5EF4-FFF2-40B4-BE49-F238E27FC236}">
                <a16:creationId xmlns:a16="http://schemas.microsoft.com/office/drawing/2014/main" id="{0F15EEA4-B2B9-E584-3EF0-ACF68FAC38AE}"/>
              </a:ext>
            </a:extLst>
          </p:cNvPr>
          <p:cNvSpPr>
            <a:spLocks noGrp="1" noChangeArrowheads="1"/>
          </p:cNvSpPr>
          <p:nvPr>
            <p:ph type="body" sz="quarter" idx="13"/>
          </p:nvPr>
        </p:nvSpPr>
        <p:spPr/>
        <p:txBody>
          <a:bodyPr>
            <a:normAutofit fontScale="92500" lnSpcReduction="20000"/>
          </a:bodyPr>
          <a:lstStyle/>
          <a:p>
            <a:pPr marL="0" indent="0">
              <a:lnSpc>
                <a:spcPct val="90000"/>
              </a:lnSpc>
              <a:buNone/>
            </a:pPr>
            <a:r>
              <a:rPr lang="en-US" altLang="zh-CN" dirty="0">
                <a:latin typeface="Times New Roman" panose="02020603050405020304" pitchFamily="18" charset="0"/>
              </a:rPr>
              <a:t>(1) program sort(input, output);</a:t>
            </a:r>
          </a:p>
          <a:p>
            <a:pPr marL="0" indent="0">
              <a:lnSpc>
                <a:spcPct val="90000"/>
              </a:lnSpc>
              <a:buNone/>
            </a:pPr>
            <a:r>
              <a:rPr lang="en-US" altLang="zh-CN" dirty="0">
                <a:latin typeface="Times New Roman" panose="02020603050405020304" pitchFamily="18" charset="0"/>
              </a:rPr>
              <a:t>(2)    var a :array[0..10] of integer;</a:t>
            </a:r>
          </a:p>
          <a:p>
            <a:pPr marL="0" indent="0">
              <a:lnSpc>
                <a:spcPct val="90000"/>
              </a:lnSpc>
              <a:buNone/>
            </a:pPr>
            <a:r>
              <a:rPr lang="en-US" altLang="zh-CN" dirty="0">
                <a:latin typeface="Times New Roman" panose="02020603050405020304" pitchFamily="18" charset="0"/>
              </a:rPr>
              <a:t>(3)         x :integer;</a:t>
            </a:r>
          </a:p>
          <a:p>
            <a:pPr marL="0" indent="0">
              <a:lnSpc>
                <a:spcPct val="90000"/>
              </a:lnSpc>
              <a:buNone/>
            </a:pPr>
            <a:r>
              <a:rPr lang="en-US" altLang="zh-CN" dirty="0">
                <a:solidFill>
                  <a:schemeClr val="hlink"/>
                </a:solidFill>
                <a:latin typeface="Times New Roman" panose="02020603050405020304" pitchFamily="18" charset="0"/>
              </a:rPr>
              <a:t>(4)    procedure </a:t>
            </a:r>
            <a:r>
              <a:rPr lang="en-US" altLang="zh-CN" dirty="0" err="1">
                <a:solidFill>
                  <a:schemeClr val="hlink"/>
                </a:solidFill>
                <a:latin typeface="Times New Roman" panose="02020603050405020304" pitchFamily="18" charset="0"/>
              </a:rPr>
              <a:t>readarray</a:t>
            </a:r>
            <a:r>
              <a:rPr lang="en-US" altLang="zh-CN" dirty="0">
                <a:solidFill>
                  <a:schemeClr val="hlink"/>
                </a:solidFill>
                <a:latin typeface="Times New Roman" panose="02020603050405020304" pitchFamily="18" charset="0"/>
              </a:rPr>
              <a:t>;</a:t>
            </a:r>
          </a:p>
          <a:p>
            <a:pPr marL="0" indent="0">
              <a:lnSpc>
                <a:spcPct val="90000"/>
              </a:lnSpc>
              <a:buNone/>
            </a:pPr>
            <a:r>
              <a:rPr lang="en-US" altLang="zh-CN" dirty="0">
                <a:solidFill>
                  <a:schemeClr val="hlink"/>
                </a:solidFill>
                <a:latin typeface="Times New Roman" panose="02020603050405020304" pitchFamily="18" charset="0"/>
              </a:rPr>
              <a:t>(5)      var </a:t>
            </a:r>
            <a:r>
              <a:rPr lang="en-US" altLang="zh-CN" dirty="0" err="1">
                <a:solidFill>
                  <a:schemeClr val="hlink"/>
                </a:solidFill>
                <a:latin typeface="Times New Roman" panose="02020603050405020304" pitchFamily="18" charset="0"/>
              </a:rPr>
              <a:t>i</a:t>
            </a:r>
            <a:r>
              <a:rPr lang="en-US" altLang="zh-CN" dirty="0">
                <a:solidFill>
                  <a:schemeClr val="hlink"/>
                </a:solidFill>
                <a:latin typeface="Times New Roman" panose="02020603050405020304" pitchFamily="18" charset="0"/>
              </a:rPr>
              <a:t> :integer;</a:t>
            </a:r>
          </a:p>
          <a:p>
            <a:pPr marL="0" indent="0">
              <a:lnSpc>
                <a:spcPct val="90000"/>
              </a:lnSpc>
              <a:buNone/>
            </a:pPr>
            <a:r>
              <a:rPr lang="en-US" altLang="zh-CN" dirty="0">
                <a:solidFill>
                  <a:schemeClr val="hlink"/>
                </a:solidFill>
                <a:latin typeface="Times New Roman" panose="02020603050405020304" pitchFamily="18" charset="0"/>
              </a:rPr>
              <a:t>(6)      begin …a… end {</a:t>
            </a:r>
            <a:r>
              <a:rPr lang="en-US" altLang="zh-CN" dirty="0" err="1">
                <a:solidFill>
                  <a:schemeClr val="hlink"/>
                </a:solidFill>
                <a:latin typeface="Times New Roman" panose="02020603050405020304" pitchFamily="18" charset="0"/>
              </a:rPr>
              <a:t>readarray</a:t>
            </a:r>
            <a:r>
              <a:rPr lang="en-US" altLang="zh-CN" dirty="0">
                <a:solidFill>
                  <a:schemeClr val="hlink"/>
                </a:solidFill>
                <a:latin typeface="Times New Roman" panose="02020603050405020304" pitchFamily="18" charset="0"/>
              </a:rPr>
              <a:t>};</a:t>
            </a:r>
          </a:p>
          <a:p>
            <a:pPr marL="0" indent="0">
              <a:lnSpc>
                <a:spcPct val="90000"/>
              </a:lnSpc>
              <a:buNone/>
            </a:pPr>
            <a:r>
              <a:rPr lang="en-US" altLang="zh-CN" dirty="0">
                <a:solidFill>
                  <a:srgbClr val="0000FF"/>
                </a:solidFill>
                <a:latin typeface="Times New Roman" panose="02020603050405020304" pitchFamily="18" charset="0"/>
              </a:rPr>
              <a:t>(7)    procedure exchange(</a:t>
            </a:r>
            <a:r>
              <a:rPr lang="en-US" altLang="zh-CN" dirty="0" err="1">
                <a:solidFill>
                  <a:srgbClr val="0000FF"/>
                </a:solidFill>
                <a:latin typeface="Times New Roman" panose="02020603050405020304" pitchFamily="18" charset="0"/>
              </a:rPr>
              <a:t>i,j:integer</a:t>
            </a:r>
            <a:r>
              <a:rPr lang="en-US" altLang="zh-CN" dirty="0">
                <a:solidFill>
                  <a:srgbClr val="0000FF"/>
                </a:solidFill>
                <a:latin typeface="Times New Roman" panose="02020603050405020304" pitchFamily="18" charset="0"/>
              </a:rPr>
              <a:t>);</a:t>
            </a:r>
          </a:p>
          <a:p>
            <a:pPr marL="0" indent="0">
              <a:lnSpc>
                <a:spcPct val="90000"/>
              </a:lnSpc>
              <a:buNone/>
            </a:pPr>
            <a:r>
              <a:rPr lang="en-US" altLang="zh-CN" dirty="0">
                <a:solidFill>
                  <a:srgbClr val="0000FF"/>
                </a:solidFill>
                <a:latin typeface="Times New Roman" panose="02020603050405020304" pitchFamily="18" charset="0"/>
              </a:rPr>
              <a:t>(8)      begin </a:t>
            </a:r>
          </a:p>
          <a:p>
            <a:pPr marL="0" indent="0">
              <a:lnSpc>
                <a:spcPct val="90000"/>
              </a:lnSpc>
              <a:buNone/>
            </a:pPr>
            <a:r>
              <a:rPr lang="en-US" altLang="zh-CN" dirty="0">
                <a:solidFill>
                  <a:srgbClr val="0000FF"/>
                </a:solidFill>
                <a:latin typeface="Times New Roman" panose="02020603050405020304" pitchFamily="18" charset="0"/>
              </a:rPr>
              <a:t>(9)        x:= a[</a:t>
            </a:r>
            <a:r>
              <a:rPr lang="en-US" altLang="zh-CN" dirty="0" err="1">
                <a:solidFill>
                  <a:srgbClr val="0000FF"/>
                </a:solidFill>
                <a:latin typeface="Times New Roman" panose="02020603050405020304" pitchFamily="18" charset="0"/>
              </a:rPr>
              <a:t>i</a:t>
            </a:r>
            <a:r>
              <a:rPr lang="en-US" altLang="zh-CN" dirty="0">
                <a:solidFill>
                  <a:srgbClr val="0000FF"/>
                </a:solidFill>
                <a:latin typeface="Times New Roman" panose="02020603050405020304" pitchFamily="18" charset="0"/>
              </a:rPr>
              <a:t>]; a[</a:t>
            </a:r>
            <a:r>
              <a:rPr lang="en-US" altLang="zh-CN" dirty="0" err="1">
                <a:solidFill>
                  <a:srgbClr val="0000FF"/>
                </a:solidFill>
                <a:latin typeface="Times New Roman" panose="02020603050405020304" pitchFamily="18" charset="0"/>
              </a:rPr>
              <a:t>i</a:t>
            </a:r>
            <a:r>
              <a:rPr lang="en-US" altLang="zh-CN" dirty="0">
                <a:solidFill>
                  <a:srgbClr val="0000FF"/>
                </a:solidFill>
                <a:latin typeface="Times New Roman" panose="02020603050405020304" pitchFamily="18" charset="0"/>
              </a:rPr>
              <a:t>]:=a[j]; a[j]:= x;</a:t>
            </a:r>
          </a:p>
          <a:p>
            <a:pPr marL="0" indent="0">
              <a:lnSpc>
                <a:spcPct val="90000"/>
              </a:lnSpc>
              <a:buNone/>
            </a:pPr>
            <a:r>
              <a:rPr lang="en-US" altLang="zh-CN" dirty="0">
                <a:solidFill>
                  <a:srgbClr val="0000FF"/>
                </a:solidFill>
                <a:latin typeface="Times New Roman" panose="02020603050405020304" pitchFamily="18" charset="0"/>
              </a:rPr>
              <a:t>(10)     end  {exchange };</a:t>
            </a:r>
          </a:p>
        </p:txBody>
      </p:sp>
      <p:sp>
        <p:nvSpPr>
          <p:cNvPr id="105476" name="Text Box 3">
            <a:extLst>
              <a:ext uri="{FF2B5EF4-FFF2-40B4-BE49-F238E27FC236}">
                <a16:creationId xmlns:a16="http://schemas.microsoft.com/office/drawing/2014/main" id="{D7A07B95-9D0A-3462-87D8-22B952DC0213}"/>
              </a:ext>
            </a:extLst>
          </p:cNvPr>
          <p:cNvSpPr txBox="1">
            <a:spLocks noChangeArrowheads="1"/>
          </p:cNvSpPr>
          <p:nvPr/>
        </p:nvSpPr>
        <p:spPr bwMode="auto">
          <a:xfrm>
            <a:off x="6456363" y="4508500"/>
            <a:ext cx="4140200" cy="19389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en-US" altLang="zh-CN" sz="2400" b="1" dirty="0">
                <a:latin typeface="Times New Roman" panose="02020603050405020304" pitchFamily="18" charset="0"/>
                <a:ea typeface="宋体" panose="02010600030101010101" pitchFamily="2" charset="-122"/>
              </a:rPr>
              <a:t>program sort</a:t>
            </a:r>
          </a:p>
          <a:p>
            <a:r>
              <a:rPr lang="en-US" altLang="zh-CN" sz="2400" b="1" dirty="0">
                <a:solidFill>
                  <a:srgbClr val="FF3300"/>
                </a:solidFill>
                <a:latin typeface="Times New Roman" panose="02020603050405020304" pitchFamily="18" charset="0"/>
                <a:ea typeface="宋体" panose="02010600030101010101" pitchFamily="2" charset="-122"/>
              </a:rPr>
              <a:t>        </a:t>
            </a:r>
            <a:r>
              <a:rPr lang="en-US" altLang="zh-CN" sz="2400" b="1" dirty="0">
                <a:solidFill>
                  <a:schemeClr val="hlink"/>
                </a:solidFill>
                <a:latin typeface="Times New Roman" panose="02020603050405020304" pitchFamily="18" charset="0"/>
                <a:ea typeface="宋体" panose="02010600030101010101" pitchFamily="2" charset="-122"/>
              </a:rPr>
              <a:t>procedure </a:t>
            </a:r>
            <a:r>
              <a:rPr lang="en-US" altLang="zh-CN" sz="2400" b="1" dirty="0" err="1">
                <a:solidFill>
                  <a:schemeClr val="hlink"/>
                </a:solidFill>
                <a:latin typeface="Times New Roman" panose="02020603050405020304" pitchFamily="18" charset="0"/>
                <a:ea typeface="宋体" panose="02010600030101010101" pitchFamily="2" charset="-122"/>
              </a:rPr>
              <a:t>readarray</a:t>
            </a:r>
            <a:endParaRPr lang="en-US" altLang="zh-CN" sz="2400" b="1" dirty="0">
              <a:solidFill>
                <a:schemeClr val="hlink"/>
              </a:solidFill>
              <a:latin typeface="Times New Roman" panose="02020603050405020304" pitchFamily="18" charset="0"/>
              <a:ea typeface="宋体" panose="02010600030101010101" pitchFamily="2" charset="-122"/>
            </a:endParaRPr>
          </a:p>
          <a:p>
            <a:r>
              <a:rPr lang="en-US" altLang="zh-CN" sz="2400" b="1" dirty="0">
                <a:solidFill>
                  <a:srgbClr val="FF3300"/>
                </a:solidFill>
                <a:latin typeface="Times New Roman" panose="02020603050405020304" pitchFamily="18" charset="0"/>
                <a:ea typeface="宋体" panose="02010600030101010101" pitchFamily="2" charset="-122"/>
              </a:rPr>
              <a:t>        </a:t>
            </a:r>
            <a:r>
              <a:rPr lang="en-US" altLang="zh-CN" sz="2400" b="1" dirty="0">
                <a:solidFill>
                  <a:srgbClr val="0000FF"/>
                </a:solidFill>
                <a:latin typeface="Times New Roman" panose="02020603050405020304" pitchFamily="18" charset="0"/>
                <a:ea typeface="宋体" panose="02010600030101010101" pitchFamily="2" charset="-122"/>
              </a:rPr>
              <a:t>procedure exchange</a:t>
            </a:r>
          </a:p>
          <a:p>
            <a:r>
              <a:rPr lang="en-US" altLang="zh-CN" sz="2400" b="1" dirty="0">
                <a:solidFill>
                  <a:srgbClr val="6600CC"/>
                </a:solidFill>
                <a:latin typeface="Times New Roman" panose="02020603050405020304" pitchFamily="18" charset="0"/>
                <a:ea typeface="宋体" panose="02010600030101010101" pitchFamily="2" charset="-122"/>
              </a:rPr>
              <a:t>        </a:t>
            </a:r>
            <a:r>
              <a:rPr lang="en-US" altLang="zh-CN" sz="2400" b="1" dirty="0">
                <a:solidFill>
                  <a:srgbClr val="DB577D"/>
                </a:solidFill>
                <a:latin typeface="Times New Roman" panose="02020603050405020304" pitchFamily="18" charset="0"/>
                <a:ea typeface="宋体" panose="02010600030101010101" pitchFamily="2" charset="-122"/>
              </a:rPr>
              <a:t>procedure  quicksort</a:t>
            </a:r>
          </a:p>
          <a:p>
            <a:r>
              <a:rPr lang="en-US" altLang="zh-CN" sz="2400" dirty="0">
                <a:latin typeface="Times New Roman" panose="02020603050405020304" pitchFamily="18" charset="0"/>
                <a:ea typeface="宋体" panose="02010600030101010101" pitchFamily="2" charset="-122"/>
              </a:rPr>
              <a:t>              </a:t>
            </a:r>
            <a:r>
              <a:rPr lang="en-US" altLang="zh-CN" sz="2400" b="1" dirty="0">
                <a:solidFill>
                  <a:schemeClr val="accent6">
                    <a:lumMod val="50000"/>
                  </a:schemeClr>
                </a:solidFill>
                <a:latin typeface="Times New Roman" panose="02020603050405020304" pitchFamily="18" charset="0"/>
                <a:ea typeface="宋体" panose="02010600030101010101" pitchFamily="2" charset="-122"/>
              </a:rPr>
              <a:t>function partition      </a:t>
            </a:r>
            <a:endParaRPr lang="en-GB" altLang="zh-CN" sz="2400" b="1" dirty="0">
              <a:solidFill>
                <a:schemeClr val="accent6">
                  <a:lumMod val="50000"/>
                </a:schemeClr>
              </a:solidFill>
              <a:latin typeface="Times New Roman" panose="02020603050405020304" pitchFamily="18"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1ECFBA74-B4C0-8208-7069-1C5AD3E44200}"/>
              </a:ext>
            </a:extLst>
          </p:cNvPr>
          <p:cNvSpPr>
            <a:spLocks noGrp="1" noChangeArrowheads="1"/>
          </p:cNvSpPr>
          <p:nvPr>
            <p:ph type="title"/>
          </p:nvPr>
        </p:nvSpPr>
        <p:spPr/>
        <p:txBody>
          <a:bodyPr anchor="ctr"/>
          <a:lstStyle/>
          <a:p>
            <a:r>
              <a:rPr lang="en-US" altLang="zh-CN">
                <a:latin typeface="Times New Roman" panose="02020603050405020304" pitchFamily="18" charset="0"/>
              </a:rPr>
              <a:t>9.1.2 </a:t>
            </a:r>
            <a:r>
              <a:rPr lang="zh-CN" altLang="en-US">
                <a:latin typeface="Times New Roman" panose="02020603050405020304" pitchFamily="18" charset="0"/>
              </a:rPr>
              <a:t>声明的作用域</a:t>
            </a:r>
          </a:p>
        </p:txBody>
      </p:sp>
      <p:sp>
        <p:nvSpPr>
          <p:cNvPr id="4" name="日期占位符 3">
            <a:extLst>
              <a:ext uri="{FF2B5EF4-FFF2-40B4-BE49-F238E27FC236}">
                <a16:creationId xmlns:a16="http://schemas.microsoft.com/office/drawing/2014/main" id="{EB7AF5CA-BC72-2ED0-0CFD-F1E1325665E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28E0AC9-FD6F-43BB-8F1D-62F39BB66F2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290" name="灯片编号占位符 5">
            <a:extLst>
              <a:ext uri="{FF2B5EF4-FFF2-40B4-BE49-F238E27FC236}">
                <a16:creationId xmlns:a16="http://schemas.microsoft.com/office/drawing/2014/main" id="{15CC24D1-1373-3053-2492-620C73E19C0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63A808B-B69E-4F25-B5E5-407928808C2C}" type="slidenum">
              <a:rPr lang="en-US" altLang="zh-CN">
                <a:latin typeface="Arial" panose="020B0604020202020204" pitchFamily="34" charset="0"/>
              </a:rPr>
              <a:pPr/>
              <a:t>6</a:t>
            </a:fld>
            <a:endParaRPr lang="en-US" altLang="zh-CN">
              <a:latin typeface="Arial" panose="020B0604020202020204" pitchFamily="34" charset="0"/>
            </a:endParaRPr>
          </a:p>
        </p:txBody>
      </p:sp>
      <p:sp>
        <p:nvSpPr>
          <p:cNvPr id="2495491" name="Rectangle 3">
            <a:extLst>
              <a:ext uri="{FF2B5EF4-FFF2-40B4-BE49-F238E27FC236}">
                <a16:creationId xmlns:a16="http://schemas.microsoft.com/office/drawing/2014/main" id="{9496B185-1DDA-6246-1EBE-6FC4C8DEAB18}"/>
              </a:ext>
            </a:extLst>
          </p:cNvPr>
          <p:cNvSpPr>
            <a:spLocks noGrp="1" noChangeArrowheads="1"/>
          </p:cNvSpPr>
          <p:nvPr>
            <p:ph type="body" sz="quarter" idx="13"/>
          </p:nvPr>
        </p:nvSpPr>
        <p:spPr/>
        <p:txBody>
          <a:bodyPr>
            <a:normAutofit fontScale="92500" lnSpcReduction="20000"/>
          </a:bodyPr>
          <a:lstStyle/>
          <a:p>
            <a:r>
              <a:rPr lang="en-US" altLang="zh-CN" dirty="0">
                <a:latin typeface="Times New Roman" panose="02020603050405020304" pitchFamily="18" charset="0"/>
              </a:rPr>
              <a:t>x</a:t>
            </a:r>
            <a:r>
              <a:rPr lang="zh-CN" altLang="en-US" dirty="0">
                <a:latin typeface="Times New Roman" panose="02020603050405020304" pitchFamily="18" charset="0"/>
              </a:rPr>
              <a:t>的声明的作用域是程序中的这样一段区域，在该区域中，</a:t>
            </a:r>
            <a:r>
              <a:rPr lang="en-US" altLang="zh-CN" dirty="0">
                <a:latin typeface="Times New Roman" panose="02020603050405020304" pitchFamily="18" charset="0"/>
              </a:rPr>
              <a:t>x</a:t>
            </a:r>
            <a:r>
              <a:rPr lang="zh-CN" altLang="en-US" dirty="0">
                <a:latin typeface="Times New Roman" panose="02020603050405020304" pitchFamily="18" charset="0"/>
              </a:rPr>
              <a:t>的引用均指向</a:t>
            </a:r>
            <a:r>
              <a:rPr lang="en-US" altLang="zh-CN" dirty="0">
                <a:latin typeface="Times New Roman" panose="02020603050405020304" pitchFamily="18" charset="0"/>
              </a:rPr>
              <a:t>x</a:t>
            </a:r>
            <a:r>
              <a:rPr lang="zh-CN" altLang="en-US" dirty="0">
                <a:latin typeface="Times New Roman" panose="02020603050405020304" pitchFamily="18" charset="0"/>
              </a:rPr>
              <a:t>的这一声明。对于某种程序设计语言，如果只通过考察其程序就可以确定某个声明的作用域，则称该语言使用</a:t>
            </a:r>
            <a:r>
              <a:rPr lang="zh-CN" altLang="en-US" dirty="0">
                <a:solidFill>
                  <a:srgbClr val="FF0000"/>
                </a:solidFill>
                <a:latin typeface="Times New Roman" panose="02020603050405020304" pitchFamily="18" charset="0"/>
              </a:rPr>
              <a:t>静态作用域</a:t>
            </a:r>
            <a:r>
              <a:rPr lang="zh-CN" altLang="en-US" dirty="0">
                <a:latin typeface="Times New Roman" panose="02020603050405020304" pitchFamily="18" charset="0"/>
              </a:rPr>
              <a:t>；否则称该语言使用</a:t>
            </a:r>
            <a:r>
              <a:rPr lang="zh-CN" altLang="en-US" dirty="0">
                <a:solidFill>
                  <a:srgbClr val="FF0000"/>
                </a:solidFill>
                <a:latin typeface="Times New Roman" panose="02020603050405020304" pitchFamily="18" charset="0"/>
              </a:rPr>
              <a:t>动态作用域</a:t>
            </a:r>
            <a:r>
              <a:rPr lang="zh-CN" altLang="en-US" dirty="0">
                <a:latin typeface="Times New Roman" panose="02020603050405020304" pitchFamily="18" charset="0"/>
              </a:rPr>
              <a:t>。</a:t>
            </a:r>
          </a:p>
          <a:p>
            <a:r>
              <a:rPr lang="en-US" altLang="zh-CN" dirty="0">
                <a:latin typeface="Times New Roman" panose="02020603050405020304" pitchFamily="18" charset="0"/>
              </a:rPr>
              <a:t>C++</a:t>
            </a:r>
            <a:r>
              <a:rPr lang="zh-CN" altLang="en-US" dirty="0">
                <a:latin typeface="Times New Roman" panose="02020603050405020304" pitchFamily="18" charset="0"/>
              </a:rPr>
              <a:t>、</a:t>
            </a:r>
            <a:r>
              <a:rPr lang="en-US" altLang="zh-CN" dirty="0">
                <a:latin typeface="Times New Roman" panose="02020603050405020304" pitchFamily="18" charset="0"/>
              </a:rPr>
              <a:t>Java</a:t>
            </a:r>
            <a:r>
              <a:rPr lang="zh-CN" altLang="en-US" dirty="0">
                <a:latin typeface="Times New Roman" panose="02020603050405020304" pitchFamily="18" charset="0"/>
              </a:rPr>
              <a:t>和</a:t>
            </a:r>
            <a:r>
              <a:rPr lang="en-US" altLang="zh-CN" dirty="0">
                <a:latin typeface="Times New Roman" panose="02020603050405020304" pitchFamily="18" charset="0"/>
              </a:rPr>
              <a:t>C#</a:t>
            </a:r>
            <a:r>
              <a:rPr lang="zh-CN" altLang="en-US" dirty="0">
                <a:latin typeface="Times New Roman" panose="02020603050405020304" pitchFamily="18" charset="0"/>
              </a:rPr>
              <a:t>等还提供了对</a:t>
            </a:r>
            <a:r>
              <a:rPr lang="zh-CN" altLang="en-US" dirty="0">
                <a:solidFill>
                  <a:srgbClr val="FF0000"/>
                </a:solidFill>
                <a:latin typeface="Times New Roman" panose="02020603050405020304" pitchFamily="18" charset="0"/>
              </a:rPr>
              <a:t>作用域的显式控制</a:t>
            </a:r>
            <a:r>
              <a:rPr lang="zh-CN" altLang="en-US" dirty="0">
                <a:latin typeface="Times New Roman" panose="02020603050405020304" pitchFamily="18" charset="0"/>
              </a:rPr>
              <a:t>，其方法是使用</a:t>
            </a:r>
            <a:r>
              <a:rPr lang="en-US" altLang="zh-CN" dirty="0">
                <a:latin typeface="Times New Roman" panose="02020603050405020304" pitchFamily="18" charset="0"/>
              </a:rPr>
              <a:t>public</a:t>
            </a:r>
            <a:r>
              <a:rPr lang="zh-CN" altLang="en-US" dirty="0">
                <a:latin typeface="Times New Roman" panose="02020603050405020304" pitchFamily="18" charset="0"/>
              </a:rPr>
              <a:t>、</a:t>
            </a:r>
            <a:r>
              <a:rPr lang="en-US" altLang="zh-CN" dirty="0">
                <a:latin typeface="Times New Roman" panose="02020603050405020304" pitchFamily="18" charset="0"/>
              </a:rPr>
              <a:t>private</a:t>
            </a:r>
            <a:r>
              <a:rPr lang="zh-CN" altLang="en-US" dirty="0">
                <a:latin typeface="Times New Roman" panose="02020603050405020304" pitchFamily="18" charset="0"/>
              </a:rPr>
              <a:t>和</a:t>
            </a:r>
            <a:r>
              <a:rPr lang="en-US" altLang="zh-CN" dirty="0">
                <a:latin typeface="Times New Roman" panose="02020603050405020304" pitchFamily="18" charset="0"/>
              </a:rPr>
              <a:t>protected</a:t>
            </a:r>
            <a:r>
              <a:rPr lang="zh-CN" altLang="en-US" dirty="0">
                <a:latin typeface="Times New Roman" panose="02020603050405020304" pitchFamily="18" charset="0"/>
              </a:rPr>
              <a:t>这样的关键字。</a:t>
            </a:r>
          </a:p>
          <a:p>
            <a:r>
              <a:rPr lang="zh-CN" altLang="en-US" dirty="0">
                <a:latin typeface="Times New Roman" panose="02020603050405020304" pitchFamily="18" charset="0"/>
              </a:rPr>
              <a:t>声明的作用域是</a:t>
            </a:r>
            <a:r>
              <a:rPr lang="zh-CN" altLang="en-US" dirty="0">
                <a:solidFill>
                  <a:srgbClr val="3B3BFF"/>
                </a:solidFill>
                <a:latin typeface="Times New Roman" panose="02020603050405020304" pitchFamily="18" charset="0"/>
              </a:rPr>
              <a:t>通过符号表进行管理</a:t>
            </a:r>
            <a:r>
              <a:rPr lang="zh-CN" altLang="en-US" dirty="0">
                <a:latin typeface="Times New Roman" panose="02020603050405020304" pitchFamily="18" charset="0"/>
              </a:rPr>
              <a:t>的，详见</a:t>
            </a:r>
            <a:r>
              <a:rPr lang="en-US" altLang="zh-CN" dirty="0">
                <a:latin typeface="Times New Roman" panose="02020603050405020304" pitchFamily="18" charset="0"/>
              </a:rPr>
              <a:t>8.4</a:t>
            </a:r>
            <a:r>
              <a:rPr lang="zh-CN" altLang="en-US" dirty="0">
                <a:latin typeface="Times New Roman" panose="02020603050405020304" pitchFamily="18" charset="0"/>
              </a:rPr>
              <a:t>节的讨论。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5491">
                                            <p:txEl>
                                              <p:pRg st="0" end="0"/>
                                            </p:txEl>
                                          </p:spTgt>
                                        </p:tgtEl>
                                        <p:attrNameLst>
                                          <p:attrName>style.visibility</p:attrName>
                                        </p:attrNameLst>
                                      </p:cBhvr>
                                      <p:to>
                                        <p:strVal val="visible"/>
                                      </p:to>
                                    </p:set>
                                    <p:animEffect transition="in" filter="blinds(horizontal)">
                                      <p:cBhvr>
                                        <p:cTn id="7" dur="500"/>
                                        <p:tgtEl>
                                          <p:spTgt spid="2495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95491">
                                            <p:txEl>
                                              <p:pRg st="1" end="1"/>
                                            </p:txEl>
                                          </p:spTgt>
                                        </p:tgtEl>
                                        <p:attrNameLst>
                                          <p:attrName>style.visibility</p:attrName>
                                        </p:attrNameLst>
                                      </p:cBhvr>
                                      <p:to>
                                        <p:strVal val="visible"/>
                                      </p:to>
                                    </p:set>
                                    <p:animEffect transition="in" filter="blinds(horizontal)">
                                      <p:cBhvr>
                                        <p:cTn id="12" dur="500"/>
                                        <p:tgtEl>
                                          <p:spTgt spid="2495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95491">
                                            <p:txEl>
                                              <p:pRg st="2" end="2"/>
                                            </p:txEl>
                                          </p:spTgt>
                                        </p:tgtEl>
                                        <p:attrNameLst>
                                          <p:attrName>style.visibility</p:attrName>
                                        </p:attrNameLst>
                                      </p:cBhvr>
                                      <p:to>
                                        <p:strVal val="visible"/>
                                      </p:to>
                                    </p:set>
                                    <p:animEffect transition="in" filter="blinds(horizontal)">
                                      <p:cBhvr>
                                        <p:cTn id="17" dur="500"/>
                                        <p:tgtEl>
                                          <p:spTgt spid="2495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549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477A-5CEA-1799-24B2-8EB6DDB857A8}"/>
              </a:ext>
            </a:extLst>
          </p:cNvPr>
          <p:cNvSpPr>
            <a:spLocks noGrp="1"/>
          </p:cNvSpPr>
          <p:nvPr>
            <p:ph type="title"/>
          </p:nvPr>
        </p:nvSpPr>
        <p:spPr/>
        <p:txBody>
          <a:bodyPr/>
          <a:lstStyle/>
          <a:p>
            <a:endParaRPr lang="zh-CN" altLang="en-US"/>
          </a:p>
        </p:txBody>
      </p:sp>
      <p:sp>
        <p:nvSpPr>
          <p:cNvPr id="4" name="日期占位符 3">
            <a:extLst>
              <a:ext uri="{FF2B5EF4-FFF2-40B4-BE49-F238E27FC236}">
                <a16:creationId xmlns:a16="http://schemas.microsoft.com/office/drawing/2014/main" id="{4A973FB0-A1DE-B6AD-A187-F23A8DA8B7B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C01E164-7297-4B0E-8AFD-225D8E9DB8E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6498" name="灯片编号占位符 5">
            <a:extLst>
              <a:ext uri="{FF2B5EF4-FFF2-40B4-BE49-F238E27FC236}">
                <a16:creationId xmlns:a16="http://schemas.microsoft.com/office/drawing/2014/main" id="{C45F7312-FC93-A4F8-7566-F744158E07D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4DB087F-23BC-4D44-B88C-9E5CF3F32F9E}" type="slidenum">
              <a:rPr lang="en-US" altLang="zh-CN">
                <a:latin typeface="Arial" panose="020B0604020202020204" pitchFamily="34" charset="0"/>
              </a:rPr>
              <a:pPr/>
              <a:t>60</a:t>
            </a:fld>
            <a:endParaRPr lang="en-US" altLang="zh-CN">
              <a:latin typeface="Arial" panose="020B0604020202020204" pitchFamily="34" charset="0"/>
            </a:endParaRPr>
          </a:p>
        </p:txBody>
      </p:sp>
      <p:sp>
        <p:nvSpPr>
          <p:cNvPr id="106499" name="Rectangle 2">
            <a:extLst>
              <a:ext uri="{FF2B5EF4-FFF2-40B4-BE49-F238E27FC236}">
                <a16:creationId xmlns:a16="http://schemas.microsoft.com/office/drawing/2014/main" id="{59292414-7B80-3343-F402-0604D1EAB022}"/>
              </a:ext>
            </a:extLst>
          </p:cNvPr>
          <p:cNvSpPr>
            <a:spLocks noGrp="1" noChangeArrowheads="1"/>
          </p:cNvSpPr>
          <p:nvPr>
            <p:ph type="body" sz="quarter" idx="13"/>
          </p:nvPr>
        </p:nvSpPr>
        <p:spPr/>
        <p:txBody>
          <a:bodyPr>
            <a:normAutofit fontScale="92500" lnSpcReduction="10000"/>
          </a:bodyPr>
          <a:lstStyle/>
          <a:p>
            <a:pPr marL="0" indent="0">
              <a:lnSpc>
                <a:spcPct val="80000"/>
              </a:lnSpc>
              <a:buNone/>
            </a:pPr>
            <a:r>
              <a:rPr lang="en-US" altLang="zh-CN" dirty="0">
                <a:solidFill>
                  <a:srgbClr val="DB577D"/>
                </a:solidFill>
                <a:latin typeface="Times New Roman" panose="02020603050405020304" pitchFamily="18" charset="0"/>
              </a:rPr>
              <a:t>(11)   procedure  quicksort(</a:t>
            </a:r>
            <a:r>
              <a:rPr lang="en-US" altLang="zh-CN" dirty="0" err="1">
                <a:solidFill>
                  <a:srgbClr val="DB577D"/>
                </a:solidFill>
                <a:latin typeface="Times New Roman" panose="02020603050405020304" pitchFamily="18" charset="0"/>
              </a:rPr>
              <a:t>m,n:integer</a:t>
            </a:r>
            <a:r>
              <a:rPr lang="en-US" altLang="zh-CN" dirty="0">
                <a:solidFill>
                  <a:srgbClr val="DB577D"/>
                </a:solidFill>
                <a:latin typeface="Times New Roman" panose="02020603050405020304" pitchFamily="18" charset="0"/>
              </a:rPr>
              <a:t>);</a:t>
            </a:r>
          </a:p>
          <a:p>
            <a:pPr marL="0" indent="0">
              <a:lnSpc>
                <a:spcPct val="80000"/>
              </a:lnSpc>
              <a:buNone/>
            </a:pPr>
            <a:r>
              <a:rPr lang="en-US" altLang="zh-CN" dirty="0">
                <a:solidFill>
                  <a:srgbClr val="DB577D"/>
                </a:solidFill>
                <a:latin typeface="Times New Roman" panose="02020603050405020304" pitchFamily="18" charset="0"/>
              </a:rPr>
              <a:t>(12)     var </a:t>
            </a:r>
            <a:r>
              <a:rPr lang="en-US" altLang="zh-CN" dirty="0" err="1">
                <a:solidFill>
                  <a:srgbClr val="DB577D"/>
                </a:solidFill>
                <a:latin typeface="Times New Roman" panose="02020603050405020304" pitchFamily="18" charset="0"/>
              </a:rPr>
              <a:t>k,v:integer</a:t>
            </a:r>
            <a:r>
              <a:rPr lang="en-US" altLang="zh-CN" dirty="0">
                <a:solidFill>
                  <a:srgbClr val="DB577D"/>
                </a:solidFill>
                <a:latin typeface="Times New Roman" panose="02020603050405020304" pitchFamily="18" charset="0"/>
              </a:rPr>
              <a:t>;</a:t>
            </a:r>
          </a:p>
          <a:p>
            <a:pPr marL="0" indent="0">
              <a:lnSpc>
                <a:spcPct val="80000"/>
              </a:lnSpc>
              <a:buNone/>
            </a:pPr>
            <a:r>
              <a:rPr lang="en-US" altLang="zh-CN" dirty="0">
                <a:solidFill>
                  <a:schemeClr val="accent6">
                    <a:lumMod val="50000"/>
                  </a:schemeClr>
                </a:solidFill>
                <a:latin typeface="Times New Roman" panose="02020603050405020304" pitchFamily="18" charset="0"/>
              </a:rPr>
              <a:t>(13)     function partition(</a:t>
            </a:r>
            <a:r>
              <a:rPr lang="en-US" altLang="zh-CN" dirty="0" err="1">
                <a:solidFill>
                  <a:schemeClr val="accent6">
                    <a:lumMod val="50000"/>
                  </a:schemeClr>
                </a:solidFill>
                <a:latin typeface="Times New Roman" panose="02020603050405020304" pitchFamily="18" charset="0"/>
              </a:rPr>
              <a:t>y,z:integer</a:t>
            </a:r>
            <a:r>
              <a:rPr lang="en-US" altLang="zh-CN" dirty="0">
                <a:solidFill>
                  <a:schemeClr val="accent6">
                    <a:lumMod val="50000"/>
                  </a:schemeClr>
                </a:solidFill>
                <a:latin typeface="Times New Roman" panose="02020603050405020304" pitchFamily="18" charset="0"/>
              </a:rPr>
              <a:t>): integer;</a:t>
            </a:r>
          </a:p>
          <a:p>
            <a:pPr marL="0" indent="0">
              <a:lnSpc>
                <a:spcPct val="80000"/>
              </a:lnSpc>
              <a:buNone/>
            </a:pPr>
            <a:r>
              <a:rPr lang="en-US" altLang="zh-CN" dirty="0">
                <a:solidFill>
                  <a:schemeClr val="accent6">
                    <a:lumMod val="50000"/>
                  </a:schemeClr>
                </a:solidFill>
                <a:latin typeface="Times New Roman" panose="02020603050405020304" pitchFamily="18" charset="0"/>
              </a:rPr>
              <a:t>(14)        var </a:t>
            </a:r>
            <a:r>
              <a:rPr lang="en-US" altLang="zh-CN" dirty="0" err="1">
                <a:solidFill>
                  <a:schemeClr val="accent6">
                    <a:lumMod val="50000"/>
                  </a:schemeClr>
                </a:solidFill>
                <a:latin typeface="Times New Roman" panose="02020603050405020304" pitchFamily="18" charset="0"/>
              </a:rPr>
              <a:t>i,j:integer</a:t>
            </a:r>
            <a:r>
              <a:rPr lang="en-US" altLang="zh-CN" dirty="0">
                <a:solidFill>
                  <a:schemeClr val="accent6">
                    <a:lumMod val="50000"/>
                  </a:schemeClr>
                </a:solidFill>
                <a:latin typeface="Times New Roman" panose="02020603050405020304" pitchFamily="18" charset="0"/>
              </a:rPr>
              <a:t>;</a:t>
            </a:r>
          </a:p>
          <a:p>
            <a:pPr marL="0" indent="0">
              <a:lnSpc>
                <a:spcPct val="80000"/>
              </a:lnSpc>
              <a:buNone/>
            </a:pPr>
            <a:r>
              <a:rPr lang="en-US" altLang="zh-CN" dirty="0">
                <a:solidFill>
                  <a:schemeClr val="accent6">
                    <a:lumMod val="50000"/>
                  </a:schemeClr>
                </a:solidFill>
                <a:latin typeface="Times New Roman" panose="02020603050405020304" pitchFamily="18" charset="0"/>
              </a:rPr>
              <a:t>(15)        begin …a…</a:t>
            </a:r>
          </a:p>
          <a:p>
            <a:pPr marL="0" indent="0">
              <a:lnSpc>
                <a:spcPct val="80000"/>
              </a:lnSpc>
              <a:buNone/>
            </a:pPr>
            <a:r>
              <a:rPr lang="en-US" altLang="zh-CN" dirty="0">
                <a:solidFill>
                  <a:schemeClr val="accent6">
                    <a:lumMod val="50000"/>
                  </a:schemeClr>
                </a:solidFill>
                <a:latin typeface="Times New Roman" panose="02020603050405020304" pitchFamily="18" charset="0"/>
              </a:rPr>
              <a:t>(16)             …v…</a:t>
            </a:r>
          </a:p>
          <a:p>
            <a:pPr marL="0" indent="0">
              <a:lnSpc>
                <a:spcPct val="80000"/>
              </a:lnSpc>
              <a:buNone/>
            </a:pPr>
            <a:r>
              <a:rPr lang="en-US" altLang="zh-CN" dirty="0">
                <a:solidFill>
                  <a:schemeClr val="accent6">
                    <a:lumMod val="50000"/>
                  </a:schemeClr>
                </a:solidFill>
                <a:latin typeface="Times New Roman" panose="02020603050405020304" pitchFamily="18" charset="0"/>
              </a:rPr>
              <a:t>(17)             …exchange(</a:t>
            </a:r>
            <a:r>
              <a:rPr lang="en-US" altLang="zh-CN" dirty="0" err="1">
                <a:solidFill>
                  <a:schemeClr val="accent6">
                    <a:lumMod val="50000"/>
                  </a:schemeClr>
                </a:solidFill>
                <a:latin typeface="Times New Roman" panose="02020603050405020304" pitchFamily="18" charset="0"/>
              </a:rPr>
              <a:t>i,j</a:t>
            </a:r>
            <a:r>
              <a:rPr lang="en-US" altLang="zh-CN" dirty="0">
                <a:solidFill>
                  <a:schemeClr val="accent6">
                    <a:lumMod val="50000"/>
                  </a:schemeClr>
                </a:solidFill>
                <a:latin typeface="Times New Roman" panose="02020603050405020304" pitchFamily="18" charset="0"/>
              </a:rPr>
              <a:t>);…</a:t>
            </a:r>
          </a:p>
          <a:p>
            <a:pPr marL="0" indent="0">
              <a:lnSpc>
                <a:spcPct val="80000"/>
              </a:lnSpc>
              <a:buNone/>
            </a:pPr>
            <a:r>
              <a:rPr lang="en-US" altLang="zh-CN" dirty="0">
                <a:solidFill>
                  <a:schemeClr val="accent6">
                    <a:lumMod val="50000"/>
                  </a:schemeClr>
                </a:solidFill>
                <a:latin typeface="Times New Roman" panose="02020603050405020304" pitchFamily="18" charset="0"/>
              </a:rPr>
              <a:t>(18)        end {partition};</a:t>
            </a:r>
          </a:p>
          <a:p>
            <a:pPr marL="0" indent="0">
              <a:lnSpc>
                <a:spcPct val="80000"/>
              </a:lnSpc>
              <a:buNone/>
            </a:pPr>
            <a:r>
              <a:rPr lang="en-US" altLang="zh-CN" dirty="0">
                <a:solidFill>
                  <a:srgbClr val="DB577D"/>
                </a:solidFill>
                <a:latin typeface="Times New Roman" panose="02020603050405020304" pitchFamily="18" charset="0"/>
              </a:rPr>
              <a:t>(19)    begin …end {quicksort};</a:t>
            </a:r>
          </a:p>
          <a:p>
            <a:pPr marL="0" indent="0">
              <a:lnSpc>
                <a:spcPct val="80000"/>
              </a:lnSpc>
              <a:buNone/>
            </a:pPr>
            <a:r>
              <a:rPr lang="en-US" altLang="zh-CN" dirty="0">
                <a:latin typeface="Times New Roman" panose="02020603050405020304" pitchFamily="18" charset="0"/>
              </a:rPr>
              <a:t>(20) begin …end {sort}.</a:t>
            </a:r>
          </a:p>
        </p:txBody>
      </p:sp>
      <p:sp>
        <p:nvSpPr>
          <p:cNvPr id="106500" name="Text Box 3">
            <a:extLst>
              <a:ext uri="{FF2B5EF4-FFF2-40B4-BE49-F238E27FC236}">
                <a16:creationId xmlns:a16="http://schemas.microsoft.com/office/drawing/2014/main" id="{117EC499-D9E2-26BE-9AB6-134F4E6DE9D4}"/>
              </a:ext>
            </a:extLst>
          </p:cNvPr>
          <p:cNvSpPr txBox="1">
            <a:spLocks noChangeArrowheads="1"/>
          </p:cNvSpPr>
          <p:nvPr/>
        </p:nvSpPr>
        <p:spPr bwMode="auto">
          <a:xfrm>
            <a:off x="6527800" y="4437063"/>
            <a:ext cx="4140200" cy="19389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en-US" altLang="zh-CN" sz="2400" b="1" dirty="0">
                <a:latin typeface="Times New Roman" panose="02020603050405020304" pitchFamily="18" charset="0"/>
                <a:ea typeface="宋体" panose="02010600030101010101" pitchFamily="2" charset="-122"/>
              </a:rPr>
              <a:t>program sort</a:t>
            </a:r>
          </a:p>
          <a:p>
            <a:r>
              <a:rPr lang="en-US" altLang="zh-CN" sz="2400" b="1" dirty="0">
                <a:solidFill>
                  <a:srgbClr val="FF3300"/>
                </a:solidFill>
                <a:latin typeface="Times New Roman" panose="02020603050405020304" pitchFamily="18" charset="0"/>
                <a:ea typeface="宋体" panose="02010600030101010101" pitchFamily="2" charset="-122"/>
              </a:rPr>
              <a:t>        </a:t>
            </a:r>
            <a:r>
              <a:rPr lang="en-US" altLang="zh-CN" sz="2400" b="1" dirty="0">
                <a:solidFill>
                  <a:schemeClr val="hlink"/>
                </a:solidFill>
                <a:latin typeface="Times New Roman" panose="02020603050405020304" pitchFamily="18" charset="0"/>
                <a:ea typeface="宋体" panose="02010600030101010101" pitchFamily="2" charset="-122"/>
              </a:rPr>
              <a:t>procedure </a:t>
            </a:r>
            <a:r>
              <a:rPr lang="en-US" altLang="zh-CN" sz="2400" b="1" dirty="0" err="1">
                <a:solidFill>
                  <a:schemeClr val="hlink"/>
                </a:solidFill>
                <a:latin typeface="Times New Roman" panose="02020603050405020304" pitchFamily="18" charset="0"/>
                <a:ea typeface="宋体" panose="02010600030101010101" pitchFamily="2" charset="-122"/>
              </a:rPr>
              <a:t>readarray</a:t>
            </a:r>
            <a:endParaRPr lang="en-US" altLang="zh-CN" sz="2400" b="1" dirty="0">
              <a:solidFill>
                <a:schemeClr val="hlink"/>
              </a:solidFill>
              <a:latin typeface="Times New Roman" panose="02020603050405020304" pitchFamily="18" charset="0"/>
              <a:ea typeface="宋体" panose="02010600030101010101" pitchFamily="2" charset="-122"/>
            </a:endParaRPr>
          </a:p>
          <a:p>
            <a:r>
              <a:rPr lang="en-US" altLang="zh-CN" sz="2400" b="1" dirty="0">
                <a:solidFill>
                  <a:srgbClr val="FF3300"/>
                </a:solidFill>
                <a:latin typeface="Times New Roman" panose="02020603050405020304" pitchFamily="18" charset="0"/>
                <a:ea typeface="宋体" panose="02010600030101010101" pitchFamily="2" charset="-122"/>
              </a:rPr>
              <a:t>        </a:t>
            </a:r>
            <a:r>
              <a:rPr lang="en-US" altLang="zh-CN" sz="2400" b="1" dirty="0">
                <a:solidFill>
                  <a:srgbClr val="0000FF"/>
                </a:solidFill>
                <a:latin typeface="Times New Roman" panose="02020603050405020304" pitchFamily="18" charset="0"/>
                <a:ea typeface="宋体" panose="02010600030101010101" pitchFamily="2" charset="-122"/>
              </a:rPr>
              <a:t>procedure exchange</a:t>
            </a:r>
          </a:p>
          <a:p>
            <a:r>
              <a:rPr lang="en-US" altLang="zh-CN" sz="2400" b="1" dirty="0">
                <a:solidFill>
                  <a:srgbClr val="6600CC"/>
                </a:solidFill>
                <a:latin typeface="Times New Roman" panose="02020603050405020304" pitchFamily="18" charset="0"/>
                <a:ea typeface="宋体" panose="02010600030101010101" pitchFamily="2" charset="-122"/>
              </a:rPr>
              <a:t>        </a:t>
            </a:r>
            <a:r>
              <a:rPr lang="en-US" altLang="zh-CN" sz="2400" b="1" dirty="0">
                <a:solidFill>
                  <a:srgbClr val="DB577D"/>
                </a:solidFill>
                <a:latin typeface="Times New Roman" panose="02020603050405020304" pitchFamily="18" charset="0"/>
                <a:ea typeface="宋体" panose="02010600030101010101" pitchFamily="2" charset="-122"/>
              </a:rPr>
              <a:t>procedure  quicksort</a:t>
            </a:r>
          </a:p>
          <a:p>
            <a:r>
              <a:rPr lang="en-US" altLang="zh-CN" sz="2400" dirty="0">
                <a:latin typeface="Times New Roman" panose="02020603050405020304" pitchFamily="18" charset="0"/>
                <a:ea typeface="宋体" panose="02010600030101010101" pitchFamily="2" charset="-122"/>
              </a:rPr>
              <a:t>              </a:t>
            </a:r>
            <a:r>
              <a:rPr lang="en-US" altLang="zh-CN" sz="2400" b="1" dirty="0">
                <a:solidFill>
                  <a:schemeClr val="accent6">
                    <a:lumMod val="50000"/>
                  </a:schemeClr>
                </a:solidFill>
                <a:latin typeface="Times New Roman" panose="02020603050405020304" pitchFamily="18" charset="0"/>
                <a:ea typeface="宋体" panose="02010600030101010101" pitchFamily="2" charset="-122"/>
              </a:rPr>
              <a:t>function partition      </a:t>
            </a:r>
            <a:endParaRPr lang="en-GB" altLang="zh-CN" sz="2400" b="1" dirty="0">
              <a:solidFill>
                <a:schemeClr val="accent6">
                  <a:lumMod val="50000"/>
                </a:schemeClr>
              </a:solidFill>
              <a:latin typeface="Times New Roman" panose="02020603050405020304" pitchFamily="18"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a:extLst>
              <a:ext uri="{FF2B5EF4-FFF2-40B4-BE49-F238E27FC236}">
                <a16:creationId xmlns:a16="http://schemas.microsoft.com/office/drawing/2014/main" id="{35D1BDA6-605F-D23D-31DA-1FDEDE36C864}"/>
              </a:ext>
            </a:extLst>
          </p:cNvPr>
          <p:cNvSpPr>
            <a:spLocks noGrp="1" noChangeArrowheads="1"/>
          </p:cNvSpPr>
          <p:nvPr>
            <p:ph type="title"/>
          </p:nvPr>
        </p:nvSpPr>
        <p:spPr/>
        <p:txBody>
          <a:bodyPr anchor="ctr"/>
          <a:lstStyle/>
          <a:p>
            <a:r>
              <a:rPr lang="en-US" altLang="zh-CN">
                <a:latin typeface="Times New Roman" panose="02020603050405020304" pitchFamily="18" charset="0"/>
              </a:rPr>
              <a:t>9.5.2 </a:t>
            </a:r>
            <a:r>
              <a:rPr lang="zh-CN" altLang="en-US">
                <a:latin typeface="Times New Roman" panose="02020603050405020304" pitchFamily="18" charset="0"/>
              </a:rPr>
              <a:t>有过程嵌套的静态作用域</a:t>
            </a:r>
          </a:p>
        </p:txBody>
      </p:sp>
      <p:sp>
        <p:nvSpPr>
          <p:cNvPr id="4" name="日期占位符 3">
            <a:extLst>
              <a:ext uri="{FF2B5EF4-FFF2-40B4-BE49-F238E27FC236}">
                <a16:creationId xmlns:a16="http://schemas.microsoft.com/office/drawing/2014/main" id="{1EA03F0E-CD5B-C080-59C6-386AF017148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13781AF-8F79-43A8-812B-518184AA46C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7522" name="灯片编号占位符 5">
            <a:extLst>
              <a:ext uri="{FF2B5EF4-FFF2-40B4-BE49-F238E27FC236}">
                <a16:creationId xmlns:a16="http://schemas.microsoft.com/office/drawing/2014/main" id="{975AB17E-6BF4-7C2F-EEFA-FD4C1853344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1A2463D-5A82-4A85-AD8A-5EB837B83438}" type="slidenum">
              <a:rPr lang="en-US" altLang="zh-CN">
                <a:latin typeface="Arial" panose="020B0604020202020204" pitchFamily="34" charset="0"/>
              </a:rPr>
              <a:pPr/>
              <a:t>61</a:t>
            </a:fld>
            <a:endParaRPr lang="en-US" altLang="zh-CN">
              <a:latin typeface="Arial" panose="020B0604020202020204" pitchFamily="34" charset="0"/>
            </a:endParaRPr>
          </a:p>
        </p:txBody>
      </p:sp>
      <p:sp>
        <p:nvSpPr>
          <p:cNvPr id="107524" name="Rectangle 3">
            <a:extLst>
              <a:ext uri="{FF2B5EF4-FFF2-40B4-BE49-F238E27FC236}">
                <a16:creationId xmlns:a16="http://schemas.microsoft.com/office/drawing/2014/main" id="{2081EF54-A66D-A7DB-6346-E6E24BC92AEC}"/>
              </a:ext>
            </a:extLst>
          </p:cNvPr>
          <p:cNvSpPr>
            <a:spLocks noGrp="1" noChangeArrowheads="1"/>
          </p:cNvSpPr>
          <p:nvPr>
            <p:ph type="body" sz="quarter" idx="13"/>
          </p:nvPr>
        </p:nvSpPr>
        <p:spPr/>
        <p:txBody>
          <a:bodyPr>
            <a:normAutofit fontScale="77500" lnSpcReduction="20000"/>
          </a:bodyPr>
          <a:lstStyle/>
          <a:p>
            <a:pPr algn="just">
              <a:buFont typeface="Wingdings" panose="05000000000000000000" pitchFamily="2" charset="2"/>
              <a:buNone/>
            </a:pPr>
            <a:r>
              <a:rPr lang="zh-CN" altLang="en-US" dirty="0">
                <a:latin typeface="Times New Roman" panose="02020603050405020304" pitchFamily="18" charset="0"/>
              </a:rPr>
              <a:t>引入概念：</a:t>
            </a:r>
            <a:r>
              <a:rPr lang="zh-CN" altLang="en-US" dirty="0">
                <a:solidFill>
                  <a:srgbClr val="FF0000"/>
                </a:solidFill>
                <a:latin typeface="Times New Roman" panose="02020603050405020304" pitchFamily="18" charset="0"/>
              </a:rPr>
              <a:t>过程嵌套深度</a:t>
            </a:r>
          </a:p>
          <a:p>
            <a:pPr algn="just">
              <a:buFont typeface="Wingdings" panose="05000000000000000000" pitchFamily="2" charset="2"/>
              <a:buNone/>
            </a:pPr>
            <a:r>
              <a:rPr lang="en-US" altLang="zh-CN" dirty="0">
                <a:latin typeface="Times New Roman" panose="02020603050405020304" pitchFamily="18" charset="0"/>
              </a:rPr>
              <a:t>sort			1</a:t>
            </a:r>
          </a:p>
          <a:p>
            <a:pPr algn="just">
              <a:buFont typeface="Wingdings" panose="05000000000000000000" pitchFamily="2" charset="2"/>
              <a:buNone/>
            </a:pPr>
            <a:r>
              <a:rPr lang="en-US" altLang="zh-CN" dirty="0" err="1">
                <a:latin typeface="Times New Roman" panose="02020603050405020304" pitchFamily="18" charset="0"/>
              </a:rPr>
              <a:t>readarray</a:t>
            </a:r>
            <a:r>
              <a:rPr lang="en-US" altLang="zh-CN" dirty="0">
                <a:latin typeface="Times New Roman" panose="02020603050405020304" pitchFamily="18" charset="0"/>
              </a:rPr>
              <a:t>		2</a:t>
            </a:r>
          </a:p>
          <a:p>
            <a:pPr algn="just">
              <a:buFont typeface="Wingdings" panose="05000000000000000000" pitchFamily="2" charset="2"/>
              <a:buNone/>
            </a:pPr>
            <a:r>
              <a:rPr lang="en-US" altLang="zh-CN" dirty="0">
                <a:latin typeface="Times New Roman" panose="02020603050405020304" pitchFamily="18" charset="0"/>
              </a:rPr>
              <a:t>exchange		2</a:t>
            </a:r>
          </a:p>
          <a:p>
            <a:pPr algn="just">
              <a:buFont typeface="Wingdings" panose="05000000000000000000" pitchFamily="2" charset="2"/>
              <a:buNone/>
            </a:pPr>
            <a:r>
              <a:rPr lang="en-US" altLang="zh-CN" dirty="0">
                <a:latin typeface="Times New Roman" panose="02020603050405020304" pitchFamily="18" charset="0"/>
              </a:rPr>
              <a:t>quicksort		2</a:t>
            </a:r>
          </a:p>
          <a:p>
            <a:pPr algn="just">
              <a:buFont typeface="Wingdings" panose="05000000000000000000" pitchFamily="2" charset="2"/>
              <a:buNone/>
            </a:pPr>
            <a:r>
              <a:rPr lang="en-US" altLang="zh-CN" dirty="0">
                <a:latin typeface="Times New Roman" panose="02020603050405020304" pitchFamily="18" charset="0"/>
              </a:rPr>
              <a:t>partition		3</a:t>
            </a:r>
          </a:p>
          <a:p>
            <a:pPr algn="just"/>
            <a:r>
              <a:rPr lang="zh-CN" altLang="en-US" dirty="0">
                <a:solidFill>
                  <a:srgbClr val="FF0000"/>
                </a:solidFill>
                <a:latin typeface="Times New Roman" panose="02020603050405020304" pitchFamily="18" charset="0"/>
              </a:rPr>
              <a:t>变量的嵌套深度</a:t>
            </a:r>
            <a:r>
              <a:rPr lang="zh-CN" altLang="en-US" dirty="0">
                <a:latin typeface="Times New Roman" panose="02020603050405020304" pitchFamily="18" charset="0"/>
              </a:rPr>
              <a:t>：它的声明所在过程的嵌套深度作为该名字的嵌套深度</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a:extLst>
              <a:ext uri="{FF2B5EF4-FFF2-40B4-BE49-F238E27FC236}">
                <a16:creationId xmlns:a16="http://schemas.microsoft.com/office/drawing/2014/main" id="{7CB247D8-89D4-0CBE-608A-E92442269C6A}"/>
              </a:ext>
            </a:extLst>
          </p:cNvPr>
          <p:cNvSpPr>
            <a:spLocks noGrp="1" noChangeArrowheads="1"/>
          </p:cNvSpPr>
          <p:nvPr>
            <p:ph type="title"/>
          </p:nvPr>
        </p:nvSpPr>
        <p:spPr/>
        <p:txBody>
          <a:bodyPr anchor="ctr">
            <a:normAutofit/>
          </a:bodyPr>
          <a:lstStyle/>
          <a:p>
            <a:r>
              <a:rPr lang="en-US" altLang="zh-CN">
                <a:latin typeface="Times New Roman" panose="02020603050405020304" pitchFamily="18" charset="0"/>
              </a:rPr>
              <a:t>9.5.2 </a:t>
            </a:r>
            <a:r>
              <a:rPr lang="zh-CN" altLang="en-US">
                <a:latin typeface="Times New Roman" panose="02020603050405020304" pitchFamily="18" charset="0"/>
              </a:rPr>
              <a:t>有过程嵌套的静态作用域</a:t>
            </a:r>
          </a:p>
        </p:txBody>
      </p:sp>
      <p:sp>
        <p:nvSpPr>
          <p:cNvPr id="6" name="日期占位符 3">
            <a:extLst>
              <a:ext uri="{FF2B5EF4-FFF2-40B4-BE49-F238E27FC236}">
                <a16:creationId xmlns:a16="http://schemas.microsoft.com/office/drawing/2014/main" id="{3683B9F9-2430-0D51-8755-6EB6E703A1F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155D639-8015-4E7B-8629-E2929650F3A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9570" name="灯片编号占位符 5">
            <a:extLst>
              <a:ext uri="{FF2B5EF4-FFF2-40B4-BE49-F238E27FC236}">
                <a16:creationId xmlns:a16="http://schemas.microsoft.com/office/drawing/2014/main" id="{FC89C7AE-FC14-0BC8-8DA9-C0F671456DA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0BBDF05-227C-493C-A40E-F6202BA67107}" type="slidenum">
              <a:rPr lang="en-US" altLang="zh-CN">
                <a:latin typeface="Arial" panose="020B0604020202020204" pitchFamily="34" charset="0"/>
              </a:rPr>
              <a:pPr/>
              <a:t>62</a:t>
            </a:fld>
            <a:endParaRPr lang="en-US" altLang="zh-CN">
              <a:latin typeface="Arial" panose="020B0604020202020204" pitchFamily="34" charset="0"/>
            </a:endParaRPr>
          </a:p>
        </p:txBody>
      </p:sp>
      <p:sp>
        <p:nvSpPr>
          <p:cNvPr id="109572" name="Rectangle 3">
            <a:extLst>
              <a:ext uri="{FF2B5EF4-FFF2-40B4-BE49-F238E27FC236}">
                <a16:creationId xmlns:a16="http://schemas.microsoft.com/office/drawing/2014/main" id="{7F0ECD52-0433-2FE5-31E9-B3BC550377F7}"/>
              </a:ext>
            </a:extLst>
          </p:cNvPr>
          <p:cNvSpPr>
            <a:spLocks noGrp="1" noChangeArrowheads="1"/>
          </p:cNvSpPr>
          <p:nvPr>
            <p:ph type="body" sz="quarter" idx="13"/>
          </p:nvPr>
        </p:nvSpPr>
        <p:spPr>
          <a:xfrm>
            <a:off x="1064596" y="1008011"/>
            <a:ext cx="9783916" cy="4123276"/>
          </a:xfrm>
        </p:spPr>
        <p:txBody>
          <a:bodyPr/>
          <a:lstStyle/>
          <a:p>
            <a:pPr algn="just">
              <a:buFont typeface="Wingdings" panose="05000000000000000000" pitchFamily="2" charset="2"/>
              <a:buNone/>
            </a:pPr>
            <a:r>
              <a:rPr lang="en-US" altLang="zh-CN" dirty="0">
                <a:latin typeface="Times New Roman" panose="02020603050405020304" pitchFamily="18" charset="0"/>
              </a:rPr>
              <a:t>1. </a:t>
            </a:r>
            <a:r>
              <a:rPr lang="zh-CN" altLang="en-US" dirty="0">
                <a:latin typeface="Times New Roman" panose="02020603050405020304" pitchFamily="18" charset="0"/>
              </a:rPr>
              <a:t>访问链</a:t>
            </a:r>
            <a:r>
              <a:rPr lang="zh-CN" altLang="en-US" dirty="0">
                <a:latin typeface="Times New Roman" panose="02020603050405020304" pitchFamily="18" charset="0"/>
                <a:ea typeface="宋体" panose="02010600030101010101" pitchFamily="2" charset="-122"/>
              </a:rPr>
              <a:t> </a:t>
            </a:r>
          </a:p>
        </p:txBody>
      </p:sp>
      <p:sp>
        <p:nvSpPr>
          <p:cNvPr id="109573" name="Rectangle 4">
            <a:extLst>
              <a:ext uri="{FF2B5EF4-FFF2-40B4-BE49-F238E27FC236}">
                <a16:creationId xmlns:a16="http://schemas.microsoft.com/office/drawing/2014/main" id="{34078D3C-B837-0A55-EFF6-6680071DD2B6}"/>
              </a:ext>
            </a:extLst>
          </p:cNvPr>
          <p:cNvSpPr>
            <a:spLocks noChangeArrowheads="1"/>
          </p:cNvSpPr>
          <p:nvPr/>
        </p:nvSpPr>
        <p:spPr bwMode="auto">
          <a:xfrm>
            <a:off x="1524001" y="17852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109574" name="Object 5">
            <a:extLst>
              <a:ext uri="{FF2B5EF4-FFF2-40B4-BE49-F238E27FC236}">
                <a16:creationId xmlns:a16="http://schemas.microsoft.com/office/drawing/2014/main" id="{5657061E-547A-572F-C6D1-22F68A04ED7D}"/>
              </a:ext>
            </a:extLst>
          </p:cNvPr>
          <p:cNvGraphicFramePr>
            <a:graphicFrameLocks/>
          </p:cNvGraphicFramePr>
          <p:nvPr>
            <p:extLst>
              <p:ext uri="{D42A27DB-BD31-4B8C-83A1-F6EECF244321}">
                <p14:modId xmlns:p14="http://schemas.microsoft.com/office/powerpoint/2010/main" val="4133454116"/>
              </p:ext>
            </p:extLst>
          </p:nvPr>
        </p:nvGraphicFramePr>
        <p:xfrm>
          <a:off x="1595438" y="1764269"/>
          <a:ext cx="8964612" cy="5056187"/>
        </p:xfrm>
        <a:graphic>
          <a:graphicData uri="http://schemas.openxmlformats.org/presentationml/2006/ole">
            <mc:AlternateContent xmlns:mc="http://schemas.openxmlformats.org/markup-compatibility/2006">
              <mc:Choice xmlns:v="urn:schemas-microsoft-com:vml" Requires="v">
                <p:oleObj spid="_x0000_s6243" r:id="rId4" imgW="6959880" imgH="3913920" progId="Visio.Drawing.11">
                  <p:embed/>
                </p:oleObj>
              </mc:Choice>
              <mc:Fallback>
                <p:oleObj r:id="rId4" imgW="6959880" imgH="3913920" progId="Visio.Drawing.11">
                  <p:embed/>
                  <p:pic>
                    <p:nvPicPr>
                      <p:cNvPr id="109574" name="Object 5">
                        <a:extLst>
                          <a:ext uri="{FF2B5EF4-FFF2-40B4-BE49-F238E27FC236}">
                            <a16:creationId xmlns:a16="http://schemas.microsoft.com/office/drawing/2014/main" id="{5657061E-547A-572F-C6D1-22F68A04ED7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5438" y="1764269"/>
                        <a:ext cx="8964612"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a:extLst>
              <a:ext uri="{FF2B5EF4-FFF2-40B4-BE49-F238E27FC236}">
                <a16:creationId xmlns:a16="http://schemas.microsoft.com/office/drawing/2014/main" id="{E0CD0885-F01E-A979-4D1C-10A58FA43DBA}"/>
              </a:ext>
            </a:extLst>
          </p:cNvPr>
          <p:cNvSpPr>
            <a:spLocks noGrp="1" noChangeArrowheads="1"/>
          </p:cNvSpPr>
          <p:nvPr>
            <p:ph type="title"/>
          </p:nvPr>
        </p:nvSpPr>
        <p:spPr/>
        <p:txBody>
          <a:bodyPr anchor="ctr"/>
          <a:lstStyle/>
          <a:p>
            <a:r>
              <a:rPr lang="en-US" altLang="zh-CN">
                <a:latin typeface="Times New Roman" panose="02020603050405020304" pitchFamily="18" charset="0"/>
              </a:rPr>
              <a:t>9.5.2 </a:t>
            </a:r>
            <a:r>
              <a:rPr lang="zh-CN" altLang="en-US">
                <a:latin typeface="Times New Roman" panose="02020603050405020304" pitchFamily="18" charset="0"/>
              </a:rPr>
              <a:t>有过程嵌套的静态作用域</a:t>
            </a:r>
          </a:p>
        </p:txBody>
      </p:sp>
      <p:sp>
        <p:nvSpPr>
          <p:cNvPr id="4" name="日期占位符 3">
            <a:extLst>
              <a:ext uri="{FF2B5EF4-FFF2-40B4-BE49-F238E27FC236}">
                <a16:creationId xmlns:a16="http://schemas.microsoft.com/office/drawing/2014/main" id="{053FFB0E-A8F3-8C1D-5D2A-CA9AC6C50F0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0AFC73B-6941-432E-AA8F-A1A16330031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1618" name="灯片编号占位符 5">
            <a:extLst>
              <a:ext uri="{FF2B5EF4-FFF2-40B4-BE49-F238E27FC236}">
                <a16:creationId xmlns:a16="http://schemas.microsoft.com/office/drawing/2014/main" id="{15EDFCCD-2F29-EB69-D88F-803ACE3BB4C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82136FF-37FC-4FD0-AACA-42CADDADDD2E}" type="slidenum">
              <a:rPr lang="en-US" altLang="zh-CN">
                <a:latin typeface="Arial" panose="020B0604020202020204" pitchFamily="34" charset="0"/>
              </a:rPr>
              <a:pPr/>
              <a:t>63</a:t>
            </a:fld>
            <a:endParaRPr lang="en-US" altLang="zh-CN">
              <a:latin typeface="Arial" panose="020B0604020202020204" pitchFamily="34" charset="0"/>
            </a:endParaRPr>
          </a:p>
        </p:txBody>
      </p:sp>
      <p:sp>
        <p:nvSpPr>
          <p:cNvPr id="111620" name="Rectangle 3">
            <a:extLst>
              <a:ext uri="{FF2B5EF4-FFF2-40B4-BE49-F238E27FC236}">
                <a16:creationId xmlns:a16="http://schemas.microsoft.com/office/drawing/2014/main" id="{2DB4624A-4478-E4FA-221A-E55E8EF08FC5}"/>
              </a:ext>
            </a:extLst>
          </p:cNvPr>
          <p:cNvSpPr>
            <a:spLocks noGrp="1" noChangeArrowheads="1"/>
          </p:cNvSpPr>
          <p:nvPr>
            <p:ph type="body" sz="quarter" idx="13"/>
          </p:nvPr>
        </p:nvSpPr>
        <p:spPr/>
        <p:txBody>
          <a:bodyPr/>
          <a:lstStyle/>
          <a:p>
            <a:pPr algn="just">
              <a:buFont typeface="Wingdings" panose="05000000000000000000" pitchFamily="2" charset="2"/>
              <a:buNone/>
            </a:pPr>
            <a:r>
              <a:rPr lang="zh-CN" altLang="en-US" dirty="0">
                <a:latin typeface="Times New Roman" panose="02020603050405020304" pitchFamily="18" charset="0"/>
              </a:rPr>
              <a:t>假定过程</a:t>
            </a:r>
            <a:r>
              <a:rPr lang="en-US" altLang="zh-CN" i="1" dirty="0">
                <a:latin typeface="Times New Roman" panose="02020603050405020304" pitchFamily="18" charset="0"/>
              </a:rPr>
              <a:t>p</a:t>
            </a:r>
            <a:r>
              <a:rPr lang="zh-CN" altLang="en-US" dirty="0">
                <a:latin typeface="Times New Roman" panose="02020603050405020304" pitchFamily="18" charset="0"/>
              </a:rPr>
              <a:t>的嵌套深度为</a:t>
            </a:r>
            <a:r>
              <a:rPr lang="en-US" altLang="zh-CN" i="1" dirty="0">
                <a:latin typeface="Times New Roman" panose="02020603050405020304" pitchFamily="18" charset="0"/>
              </a:rPr>
              <a:t>n</a:t>
            </a:r>
            <a:r>
              <a:rPr lang="en-US" altLang="zh-CN" i="1" baseline="-30000" dirty="0">
                <a:latin typeface="Times New Roman" panose="02020603050405020304" pitchFamily="18" charset="0"/>
              </a:rPr>
              <a:t>p</a:t>
            </a:r>
            <a:r>
              <a:rPr lang="zh-CN" altLang="en-US" dirty="0">
                <a:latin typeface="Times New Roman" panose="02020603050405020304" pitchFamily="18" charset="0"/>
              </a:rPr>
              <a:t>，它引用嵌套深度为</a:t>
            </a:r>
            <a:r>
              <a:rPr lang="en-US" altLang="zh-CN" i="1" dirty="0" err="1">
                <a:latin typeface="Times New Roman" panose="02020603050405020304" pitchFamily="18" charset="0"/>
              </a:rPr>
              <a:t>n</a:t>
            </a:r>
            <a:r>
              <a:rPr lang="en-US" altLang="zh-CN" i="1" baseline="-30000" dirty="0" err="1">
                <a:latin typeface="Times New Roman" panose="02020603050405020304" pitchFamily="18" charset="0"/>
              </a:rPr>
              <a:t>a</a:t>
            </a:r>
            <a:r>
              <a:rPr lang="zh-CN" altLang="en-US" dirty="0">
                <a:latin typeface="Times New Roman" panose="02020603050405020304" pitchFamily="18" charset="0"/>
              </a:rPr>
              <a:t>的变量</a:t>
            </a:r>
            <a:r>
              <a:rPr lang="en-US" altLang="zh-CN" i="1" dirty="0">
                <a:latin typeface="Times New Roman" panose="02020603050405020304" pitchFamily="18" charset="0"/>
              </a:rPr>
              <a:t>a</a:t>
            </a:r>
            <a:r>
              <a:rPr lang="zh-CN" altLang="en-US" dirty="0">
                <a:latin typeface="Times New Roman" panose="02020603050405020304" pitchFamily="18" charset="0"/>
              </a:rPr>
              <a:t>，</a:t>
            </a:r>
            <a:r>
              <a:rPr lang="en-US" altLang="zh-CN" i="1" dirty="0" err="1">
                <a:latin typeface="Times New Roman" panose="02020603050405020304" pitchFamily="18" charset="0"/>
              </a:rPr>
              <a:t>n</a:t>
            </a:r>
            <a:r>
              <a:rPr lang="en-US" altLang="zh-CN" i="1" baseline="-30000" dirty="0" err="1">
                <a:latin typeface="Times New Roman" panose="02020603050405020304" pitchFamily="18" charset="0"/>
              </a:rPr>
              <a:t>a</a:t>
            </a:r>
            <a:r>
              <a:rPr lang="en-US" altLang="zh-CN" baseline="-30000"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i="1" baseline="-30000" dirty="0">
                <a:latin typeface="Times New Roman" panose="02020603050405020304" pitchFamily="18" charset="0"/>
              </a:rPr>
              <a:t>p</a:t>
            </a:r>
            <a:r>
              <a:rPr lang="zh-CN" altLang="en-US" dirty="0">
                <a:latin typeface="Times New Roman" panose="02020603050405020304" pitchFamily="18" charset="0"/>
              </a:rPr>
              <a:t>。如何访问</a:t>
            </a:r>
            <a:r>
              <a:rPr lang="en-US" altLang="zh-CN" i="1" dirty="0">
                <a:latin typeface="Times New Roman" panose="02020603050405020304" pitchFamily="18" charset="0"/>
              </a:rPr>
              <a:t>a</a:t>
            </a:r>
            <a:r>
              <a:rPr lang="zh-CN" altLang="en-US" dirty="0">
                <a:latin typeface="Times New Roman" panose="02020603050405020304" pitchFamily="18" charset="0"/>
              </a:rPr>
              <a:t>的存储单元？</a:t>
            </a:r>
          </a:p>
          <a:p>
            <a:pPr algn="just"/>
            <a:r>
              <a:rPr lang="zh-CN" altLang="en-US" dirty="0">
                <a:latin typeface="Times New Roman" panose="02020603050405020304" pitchFamily="18" charset="0"/>
              </a:rPr>
              <a:t>从栈顶的活动记录开始</a:t>
            </a:r>
            <a:r>
              <a:rPr lang="en-US" altLang="zh-CN" dirty="0">
                <a:latin typeface="Times New Roman" panose="02020603050405020304" pitchFamily="18" charset="0"/>
              </a:rPr>
              <a:t>, </a:t>
            </a:r>
            <a:r>
              <a:rPr lang="zh-CN" altLang="en-US" dirty="0">
                <a:solidFill>
                  <a:srgbClr val="3B3BFF"/>
                </a:solidFill>
                <a:latin typeface="Times New Roman" panose="02020603050405020304" pitchFamily="18" charset="0"/>
              </a:rPr>
              <a:t>追踪访问链</a:t>
            </a:r>
            <a:r>
              <a:rPr lang="en-US" altLang="zh-CN" i="1" dirty="0">
                <a:solidFill>
                  <a:srgbClr val="3B3BFF"/>
                </a:solidFill>
                <a:latin typeface="Times New Roman" panose="02020603050405020304" pitchFamily="18" charset="0"/>
              </a:rPr>
              <a:t>n</a:t>
            </a:r>
            <a:r>
              <a:rPr lang="en-US" altLang="zh-CN" i="1" baseline="-30000" dirty="0">
                <a:solidFill>
                  <a:srgbClr val="3B3BFF"/>
                </a:solidFill>
                <a:latin typeface="Times New Roman" panose="02020603050405020304" pitchFamily="18" charset="0"/>
              </a:rPr>
              <a:t>p</a:t>
            </a:r>
            <a:r>
              <a:rPr lang="en-US" altLang="zh-CN" dirty="0">
                <a:solidFill>
                  <a:srgbClr val="3B3BFF"/>
                </a:solidFill>
                <a:latin typeface="Times New Roman" panose="02020603050405020304" pitchFamily="18" charset="0"/>
                <a:sym typeface="Symbol" panose="05050102010706020507" pitchFamily="18" charset="2"/>
              </a:rPr>
              <a:t>-</a:t>
            </a:r>
            <a:r>
              <a:rPr lang="en-US" altLang="zh-CN" i="1" dirty="0" err="1">
                <a:solidFill>
                  <a:srgbClr val="3B3BFF"/>
                </a:solidFill>
                <a:latin typeface="Times New Roman" panose="02020603050405020304" pitchFamily="18" charset="0"/>
              </a:rPr>
              <a:t>n</a:t>
            </a:r>
            <a:r>
              <a:rPr lang="en-US" altLang="zh-CN" i="1" baseline="-30000" dirty="0" err="1">
                <a:solidFill>
                  <a:srgbClr val="3B3BFF"/>
                </a:solidFill>
                <a:latin typeface="Times New Roman" panose="02020603050405020304" pitchFamily="18" charset="0"/>
              </a:rPr>
              <a:t>a</a:t>
            </a:r>
            <a:r>
              <a:rPr lang="zh-CN" altLang="en-US" dirty="0">
                <a:solidFill>
                  <a:srgbClr val="3B3BFF"/>
                </a:solidFill>
                <a:latin typeface="Times New Roman" panose="02020603050405020304" pitchFamily="18" charset="0"/>
              </a:rPr>
              <a:t>次</a:t>
            </a:r>
            <a:r>
              <a:rPr lang="zh-CN" altLang="en-US" dirty="0">
                <a:latin typeface="Times New Roman" panose="02020603050405020304" pitchFamily="18" charset="0"/>
              </a:rPr>
              <a:t>。</a:t>
            </a:r>
          </a:p>
          <a:p>
            <a:pPr algn="just"/>
            <a:r>
              <a:rPr lang="zh-CN" altLang="en-US" dirty="0">
                <a:latin typeface="Times New Roman" panose="02020603050405020304" pitchFamily="18" charset="0"/>
              </a:rPr>
              <a:t>到达</a:t>
            </a:r>
            <a:r>
              <a:rPr lang="en-US" altLang="zh-CN" i="1" dirty="0">
                <a:latin typeface="Times New Roman" panose="02020603050405020304" pitchFamily="18" charset="0"/>
              </a:rPr>
              <a:t>a</a:t>
            </a:r>
            <a:r>
              <a:rPr lang="zh-CN" altLang="en-US" dirty="0">
                <a:latin typeface="Times New Roman" panose="02020603050405020304" pitchFamily="18" charset="0"/>
              </a:rPr>
              <a:t>的声明所在过程的活动记录。</a:t>
            </a:r>
          </a:p>
          <a:p>
            <a:pPr algn="just"/>
            <a:r>
              <a:rPr lang="zh-CN" altLang="en-US" dirty="0">
                <a:latin typeface="Times New Roman" panose="02020603050405020304" pitchFamily="18" charset="0"/>
              </a:rPr>
              <a:t>访问链的追踪用间接操作就可完成。</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a:extLst>
              <a:ext uri="{FF2B5EF4-FFF2-40B4-BE49-F238E27FC236}">
                <a16:creationId xmlns:a16="http://schemas.microsoft.com/office/drawing/2014/main" id="{074E986E-086B-1721-C768-F652272E75B9}"/>
              </a:ext>
            </a:extLst>
          </p:cNvPr>
          <p:cNvSpPr>
            <a:spLocks noGrp="1" noChangeArrowheads="1"/>
          </p:cNvSpPr>
          <p:nvPr>
            <p:ph type="title"/>
          </p:nvPr>
        </p:nvSpPr>
        <p:spPr/>
        <p:txBody>
          <a:bodyPr anchor="ctr"/>
          <a:lstStyle/>
          <a:p>
            <a:r>
              <a:rPr lang="en-US" altLang="zh-CN">
                <a:latin typeface="Times New Roman" panose="02020603050405020304" pitchFamily="18" charset="0"/>
              </a:rPr>
              <a:t>9.5.2 </a:t>
            </a:r>
            <a:r>
              <a:rPr lang="zh-CN" altLang="en-US">
                <a:latin typeface="Times New Roman" panose="02020603050405020304" pitchFamily="18" charset="0"/>
              </a:rPr>
              <a:t>有过程嵌套的静态作用域</a:t>
            </a:r>
          </a:p>
        </p:txBody>
      </p:sp>
      <p:sp>
        <p:nvSpPr>
          <p:cNvPr id="4" name="日期占位符 3">
            <a:extLst>
              <a:ext uri="{FF2B5EF4-FFF2-40B4-BE49-F238E27FC236}">
                <a16:creationId xmlns:a16="http://schemas.microsoft.com/office/drawing/2014/main" id="{1F6F6303-0079-5826-8C2A-0C8F1D4E9FF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4292C6D-1A72-4697-9965-78A9774A53E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3666" name="灯片编号占位符 5">
            <a:extLst>
              <a:ext uri="{FF2B5EF4-FFF2-40B4-BE49-F238E27FC236}">
                <a16:creationId xmlns:a16="http://schemas.microsoft.com/office/drawing/2014/main" id="{D8E0402F-78B3-E781-63F7-D6D9CB326EA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71D8853-ABF8-4044-932F-7AF8BC881462}" type="slidenum">
              <a:rPr lang="en-US" altLang="zh-CN">
                <a:latin typeface="Arial" panose="020B0604020202020204" pitchFamily="34" charset="0"/>
              </a:rPr>
              <a:pPr/>
              <a:t>64</a:t>
            </a:fld>
            <a:endParaRPr lang="en-US" altLang="zh-CN">
              <a:latin typeface="Arial" panose="020B0604020202020204" pitchFamily="34" charset="0"/>
            </a:endParaRPr>
          </a:p>
        </p:txBody>
      </p:sp>
      <p:sp>
        <p:nvSpPr>
          <p:cNvPr id="113668" name="Rectangle 3">
            <a:extLst>
              <a:ext uri="{FF2B5EF4-FFF2-40B4-BE49-F238E27FC236}">
                <a16:creationId xmlns:a16="http://schemas.microsoft.com/office/drawing/2014/main" id="{0D1EE3A0-BECA-C92B-473F-CC74653406C1}"/>
              </a:ext>
            </a:extLst>
          </p:cNvPr>
          <p:cNvSpPr>
            <a:spLocks noGrp="1" noChangeArrowheads="1"/>
          </p:cNvSpPr>
          <p:nvPr>
            <p:ph type="body" sz="quarter" idx="13"/>
          </p:nvPr>
        </p:nvSpPr>
        <p:spPr/>
        <p:txBody>
          <a:bodyPr/>
          <a:lstStyle/>
          <a:p>
            <a:pPr algn="just">
              <a:buFont typeface="Wingdings" panose="05000000000000000000" pitchFamily="2" charset="2"/>
              <a:buNone/>
            </a:pPr>
            <a:r>
              <a:rPr lang="zh-CN" altLang="en-US" dirty="0">
                <a:latin typeface="Times New Roman" panose="02020603050405020304" pitchFamily="18" charset="0"/>
              </a:rPr>
              <a:t>过程</a:t>
            </a:r>
            <a:r>
              <a:rPr lang="en-US" altLang="zh-CN" i="1" dirty="0">
                <a:latin typeface="Times New Roman" panose="02020603050405020304" pitchFamily="18" charset="0"/>
              </a:rPr>
              <a:t>p</a:t>
            </a:r>
            <a:r>
              <a:rPr lang="zh-CN" altLang="en-US" dirty="0">
                <a:latin typeface="Times New Roman" panose="02020603050405020304" pitchFamily="18" charset="0"/>
              </a:rPr>
              <a:t>对变量</a:t>
            </a:r>
            <a:r>
              <a:rPr lang="en-US" altLang="zh-CN" i="1" dirty="0">
                <a:latin typeface="Times New Roman" panose="02020603050405020304" pitchFamily="18" charset="0"/>
              </a:rPr>
              <a:t>a</a:t>
            </a:r>
            <a:r>
              <a:rPr lang="zh-CN" altLang="en-US" dirty="0">
                <a:latin typeface="Times New Roman" panose="02020603050405020304" pitchFamily="18" charset="0"/>
              </a:rPr>
              <a:t>访问时，</a:t>
            </a:r>
            <a:r>
              <a:rPr lang="en-US" altLang="zh-CN" i="1" dirty="0">
                <a:solidFill>
                  <a:srgbClr val="3B3BFF"/>
                </a:solidFill>
                <a:latin typeface="Times New Roman" panose="02020603050405020304" pitchFamily="18" charset="0"/>
              </a:rPr>
              <a:t>a</a:t>
            </a:r>
            <a:r>
              <a:rPr lang="zh-CN" altLang="en-US" dirty="0">
                <a:solidFill>
                  <a:srgbClr val="3B3BFF"/>
                </a:solidFill>
              </a:rPr>
              <a:t>的地址</a:t>
            </a:r>
            <a:r>
              <a:rPr lang="zh-CN" altLang="en-US" dirty="0">
                <a:latin typeface="Times New Roman" panose="02020603050405020304" pitchFamily="18" charset="0"/>
              </a:rPr>
              <a:t>由下面的二元组表示：</a:t>
            </a:r>
          </a:p>
          <a:p>
            <a:pPr algn="just">
              <a:buFont typeface="Wingdings" panose="05000000000000000000" pitchFamily="2" charset="2"/>
              <a:buNone/>
            </a:pP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i="1" baseline="-30000" dirty="0">
                <a:latin typeface="Times New Roman" panose="02020603050405020304" pitchFamily="18" charset="0"/>
              </a:rPr>
              <a:t>p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err="1">
                <a:latin typeface="Times New Roman" panose="02020603050405020304" pitchFamily="18" charset="0"/>
              </a:rPr>
              <a:t>n</a:t>
            </a:r>
            <a:r>
              <a:rPr lang="en-US" altLang="zh-CN" i="1" baseline="-30000" dirty="0" err="1">
                <a:latin typeface="Times New Roman" panose="02020603050405020304" pitchFamily="18" charset="0"/>
              </a:rPr>
              <a:t>a</a:t>
            </a:r>
            <a:r>
              <a:rPr lang="zh-CN" altLang="en-US" dirty="0">
                <a:latin typeface="Times New Roman" panose="02020603050405020304" pitchFamily="18" charset="0"/>
              </a:rPr>
              <a:t>，</a:t>
            </a:r>
            <a:r>
              <a:rPr lang="en-US" altLang="zh-CN" i="1" dirty="0">
                <a:latin typeface="Times New Roman" panose="02020603050405020304" pitchFamily="18" charset="0"/>
              </a:rPr>
              <a:t>a</a:t>
            </a:r>
            <a:r>
              <a:rPr lang="zh-CN" altLang="en-US" dirty="0">
                <a:latin typeface="Times New Roman" panose="02020603050405020304" pitchFamily="18" charset="0"/>
              </a:rPr>
              <a:t>在活动记录中的偏移）</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a:extLst>
              <a:ext uri="{FF2B5EF4-FFF2-40B4-BE49-F238E27FC236}">
                <a16:creationId xmlns:a16="http://schemas.microsoft.com/office/drawing/2014/main" id="{95F0F829-0F11-A0EA-490D-77D293E6EB11}"/>
              </a:ext>
            </a:extLst>
          </p:cNvPr>
          <p:cNvSpPr>
            <a:spLocks noGrp="1" noChangeArrowheads="1"/>
          </p:cNvSpPr>
          <p:nvPr>
            <p:ph type="title"/>
          </p:nvPr>
        </p:nvSpPr>
        <p:spPr/>
        <p:txBody>
          <a:bodyPr anchor="ctr"/>
          <a:lstStyle/>
          <a:p>
            <a:r>
              <a:rPr lang="en-US" altLang="zh-CN">
                <a:latin typeface="Times New Roman" panose="02020603050405020304" pitchFamily="18" charset="0"/>
              </a:rPr>
              <a:t>9.5.2 </a:t>
            </a:r>
            <a:r>
              <a:rPr lang="zh-CN" altLang="en-US">
                <a:latin typeface="Times New Roman" panose="02020603050405020304" pitchFamily="18" charset="0"/>
              </a:rPr>
              <a:t>有过程嵌套的静态作用域</a:t>
            </a:r>
          </a:p>
        </p:txBody>
      </p:sp>
      <p:sp>
        <p:nvSpPr>
          <p:cNvPr id="4" name="日期占位符 3">
            <a:extLst>
              <a:ext uri="{FF2B5EF4-FFF2-40B4-BE49-F238E27FC236}">
                <a16:creationId xmlns:a16="http://schemas.microsoft.com/office/drawing/2014/main" id="{21781127-368D-0270-8194-B975C4C09D4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187C85D-216D-4F45-80C4-482ABCE6546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5714" name="灯片编号占位符 5">
            <a:extLst>
              <a:ext uri="{FF2B5EF4-FFF2-40B4-BE49-F238E27FC236}">
                <a16:creationId xmlns:a16="http://schemas.microsoft.com/office/drawing/2014/main" id="{4C5FA7C5-C83D-F9B3-A337-DE10B6924ED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4C73C13-7F04-4245-AFAD-803A55F70C0D}" type="slidenum">
              <a:rPr lang="en-US" altLang="zh-CN">
                <a:latin typeface="Arial" panose="020B0604020202020204" pitchFamily="34" charset="0"/>
              </a:rPr>
              <a:pPr/>
              <a:t>65</a:t>
            </a:fld>
            <a:endParaRPr lang="en-US" altLang="zh-CN">
              <a:latin typeface="Arial" panose="020B0604020202020204" pitchFamily="34" charset="0"/>
            </a:endParaRPr>
          </a:p>
        </p:txBody>
      </p:sp>
      <p:sp>
        <p:nvSpPr>
          <p:cNvPr id="115716" name="Rectangle 3">
            <a:extLst>
              <a:ext uri="{FF2B5EF4-FFF2-40B4-BE49-F238E27FC236}">
                <a16:creationId xmlns:a16="http://schemas.microsoft.com/office/drawing/2014/main" id="{0DC69C77-3812-CA7C-1435-CC90E46DF357}"/>
              </a:ext>
            </a:extLst>
          </p:cNvPr>
          <p:cNvSpPr>
            <a:spLocks noGrp="1" noChangeArrowheads="1"/>
          </p:cNvSpPr>
          <p:nvPr>
            <p:ph type="body" sz="quarter" idx="13"/>
          </p:nvPr>
        </p:nvSpPr>
        <p:spPr/>
        <p:txBody>
          <a:bodyPr>
            <a:normAutofit lnSpcReduction="10000"/>
          </a:bodyPr>
          <a:lstStyle/>
          <a:p>
            <a:pPr algn="just">
              <a:buFont typeface="Wingdings" panose="05000000000000000000" pitchFamily="2" charset="2"/>
              <a:buNone/>
            </a:pPr>
            <a:r>
              <a:rPr lang="zh-CN" altLang="en-US" dirty="0">
                <a:solidFill>
                  <a:srgbClr val="FF0000"/>
                </a:solidFill>
              </a:rPr>
              <a:t>如何建立访问链</a:t>
            </a:r>
            <a:r>
              <a:rPr lang="en-US" altLang="zh-CN" dirty="0">
                <a:solidFill>
                  <a:srgbClr val="FF0000"/>
                </a:solidFill>
              </a:rPr>
              <a:t>?</a:t>
            </a:r>
          </a:p>
          <a:p>
            <a:pPr algn="just">
              <a:buFont typeface="Wingdings" panose="05000000000000000000" pitchFamily="2" charset="2"/>
              <a:buNone/>
            </a:pPr>
            <a:r>
              <a:rPr lang="zh-CN" altLang="en-US" dirty="0">
                <a:latin typeface="Times New Roman" panose="02020603050405020304" pitchFamily="18" charset="0"/>
              </a:rPr>
              <a:t>假定嵌套深度为</a:t>
            </a:r>
            <a:r>
              <a:rPr lang="en-US" altLang="zh-CN" i="1" dirty="0">
                <a:latin typeface="Times New Roman" panose="02020603050405020304" pitchFamily="18" charset="0"/>
              </a:rPr>
              <a:t>n</a:t>
            </a:r>
            <a:r>
              <a:rPr lang="en-US" altLang="zh-CN" i="1" baseline="-30000" dirty="0">
                <a:latin typeface="Times New Roman" panose="02020603050405020304" pitchFamily="18" charset="0"/>
              </a:rPr>
              <a:t>p</a:t>
            </a:r>
            <a:r>
              <a:rPr lang="zh-CN" altLang="en-US" dirty="0">
                <a:latin typeface="Times New Roman" panose="02020603050405020304" pitchFamily="18" charset="0"/>
              </a:rPr>
              <a:t>的过程</a:t>
            </a:r>
            <a:r>
              <a:rPr lang="en-US" altLang="zh-CN" i="1" dirty="0">
                <a:latin typeface="Times New Roman" panose="02020603050405020304" pitchFamily="18" charset="0"/>
              </a:rPr>
              <a:t>p</a:t>
            </a:r>
            <a:r>
              <a:rPr lang="zh-CN" altLang="en-US" dirty="0">
                <a:latin typeface="Times New Roman" panose="02020603050405020304" pitchFamily="18" charset="0"/>
              </a:rPr>
              <a:t>调用嵌套深度为</a:t>
            </a:r>
            <a:r>
              <a:rPr lang="en-US" altLang="zh-CN" i="1" dirty="0" err="1">
                <a:latin typeface="Times New Roman" panose="02020603050405020304" pitchFamily="18" charset="0"/>
              </a:rPr>
              <a:t>n</a:t>
            </a:r>
            <a:r>
              <a:rPr lang="en-US" altLang="zh-CN" i="1" baseline="-30000" dirty="0" err="1">
                <a:latin typeface="Times New Roman" panose="02020603050405020304" pitchFamily="18" charset="0"/>
              </a:rPr>
              <a:t>x</a:t>
            </a:r>
            <a:r>
              <a:rPr lang="zh-CN" altLang="en-US" dirty="0">
                <a:latin typeface="Times New Roman" panose="02020603050405020304" pitchFamily="18" charset="0"/>
              </a:rPr>
              <a:t>的</a:t>
            </a:r>
          </a:p>
          <a:p>
            <a:pPr algn="just">
              <a:buFont typeface="Wingdings" panose="05000000000000000000" pitchFamily="2" charset="2"/>
              <a:buNone/>
            </a:pPr>
            <a:r>
              <a:rPr lang="zh-CN" altLang="en-US" dirty="0">
                <a:latin typeface="Times New Roman" panose="02020603050405020304" pitchFamily="18" charset="0"/>
              </a:rPr>
              <a:t>过程</a:t>
            </a:r>
            <a:r>
              <a:rPr lang="en-US" altLang="zh-CN" i="1" dirty="0">
                <a:latin typeface="Times New Roman" panose="02020603050405020304" pitchFamily="18" charset="0"/>
              </a:rPr>
              <a:t>x</a:t>
            </a:r>
          </a:p>
          <a:p>
            <a:pPr algn="just"/>
            <a:r>
              <a:rPr lang="en-US" altLang="zh-CN" i="1" dirty="0">
                <a:latin typeface="Times New Roman" panose="02020603050405020304" pitchFamily="18" charset="0"/>
              </a:rPr>
              <a:t>n</a:t>
            </a:r>
            <a:r>
              <a:rPr lang="en-US" altLang="zh-CN" i="1" baseline="-30000" dirty="0">
                <a:latin typeface="Times New Roman" panose="02020603050405020304" pitchFamily="18" charset="0"/>
              </a:rPr>
              <a:t>p </a:t>
            </a:r>
            <a:r>
              <a:rPr lang="en-US" altLang="zh-CN" dirty="0">
                <a:latin typeface="Times New Roman" panose="02020603050405020304" pitchFamily="18" charset="0"/>
              </a:rPr>
              <a:t>&lt; </a:t>
            </a:r>
            <a:r>
              <a:rPr lang="en-US" altLang="zh-CN" i="1" dirty="0" err="1">
                <a:latin typeface="Times New Roman" panose="02020603050405020304" pitchFamily="18" charset="0"/>
              </a:rPr>
              <a:t>n</a:t>
            </a:r>
            <a:r>
              <a:rPr lang="en-US" altLang="zh-CN" i="1" baseline="-30000" dirty="0" err="1">
                <a:latin typeface="Times New Roman" panose="02020603050405020304" pitchFamily="18" charset="0"/>
              </a:rPr>
              <a:t>x</a:t>
            </a:r>
            <a:r>
              <a:rPr lang="zh-CN" altLang="en-US" dirty="0">
                <a:latin typeface="Times New Roman" panose="02020603050405020304" pitchFamily="18" charset="0"/>
              </a:rPr>
              <a:t>的情况</a:t>
            </a:r>
          </a:p>
          <a:p>
            <a:pPr lvl="1" algn="just"/>
            <a:r>
              <a:rPr lang="en-US" altLang="zh-CN" i="1" dirty="0">
                <a:latin typeface="Times New Roman" panose="02020603050405020304" pitchFamily="18" charset="0"/>
              </a:rPr>
              <a:t>x</a:t>
            </a:r>
            <a:r>
              <a:rPr lang="zh-CN" altLang="en-US" dirty="0">
                <a:latin typeface="Times New Roman" panose="02020603050405020304" pitchFamily="18" charset="0"/>
              </a:rPr>
              <a:t>必须在</a:t>
            </a:r>
            <a:r>
              <a:rPr lang="en-US" altLang="zh-CN" i="1" dirty="0">
                <a:latin typeface="Times New Roman" panose="02020603050405020304" pitchFamily="18" charset="0"/>
              </a:rPr>
              <a:t>p</a:t>
            </a:r>
            <a:r>
              <a:rPr lang="zh-CN" altLang="en-US" dirty="0">
                <a:latin typeface="Times New Roman" panose="02020603050405020304" pitchFamily="18" charset="0"/>
              </a:rPr>
              <a:t>中进行定义，否则它对于</a:t>
            </a:r>
            <a:r>
              <a:rPr lang="en-US" altLang="zh-CN" i="1" dirty="0">
                <a:latin typeface="Times New Roman" panose="02020603050405020304" pitchFamily="18" charset="0"/>
              </a:rPr>
              <a:t>p</a:t>
            </a:r>
            <a:r>
              <a:rPr lang="zh-CN" altLang="en-US" dirty="0">
                <a:latin typeface="Times New Roman" panose="02020603050405020304" pitchFamily="18" charset="0"/>
              </a:rPr>
              <a:t>来说就是不可访问的</a:t>
            </a:r>
          </a:p>
          <a:p>
            <a:pPr lvl="1" algn="just"/>
            <a:r>
              <a:rPr lang="zh-CN" altLang="en-US" dirty="0">
                <a:latin typeface="Times New Roman" panose="02020603050405020304" pitchFamily="18" charset="0"/>
              </a:rPr>
              <a:t>被调用过程的访问链必须指向调用过程的活动记录的访问链</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a:extLst>
              <a:ext uri="{FF2B5EF4-FFF2-40B4-BE49-F238E27FC236}">
                <a16:creationId xmlns:a16="http://schemas.microsoft.com/office/drawing/2014/main" id="{856E6A8E-7A5B-9A66-4A42-44A64FC63311}"/>
              </a:ext>
            </a:extLst>
          </p:cNvPr>
          <p:cNvSpPr>
            <a:spLocks noGrp="1" noChangeArrowheads="1"/>
          </p:cNvSpPr>
          <p:nvPr>
            <p:ph type="title"/>
          </p:nvPr>
        </p:nvSpPr>
        <p:spPr/>
        <p:txBody>
          <a:bodyPr anchor="ctr"/>
          <a:lstStyle/>
          <a:p>
            <a:r>
              <a:rPr lang="en-US" altLang="zh-CN">
                <a:latin typeface="Times New Roman" panose="02020603050405020304" pitchFamily="18" charset="0"/>
              </a:rPr>
              <a:t>9.5.2 </a:t>
            </a:r>
            <a:r>
              <a:rPr lang="zh-CN" altLang="en-US">
                <a:latin typeface="Times New Roman" panose="02020603050405020304" pitchFamily="18" charset="0"/>
              </a:rPr>
              <a:t>有过程嵌套的静态作用域</a:t>
            </a:r>
          </a:p>
        </p:txBody>
      </p:sp>
      <p:sp>
        <p:nvSpPr>
          <p:cNvPr id="4" name="日期占位符 3">
            <a:extLst>
              <a:ext uri="{FF2B5EF4-FFF2-40B4-BE49-F238E27FC236}">
                <a16:creationId xmlns:a16="http://schemas.microsoft.com/office/drawing/2014/main" id="{22B5E7E9-4303-8D45-DEAB-55E4C41ACBA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F6DF227-5703-4104-81EE-FCBEF8525B7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7762" name="灯片编号占位符 5">
            <a:extLst>
              <a:ext uri="{FF2B5EF4-FFF2-40B4-BE49-F238E27FC236}">
                <a16:creationId xmlns:a16="http://schemas.microsoft.com/office/drawing/2014/main" id="{04020DDD-EEFF-216B-6099-5B9613448B3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6998637-4194-4C84-8A18-43432A0017A0}" type="slidenum">
              <a:rPr lang="en-US" altLang="zh-CN">
                <a:latin typeface="Arial" panose="020B0604020202020204" pitchFamily="34" charset="0"/>
              </a:rPr>
              <a:pPr/>
              <a:t>66</a:t>
            </a:fld>
            <a:endParaRPr lang="en-US" altLang="zh-CN">
              <a:latin typeface="Arial" panose="020B0604020202020204" pitchFamily="34" charset="0"/>
            </a:endParaRPr>
          </a:p>
        </p:txBody>
      </p:sp>
      <p:sp>
        <p:nvSpPr>
          <p:cNvPr id="117764" name="Rectangle 3">
            <a:extLst>
              <a:ext uri="{FF2B5EF4-FFF2-40B4-BE49-F238E27FC236}">
                <a16:creationId xmlns:a16="http://schemas.microsoft.com/office/drawing/2014/main" id="{DC115D78-2D37-CBC2-1718-145C8A921F3E}"/>
              </a:ext>
            </a:extLst>
          </p:cNvPr>
          <p:cNvSpPr>
            <a:spLocks noGrp="1" noChangeArrowheads="1"/>
          </p:cNvSpPr>
          <p:nvPr>
            <p:ph type="body" sz="quarter" idx="13"/>
          </p:nvPr>
        </p:nvSpPr>
        <p:spPr>
          <a:xfrm>
            <a:off x="1064596" y="1216241"/>
            <a:ext cx="9783916" cy="4350053"/>
          </a:xfrm>
        </p:spPr>
        <p:txBody>
          <a:bodyPr>
            <a:normAutofit fontScale="92500"/>
          </a:bodyPr>
          <a:lstStyle/>
          <a:p>
            <a:pPr algn="just">
              <a:buFont typeface="Wingdings" panose="05000000000000000000" pitchFamily="2" charset="2"/>
              <a:buNone/>
            </a:pPr>
            <a:r>
              <a:rPr lang="zh-CN" altLang="en-US" dirty="0">
                <a:solidFill>
                  <a:srgbClr val="FF0000"/>
                </a:solidFill>
                <a:latin typeface="Times New Roman" panose="02020603050405020304" pitchFamily="18" charset="0"/>
              </a:rPr>
              <a:t>如何建立访问链</a:t>
            </a:r>
          </a:p>
          <a:p>
            <a:pPr algn="just">
              <a:buFont typeface="Wingdings" panose="05000000000000000000" pitchFamily="2" charset="2"/>
              <a:buNone/>
            </a:pPr>
            <a:r>
              <a:rPr lang="zh-CN" altLang="en-US" dirty="0">
                <a:latin typeface="Times New Roman" panose="02020603050405020304" pitchFamily="18" charset="0"/>
              </a:rPr>
              <a:t>假定嵌套深度为</a:t>
            </a:r>
            <a:r>
              <a:rPr lang="en-US" altLang="zh-CN" i="1" dirty="0">
                <a:latin typeface="Times New Roman" panose="02020603050405020304" pitchFamily="18" charset="0"/>
              </a:rPr>
              <a:t>n</a:t>
            </a:r>
            <a:r>
              <a:rPr lang="en-US" altLang="zh-CN" i="1" baseline="-30000" dirty="0">
                <a:latin typeface="Times New Roman" panose="02020603050405020304" pitchFamily="18" charset="0"/>
              </a:rPr>
              <a:t>p</a:t>
            </a:r>
            <a:r>
              <a:rPr lang="zh-CN" altLang="en-US" dirty="0">
                <a:latin typeface="Times New Roman" panose="02020603050405020304" pitchFamily="18" charset="0"/>
              </a:rPr>
              <a:t>的过程</a:t>
            </a:r>
            <a:r>
              <a:rPr lang="en-US" altLang="zh-CN" i="1" dirty="0">
                <a:latin typeface="Times New Roman" panose="02020603050405020304" pitchFamily="18" charset="0"/>
              </a:rPr>
              <a:t>p</a:t>
            </a:r>
            <a:r>
              <a:rPr lang="zh-CN" altLang="en-US" dirty="0">
                <a:latin typeface="Times New Roman" panose="02020603050405020304" pitchFamily="18" charset="0"/>
              </a:rPr>
              <a:t>调用嵌套深度为</a:t>
            </a:r>
            <a:r>
              <a:rPr lang="en-US" altLang="zh-CN" i="1" dirty="0" err="1">
                <a:latin typeface="Times New Roman" panose="02020603050405020304" pitchFamily="18" charset="0"/>
              </a:rPr>
              <a:t>n</a:t>
            </a:r>
            <a:r>
              <a:rPr lang="en-US" altLang="zh-CN" i="1" baseline="-30000" dirty="0" err="1">
                <a:latin typeface="Times New Roman" panose="02020603050405020304" pitchFamily="18" charset="0"/>
              </a:rPr>
              <a:t>x</a:t>
            </a:r>
            <a:r>
              <a:rPr lang="zh-CN" altLang="en-US" dirty="0">
                <a:latin typeface="Times New Roman" panose="02020603050405020304" pitchFamily="18" charset="0"/>
              </a:rPr>
              <a:t>的过程</a:t>
            </a:r>
            <a:r>
              <a:rPr lang="en-US" altLang="zh-CN" i="1" dirty="0">
                <a:latin typeface="Times New Roman" panose="02020603050405020304" pitchFamily="18" charset="0"/>
              </a:rPr>
              <a:t>x</a:t>
            </a:r>
          </a:p>
          <a:p>
            <a:pPr algn="just"/>
            <a:r>
              <a:rPr lang="en-US" altLang="zh-CN" i="1" dirty="0">
                <a:latin typeface="Times New Roman" panose="02020603050405020304" pitchFamily="18" charset="0"/>
              </a:rPr>
              <a:t>n</a:t>
            </a:r>
            <a:r>
              <a:rPr lang="en-US" altLang="zh-CN" i="1" baseline="-30000" dirty="0">
                <a:latin typeface="Times New Roman" panose="02020603050405020304" pitchFamily="18" charset="0"/>
              </a:rPr>
              <a:t>p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err="1">
                <a:latin typeface="Times New Roman" panose="02020603050405020304" pitchFamily="18" charset="0"/>
              </a:rPr>
              <a:t>n</a:t>
            </a:r>
            <a:r>
              <a:rPr lang="en-US" altLang="zh-CN" i="1" baseline="-30000" dirty="0" err="1">
                <a:latin typeface="Times New Roman" panose="02020603050405020304" pitchFamily="18" charset="0"/>
              </a:rPr>
              <a:t>x</a:t>
            </a:r>
            <a:r>
              <a:rPr lang="zh-CN" altLang="en-US" dirty="0">
                <a:latin typeface="Times New Roman" panose="02020603050405020304" pitchFamily="18" charset="0"/>
              </a:rPr>
              <a:t>的情况</a:t>
            </a:r>
          </a:p>
          <a:p>
            <a:pPr lvl="1" algn="just"/>
            <a:r>
              <a:rPr lang="en-US" altLang="zh-CN" i="1" dirty="0">
                <a:latin typeface="Times New Roman" panose="02020603050405020304" pitchFamily="18" charset="0"/>
              </a:rPr>
              <a:t>p</a:t>
            </a:r>
            <a:r>
              <a:rPr lang="zh-CN" altLang="en-US" dirty="0">
                <a:latin typeface="Times New Roman" panose="02020603050405020304" pitchFamily="18" charset="0"/>
              </a:rPr>
              <a:t>和</a:t>
            </a:r>
            <a:r>
              <a:rPr lang="en-US" altLang="zh-CN" i="1" dirty="0">
                <a:latin typeface="Times New Roman" panose="02020603050405020304" pitchFamily="18" charset="0"/>
              </a:rPr>
              <a:t>x</a:t>
            </a:r>
            <a:r>
              <a:rPr lang="zh-CN" altLang="en-US" dirty="0">
                <a:latin typeface="Times New Roman" panose="02020603050405020304" pitchFamily="18" charset="0"/>
              </a:rPr>
              <a:t>的嵌套深度分别为</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err="1">
                <a:latin typeface="Times New Roman" panose="02020603050405020304" pitchFamily="18" charset="0"/>
              </a:rPr>
              <a:t>n</a:t>
            </a:r>
            <a:r>
              <a:rPr lang="en-US" altLang="zh-CN" i="1" baseline="-30000" dirty="0" err="1">
                <a:latin typeface="Times New Roman" panose="02020603050405020304" pitchFamily="18" charset="0"/>
              </a:rPr>
              <a:t>x</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1</a:t>
            </a:r>
            <a:r>
              <a:rPr lang="zh-CN" altLang="en-US" dirty="0">
                <a:latin typeface="Times New Roman" panose="02020603050405020304" pitchFamily="18" charset="0"/>
              </a:rPr>
              <a:t>的外围过程肯定相同</a:t>
            </a:r>
          </a:p>
          <a:p>
            <a:pPr lvl="1" algn="just"/>
            <a:r>
              <a:rPr lang="zh-CN" altLang="en-US" dirty="0">
                <a:latin typeface="Times New Roman" panose="02020603050405020304" pitchFamily="18" charset="0"/>
              </a:rPr>
              <a:t>追踪访问链</a:t>
            </a:r>
            <a:r>
              <a:rPr lang="en-US" altLang="zh-CN" i="1" dirty="0">
                <a:latin typeface="Times New Roman" panose="02020603050405020304" pitchFamily="18" charset="0"/>
              </a:rPr>
              <a:t>n</a:t>
            </a:r>
            <a:r>
              <a:rPr lang="en-US" altLang="zh-CN" i="1" baseline="-30000" dirty="0">
                <a:latin typeface="Times New Roman" panose="02020603050405020304" pitchFamily="18" charset="0"/>
              </a:rPr>
              <a:t>p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err="1">
                <a:latin typeface="Times New Roman" panose="02020603050405020304" pitchFamily="18" charset="0"/>
              </a:rPr>
              <a:t>n</a:t>
            </a:r>
            <a:r>
              <a:rPr lang="en-US" altLang="zh-CN" i="1" baseline="-30000" dirty="0" err="1">
                <a:latin typeface="Times New Roman" panose="02020603050405020304" pitchFamily="18" charset="0"/>
              </a:rPr>
              <a:t>x</a:t>
            </a:r>
            <a:r>
              <a:rPr lang="en-US" altLang="zh-CN" i="1" baseline="-30000" dirty="0">
                <a:latin typeface="Times New Roman" panose="02020603050405020304" pitchFamily="18" charset="0"/>
              </a:rPr>
              <a:t> </a:t>
            </a:r>
            <a:r>
              <a:rPr lang="en-US" altLang="zh-CN" dirty="0">
                <a:latin typeface="Times New Roman" panose="02020603050405020304" pitchFamily="18" charset="0"/>
              </a:rPr>
              <a:t>+ 1</a:t>
            </a:r>
            <a:r>
              <a:rPr lang="zh-CN" altLang="en-US" dirty="0">
                <a:latin typeface="Times New Roman" panose="02020603050405020304" pitchFamily="18" charset="0"/>
              </a:rPr>
              <a:t>次，到达了静态包围</a:t>
            </a:r>
            <a:r>
              <a:rPr lang="en-US" altLang="zh-CN" i="1" dirty="0">
                <a:latin typeface="Times New Roman" panose="02020603050405020304" pitchFamily="18" charset="0"/>
              </a:rPr>
              <a:t>x</a:t>
            </a:r>
            <a:r>
              <a:rPr lang="zh-CN" altLang="en-US" dirty="0">
                <a:latin typeface="Times New Roman" panose="02020603050405020304" pitchFamily="18" charset="0"/>
              </a:rPr>
              <a:t>和</a:t>
            </a:r>
            <a:r>
              <a:rPr lang="en-US" altLang="zh-CN" i="1" dirty="0">
                <a:latin typeface="Times New Roman" panose="02020603050405020304" pitchFamily="18" charset="0"/>
              </a:rPr>
              <a:t>p</a:t>
            </a:r>
            <a:r>
              <a:rPr lang="zh-CN" altLang="en-US" dirty="0">
                <a:latin typeface="Times New Roman" panose="02020603050405020304" pitchFamily="18" charset="0"/>
              </a:rPr>
              <a:t>的且离它们最近的那个过程的最新活动记录</a:t>
            </a:r>
          </a:p>
          <a:p>
            <a:pPr lvl="1" algn="just"/>
            <a:r>
              <a:rPr lang="zh-CN" altLang="en-US" dirty="0">
                <a:latin typeface="Times New Roman" panose="02020603050405020304" pitchFamily="18" charset="0"/>
              </a:rPr>
              <a:t>所到达的访问链就是</a:t>
            </a:r>
            <a:r>
              <a:rPr lang="en-US" altLang="zh-CN" i="1" dirty="0">
                <a:solidFill>
                  <a:srgbClr val="FF0000"/>
                </a:solidFill>
                <a:latin typeface="Times New Roman" panose="02020603050405020304" pitchFamily="18" charset="0"/>
              </a:rPr>
              <a:t>x</a:t>
            </a:r>
            <a:r>
              <a:rPr lang="zh-CN" altLang="en-US" dirty="0">
                <a:solidFill>
                  <a:srgbClr val="FF0000"/>
                </a:solidFill>
                <a:latin typeface="Times New Roman" panose="02020603050405020304" pitchFamily="18" charset="0"/>
              </a:rPr>
              <a:t>的活动记录中的访问链</a:t>
            </a:r>
            <a:r>
              <a:rPr lang="zh-CN" altLang="en-US" dirty="0">
                <a:latin typeface="Times New Roman" panose="02020603050405020304" pitchFamily="18" charset="0"/>
              </a:rPr>
              <a:t>应该指向的那个访问链</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a:extLst>
              <a:ext uri="{FF2B5EF4-FFF2-40B4-BE49-F238E27FC236}">
                <a16:creationId xmlns:a16="http://schemas.microsoft.com/office/drawing/2014/main" id="{5ED4841D-99E1-A077-0CDB-6C4ED69A4135}"/>
              </a:ext>
            </a:extLst>
          </p:cNvPr>
          <p:cNvSpPr>
            <a:spLocks noGrp="1" noChangeArrowheads="1"/>
          </p:cNvSpPr>
          <p:nvPr>
            <p:ph type="title"/>
          </p:nvPr>
        </p:nvSpPr>
        <p:spPr/>
        <p:txBody>
          <a:bodyPr anchor="ctr"/>
          <a:lstStyle/>
          <a:p>
            <a:r>
              <a:rPr lang="en-US" altLang="zh-CN">
                <a:latin typeface="Times New Roman" panose="02020603050405020304" pitchFamily="18" charset="0"/>
              </a:rPr>
              <a:t>9.5.2 </a:t>
            </a:r>
            <a:r>
              <a:rPr lang="zh-CN" altLang="en-US">
                <a:latin typeface="Times New Roman" panose="02020603050405020304" pitchFamily="18" charset="0"/>
              </a:rPr>
              <a:t>有过程嵌套的静态作用域</a:t>
            </a:r>
          </a:p>
        </p:txBody>
      </p:sp>
      <p:sp>
        <p:nvSpPr>
          <p:cNvPr id="7" name="日期占位符 3">
            <a:extLst>
              <a:ext uri="{FF2B5EF4-FFF2-40B4-BE49-F238E27FC236}">
                <a16:creationId xmlns:a16="http://schemas.microsoft.com/office/drawing/2014/main" id="{DFA9F80B-E74D-3240-CC89-93EB6824C52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2CA5425-BB24-45E6-97A3-79329FE262B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9810" name="灯片编号占位符 5">
            <a:extLst>
              <a:ext uri="{FF2B5EF4-FFF2-40B4-BE49-F238E27FC236}">
                <a16:creationId xmlns:a16="http://schemas.microsoft.com/office/drawing/2014/main" id="{0DD71676-06A5-71A8-9DF2-7B111298449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C996A4B-CF60-42FA-81F9-5292FA935274}" type="slidenum">
              <a:rPr lang="en-US" altLang="zh-CN">
                <a:latin typeface="Arial" panose="020B0604020202020204" pitchFamily="34" charset="0"/>
              </a:rPr>
              <a:pPr/>
              <a:t>67</a:t>
            </a:fld>
            <a:endParaRPr lang="en-US" altLang="zh-CN">
              <a:latin typeface="Arial" panose="020B0604020202020204" pitchFamily="34" charset="0"/>
            </a:endParaRPr>
          </a:p>
        </p:txBody>
      </p:sp>
      <p:sp>
        <p:nvSpPr>
          <p:cNvPr id="119812" name="Rectangle 3">
            <a:extLst>
              <a:ext uri="{FF2B5EF4-FFF2-40B4-BE49-F238E27FC236}">
                <a16:creationId xmlns:a16="http://schemas.microsoft.com/office/drawing/2014/main" id="{5CA5656B-D714-75A5-0795-FCF939A1BF38}"/>
              </a:ext>
            </a:extLst>
          </p:cNvPr>
          <p:cNvSpPr>
            <a:spLocks noGrp="1" noChangeArrowheads="1"/>
          </p:cNvSpPr>
          <p:nvPr>
            <p:ph type="body" sz="quarter" idx="13"/>
          </p:nvPr>
        </p:nvSpPr>
        <p:spPr/>
        <p:txBody>
          <a:bodyPr>
            <a:normAutofit fontScale="77500" lnSpcReduction="20000"/>
          </a:bodyPr>
          <a:lstStyle/>
          <a:p>
            <a:pPr algn="just">
              <a:lnSpc>
                <a:spcPct val="80000"/>
              </a:lnSpc>
              <a:buFont typeface="Wingdings" panose="05000000000000000000" pitchFamily="2" charset="2"/>
              <a:buNone/>
            </a:pPr>
            <a:r>
              <a:rPr lang="en-US" altLang="zh-CN" dirty="0">
                <a:latin typeface="Times New Roman" panose="02020603050405020304" pitchFamily="18" charset="0"/>
              </a:rPr>
              <a:t>2.</a:t>
            </a:r>
            <a:r>
              <a:rPr lang="zh-CN" altLang="en-US" dirty="0">
                <a:solidFill>
                  <a:srgbClr val="0000FF"/>
                </a:solidFill>
                <a:latin typeface="Times New Roman" panose="02020603050405020304" pitchFamily="18" charset="0"/>
              </a:rPr>
              <a:t>过程型参数的访问链</a:t>
            </a:r>
          </a:p>
          <a:p>
            <a:pPr algn="just">
              <a:lnSpc>
                <a:spcPct val="80000"/>
              </a:lnSpc>
              <a:buFont typeface="Wingdings" panose="05000000000000000000" pitchFamily="2" charset="2"/>
              <a:buNone/>
            </a:pPr>
            <a:r>
              <a:rPr lang="en-US" altLang="zh-CN" dirty="0">
                <a:latin typeface="Times New Roman" panose="02020603050405020304" pitchFamily="18" charset="0"/>
              </a:rPr>
              <a:t>program param(input, output); </a:t>
            </a:r>
          </a:p>
          <a:p>
            <a:pPr algn="just">
              <a:lnSpc>
                <a:spcPct val="80000"/>
              </a:lnSpc>
              <a:buFont typeface="Wingdings" panose="05000000000000000000" pitchFamily="2" charset="2"/>
              <a:buNone/>
            </a:pPr>
            <a:r>
              <a:rPr lang="en-US" altLang="zh-CN" dirty="0">
                <a:latin typeface="Times New Roman" panose="02020603050405020304" pitchFamily="18" charset="0"/>
              </a:rPr>
              <a:t>	</a:t>
            </a:r>
            <a:r>
              <a:rPr lang="en-US" altLang="zh-CN" dirty="0">
                <a:solidFill>
                  <a:srgbClr val="FF0000"/>
                </a:solidFill>
                <a:latin typeface="Times New Roman" panose="02020603050405020304" pitchFamily="18" charset="0"/>
              </a:rPr>
              <a:t>procedure b(function h(n: integer): integer);</a:t>
            </a:r>
          </a:p>
          <a:p>
            <a:pPr algn="just">
              <a:lnSpc>
                <a:spcPct val="80000"/>
              </a:lnSpc>
              <a:buFont typeface="Wingdings" panose="05000000000000000000" pitchFamily="2" charset="2"/>
              <a:buNone/>
            </a:pPr>
            <a:r>
              <a:rPr lang="en-US" altLang="zh-CN" dirty="0">
                <a:solidFill>
                  <a:srgbClr val="FF0000"/>
                </a:solidFill>
                <a:latin typeface="Times New Roman" panose="02020603050405020304" pitchFamily="18" charset="0"/>
              </a:rPr>
              <a:t>	    begin </a:t>
            </a:r>
            <a:r>
              <a:rPr lang="en-US" altLang="zh-CN" dirty="0" err="1">
                <a:solidFill>
                  <a:srgbClr val="FF0000"/>
                </a:solidFill>
                <a:latin typeface="Times New Roman" panose="02020603050405020304" pitchFamily="18" charset="0"/>
              </a:rPr>
              <a:t>writeln</a:t>
            </a:r>
            <a:r>
              <a:rPr lang="en-US" altLang="zh-CN" dirty="0">
                <a:solidFill>
                  <a:srgbClr val="FF0000"/>
                </a:solidFill>
                <a:latin typeface="Times New Roman" panose="02020603050405020304" pitchFamily="18" charset="0"/>
              </a:rPr>
              <a:t>(h(2)) end {b};</a:t>
            </a:r>
          </a:p>
          <a:p>
            <a:pPr algn="just">
              <a:lnSpc>
                <a:spcPct val="80000"/>
              </a:lnSpc>
              <a:buFont typeface="Wingdings" panose="05000000000000000000" pitchFamily="2" charset="2"/>
              <a:buNone/>
            </a:pPr>
            <a:r>
              <a:rPr lang="en-US" altLang="zh-CN" dirty="0">
                <a:latin typeface="Times New Roman" panose="02020603050405020304" pitchFamily="18" charset="0"/>
              </a:rPr>
              <a:t>	</a:t>
            </a:r>
            <a:r>
              <a:rPr lang="en-US" altLang="zh-CN" dirty="0">
                <a:solidFill>
                  <a:srgbClr val="0000FF"/>
                </a:solidFill>
                <a:latin typeface="Times New Roman" panose="02020603050405020304" pitchFamily="18" charset="0"/>
              </a:rPr>
              <a:t>procedure c;</a:t>
            </a:r>
          </a:p>
          <a:p>
            <a:pPr algn="just">
              <a:lnSpc>
                <a:spcPct val="80000"/>
              </a:lnSpc>
              <a:buFont typeface="Wingdings" panose="05000000000000000000" pitchFamily="2" charset="2"/>
              <a:buNone/>
            </a:pPr>
            <a:r>
              <a:rPr lang="en-US" altLang="zh-CN" dirty="0">
                <a:solidFill>
                  <a:srgbClr val="0000FF"/>
                </a:solidFill>
                <a:latin typeface="Times New Roman" panose="02020603050405020304" pitchFamily="18" charset="0"/>
              </a:rPr>
              <a:t>	    var m: integer;</a:t>
            </a:r>
          </a:p>
          <a:p>
            <a:pPr algn="just">
              <a:lnSpc>
                <a:spcPct val="80000"/>
              </a:lnSpc>
              <a:buFont typeface="Wingdings" panose="05000000000000000000" pitchFamily="2" charset="2"/>
              <a:buNone/>
            </a:pPr>
            <a:r>
              <a:rPr lang="en-US" altLang="zh-CN" dirty="0">
                <a:latin typeface="Times New Roman" panose="02020603050405020304" pitchFamily="18" charset="0"/>
              </a:rPr>
              <a:t>	    </a:t>
            </a:r>
            <a:r>
              <a:rPr lang="en-US" altLang="zh-CN" dirty="0">
                <a:solidFill>
                  <a:srgbClr val="FF00FF"/>
                </a:solidFill>
                <a:latin typeface="Times New Roman" panose="02020603050405020304" pitchFamily="18" charset="0"/>
              </a:rPr>
              <a:t>function f(n: integer): integer;</a:t>
            </a:r>
          </a:p>
          <a:p>
            <a:pPr algn="just">
              <a:lnSpc>
                <a:spcPct val="80000"/>
              </a:lnSpc>
              <a:buFont typeface="Wingdings" panose="05000000000000000000" pitchFamily="2" charset="2"/>
              <a:buNone/>
            </a:pPr>
            <a:r>
              <a:rPr lang="en-US" altLang="zh-CN" dirty="0">
                <a:solidFill>
                  <a:srgbClr val="FF00FF"/>
                </a:solidFill>
                <a:latin typeface="Times New Roman" panose="02020603050405020304" pitchFamily="18" charset="0"/>
              </a:rPr>
              <a:t>		 begin f := </a:t>
            </a:r>
            <a:r>
              <a:rPr lang="en-US" altLang="zh-CN" dirty="0" err="1">
                <a:solidFill>
                  <a:srgbClr val="FF00FF"/>
                </a:solidFill>
                <a:latin typeface="Times New Roman" panose="02020603050405020304" pitchFamily="18" charset="0"/>
              </a:rPr>
              <a:t>m+n</a:t>
            </a:r>
            <a:r>
              <a:rPr lang="en-US" altLang="zh-CN" dirty="0">
                <a:solidFill>
                  <a:srgbClr val="FF00FF"/>
                </a:solidFill>
                <a:latin typeface="Times New Roman" panose="02020603050405020304" pitchFamily="18" charset="0"/>
              </a:rPr>
              <a:t> end {f};</a:t>
            </a:r>
          </a:p>
          <a:p>
            <a:pPr algn="just">
              <a:lnSpc>
                <a:spcPct val="80000"/>
              </a:lnSpc>
              <a:buFont typeface="Wingdings" panose="05000000000000000000" pitchFamily="2" charset="2"/>
              <a:buNone/>
            </a:pPr>
            <a:r>
              <a:rPr lang="en-US" altLang="zh-CN" dirty="0">
                <a:latin typeface="Times New Roman" panose="02020603050405020304" pitchFamily="18" charset="0"/>
              </a:rPr>
              <a:t>	    </a:t>
            </a:r>
            <a:r>
              <a:rPr lang="en-US" altLang="zh-CN" dirty="0">
                <a:solidFill>
                  <a:srgbClr val="0000FF"/>
                </a:solidFill>
                <a:latin typeface="Times New Roman" panose="02020603050405020304" pitchFamily="18" charset="0"/>
              </a:rPr>
              <a:t>begin m := 0; b(f) end {c};</a:t>
            </a:r>
          </a:p>
          <a:p>
            <a:pPr algn="just">
              <a:lnSpc>
                <a:spcPct val="80000"/>
              </a:lnSpc>
              <a:buFont typeface="Wingdings" panose="05000000000000000000" pitchFamily="2" charset="2"/>
              <a:buNone/>
            </a:pPr>
            <a:r>
              <a:rPr lang="en-US" altLang="zh-CN" dirty="0">
                <a:latin typeface="Times New Roman" panose="02020603050405020304" pitchFamily="18" charset="0"/>
              </a:rPr>
              <a:t>    begin</a:t>
            </a:r>
          </a:p>
          <a:p>
            <a:pPr algn="just">
              <a:lnSpc>
                <a:spcPct val="80000"/>
              </a:lnSpc>
              <a:buFont typeface="Wingdings" panose="05000000000000000000" pitchFamily="2" charset="2"/>
              <a:buNone/>
            </a:pPr>
            <a:r>
              <a:rPr lang="en-US" altLang="zh-CN" dirty="0">
                <a:latin typeface="Times New Roman" panose="02020603050405020304" pitchFamily="18" charset="0"/>
              </a:rPr>
              <a:t>	    c</a:t>
            </a:r>
          </a:p>
          <a:p>
            <a:pPr algn="just">
              <a:lnSpc>
                <a:spcPct val="80000"/>
              </a:lnSpc>
              <a:buFont typeface="Wingdings" panose="05000000000000000000" pitchFamily="2" charset="2"/>
              <a:buNone/>
            </a:pPr>
            <a:r>
              <a:rPr lang="en-US" altLang="zh-CN" dirty="0">
                <a:latin typeface="Times New Roman" panose="02020603050405020304" pitchFamily="18" charset="0"/>
              </a:rPr>
              <a:t>	end.</a:t>
            </a:r>
          </a:p>
        </p:txBody>
      </p:sp>
      <p:sp>
        <p:nvSpPr>
          <p:cNvPr id="119813" name="Rectangle 4">
            <a:extLst>
              <a:ext uri="{FF2B5EF4-FFF2-40B4-BE49-F238E27FC236}">
                <a16:creationId xmlns:a16="http://schemas.microsoft.com/office/drawing/2014/main" id="{40DFF923-DEF1-3F5C-8684-F0552EFD4BE2}"/>
              </a:ext>
            </a:extLst>
          </p:cNvPr>
          <p:cNvSpPr>
            <a:spLocks noChangeArrowheads="1"/>
          </p:cNvSpPr>
          <p:nvPr/>
        </p:nvSpPr>
        <p:spPr bwMode="auto">
          <a:xfrm>
            <a:off x="2672951" y="4930500"/>
            <a:ext cx="45354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eaLnBrk="0" hangingPunct="0">
              <a:lnSpc>
                <a:spcPct val="120000"/>
              </a:lnSpc>
            </a:pPr>
            <a:r>
              <a:rPr lang="zh-CN" altLang="en-US" sz="2400" dirty="0">
                <a:latin typeface="Times New Roman" panose="02020603050405020304" pitchFamily="18" charset="0"/>
                <a:ea typeface="楷体_GB2312" pitchFamily="49" charset="-122"/>
              </a:rPr>
              <a:t>过程作为参数传递时，怎样在该过程被激活时建立它的访问链</a:t>
            </a:r>
          </a:p>
          <a:p>
            <a:pPr eaLnBrk="0" hangingPunct="0">
              <a:lnSpc>
                <a:spcPct val="120000"/>
              </a:lnSpc>
            </a:pPr>
            <a:r>
              <a:rPr lang="zh-CN" altLang="en-US" sz="2400" dirty="0">
                <a:solidFill>
                  <a:srgbClr val="FF0000"/>
                </a:solidFill>
                <a:latin typeface="Times New Roman" panose="02020603050405020304" pitchFamily="18" charset="0"/>
                <a:ea typeface="楷体_GB2312" pitchFamily="49" charset="-122"/>
              </a:rPr>
              <a:t>从</a:t>
            </a:r>
            <a:r>
              <a:rPr lang="en-US" altLang="zh-CN" sz="2400" dirty="0">
                <a:solidFill>
                  <a:srgbClr val="FF0000"/>
                </a:solidFill>
                <a:latin typeface="Times New Roman" panose="02020603050405020304" pitchFamily="18" charset="0"/>
                <a:ea typeface="楷体_GB2312" pitchFamily="49" charset="-122"/>
              </a:rPr>
              <a:t>b</a:t>
            </a:r>
            <a:r>
              <a:rPr lang="zh-CN" altLang="en-US" sz="2400" dirty="0">
                <a:solidFill>
                  <a:srgbClr val="FF0000"/>
                </a:solidFill>
                <a:latin typeface="Times New Roman" panose="02020603050405020304" pitchFamily="18" charset="0"/>
                <a:ea typeface="楷体_GB2312" pitchFamily="49" charset="-122"/>
              </a:rPr>
              <a:t>的访问链难以建立</a:t>
            </a:r>
            <a:r>
              <a:rPr lang="en-US" altLang="zh-CN" sz="2400" dirty="0">
                <a:solidFill>
                  <a:srgbClr val="FF0000"/>
                </a:solidFill>
                <a:latin typeface="Times New Roman" panose="02020603050405020304" pitchFamily="18" charset="0"/>
                <a:ea typeface="楷体_GB2312" pitchFamily="49" charset="-122"/>
              </a:rPr>
              <a:t>f</a:t>
            </a:r>
            <a:r>
              <a:rPr lang="zh-CN" altLang="en-US" sz="2400" dirty="0">
                <a:solidFill>
                  <a:srgbClr val="FF0000"/>
                </a:solidFill>
                <a:latin typeface="Times New Roman" panose="02020603050405020304" pitchFamily="18" charset="0"/>
                <a:ea typeface="楷体_GB2312" pitchFamily="49" charset="-122"/>
              </a:rPr>
              <a:t>的访问链</a:t>
            </a:r>
          </a:p>
        </p:txBody>
      </p:sp>
      <p:sp>
        <p:nvSpPr>
          <p:cNvPr id="2594821" name="AutoShape 5">
            <a:extLst>
              <a:ext uri="{FF2B5EF4-FFF2-40B4-BE49-F238E27FC236}">
                <a16:creationId xmlns:a16="http://schemas.microsoft.com/office/drawing/2014/main" id="{8275486A-A0BC-2D4A-D60C-7A431233D4F0}"/>
              </a:ext>
            </a:extLst>
          </p:cNvPr>
          <p:cNvSpPr>
            <a:spLocks/>
          </p:cNvSpPr>
          <p:nvPr/>
        </p:nvSpPr>
        <p:spPr bwMode="auto">
          <a:xfrm>
            <a:off x="7813679" y="2204914"/>
            <a:ext cx="2087562" cy="574675"/>
          </a:xfrm>
          <a:prstGeom prst="borderCallout1">
            <a:avLst>
              <a:gd name="adj1" fmla="val 50079"/>
              <a:gd name="adj2" fmla="val -736"/>
              <a:gd name="adj3" fmla="val 50079"/>
              <a:gd name="adj4" fmla="val -138458"/>
            </a:avLst>
          </a:prstGeom>
          <a:solidFill>
            <a:schemeClr val="accent5">
              <a:lumMod val="60000"/>
              <a:lumOff val="40000"/>
            </a:schemeClr>
          </a:solidFill>
          <a:ln w="12700">
            <a:solidFill>
              <a:schemeClr val="tx1"/>
            </a:solidFill>
            <a:miter lim="800000"/>
            <a:headEnd/>
            <a:tailEnd/>
          </a:ln>
        </p:spPr>
        <p:txBody>
          <a:bodyPr/>
          <a:lstStyle/>
          <a:p>
            <a:pPr algn="ctr">
              <a:lnSpc>
                <a:spcPct val="120000"/>
              </a:lnSpc>
            </a:pPr>
            <a:r>
              <a:rPr lang="zh-CN" altLang="en-US" sz="2800" dirty="0">
                <a:latin typeface="Times New Roman" panose="02020603050405020304" pitchFamily="18" charset="0"/>
                <a:ea typeface="楷体_GB2312" pitchFamily="49" charset="-122"/>
              </a:rPr>
              <a:t>激活</a:t>
            </a:r>
            <a:r>
              <a:rPr lang="en-US" altLang="zh-CN" sz="2800" dirty="0">
                <a:latin typeface="Times New Roman" panose="02020603050405020304" pitchFamily="18" charset="0"/>
                <a:ea typeface="楷体_GB2312" pitchFamily="49" charset="-122"/>
              </a:rPr>
              <a:t>f</a:t>
            </a:r>
          </a:p>
        </p:txBody>
      </p:sp>
      <p:sp>
        <p:nvSpPr>
          <p:cNvPr id="2594822" name="AutoShape 6">
            <a:extLst>
              <a:ext uri="{FF2B5EF4-FFF2-40B4-BE49-F238E27FC236}">
                <a16:creationId xmlns:a16="http://schemas.microsoft.com/office/drawing/2014/main" id="{38AACAE5-E781-A968-ECC3-BF145872CB37}"/>
              </a:ext>
            </a:extLst>
          </p:cNvPr>
          <p:cNvSpPr>
            <a:spLocks noChangeArrowheads="1"/>
          </p:cNvSpPr>
          <p:nvPr/>
        </p:nvSpPr>
        <p:spPr bwMode="auto">
          <a:xfrm>
            <a:off x="7789864" y="3068638"/>
            <a:ext cx="3337540" cy="2735262"/>
          </a:xfrm>
          <a:prstGeom prst="wedgeRectCallout">
            <a:avLst>
              <a:gd name="adj1" fmla="val -150287"/>
              <a:gd name="adj2" fmla="val -4264"/>
            </a:avLst>
          </a:prstGeom>
          <a:solidFill>
            <a:schemeClr val="accent5">
              <a:lumMod val="60000"/>
              <a:lumOff val="40000"/>
            </a:schemeClr>
          </a:solidFill>
          <a:ln w="9525">
            <a:solidFill>
              <a:schemeClr val="tx1"/>
            </a:solidFill>
            <a:miter lim="800000"/>
            <a:headEnd/>
            <a:tailEnd/>
          </a:ln>
        </p:spPr>
        <p:txBody>
          <a:bodyPr/>
          <a:lstStyle/>
          <a:p>
            <a:pPr>
              <a:lnSpc>
                <a:spcPct val="120000"/>
              </a:lnSpc>
            </a:pPr>
            <a:r>
              <a:rPr lang="en-US" altLang="zh-CN" sz="2400" dirty="0">
                <a:latin typeface="Times New Roman" panose="02020603050405020304" pitchFamily="18" charset="0"/>
                <a:ea typeface="楷体_GB2312" pitchFamily="49" charset="-122"/>
              </a:rPr>
              <a:t>c</a:t>
            </a:r>
            <a:r>
              <a:rPr lang="zh-CN" altLang="en-US" sz="2400" dirty="0">
                <a:latin typeface="Times New Roman" panose="02020603050405020304" pitchFamily="18" charset="0"/>
                <a:ea typeface="楷体_GB2312" pitchFamily="49" charset="-122"/>
              </a:rPr>
              <a:t>传递参数</a:t>
            </a:r>
            <a:r>
              <a:rPr lang="en-US" altLang="zh-CN" sz="2400" dirty="0">
                <a:latin typeface="Times New Roman" panose="02020603050405020304" pitchFamily="18" charset="0"/>
                <a:ea typeface="楷体_GB2312" pitchFamily="49" charset="-122"/>
              </a:rPr>
              <a:t>f</a:t>
            </a:r>
            <a:r>
              <a:rPr lang="zh-CN" altLang="en-US" sz="2400" dirty="0">
                <a:latin typeface="Times New Roman" panose="02020603050405020304" pitchFamily="18" charset="0"/>
                <a:ea typeface="楷体_GB2312" pitchFamily="49" charset="-122"/>
              </a:rPr>
              <a:t>时，像调用</a:t>
            </a:r>
            <a:r>
              <a:rPr lang="en-US" altLang="zh-CN" sz="2400" dirty="0">
                <a:latin typeface="Times New Roman" panose="02020603050405020304" pitchFamily="18" charset="0"/>
                <a:ea typeface="楷体_GB2312" pitchFamily="49" charset="-122"/>
              </a:rPr>
              <a:t>f</a:t>
            </a:r>
            <a:r>
              <a:rPr lang="zh-CN" altLang="en-US" sz="2400" dirty="0">
                <a:latin typeface="Times New Roman" panose="02020603050405020304" pitchFamily="18" charset="0"/>
                <a:ea typeface="楷体_GB2312" pitchFamily="49" charset="-122"/>
              </a:rPr>
              <a:t>一样为</a:t>
            </a:r>
            <a:r>
              <a:rPr lang="en-US" altLang="zh-CN" sz="2400" dirty="0">
                <a:latin typeface="Times New Roman" panose="02020603050405020304" pitchFamily="18" charset="0"/>
                <a:ea typeface="楷体_GB2312" pitchFamily="49" charset="-122"/>
              </a:rPr>
              <a:t>f</a:t>
            </a:r>
            <a:r>
              <a:rPr lang="zh-CN" altLang="en-US" sz="2400" dirty="0">
                <a:latin typeface="Times New Roman" panose="02020603050405020304" pitchFamily="18" charset="0"/>
                <a:ea typeface="楷体_GB2312" pitchFamily="49" charset="-122"/>
              </a:rPr>
              <a:t>建立一个访问链，该访问链同</a:t>
            </a:r>
            <a:r>
              <a:rPr lang="en-US" altLang="zh-CN" sz="2400" dirty="0">
                <a:latin typeface="Times New Roman" panose="02020603050405020304" pitchFamily="18" charset="0"/>
                <a:ea typeface="楷体_GB2312" pitchFamily="49" charset="-122"/>
              </a:rPr>
              <a:t>f</a:t>
            </a:r>
            <a:r>
              <a:rPr lang="zh-CN" altLang="en-US" sz="2400" dirty="0">
                <a:latin typeface="Times New Roman" panose="02020603050405020304" pitchFamily="18" charset="0"/>
                <a:ea typeface="楷体_GB2312" pitchFamily="49" charset="-122"/>
              </a:rPr>
              <a:t>一起传递给</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f</a:t>
            </a:r>
            <a:r>
              <a:rPr lang="zh-CN" altLang="en-US" sz="2400" dirty="0">
                <a:latin typeface="Times New Roman" panose="02020603050405020304" pitchFamily="18" charset="0"/>
                <a:ea typeface="楷体_GB2312" pitchFamily="49" charset="-122"/>
              </a:rPr>
              <a:t>被激活时用这个访问链建立</a:t>
            </a:r>
            <a:r>
              <a:rPr lang="en-US" altLang="zh-CN" sz="2400" dirty="0">
                <a:latin typeface="Times New Roman" panose="02020603050405020304" pitchFamily="18" charset="0"/>
                <a:ea typeface="楷体_GB2312" pitchFamily="49" charset="-122"/>
              </a:rPr>
              <a:t>f</a:t>
            </a:r>
            <a:r>
              <a:rPr lang="zh-CN" altLang="en-US" sz="2400" dirty="0">
                <a:latin typeface="Times New Roman" panose="02020603050405020304" pitchFamily="18" charset="0"/>
                <a:ea typeface="楷体_GB2312" pitchFamily="49" charset="-122"/>
              </a:rPr>
              <a:t>的活动记录的访问链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94821">
                                            <p:bg/>
                                          </p:spTgt>
                                        </p:tgtEl>
                                        <p:attrNameLst>
                                          <p:attrName>style.visibility</p:attrName>
                                        </p:attrNameLst>
                                      </p:cBhvr>
                                      <p:to>
                                        <p:strVal val="visible"/>
                                      </p:to>
                                    </p:set>
                                    <p:anim calcmode="lin" valueType="num">
                                      <p:cBhvr additive="base">
                                        <p:cTn id="7" dur="500" fill="hold"/>
                                        <p:tgtEl>
                                          <p:spTgt spid="259482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594821">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94821">
                                            <p:txEl>
                                              <p:pRg st="0" end="0"/>
                                            </p:txEl>
                                          </p:spTgt>
                                        </p:tgtEl>
                                        <p:attrNameLst>
                                          <p:attrName>style.visibility</p:attrName>
                                        </p:attrNameLst>
                                      </p:cBhvr>
                                      <p:to>
                                        <p:strVal val="visible"/>
                                      </p:to>
                                    </p:set>
                                    <p:anim calcmode="lin" valueType="num">
                                      <p:cBhvr additive="base">
                                        <p:cTn id="13" dur="500" fill="hold"/>
                                        <p:tgtEl>
                                          <p:spTgt spid="259482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948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594822">
                                            <p:bg/>
                                          </p:spTgt>
                                        </p:tgtEl>
                                        <p:attrNameLst>
                                          <p:attrName>style.visibility</p:attrName>
                                        </p:attrNameLst>
                                      </p:cBhvr>
                                      <p:to>
                                        <p:strVal val="visible"/>
                                      </p:to>
                                    </p:set>
                                    <p:animEffect transition="in" filter="blinds(horizontal)">
                                      <p:cBhvr>
                                        <p:cTn id="19" dur="500"/>
                                        <p:tgtEl>
                                          <p:spTgt spid="2594822">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594822">
                                            <p:txEl>
                                              <p:pRg st="0" end="0"/>
                                            </p:txEl>
                                          </p:spTgt>
                                        </p:tgtEl>
                                        <p:attrNameLst>
                                          <p:attrName>style.visibility</p:attrName>
                                        </p:attrNameLst>
                                      </p:cBhvr>
                                      <p:to>
                                        <p:strVal val="visible"/>
                                      </p:to>
                                    </p:set>
                                    <p:animEffect transition="in" filter="blinds(horizontal)">
                                      <p:cBhvr>
                                        <p:cTn id="24" dur="500"/>
                                        <p:tgtEl>
                                          <p:spTgt spid="25948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4821" grpId="0" build="p" animBg="1" autoUpdateAnimBg="0"/>
      <p:bldP spid="2594822" grpId="0" build="p"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a:extLst>
              <a:ext uri="{FF2B5EF4-FFF2-40B4-BE49-F238E27FC236}">
                <a16:creationId xmlns:a16="http://schemas.microsoft.com/office/drawing/2014/main" id="{3F6E81A4-FE04-2650-21BD-276B3945F90D}"/>
              </a:ext>
            </a:extLst>
          </p:cNvPr>
          <p:cNvSpPr>
            <a:spLocks noGrp="1" noChangeArrowheads="1"/>
          </p:cNvSpPr>
          <p:nvPr>
            <p:ph type="title"/>
          </p:nvPr>
        </p:nvSpPr>
        <p:spPr/>
        <p:txBody>
          <a:bodyPr anchor="ctr"/>
          <a:lstStyle/>
          <a:p>
            <a:r>
              <a:rPr lang="en-US" altLang="zh-CN">
                <a:latin typeface="Times New Roman" panose="02020603050405020304" pitchFamily="18" charset="0"/>
              </a:rPr>
              <a:t>9.5.2 </a:t>
            </a:r>
            <a:r>
              <a:rPr lang="zh-CN" altLang="en-US">
                <a:latin typeface="Times New Roman" panose="02020603050405020304" pitchFamily="18" charset="0"/>
              </a:rPr>
              <a:t>有过程嵌套的静态作用域</a:t>
            </a:r>
          </a:p>
        </p:txBody>
      </p:sp>
      <p:sp>
        <p:nvSpPr>
          <p:cNvPr id="6" name="日期占位符 4">
            <a:extLst>
              <a:ext uri="{FF2B5EF4-FFF2-40B4-BE49-F238E27FC236}">
                <a16:creationId xmlns:a16="http://schemas.microsoft.com/office/drawing/2014/main" id="{09D446FE-AB65-5885-0251-C73A45815BD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A1045A4-BF97-455A-BA3C-BC05434DC42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1858" name="灯片编号占位符 6">
            <a:extLst>
              <a:ext uri="{FF2B5EF4-FFF2-40B4-BE49-F238E27FC236}">
                <a16:creationId xmlns:a16="http://schemas.microsoft.com/office/drawing/2014/main" id="{5D24DC47-8127-5749-A2DB-C070E9D6E5B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ED79AA5-9594-46FD-B0DE-EB7EA1892D2A}" type="slidenum">
              <a:rPr lang="en-US" altLang="zh-CN">
                <a:latin typeface="Arial" panose="020B0604020202020204" pitchFamily="34" charset="0"/>
              </a:rPr>
              <a:pPr/>
              <a:t>68</a:t>
            </a:fld>
            <a:endParaRPr lang="en-US" altLang="zh-CN">
              <a:latin typeface="Arial" panose="020B0604020202020204" pitchFamily="34" charset="0"/>
            </a:endParaRPr>
          </a:p>
        </p:txBody>
      </p:sp>
      <p:sp>
        <p:nvSpPr>
          <p:cNvPr id="121860" name="Rectangle 3">
            <a:extLst>
              <a:ext uri="{FF2B5EF4-FFF2-40B4-BE49-F238E27FC236}">
                <a16:creationId xmlns:a16="http://schemas.microsoft.com/office/drawing/2014/main" id="{2B327BFD-8A11-20EC-44F0-18072EC18220}"/>
              </a:ext>
            </a:extLst>
          </p:cNvPr>
          <p:cNvSpPr>
            <a:spLocks noGrp="1" noChangeArrowheads="1"/>
          </p:cNvSpPr>
          <p:nvPr>
            <p:ph type="body" sz="quarter" idx="13"/>
          </p:nvPr>
        </p:nvSpPr>
        <p:spPr/>
        <p:txBody>
          <a:bodyPr>
            <a:normAutofit fontScale="77500" lnSpcReduction="20000"/>
          </a:bodyPr>
          <a:lstStyle/>
          <a:p>
            <a:pPr algn="just">
              <a:lnSpc>
                <a:spcPct val="90000"/>
              </a:lnSpc>
              <a:buFont typeface="Wingdings" panose="05000000000000000000" pitchFamily="2" charset="2"/>
              <a:buNone/>
            </a:pPr>
            <a:r>
              <a:rPr lang="en-US" altLang="zh-CN" dirty="0">
                <a:latin typeface="Times New Roman" panose="02020603050405020304" pitchFamily="18" charset="0"/>
              </a:rPr>
              <a:t>program param(input, output);</a:t>
            </a:r>
            <a:r>
              <a:rPr lang="zh-CN" altLang="en-US" dirty="0">
                <a:latin typeface="Times New Roman" panose="02020603050405020304" pitchFamily="18" charset="0"/>
              </a:rPr>
              <a:t>（</a:t>
            </a:r>
            <a:r>
              <a:rPr lang="zh-CN" altLang="en-US" dirty="0">
                <a:solidFill>
                  <a:srgbClr val="FF0000"/>
                </a:solidFill>
                <a:latin typeface="Times New Roman" panose="02020603050405020304" pitchFamily="18" charset="0"/>
              </a:rPr>
              <a:t>过程作为参数</a:t>
            </a:r>
            <a:r>
              <a:rPr lang="zh-CN" altLang="en-US" dirty="0">
                <a:latin typeface="Times New Roman" panose="02020603050405020304" pitchFamily="18" charset="0"/>
              </a:rPr>
              <a:t>）</a:t>
            </a:r>
          </a:p>
          <a:p>
            <a:pPr algn="just">
              <a:lnSpc>
                <a:spcPct val="90000"/>
              </a:lnSpc>
              <a:buFont typeface="Wingdings" panose="05000000000000000000" pitchFamily="2" charset="2"/>
              <a:buNone/>
            </a:pPr>
            <a:r>
              <a:rPr lang="zh-CN" altLang="en-US" dirty="0">
                <a:latin typeface="Times New Roman" panose="02020603050405020304" pitchFamily="18" charset="0"/>
              </a:rPr>
              <a:t>	</a:t>
            </a:r>
            <a:r>
              <a:rPr lang="en-US" altLang="zh-CN" dirty="0">
                <a:solidFill>
                  <a:srgbClr val="FF0000"/>
                </a:solidFill>
                <a:latin typeface="Times New Roman" panose="02020603050405020304" pitchFamily="18" charset="0"/>
              </a:rPr>
              <a:t>procedure b(function h(…</a:t>
            </a:r>
          </a:p>
          <a:p>
            <a:pPr algn="just">
              <a:lnSpc>
                <a:spcPct val="90000"/>
              </a:lnSpc>
              <a:buFont typeface="Wingdings" panose="05000000000000000000" pitchFamily="2" charset="2"/>
              <a:buNone/>
            </a:pPr>
            <a:r>
              <a:rPr lang="en-US" altLang="zh-CN" dirty="0">
                <a:solidFill>
                  <a:srgbClr val="FF0000"/>
                </a:solidFill>
                <a:latin typeface="Times New Roman" panose="02020603050405020304" pitchFamily="18" charset="0"/>
              </a:rPr>
              <a:t>	    begin </a:t>
            </a:r>
            <a:r>
              <a:rPr lang="en-US" altLang="zh-CN" dirty="0" err="1">
                <a:solidFill>
                  <a:srgbClr val="FF0000"/>
                </a:solidFill>
                <a:latin typeface="Times New Roman" panose="02020603050405020304" pitchFamily="18" charset="0"/>
              </a:rPr>
              <a:t>writeln</a:t>
            </a:r>
            <a:r>
              <a:rPr lang="en-US" altLang="zh-CN" dirty="0">
                <a:solidFill>
                  <a:srgbClr val="FF0000"/>
                </a:solidFill>
                <a:latin typeface="Times New Roman" panose="02020603050405020304" pitchFamily="18" charset="0"/>
              </a:rPr>
              <a:t>(h(2)) end ;</a:t>
            </a:r>
          </a:p>
          <a:p>
            <a:pPr algn="just">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a:solidFill>
                  <a:srgbClr val="0000FF"/>
                </a:solidFill>
                <a:latin typeface="Times New Roman" panose="02020603050405020304" pitchFamily="18" charset="0"/>
              </a:rPr>
              <a:t>procedure c;</a:t>
            </a:r>
          </a:p>
          <a:p>
            <a:pPr algn="just">
              <a:lnSpc>
                <a:spcPct val="90000"/>
              </a:lnSpc>
              <a:buFont typeface="Wingdings" panose="05000000000000000000" pitchFamily="2" charset="2"/>
              <a:buNone/>
            </a:pPr>
            <a:r>
              <a:rPr lang="en-US" altLang="zh-CN" dirty="0">
                <a:solidFill>
                  <a:srgbClr val="0000FF"/>
                </a:solidFill>
                <a:latin typeface="Times New Roman" panose="02020603050405020304" pitchFamily="18" charset="0"/>
              </a:rPr>
              <a:t>	    var m: integer;</a:t>
            </a:r>
          </a:p>
          <a:p>
            <a:pPr algn="just">
              <a:lnSpc>
                <a:spcPct val="90000"/>
              </a:lnSpc>
              <a:buFont typeface="Wingdings" panose="05000000000000000000" pitchFamily="2" charset="2"/>
              <a:buNone/>
            </a:pPr>
            <a:r>
              <a:rPr lang="en-US" altLang="zh-CN" dirty="0">
                <a:solidFill>
                  <a:schemeClr val="accent6">
                    <a:lumMod val="50000"/>
                  </a:schemeClr>
                </a:solidFill>
                <a:latin typeface="Times New Roman" panose="02020603050405020304" pitchFamily="18" charset="0"/>
              </a:rPr>
              <a:t>	    function f(n: integer)…</a:t>
            </a:r>
          </a:p>
          <a:p>
            <a:pPr algn="just">
              <a:lnSpc>
                <a:spcPct val="90000"/>
              </a:lnSpc>
              <a:buFont typeface="Wingdings" panose="05000000000000000000" pitchFamily="2" charset="2"/>
              <a:buNone/>
            </a:pPr>
            <a:r>
              <a:rPr lang="en-US" altLang="zh-CN" dirty="0">
                <a:solidFill>
                  <a:schemeClr val="accent6">
                    <a:lumMod val="50000"/>
                  </a:schemeClr>
                </a:solidFill>
                <a:latin typeface="Times New Roman" panose="02020603050405020304" pitchFamily="18" charset="0"/>
              </a:rPr>
              <a:t>		 begin f := </a:t>
            </a:r>
            <a:r>
              <a:rPr lang="en-US" altLang="zh-CN" dirty="0" err="1">
                <a:solidFill>
                  <a:schemeClr val="accent6">
                    <a:lumMod val="50000"/>
                  </a:schemeClr>
                </a:solidFill>
                <a:latin typeface="Times New Roman" panose="02020603050405020304" pitchFamily="18" charset="0"/>
              </a:rPr>
              <a:t>m+n</a:t>
            </a:r>
            <a:r>
              <a:rPr lang="en-US" altLang="zh-CN" dirty="0">
                <a:solidFill>
                  <a:schemeClr val="accent6">
                    <a:lumMod val="50000"/>
                  </a:schemeClr>
                </a:solidFill>
                <a:latin typeface="Times New Roman" panose="02020603050405020304" pitchFamily="18" charset="0"/>
              </a:rPr>
              <a:t> end {f};</a:t>
            </a:r>
          </a:p>
          <a:p>
            <a:pPr algn="just">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a:solidFill>
                  <a:srgbClr val="0000FF"/>
                </a:solidFill>
                <a:latin typeface="Times New Roman" panose="02020603050405020304" pitchFamily="18" charset="0"/>
              </a:rPr>
              <a:t>begin m := 0; b(f) end {c};</a:t>
            </a:r>
          </a:p>
          <a:p>
            <a:pPr algn="just">
              <a:lnSpc>
                <a:spcPct val="90000"/>
              </a:lnSpc>
              <a:buFont typeface="Wingdings" panose="05000000000000000000" pitchFamily="2" charset="2"/>
              <a:buNone/>
            </a:pPr>
            <a:r>
              <a:rPr lang="en-US" altLang="zh-CN" dirty="0">
                <a:latin typeface="Times New Roman" panose="02020603050405020304" pitchFamily="18" charset="0"/>
              </a:rPr>
              <a:t>    begin</a:t>
            </a:r>
          </a:p>
          <a:p>
            <a:pPr algn="just">
              <a:lnSpc>
                <a:spcPct val="90000"/>
              </a:lnSpc>
              <a:buFont typeface="Wingdings" panose="05000000000000000000" pitchFamily="2" charset="2"/>
              <a:buNone/>
            </a:pPr>
            <a:r>
              <a:rPr lang="en-US" altLang="zh-CN" dirty="0">
                <a:latin typeface="Times New Roman" panose="02020603050405020304" pitchFamily="18" charset="0"/>
              </a:rPr>
              <a:t>	    c</a:t>
            </a:r>
          </a:p>
          <a:p>
            <a:pPr algn="just">
              <a:lnSpc>
                <a:spcPct val="90000"/>
              </a:lnSpc>
              <a:buFont typeface="Wingdings" panose="05000000000000000000" pitchFamily="2" charset="2"/>
              <a:buNone/>
            </a:pPr>
            <a:r>
              <a:rPr lang="en-US" altLang="zh-CN" dirty="0">
                <a:latin typeface="Times New Roman" panose="02020603050405020304" pitchFamily="18" charset="0"/>
              </a:rPr>
              <a:t>	end.</a:t>
            </a:r>
          </a:p>
        </p:txBody>
      </p:sp>
      <p:graphicFrame>
        <p:nvGraphicFramePr>
          <p:cNvPr id="121862" name="Object 5">
            <a:extLst>
              <a:ext uri="{FF2B5EF4-FFF2-40B4-BE49-F238E27FC236}">
                <a16:creationId xmlns:a16="http://schemas.microsoft.com/office/drawing/2014/main" id="{550D696E-2897-E8EB-80C0-FCC25398845E}"/>
              </a:ext>
            </a:extLst>
          </p:cNvPr>
          <p:cNvGraphicFramePr>
            <a:graphicFrameLocks noGrp="1"/>
          </p:cNvGraphicFramePr>
          <p:nvPr>
            <p:ph sz="half" idx="4294967295"/>
            <p:extLst>
              <p:ext uri="{D42A27DB-BD31-4B8C-83A1-F6EECF244321}">
                <p14:modId xmlns:p14="http://schemas.microsoft.com/office/powerpoint/2010/main" val="2879665422"/>
              </p:ext>
            </p:extLst>
          </p:nvPr>
        </p:nvGraphicFramePr>
        <p:xfrm>
          <a:off x="7816850" y="1946275"/>
          <a:ext cx="4375150" cy="3917950"/>
        </p:xfrm>
        <a:graphic>
          <a:graphicData uri="http://schemas.openxmlformats.org/presentationml/2006/ole">
            <mc:AlternateContent xmlns:mc="http://schemas.openxmlformats.org/markup-compatibility/2006">
              <mc:Choice xmlns:v="urn:schemas-microsoft-com:vml" Requires="v">
                <p:oleObj spid="_x0000_s7267" r:id="rId4" imgW="3628800" imgH="3241440" progId="Visio.Drawing.11">
                  <p:embed/>
                </p:oleObj>
              </mc:Choice>
              <mc:Fallback>
                <p:oleObj r:id="rId4" imgW="3628800" imgH="3241440" progId="Visio.Drawing.11">
                  <p:embed/>
                  <p:pic>
                    <p:nvPicPr>
                      <p:cNvPr id="121862" name="Object 5">
                        <a:extLst>
                          <a:ext uri="{FF2B5EF4-FFF2-40B4-BE49-F238E27FC236}">
                            <a16:creationId xmlns:a16="http://schemas.microsoft.com/office/drawing/2014/main" id="{550D696E-2897-E8EB-80C0-FCC25398845E}"/>
                          </a:ext>
                        </a:extLst>
                      </p:cNvPr>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6850" y="1946275"/>
                        <a:ext cx="4375150" cy="39179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1861" name="Rectangle 4">
            <a:extLst>
              <a:ext uri="{FF2B5EF4-FFF2-40B4-BE49-F238E27FC236}">
                <a16:creationId xmlns:a16="http://schemas.microsoft.com/office/drawing/2014/main" id="{C255F8CB-0559-E2F5-8AFE-685183B60C82}"/>
              </a:ext>
            </a:extLst>
          </p:cNvPr>
          <p:cNvSpPr>
            <a:spLocks noChangeArrowheads="1"/>
          </p:cNvSpPr>
          <p:nvPr/>
        </p:nvSpPr>
        <p:spPr bwMode="auto">
          <a:xfrm>
            <a:off x="1524001" y="20281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a:extLst>
              <a:ext uri="{FF2B5EF4-FFF2-40B4-BE49-F238E27FC236}">
                <a16:creationId xmlns:a16="http://schemas.microsoft.com/office/drawing/2014/main" id="{217F2660-0F80-6006-EA63-22B3464CF991}"/>
              </a:ext>
            </a:extLst>
          </p:cNvPr>
          <p:cNvSpPr>
            <a:spLocks noGrp="1" noChangeArrowheads="1"/>
          </p:cNvSpPr>
          <p:nvPr>
            <p:ph type="title"/>
          </p:nvPr>
        </p:nvSpPr>
        <p:spPr/>
        <p:txBody>
          <a:bodyPr anchor="ctr"/>
          <a:lstStyle/>
          <a:p>
            <a:r>
              <a:rPr lang="en-US" altLang="zh-CN" dirty="0">
                <a:latin typeface="Times New Roman" panose="02020603050405020304" pitchFamily="18" charset="0"/>
              </a:rPr>
              <a:t>9.5.2 </a:t>
            </a:r>
            <a:r>
              <a:rPr lang="zh-CN" altLang="en-US" dirty="0">
                <a:latin typeface="Times New Roman" panose="02020603050405020304" pitchFamily="18" charset="0"/>
              </a:rPr>
              <a:t>有过程嵌套的静态作用域</a:t>
            </a:r>
          </a:p>
        </p:txBody>
      </p:sp>
      <p:sp>
        <p:nvSpPr>
          <p:cNvPr id="14" name="日期占位符 3">
            <a:extLst>
              <a:ext uri="{FF2B5EF4-FFF2-40B4-BE49-F238E27FC236}">
                <a16:creationId xmlns:a16="http://schemas.microsoft.com/office/drawing/2014/main" id="{C4A8DFD0-3A3A-CC6A-C58D-1BD8C1A67E0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81453CB-9503-434D-8B7B-575E28A3961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3906" name="灯片编号占位符 5">
            <a:extLst>
              <a:ext uri="{FF2B5EF4-FFF2-40B4-BE49-F238E27FC236}">
                <a16:creationId xmlns:a16="http://schemas.microsoft.com/office/drawing/2014/main" id="{AE9CEC92-E09A-B7ED-4529-14CA18F9524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04FE68D-269F-44D8-834E-7B1DBA9FA86B}" type="slidenum">
              <a:rPr lang="en-US" altLang="zh-CN">
                <a:latin typeface="Arial" panose="020B0604020202020204" pitchFamily="34" charset="0"/>
              </a:rPr>
              <a:pPr/>
              <a:t>69</a:t>
            </a:fld>
            <a:endParaRPr lang="en-US" altLang="zh-CN">
              <a:latin typeface="Arial" panose="020B0604020202020204" pitchFamily="34" charset="0"/>
            </a:endParaRPr>
          </a:p>
        </p:txBody>
      </p:sp>
      <p:sp>
        <p:nvSpPr>
          <p:cNvPr id="123908" name="Rectangle 3">
            <a:extLst>
              <a:ext uri="{FF2B5EF4-FFF2-40B4-BE49-F238E27FC236}">
                <a16:creationId xmlns:a16="http://schemas.microsoft.com/office/drawing/2014/main" id="{32AC0515-10E8-F46F-9F72-8A088E84F65F}"/>
              </a:ext>
            </a:extLst>
          </p:cNvPr>
          <p:cNvSpPr>
            <a:spLocks noGrp="1" noChangeArrowheads="1"/>
          </p:cNvSpPr>
          <p:nvPr>
            <p:ph type="body" sz="quarter" idx="13"/>
          </p:nvPr>
        </p:nvSpPr>
        <p:spPr/>
        <p:txBody>
          <a:bodyPr>
            <a:normAutofit lnSpcReduction="10000"/>
          </a:bodyPr>
          <a:lstStyle/>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program ret (input, output);</a:t>
            </a:r>
            <a:r>
              <a:rPr lang="zh-CN" altLang="en-US" sz="2400">
                <a:latin typeface="Times New Roman" panose="02020603050405020304" pitchFamily="18" charset="0"/>
              </a:rPr>
              <a:t>（</a:t>
            </a:r>
            <a:r>
              <a:rPr lang="zh-CN" altLang="en-US" sz="2400">
                <a:solidFill>
                  <a:srgbClr val="FF0000"/>
                </a:solidFill>
                <a:latin typeface="Times New Roman" panose="02020603050405020304" pitchFamily="18" charset="0"/>
              </a:rPr>
              <a:t>过程作为返回值</a:t>
            </a:r>
            <a:r>
              <a:rPr lang="zh-CN" altLang="en-US" sz="2400">
                <a:latin typeface="Times New Roman" panose="02020603050405020304" pitchFamily="18" charset="0"/>
              </a:rPr>
              <a:t>）</a:t>
            </a:r>
          </a:p>
          <a:p>
            <a:pPr algn="just">
              <a:lnSpc>
                <a:spcPct val="90000"/>
              </a:lnSpc>
              <a:spcBef>
                <a:spcPct val="10000"/>
              </a:spcBef>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var f: function (integer): integer;</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cs typeface="Arial" panose="020B0604020202020204" pitchFamily="34" charset="0"/>
              </a:rPr>
              <a:t>	</a:t>
            </a:r>
            <a:r>
              <a:rPr lang="en-US" altLang="zh-CN" sz="2400">
                <a:latin typeface="Times New Roman" panose="02020603050405020304" pitchFamily="18" charset="0"/>
              </a:rPr>
              <a:t>function a: function (integer): integer;</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var </a:t>
            </a:r>
            <a:r>
              <a:rPr lang="en-US" altLang="zh-CN" sz="2400">
                <a:solidFill>
                  <a:srgbClr val="FF0000"/>
                </a:solidFill>
                <a:latin typeface="Times New Roman" panose="02020603050405020304" pitchFamily="18" charset="0"/>
              </a:rPr>
              <a:t>m</a:t>
            </a:r>
            <a:r>
              <a:rPr lang="en-US" altLang="zh-CN" sz="2400">
                <a:latin typeface="Times New Roman" panose="02020603050405020304" pitchFamily="18" charset="0"/>
              </a:rPr>
              <a:t>: integer;</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function addm (n: integer): integer;</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begin return m+n end;</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begin m:= 0; </a:t>
            </a:r>
            <a:r>
              <a:rPr lang="en-US" altLang="zh-CN" sz="2400">
                <a:solidFill>
                  <a:srgbClr val="FF0000"/>
                </a:solidFill>
                <a:latin typeface="Times New Roman" panose="02020603050405020304" pitchFamily="18" charset="0"/>
              </a:rPr>
              <a:t>return addm</a:t>
            </a:r>
            <a:r>
              <a:rPr lang="en-US" altLang="zh-CN" sz="2400">
                <a:latin typeface="Times New Roman" panose="02020603050405020304" pitchFamily="18" charset="0"/>
              </a:rPr>
              <a:t> end;</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procedure b (g: function (integer): integer);</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begin writeln ( g(2)) end;</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begin</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f := a; b(f)</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end.</a:t>
            </a:r>
          </a:p>
        </p:txBody>
      </p:sp>
      <p:sp>
        <p:nvSpPr>
          <p:cNvPr id="123909" name="Rectangle 4">
            <a:extLst>
              <a:ext uri="{FF2B5EF4-FFF2-40B4-BE49-F238E27FC236}">
                <a16:creationId xmlns:a16="http://schemas.microsoft.com/office/drawing/2014/main" id="{BB435B99-1605-3C16-E098-F80F7BF17EE4}"/>
              </a:ext>
            </a:extLst>
          </p:cNvPr>
          <p:cNvSpPr>
            <a:spLocks noChangeArrowheads="1"/>
          </p:cNvSpPr>
          <p:nvPr/>
        </p:nvSpPr>
        <p:spPr bwMode="auto">
          <a:xfrm>
            <a:off x="8764589" y="4244976"/>
            <a:ext cx="89852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a:solidFill>
                  <a:srgbClr val="0000FF"/>
                </a:solidFill>
                <a:latin typeface="Times New Roman" panose="02020603050405020304" pitchFamily="18" charset="0"/>
                <a:ea typeface="宋体" panose="02010600030101010101" pitchFamily="2" charset="-122"/>
              </a:rPr>
              <a:t>ret</a:t>
            </a:r>
          </a:p>
        </p:txBody>
      </p:sp>
      <p:sp>
        <p:nvSpPr>
          <p:cNvPr id="123910" name="Rectangle 5">
            <a:extLst>
              <a:ext uri="{FF2B5EF4-FFF2-40B4-BE49-F238E27FC236}">
                <a16:creationId xmlns:a16="http://schemas.microsoft.com/office/drawing/2014/main" id="{1B45226F-8599-77EB-D259-1B583D3043A5}"/>
              </a:ext>
            </a:extLst>
          </p:cNvPr>
          <p:cNvSpPr>
            <a:spLocks noChangeArrowheads="1"/>
          </p:cNvSpPr>
          <p:nvPr/>
        </p:nvSpPr>
        <p:spPr bwMode="auto">
          <a:xfrm>
            <a:off x="8153401" y="5043488"/>
            <a:ext cx="90011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a:solidFill>
                  <a:srgbClr val="0000FF"/>
                </a:solidFill>
                <a:latin typeface="Times New Roman" panose="02020603050405020304" pitchFamily="18" charset="0"/>
                <a:ea typeface="宋体" panose="02010600030101010101" pitchFamily="2" charset="-122"/>
              </a:rPr>
              <a:t>a</a:t>
            </a:r>
          </a:p>
        </p:txBody>
      </p:sp>
      <p:sp>
        <p:nvSpPr>
          <p:cNvPr id="123911" name="Rectangle 6">
            <a:extLst>
              <a:ext uri="{FF2B5EF4-FFF2-40B4-BE49-F238E27FC236}">
                <a16:creationId xmlns:a16="http://schemas.microsoft.com/office/drawing/2014/main" id="{2332C150-72B1-4B34-8490-07FC4A5E43FE}"/>
              </a:ext>
            </a:extLst>
          </p:cNvPr>
          <p:cNvSpPr>
            <a:spLocks noChangeArrowheads="1"/>
          </p:cNvSpPr>
          <p:nvPr/>
        </p:nvSpPr>
        <p:spPr bwMode="auto">
          <a:xfrm>
            <a:off x="9328151" y="5086351"/>
            <a:ext cx="90011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a:solidFill>
                  <a:srgbClr val="0000FF"/>
                </a:solidFill>
                <a:latin typeface="Times New Roman" panose="02020603050405020304" pitchFamily="18" charset="0"/>
                <a:ea typeface="宋体" panose="02010600030101010101" pitchFamily="2" charset="-122"/>
              </a:rPr>
              <a:t>b</a:t>
            </a:r>
          </a:p>
        </p:txBody>
      </p:sp>
      <p:sp>
        <p:nvSpPr>
          <p:cNvPr id="123912" name="Rectangle 7">
            <a:extLst>
              <a:ext uri="{FF2B5EF4-FFF2-40B4-BE49-F238E27FC236}">
                <a16:creationId xmlns:a16="http://schemas.microsoft.com/office/drawing/2014/main" id="{83144F2D-41C3-ACD9-3B6B-5BE6AB75B560}"/>
              </a:ext>
            </a:extLst>
          </p:cNvPr>
          <p:cNvSpPr>
            <a:spLocks noChangeArrowheads="1"/>
          </p:cNvSpPr>
          <p:nvPr/>
        </p:nvSpPr>
        <p:spPr bwMode="auto">
          <a:xfrm>
            <a:off x="9220201" y="5986463"/>
            <a:ext cx="106521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a:solidFill>
                  <a:srgbClr val="0000FF"/>
                </a:solidFill>
                <a:latin typeface="Times New Roman" panose="02020603050405020304" pitchFamily="18" charset="0"/>
                <a:ea typeface="楷体_GB2312" pitchFamily="49" charset="-122"/>
              </a:rPr>
              <a:t>addm</a:t>
            </a:r>
          </a:p>
        </p:txBody>
      </p:sp>
      <p:sp>
        <p:nvSpPr>
          <p:cNvPr id="123913" name="Line 8">
            <a:extLst>
              <a:ext uri="{FF2B5EF4-FFF2-40B4-BE49-F238E27FC236}">
                <a16:creationId xmlns:a16="http://schemas.microsoft.com/office/drawing/2014/main" id="{5E6A44F3-E5D2-EA54-9B68-17B3BBD1DFF5}"/>
              </a:ext>
            </a:extLst>
          </p:cNvPr>
          <p:cNvSpPr>
            <a:spLocks noChangeShapeType="1"/>
          </p:cNvSpPr>
          <p:nvPr/>
        </p:nvSpPr>
        <p:spPr bwMode="auto">
          <a:xfrm flipH="1">
            <a:off x="8662989" y="4602164"/>
            <a:ext cx="479425" cy="61277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23914" name="Line 9">
            <a:extLst>
              <a:ext uri="{FF2B5EF4-FFF2-40B4-BE49-F238E27FC236}">
                <a16:creationId xmlns:a16="http://schemas.microsoft.com/office/drawing/2014/main" id="{CB0B9031-8E61-0A10-88EB-F5392791E800}"/>
              </a:ext>
            </a:extLst>
          </p:cNvPr>
          <p:cNvSpPr>
            <a:spLocks noChangeShapeType="1"/>
          </p:cNvSpPr>
          <p:nvPr/>
        </p:nvSpPr>
        <p:spPr bwMode="auto">
          <a:xfrm>
            <a:off x="9240839" y="4602164"/>
            <a:ext cx="477837" cy="61277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23915" name="Line 10">
            <a:extLst>
              <a:ext uri="{FF2B5EF4-FFF2-40B4-BE49-F238E27FC236}">
                <a16:creationId xmlns:a16="http://schemas.microsoft.com/office/drawing/2014/main" id="{F6ED0212-9ED1-94F5-4796-ABAA5FB35D0B}"/>
              </a:ext>
            </a:extLst>
          </p:cNvPr>
          <p:cNvSpPr>
            <a:spLocks noChangeShapeType="1"/>
          </p:cNvSpPr>
          <p:nvPr/>
        </p:nvSpPr>
        <p:spPr bwMode="auto">
          <a:xfrm>
            <a:off x="9774238" y="5414963"/>
            <a:ext cx="0" cy="67151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598923" name="AutoShape 11">
            <a:extLst>
              <a:ext uri="{FF2B5EF4-FFF2-40B4-BE49-F238E27FC236}">
                <a16:creationId xmlns:a16="http://schemas.microsoft.com/office/drawing/2014/main" id="{E82C34E5-0353-39CB-BDCF-192E1372895C}"/>
              </a:ext>
            </a:extLst>
          </p:cNvPr>
          <p:cNvSpPr>
            <a:spLocks noChangeArrowheads="1"/>
          </p:cNvSpPr>
          <p:nvPr/>
        </p:nvSpPr>
        <p:spPr bwMode="auto">
          <a:xfrm>
            <a:off x="5202316" y="5043487"/>
            <a:ext cx="3054274" cy="1419764"/>
          </a:xfrm>
          <a:prstGeom prst="wedgeRectCallout">
            <a:avLst>
              <a:gd name="adj1" fmla="val 100350"/>
              <a:gd name="adj2" fmla="val 23011"/>
            </a:avLst>
          </a:prstGeom>
          <a:solidFill>
            <a:schemeClr val="accent5">
              <a:lumMod val="60000"/>
              <a:lumOff val="40000"/>
            </a:schemeClr>
          </a:solidFill>
          <a:ln w="9525">
            <a:solidFill>
              <a:schemeClr val="tx1"/>
            </a:solidFill>
            <a:miter lim="800000"/>
            <a:headEnd/>
            <a:tailEnd/>
          </a:ln>
        </p:spPr>
        <p:txBody>
          <a:bodyPr/>
          <a:lstStyle/>
          <a:p>
            <a:pPr>
              <a:lnSpc>
                <a:spcPct val="120000"/>
              </a:lnSpc>
            </a:pPr>
            <a:r>
              <a:rPr lang="zh-CN" altLang="en-US" sz="2400" dirty="0">
                <a:latin typeface="Times New Roman" panose="02020603050405020304" pitchFamily="18" charset="0"/>
                <a:ea typeface="楷体_GB2312" pitchFamily="49" charset="-122"/>
              </a:rPr>
              <a:t>被调过程</a:t>
            </a:r>
            <a:r>
              <a:rPr lang="en-US" altLang="zh-CN" sz="2400" dirty="0" err="1">
                <a:latin typeface="Times New Roman" panose="02020603050405020304" pitchFamily="18" charset="0"/>
                <a:ea typeface="楷体_GB2312" pitchFamily="49" charset="-122"/>
              </a:rPr>
              <a:t>addm</a:t>
            </a:r>
            <a:r>
              <a:rPr lang="zh-CN" altLang="en-US" sz="2400" dirty="0">
                <a:latin typeface="Times New Roman" panose="02020603050405020304" pitchFamily="18" charset="0"/>
                <a:ea typeface="楷体_GB2312" pitchFamily="49" charset="-122"/>
              </a:rPr>
              <a:t>活动的生存期超出了调用过程</a:t>
            </a:r>
            <a:r>
              <a:rPr lang="en-US" altLang="zh-CN" sz="2400" dirty="0">
                <a:latin typeface="Times New Roman" panose="02020603050405020304" pitchFamily="18" charset="0"/>
                <a:ea typeface="楷体_GB2312" pitchFamily="49" charset="-122"/>
              </a:rPr>
              <a:t>a</a:t>
            </a:r>
            <a:r>
              <a:rPr lang="zh-CN" altLang="en-US" sz="2400" dirty="0">
                <a:latin typeface="Times New Roman" panose="02020603050405020304" pitchFamily="18" charset="0"/>
                <a:ea typeface="楷体_GB2312" pitchFamily="49" charset="-122"/>
              </a:rPr>
              <a:t>活动的生存期</a:t>
            </a:r>
          </a:p>
        </p:txBody>
      </p:sp>
      <p:sp>
        <p:nvSpPr>
          <p:cNvPr id="2598924" name="Text Box 12">
            <a:extLst>
              <a:ext uri="{FF2B5EF4-FFF2-40B4-BE49-F238E27FC236}">
                <a16:creationId xmlns:a16="http://schemas.microsoft.com/office/drawing/2014/main" id="{ADF93200-3895-AE40-CEE9-F69305CF96F2}"/>
              </a:ext>
            </a:extLst>
          </p:cNvPr>
          <p:cNvSpPr txBox="1">
            <a:spLocks noChangeArrowheads="1"/>
          </p:cNvSpPr>
          <p:nvPr/>
        </p:nvSpPr>
        <p:spPr bwMode="auto">
          <a:xfrm>
            <a:off x="7680326" y="2339975"/>
            <a:ext cx="2663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solidFill>
                  <a:srgbClr val="FF0000"/>
                </a:solidFill>
                <a:latin typeface="微软雅黑" panose="020B0503020204020204" pitchFamily="34" charset="-122"/>
                <a:ea typeface="微软雅黑" panose="020B0503020204020204" pitchFamily="34" charset="-122"/>
              </a:rPr>
              <a:t>栈式存储分配策略失效！！</a:t>
            </a:r>
          </a:p>
        </p:txBody>
      </p:sp>
      <p:sp>
        <p:nvSpPr>
          <p:cNvPr id="2598925" name="Text Box 13">
            <a:extLst>
              <a:ext uri="{FF2B5EF4-FFF2-40B4-BE49-F238E27FC236}">
                <a16:creationId xmlns:a16="http://schemas.microsoft.com/office/drawing/2014/main" id="{9CB9DC67-2686-B16F-C838-6C0CC0EC8607}"/>
              </a:ext>
            </a:extLst>
          </p:cNvPr>
          <p:cNvSpPr txBox="1">
            <a:spLocks noChangeArrowheads="1"/>
          </p:cNvSpPr>
          <p:nvPr/>
        </p:nvSpPr>
        <p:spPr bwMode="auto">
          <a:xfrm>
            <a:off x="8688389" y="3779838"/>
            <a:ext cx="1150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a:solidFill>
                  <a:srgbClr val="0000FF"/>
                </a:solidFill>
                <a:latin typeface="Tahoma" panose="020B0604030504040204" pitchFamily="34" charset="0"/>
                <a:ea typeface="楷体_GB2312" pitchFamily="49" charset="-122"/>
              </a:rPr>
              <a:t>活动树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98925">
                                            <p:txEl>
                                              <p:pRg st="0" end="0"/>
                                            </p:txEl>
                                          </p:spTgt>
                                        </p:tgtEl>
                                        <p:attrNameLst>
                                          <p:attrName>style.visibility</p:attrName>
                                        </p:attrNameLst>
                                      </p:cBhvr>
                                      <p:to>
                                        <p:strVal val="visible"/>
                                      </p:to>
                                    </p:set>
                                    <p:anim calcmode="lin" valueType="num">
                                      <p:cBhvr additive="base">
                                        <p:cTn id="7" dur="500" fill="hold"/>
                                        <p:tgtEl>
                                          <p:spTgt spid="25989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989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98923">
                                            <p:bg/>
                                          </p:spTgt>
                                        </p:tgtEl>
                                        <p:attrNameLst>
                                          <p:attrName>style.visibility</p:attrName>
                                        </p:attrNameLst>
                                      </p:cBhvr>
                                      <p:to>
                                        <p:strVal val="visible"/>
                                      </p:to>
                                    </p:set>
                                    <p:anim calcmode="lin" valueType="num">
                                      <p:cBhvr additive="base">
                                        <p:cTn id="13" dur="500" fill="hold"/>
                                        <p:tgtEl>
                                          <p:spTgt spid="2598923">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2598923">
                                            <p:bg/>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98923">
                                            <p:txEl>
                                              <p:pRg st="0" end="0"/>
                                            </p:txEl>
                                          </p:spTgt>
                                        </p:tgtEl>
                                        <p:attrNameLst>
                                          <p:attrName>style.visibility</p:attrName>
                                        </p:attrNameLst>
                                      </p:cBhvr>
                                      <p:to>
                                        <p:strVal val="visible"/>
                                      </p:to>
                                    </p:set>
                                    <p:anim calcmode="lin" valueType="num">
                                      <p:cBhvr additive="base">
                                        <p:cTn id="19" dur="500" fill="hold"/>
                                        <p:tgtEl>
                                          <p:spTgt spid="259892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98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98924">
                                            <p:txEl>
                                              <p:pRg st="0" end="0"/>
                                            </p:txEl>
                                          </p:spTgt>
                                        </p:tgtEl>
                                        <p:attrNameLst>
                                          <p:attrName>style.visibility</p:attrName>
                                        </p:attrNameLst>
                                      </p:cBhvr>
                                      <p:to>
                                        <p:strVal val="visible"/>
                                      </p:to>
                                    </p:set>
                                    <p:anim calcmode="lin" valueType="num">
                                      <p:cBhvr additive="base">
                                        <p:cTn id="25" dur="500" fill="hold"/>
                                        <p:tgtEl>
                                          <p:spTgt spid="259892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989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8923" grpId="0" build="p" animBg="1" autoUpdateAnimBg="0"/>
      <p:bldP spid="2598924" grpId="0" build="p" autoUpdateAnimBg="0"/>
      <p:bldP spid="2598925"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C03C2DED-EE97-18C3-52B7-B7BB113E5A8E}"/>
              </a:ext>
            </a:extLst>
          </p:cNvPr>
          <p:cNvSpPr>
            <a:spLocks noGrp="1" noChangeArrowheads="1"/>
          </p:cNvSpPr>
          <p:nvPr>
            <p:ph type="title"/>
          </p:nvPr>
        </p:nvSpPr>
        <p:spPr/>
        <p:txBody>
          <a:bodyPr anchor="ctr"/>
          <a:lstStyle/>
          <a:p>
            <a:r>
              <a:rPr lang="en-US" altLang="zh-CN">
                <a:latin typeface="Times New Roman" panose="02020603050405020304" pitchFamily="18" charset="0"/>
              </a:rPr>
              <a:t>1. </a:t>
            </a:r>
            <a:r>
              <a:rPr lang="zh-CN" altLang="en-US">
                <a:latin typeface="Times New Roman" panose="02020603050405020304" pitchFamily="18" charset="0"/>
              </a:rPr>
              <a:t>静态作用域</a:t>
            </a:r>
          </a:p>
        </p:txBody>
      </p:sp>
      <p:sp>
        <p:nvSpPr>
          <p:cNvPr id="4" name="日期占位符 3">
            <a:extLst>
              <a:ext uri="{FF2B5EF4-FFF2-40B4-BE49-F238E27FC236}">
                <a16:creationId xmlns:a16="http://schemas.microsoft.com/office/drawing/2014/main" id="{5450098D-D665-F8EF-E88C-E7C89153946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0443877-550C-40A6-9839-F04FA6525E6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338" name="灯片编号占位符 5">
            <a:extLst>
              <a:ext uri="{FF2B5EF4-FFF2-40B4-BE49-F238E27FC236}">
                <a16:creationId xmlns:a16="http://schemas.microsoft.com/office/drawing/2014/main" id="{17F6A5F2-39BF-4160-67DD-8C18A55CCE2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A1E7BDB-0BE6-41DA-BF02-E724541E3F51}" type="slidenum">
              <a:rPr lang="en-US" altLang="zh-CN">
                <a:latin typeface="Arial" panose="020B0604020202020204" pitchFamily="34" charset="0"/>
              </a:rPr>
              <a:pPr/>
              <a:t>7</a:t>
            </a:fld>
            <a:endParaRPr lang="en-US" altLang="zh-CN">
              <a:latin typeface="Arial" panose="020B0604020202020204" pitchFamily="34" charset="0"/>
            </a:endParaRPr>
          </a:p>
        </p:txBody>
      </p:sp>
      <p:sp>
        <p:nvSpPr>
          <p:cNvPr id="2497539" name="Rectangle 3">
            <a:extLst>
              <a:ext uri="{FF2B5EF4-FFF2-40B4-BE49-F238E27FC236}">
                <a16:creationId xmlns:a16="http://schemas.microsoft.com/office/drawing/2014/main" id="{EC47C3C9-7554-2358-3FD1-4A846608C0F3}"/>
              </a:ext>
            </a:extLst>
          </p:cNvPr>
          <p:cNvSpPr>
            <a:spLocks noGrp="1" noChangeArrowheads="1"/>
          </p:cNvSpPr>
          <p:nvPr>
            <p:ph type="body" sz="quarter" idx="13"/>
          </p:nvPr>
        </p:nvSpPr>
        <p:spPr>
          <a:xfrm>
            <a:off x="1064596" y="1222131"/>
            <a:ext cx="9783916" cy="5134219"/>
          </a:xfrm>
        </p:spPr>
        <p:txBody>
          <a:bodyPr>
            <a:normAutofit/>
          </a:bodyPr>
          <a:lstStyle/>
          <a:p>
            <a:pPr>
              <a:lnSpc>
                <a:spcPct val="120000"/>
              </a:lnSpc>
            </a:pPr>
            <a:r>
              <a:rPr lang="zh-CN" altLang="en-US" dirty="0">
                <a:latin typeface="Times New Roman" panose="02020603050405020304" pitchFamily="18" charset="0"/>
              </a:rPr>
              <a:t>在具有程序块结构的语言中，变量声明的静态作用域规则如下 ：</a:t>
            </a:r>
          </a:p>
          <a:p>
            <a:pPr lvl="1">
              <a:lnSpc>
                <a:spcPct val="120000"/>
              </a:lnSpc>
            </a:pPr>
            <a:r>
              <a:rPr lang="zh-CN" altLang="en-US" dirty="0">
                <a:latin typeface="Times New Roman" panose="02020603050405020304" pitchFamily="18" charset="0"/>
              </a:rPr>
              <a:t>如果名字</a:t>
            </a:r>
            <a:r>
              <a:rPr lang="en-US" altLang="zh-CN" dirty="0">
                <a:latin typeface="Times New Roman" panose="02020603050405020304" pitchFamily="18" charset="0"/>
              </a:rPr>
              <a:t>x</a:t>
            </a:r>
            <a:r>
              <a:rPr lang="zh-CN" altLang="en-US" dirty="0">
                <a:latin typeface="Times New Roman" panose="02020603050405020304" pitchFamily="18" charset="0"/>
              </a:rPr>
              <a:t>的声明</a:t>
            </a:r>
            <a:r>
              <a:rPr lang="en-US" altLang="zh-CN" i="1" dirty="0">
                <a:latin typeface="Times New Roman" panose="02020603050405020304" pitchFamily="18" charset="0"/>
              </a:rPr>
              <a:t>D</a:t>
            </a:r>
            <a:r>
              <a:rPr lang="zh-CN" altLang="en-US" dirty="0">
                <a:latin typeface="Times New Roman" panose="02020603050405020304" pitchFamily="18" charset="0"/>
              </a:rPr>
              <a:t>属于程序块</a:t>
            </a:r>
            <a:r>
              <a:rPr lang="en-US" altLang="zh-CN" i="1" dirty="0">
                <a:latin typeface="Times New Roman" panose="02020603050405020304" pitchFamily="18" charset="0"/>
              </a:rPr>
              <a:t>B</a:t>
            </a:r>
            <a:r>
              <a:rPr lang="zh-CN" altLang="en-US" dirty="0">
                <a:latin typeface="Times New Roman" panose="02020603050405020304" pitchFamily="18" charset="0"/>
              </a:rPr>
              <a:t>，则</a:t>
            </a:r>
            <a:r>
              <a:rPr lang="en-US" altLang="zh-CN" i="1" dirty="0">
                <a:latin typeface="Times New Roman" panose="02020603050405020304" pitchFamily="18" charset="0"/>
              </a:rPr>
              <a:t>D</a:t>
            </a:r>
            <a:r>
              <a:rPr lang="zh-CN" altLang="en-US" dirty="0">
                <a:latin typeface="Times New Roman" panose="02020603050405020304" pitchFamily="18" charset="0"/>
              </a:rPr>
              <a:t>的作用域是</a:t>
            </a:r>
            <a:r>
              <a:rPr lang="en-US" altLang="zh-CN" i="1" dirty="0">
                <a:latin typeface="Times New Roman" panose="02020603050405020304" pitchFamily="18" charset="0"/>
              </a:rPr>
              <a:t>B</a:t>
            </a:r>
            <a:r>
              <a:rPr lang="zh-CN" altLang="en-US" dirty="0">
                <a:latin typeface="Times New Roman" panose="02020603050405020304" pitchFamily="18" charset="0"/>
              </a:rPr>
              <a:t>的所有语句，只有满足如下条件的程序块</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除外：</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嵌套在</a:t>
            </a:r>
            <a:r>
              <a:rPr lang="en-US" altLang="zh-CN" i="1" dirty="0">
                <a:latin typeface="Times New Roman" panose="02020603050405020304" pitchFamily="18" charset="0"/>
              </a:rPr>
              <a:t>B</a:t>
            </a:r>
            <a:r>
              <a:rPr lang="zh-CN" altLang="en-US" dirty="0">
                <a:latin typeface="Times New Roman" panose="02020603050405020304" pitchFamily="18" charset="0"/>
              </a:rPr>
              <a:t>中</a:t>
            </a:r>
            <a:r>
              <a:rPr lang="en-US" altLang="zh-CN" dirty="0">
                <a:latin typeface="Times New Roman" panose="02020603050405020304" pitchFamily="18" charset="0"/>
              </a:rPr>
              <a:t>(</a:t>
            </a:r>
            <a:r>
              <a:rPr lang="zh-CN" altLang="en-US" dirty="0">
                <a:latin typeface="Times New Roman" panose="02020603050405020304" pitchFamily="18" charset="0"/>
              </a:rPr>
              <a:t>可以是任意的嵌套深度</a:t>
            </a:r>
            <a:r>
              <a:rPr lang="en-US" altLang="zh-CN" dirty="0">
                <a:latin typeface="Times New Roman" panose="02020603050405020304" pitchFamily="18" charset="0"/>
              </a:rPr>
              <a:t>)</a:t>
            </a:r>
            <a:r>
              <a:rPr lang="zh-CN" altLang="en-US" dirty="0">
                <a:latin typeface="Times New Roman" panose="02020603050405020304" pitchFamily="18" charset="0"/>
              </a:rPr>
              <a:t>，且</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中具有同一名字</a:t>
            </a:r>
            <a:r>
              <a:rPr lang="en-US" altLang="zh-CN" dirty="0">
                <a:latin typeface="Times New Roman" panose="02020603050405020304" pitchFamily="18" charset="0"/>
              </a:rPr>
              <a:t>x</a:t>
            </a:r>
            <a:r>
              <a:rPr lang="zh-CN" altLang="en-US" dirty="0">
                <a:latin typeface="Times New Roman" panose="02020603050405020304" pitchFamily="18" charset="0"/>
              </a:rPr>
              <a:t>的一个新的声明。</a:t>
            </a:r>
          </a:p>
          <a:p>
            <a:pPr lvl="1">
              <a:lnSpc>
                <a:spcPct val="120000"/>
              </a:lnSpc>
            </a:pPr>
            <a:r>
              <a:rPr lang="zh-CN" altLang="en-US" dirty="0">
                <a:latin typeface="Times New Roman" panose="02020603050405020304" pitchFamily="18" charset="0"/>
              </a:rPr>
              <a:t>令</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k</a:t>
            </a:r>
            <a:r>
              <a:rPr lang="zh-CN" altLang="en-US" dirty="0">
                <a:latin typeface="Times New Roman" panose="02020603050405020304" pitchFamily="18" charset="0"/>
              </a:rPr>
              <a:t>是包围</a:t>
            </a:r>
            <a:r>
              <a:rPr lang="en-US" altLang="zh-CN" dirty="0">
                <a:latin typeface="Times New Roman" panose="02020603050405020304" pitchFamily="18" charset="0"/>
              </a:rPr>
              <a:t>x</a:t>
            </a:r>
            <a:r>
              <a:rPr lang="zh-CN" altLang="en-US" dirty="0">
                <a:latin typeface="Times New Roman" panose="02020603050405020304" pitchFamily="18" charset="0"/>
              </a:rPr>
              <a:t>的本次引用的所有程序块，</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k</a:t>
            </a:r>
            <a:r>
              <a:rPr lang="en-US" altLang="zh-CN" baseline="-25000" dirty="0">
                <a:latin typeface="Times New Roman" panose="02020603050405020304" pitchFamily="18" charset="0"/>
              </a:rPr>
              <a:t>-1</a:t>
            </a:r>
            <a:r>
              <a:rPr lang="zh-CN" altLang="en-US" dirty="0">
                <a:latin typeface="Times New Roman" panose="02020603050405020304" pitchFamily="18" charset="0"/>
              </a:rPr>
              <a:t>是</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k</a:t>
            </a:r>
            <a:r>
              <a:rPr lang="zh-CN" altLang="en-US" dirty="0">
                <a:latin typeface="Times New Roman" panose="02020603050405020304" pitchFamily="18" charset="0"/>
              </a:rPr>
              <a:t>的直接外层程序块，</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k</a:t>
            </a:r>
            <a:r>
              <a:rPr lang="en-US" altLang="zh-CN" baseline="-25000" dirty="0">
                <a:latin typeface="Times New Roman" panose="02020603050405020304" pitchFamily="18" charset="0"/>
              </a:rPr>
              <a:t>-2</a:t>
            </a:r>
            <a:r>
              <a:rPr lang="zh-CN" altLang="en-US" dirty="0">
                <a:latin typeface="Times New Roman" panose="02020603050405020304" pitchFamily="18" charset="0"/>
              </a:rPr>
              <a:t>是</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k</a:t>
            </a:r>
            <a:r>
              <a:rPr lang="en-US" altLang="zh-CN" baseline="-25000" dirty="0">
                <a:latin typeface="Times New Roman" panose="02020603050405020304" pitchFamily="18" charset="0"/>
              </a:rPr>
              <a:t>-1</a:t>
            </a:r>
            <a:r>
              <a:rPr lang="zh-CN" altLang="en-US" dirty="0">
                <a:latin typeface="Times New Roman" panose="02020603050405020304" pitchFamily="18" charset="0"/>
              </a:rPr>
              <a:t>的直接外层程序块，如此类推。找到</a:t>
            </a:r>
            <a:r>
              <a:rPr lang="zh-CN" altLang="en-US" dirty="0">
                <a:solidFill>
                  <a:srgbClr val="3B3BFF"/>
                </a:solidFill>
                <a:latin typeface="Times New Roman" panose="02020603050405020304" pitchFamily="18" charset="0"/>
              </a:rPr>
              <a:t>使</a:t>
            </a:r>
            <a:r>
              <a:rPr lang="en-US" altLang="zh-CN" dirty="0">
                <a:solidFill>
                  <a:srgbClr val="3B3BFF"/>
                </a:solidFill>
                <a:latin typeface="Times New Roman" panose="02020603050405020304" pitchFamily="18" charset="0"/>
              </a:rPr>
              <a:t>x</a:t>
            </a:r>
            <a:r>
              <a:rPr lang="zh-CN" altLang="en-US" dirty="0">
                <a:solidFill>
                  <a:srgbClr val="3B3BFF"/>
                </a:solidFill>
                <a:latin typeface="Times New Roman" panose="02020603050405020304" pitchFamily="18" charset="0"/>
              </a:rPr>
              <a:t>的某个声明属于</a:t>
            </a:r>
            <a:r>
              <a:rPr lang="en-US" altLang="zh-CN" i="1" dirty="0">
                <a:solidFill>
                  <a:srgbClr val="3B3BFF"/>
                </a:solidFill>
                <a:latin typeface="Times New Roman" panose="02020603050405020304" pitchFamily="18" charset="0"/>
              </a:rPr>
              <a:t>B</a:t>
            </a:r>
            <a:r>
              <a:rPr lang="en-US" altLang="zh-CN" i="1" baseline="-25000" dirty="0">
                <a:solidFill>
                  <a:srgbClr val="3B3BFF"/>
                </a:solidFill>
                <a:latin typeface="Times New Roman" panose="02020603050405020304" pitchFamily="18" charset="0"/>
              </a:rPr>
              <a:t>i</a:t>
            </a:r>
            <a:r>
              <a:rPr lang="zh-CN" altLang="en-US" dirty="0">
                <a:solidFill>
                  <a:srgbClr val="3B3BFF"/>
                </a:solidFill>
                <a:latin typeface="Times New Roman" panose="02020603050405020304" pitchFamily="18" charset="0"/>
              </a:rPr>
              <a:t>的最大</a:t>
            </a:r>
            <a:r>
              <a:rPr lang="en-US" altLang="zh-CN" i="1" dirty="0" err="1">
                <a:solidFill>
                  <a:srgbClr val="3B3BFF"/>
                </a:solidFill>
                <a:latin typeface="Times New Roman" panose="02020603050405020304" pitchFamily="18" charset="0"/>
              </a:rPr>
              <a:t>i</a:t>
            </a:r>
            <a:r>
              <a:rPr lang="zh-CN" altLang="en-US" dirty="0">
                <a:latin typeface="Times New Roman" panose="02020603050405020304" pitchFamily="18" charset="0"/>
              </a:rPr>
              <a:t>，则</a:t>
            </a:r>
            <a:r>
              <a:rPr lang="en-US" altLang="zh-CN" dirty="0">
                <a:latin typeface="Times New Roman" panose="02020603050405020304" pitchFamily="18" charset="0"/>
              </a:rPr>
              <a:t>x</a:t>
            </a:r>
            <a:r>
              <a:rPr lang="zh-CN" altLang="en-US" dirty="0">
                <a:latin typeface="Times New Roman" panose="02020603050405020304" pitchFamily="18" charset="0"/>
              </a:rPr>
              <a:t>的本次引用指向</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zh-CN" altLang="en-US" dirty="0">
                <a:latin typeface="Times New Roman" panose="02020603050405020304" pitchFamily="18" charset="0"/>
              </a:rPr>
              <a:t>中的这个声明。换句话说，</a:t>
            </a:r>
            <a:r>
              <a:rPr lang="en-US" altLang="zh-CN" dirty="0">
                <a:latin typeface="Times New Roman" panose="02020603050405020304" pitchFamily="18" charset="0"/>
              </a:rPr>
              <a:t>x</a:t>
            </a:r>
            <a:r>
              <a:rPr lang="zh-CN" altLang="en-US" dirty="0">
                <a:latin typeface="Times New Roman" panose="02020603050405020304" pitchFamily="18" charset="0"/>
              </a:rPr>
              <a:t>的本次引用处在</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zh-CN" altLang="en-US" dirty="0">
                <a:latin typeface="Times New Roman" panose="02020603050405020304" pitchFamily="18" charset="0"/>
              </a:rPr>
              <a:t>中的这个声明的作用域中。</a:t>
            </a:r>
            <a:r>
              <a:rPr lang="en-US" altLang="zh-CN" dirty="0">
                <a:latin typeface="Times New Roman" panose="02020603050405020304" pitchFamily="18" charset="0"/>
              </a:rPr>
              <a:t>(</a:t>
            </a:r>
            <a:r>
              <a:rPr lang="zh-CN" altLang="en-US" dirty="0">
                <a:latin typeface="Times New Roman" panose="02020603050405020304" pitchFamily="18" charset="0"/>
              </a:rPr>
              <a:t>亦即采用</a:t>
            </a:r>
            <a:r>
              <a:rPr lang="zh-CN" altLang="en-US" dirty="0">
                <a:solidFill>
                  <a:srgbClr val="3B3BFF"/>
                </a:solidFill>
                <a:latin typeface="Times New Roman" panose="02020603050405020304" pitchFamily="18" charset="0"/>
              </a:rPr>
              <a:t>最近作用域规则</a:t>
            </a:r>
            <a:r>
              <a:rPr lang="en-US" altLang="zh-CN"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7539">
                                            <p:txEl>
                                              <p:pRg st="0" end="0"/>
                                            </p:txEl>
                                          </p:spTgt>
                                        </p:tgtEl>
                                        <p:attrNameLst>
                                          <p:attrName>style.visibility</p:attrName>
                                        </p:attrNameLst>
                                      </p:cBhvr>
                                      <p:to>
                                        <p:strVal val="visible"/>
                                      </p:to>
                                    </p:set>
                                    <p:animEffect transition="in" filter="blinds(horizontal)">
                                      <p:cBhvr>
                                        <p:cTn id="7" dur="500"/>
                                        <p:tgtEl>
                                          <p:spTgt spid="2497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97539">
                                            <p:txEl>
                                              <p:pRg st="1" end="1"/>
                                            </p:txEl>
                                          </p:spTgt>
                                        </p:tgtEl>
                                        <p:attrNameLst>
                                          <p:attrName>style.visibility</p:attrName>
                                        </p:attrNameLst>
                                      </p:cBhvr>
                                      <p:to>
                                        <p:strVal val="visible"/>
                                      </p:to>
                                    </p:set>
                                    <p:animEffect transition="in" filter="blinds(horizontal)">
                                      <p:cBhvr>
                                        <p:cTn id="12" dur="500"/>
                                        <p:tgtEl>
                                          <p:spTgt spid="2497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97539">
                                            <p:txEl>
                                              <p:pRg st="2" end="2"/>
                                            </p:txEl>
                                          </p:spTgt>
                                        </p:tgtEl>
                                        <p:attrNameLst>
                                          <p:attrName>style.visibility</p:attrName>
                                        </p:attrNameLst>
                                      </p:cBhvr>
                                      <p:to>
                                        <p:strVal val="visible"/>
                                      </p:to>
                                    </p:set>
                                    <p:animEffect transition="in" filter="blinds(horizontal)">
                                      <p:cBhvr>
                                        <p:cTn id="17" dur="500"/>
                                        <p:tgtEl>
                                          <p:spTgt spid="2497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7539" grpId="0" build="p" bldLvl="2"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1F010-8AB9-B7DF-FDD3-2961A07D6C09}"/>
              </a:ext>
            </a:extLst>
          </p:cNvPr>
          <p:cNvSpPr>
            <a:spLocks noGrp="1"/>
          </p:cNvSpPr>
          <p:nvPr>
            <p:ph type="title"/>
          </p:nvPr>
        </p:nvSpPr>
        <p:spPr/>
        <p:txBody>
          <a:bodyPr/>
          <a:lstStyle/>
          <a:p>
            <a:r>
              <a:rPr lang="en-US" altLang="zh-CN" dirty="0">
                <a:latin typeface="Times New Roman" panose="02020603050405020304" pitchFamily="18" charset="0"/>
              </a:rPr>
              <a:t>9.5.2 </a:t>
            </a:r>
            <a:r>
              <a:rPr lang="zh-CN" altLang="en-US" dirty="0">
                <a:latin typeface="Times New Roman" panose="02020603050405020304" pitchFamily="18" charset="0"/>
              </a:rPr>
              <a:t>有过程嵌套的静态作用域</a:t>
            </a:r>
          </a:p>
        </p:txBody>
      </p:sp>
      <p:sp>
        <p:nvSpPr>
          <p:cNvPr id="4" name="日期占位符 1">
            <a:extLst>
              <a:ext uri="{FF2B5EF4-FFF2-40B4-BE49-F238E27FC236}">
                <a16:creationId xmlns:a16="http://schemas.microsoft.com/office/drawing/2014/main" id="{5B9AD474-0DAD-81A7-F67D-F12C79F4806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F8A216D-6E02-4721-A440-4EE3B068CD2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5954" name="灯片编号占位符 3">
            <a:extLst>
              <a:ext uri="{FF2B5EF4-FFF2-40B4-BE49-F238E27FC236}">
                <a16:creationId xmlns:a16="http://schemas.microsoft.com/office/drawing/2014/main" id="{DD78B0B5-ACC8-6937-C69F-2895F5DF781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787A173-80D9-4709-A42A-7730CD18EF50}" type="slidenum">
              <a:rPr lang="en-US" altLang="zh-CN">
                <a:latin typeface="Arial" panose="020B0604020202020204" pitchFamily="34" charset="0"/>
              </a:rPr>
              <a:pPr/>
              <a:t>70</a:t>
            </a:fld>
            <a:endParaRPr lang="en-US" altLang="zh-CN">
              <a:latin typeface="Arial" panose="020B0604020202020204" pitchFamily="34" charset="0"/>
            </a:endParaRPr>
          </a:p>
        </p:txBody>
      </p:sp>
      <p:sp>
        <p:nvSpPr>
          <p:cNvPr id="3" name="文本占位符 2">
            <a:extLst>
              <a:ext uri="{FF2B5EF4-FFF2-40B4-BE49-F238E27FC236}">
                <a16:creationId xmlns:a16="http://schemas.microsoft.com/office/drawing/2014/main" id="{6E633FBB-EC00-9700-D863-77C0F073878E}"/>
              </a:ext>
            </a:extLst>
          </p:cNvPr>
          <p:cNvSpPr>
            <a:spLocks noGrp="1"/>
          </p:cNvSpPr>
          <p:nvPr>
            <p:ph type="body" sz="quarter" idx="13"/>
          </p:nvPr>
        </p:nvSpPr>
        <p:spPr/>
        <p:txBody>
          <a:bodyPr>
            <a:normAutofit fontScale="85000" lnSpcReduction="20000"/>
          </a:bodyPr>
          <a:lstStyle/>
          <a:p>
            <a:pPr marL="0" indent="0">
              <a:buNone/>
            </a:pPr>
            <a:r>
              <a:rPr lang="en-US" altLang="zh-CN" sz="3600" dirty="0">
                <a:latin typeface="Times New Roman" panose="02020603050405020304" pitchFamily="18" charset="0"/>
                <a:ea typeface="黑体" panose="02010609060101010101" pitchFamily="49" charset="-122"/>
              </a:rPr>
              <a:t>3. Display</a:t>
            </a:r>
            <a:r>
              <a:rPr lang="zh-CN" altLang="en-US" sz="3600" dirty="0">
                <a:latin typeface="Times New Roman" panose="02020603050405020304" pitchFamily="18" charset="0"/>
                <a:ea typeface="黑体" panose="02010609060101010101" pitchFamily="49" charset="-122"/>
              </a:rPr>
              <a:t>表</a:t>
            </a:r>
          </a:p>
          <a:p>
            <a:r>
              <a:rPr lang="en-US" altLang="zh-CN" sz="2800" dirty="0">
                <a:latin typeface="Times New Roman" panose="02020603050405020304" pitchFamily="18" charset="0"/>
              </a:rPr>
              <a:t>Display</a:t>
            </a:r>
            <a:r>
              <a:rPr lang="zh-CN" altLang="en-US" sz="2800" dirty="0">
                <a:latin typeface="Times New Roman" panose="02020603050405020304" pitchFamily="18" charset="0"/>
              </a:rPr>
              <a:t>表是一个指针数组</a:t>
            </a:r>
            <a:r>
              <a:rPr lang="en-US" altLang="en-US" sz="2800" dirty="0">
                <a:latin typeface="Times New Roman" panose="02020603050405020304" pitchFamily="18" charset="0"/>
              </a:rPr>
              <a:t>d</a:t>
            </a:r>
            <a:r>
              <a:rPr lang="zh-CN" altLang="en-US" sz="2800" dirty="0">
                <a:latin typeface="Times New Roman" panose="02020603050405020304" pitchFamily="18" charset="0"/>
              </a:rPr>
              <a:t>，在运行过程中，</a:t>
            </a:r>
            <a:r>
              <a:rPr lang="zh-CN" altLang="en-US" sz="2800" dirty="0">
                <a:solidFill>
                  <a:srgbClr val="3B3BFF"/>
                </a:solidFill>
                <a:latin typeface="Times New Roman" panose="02020603050405020304" pitchFamily="18" charset="0"/>
              </a:rPr>
              <a:t>若当前活动的过程的嵌套深度为</a:t>
            </a:r>
            <a:r>
              <a:rPr lang="en-US" altLang="zh-CN" sz="2800" dirty="0" err="1">
                <a:solidFill>
                  <a:srgbClr val="3B3BFF"/>
                </a:solidFill>
                <a:latin typeface="Times New Roman" panose="02020603050405020304" pitchFamily="18" charset="0"/>
              </a:rPr>
              <a:t>i</a:t>
            </a:r>
            <a:r>
              <a:rPr lang="zh-CN" altLang="en-US" sz="2800" dirty="0">
                <a:solidFill>
                  <a:srgbClr val="3B3BFF"/>
                </a:solidFill>
                <a:latin typeface="Times New Roman" panose="02020603050405020304" pitchFamily="18" charset="0"/>
              </a:rPr>
              <a:t>，</a:t>
            </a:r>
            <a:r>
              <a:rPr lang="zh-CN" altLang="zh-CN" sz="2800" dirty="0">
                <a:solidFill>
                  <a:srgbClr val="3B3BFF"/>
                </a:solidFill>
                <a:latin typeface="Times New Roman" panose="02020603050405020304" pitchFamily="18" charset="0"/>
              </a:rPr>
              <a:t>则</a:t>
            </a:r>
            <a:r>
              <a:rPr lang="en-US" altLang="zh-CN" sz="2800" dirty="0">
                <a:solidFill>
                  <a:srgbClr val="3B3BFF"/>
                </a:solidFill>
                <a:latin typeface="Times New Roman" panose="02020603050405020304" pitchFamily="18" charset="0"/>
              </a:rPr>
              <a:t>d[</a:t>
            </a:r>
            <a:r>
              <a:rPr lang="en-US" altLang="zh-CN" sz="2800" dirty="0" err="1">
                <a:solidFill>
                  <a:srgbClr val="3B3BFF"/>
                </a:solidFill>
                <a:latin typeface="Times New Roman" panose="02020603050405020304" pitchFamily="18" charset="0"/>
              </a:rPr>
              <a:t>i</a:t>
            </a:r>
            <a:r>
              <a:rPr lang="en-US" altLang="zh-CN" sz="2800" dirty="0">
                <a:solidFill>
                  <a:srgbClr val="3B3BFF"/>
                </a:solidFill>
                <a:latin typeface="Times New Roman" panose="02020603050405020304" pitchFamily="18" charset="0"/>
              </a:rPr>
              <a:t>]</a:t>
            </a:r>
            <a:r>
              <a:rPr lang="zh-CN" altLang="en-US" sz="2800" dirty="0">
                <a:solidFill>
                  <a:srgbClr val="3B3BFF"/>
                </a:solidFill>
                <a:latin typeface="Times New Roman" panose="02020603050405020304" pitchFamily="18" charset="0"/>
              </a:rPr>
              <a:t>中存放当前的活动记录地址</a:t>
            </a:r>
            <a:r>
              <a:rPr lang="zh-CN" altLang="en-US" sz="2800" dirty="0">
                <a:latin typeface="Times New Roman" panose="02020603050405020304" pitchFamily="18" charset="0"/>
              </a:rPr>
              <a:t>，</a:t>
            </a:r>
            <a:r>
              <a:rPr lang="en-US" altLang="en-US" sz="2800" dirty="0">
                <a:latin typeface="Times New Roman" panose="02020603050405020304" pitchFamily="18" charset="0"/>
              </a:rPr>
              <a:t>d[i-1],d[i-2],… ,d[1] </a:t>
            </a:r>
            <a:r>
              <a:rPr lang="zh-CN" altLang="zh-CN" sz="2800" dirty="0">
                <a:latin typeface="Times New Roman" panose="02020603050405020304" pitchFamily="18" charset="0"/>
              </a:rPr>
              <a:t>中依次存放着</a:t>
            </a:r>
            <a:r>
              <a:rPr lang="zh-CN" altLang="en-US" sz="2800" dirty="0">
                <a:latin typeface="Times New Roman" panose="02020603050405020304" pitchFamily="18" charset="0"/>
              </a:rPr>
              <a:t>当前活动的过程的直接外层， </a:t>
            </a:r>
            <a:r>
              <a:rPr lang="en-US" altLang="zh-CN" sz="2800" dirty="0">
                <a:latin typeface="Times New Roman" panose="02020603050405020304" pitchFamily="18" charset="0"/>
              </a:rPr>
              <a:t>… ,</a:t>
            </a:r>
            <a:r>
              <a:rPr lang="zh-CN" altLang="zh-CN" sz="2800" dirty="0">
                <a:latin typeface="Times New Roman" panose="02020603050405020304" pitchFamily="18" charset="0"/>
              </a:rPr>
              <a:t> </a:t>
            </a:r>
            <a:r>
              <a:rPr lang="zh-CN" altLang="en-US" sz="2800" dirty="0">
                <a:latin typeface="Times New Roman" panose="02020603050405020304" pitchFamily="18" charset="0"/>
              </a:rPr>
              <a:t>直至最外层（主程序）等每一层过程的最新活动地址。</a:t>
            </a:r>
            <a:endParaRPr lang="zh-CN" altLang="zh-CN" sz="2800" dirty="0">
              <a:latin typeface="Times New Roman" panose="02020603050405020304" pitchFamily="18" charset="0"/>
            </a:endParaRPr>
          </a:p>
          <a:p>
            <a:r>
              <a:rPr lang="zh-CN" altLang="en-US" sz="2800" dirty="0">
                <a:latin typeface="Times New Roman" panose="02020603050405020304" pitchFamily="18" charset="0"/>
              </a:rPr>
              <a:t>这样，嵌套深度为</a:t>
            </a:r>
            <a:r>
              <a:rPr lang="en-US" altLang="zh-CN" sz="2800" dirty="0">
                <a:latin typeface="Times New Roman" panose="02020603050405020304" pitchFamily="18" charset="0"/>
              </a:rPr>
              <a:t>j</a:t>
            </a:r>
            <a:r>
              <a:rPr lang="zh-CN" altLang="en-US" sz="2800" dirty="0">
                <a:latin typeface="Times New Roman" panose="02020603050405020304" pitchFamily="18" charset="0"/>
              </a:rPr>
              <a:t>的变量</a:t>
            </a:r>
            <a:r>
              <a:rPr lang="en-US" altLang="zh-CN" sz="2800" dirty="0">
                <a:latin typeface="Times New Roman" panose="02020603050405020304" pitchFamily="18" charset="0"/>
              </a:rPr>
              <a:t>a</a:t>
            </a:r>
            <a:r>
              <a:rPr lang="zh-CN" altLang="zh-CN" sz="2800" dirty="0">
                <a:latin typeface="Times New Roman" panose="02020603050405020304" pitchFamily="18" charset="0"/>
              </a:rPr>
              <a:t>存放在由d[j]所指出的</a:t>
            </a:r>
            <a:r>
              <a:rPr lang="zh-CN" altLang="en-US" sz="2800" dirty="0">
                <a:latin typeface="Times New Roman" panose="02020603050405020304" pitchFamily="18" charset="0"/>
              </a:rPr>
              <a:t>活动记录中。</a:t>
            </a:r>
          </a:p>
          <a:p>
            <a:r>
              <a:rPr lang="zh-CN" altLang="en-US" sz="2800" dirty="0">
                <a:latin typeface="Times New Roman" panose="02020603050405020304" pitchFamily="18" charset="0"/>
              </a:rPr>
              <a:t>在运行过程中维持一个</a:t>
            </a:r>
            <a:r>
              <a:rPr lang="en-US" altLang="zh-CN" sz="2800" dirty="0">
                <a:latin typeface="Times New Roman" panose="02020603050405020304" pitchFamily="18" charset="0"/>
              </a:rPr>
              <a:t>Display</a:t>
            </a:r>
            <a:r>
              <a:rPr lang="zh-CN" altLang="en-US" sz="2800" dirty="0">
                <a:latin typeface="Times New Roman" panose="02020603050405020304" pitchFamily="18" charset="0"/>
              </a:rPr>
              <a:t>表实现非局部访问比存取链效率要高。</a:t>
            </a:r>
          </a:p>
        </p:txBody>
      </p:sp>
      <p:sp>
        <p:nvSpPr>
          <p:cNvPr id="125956" name="Rectangle 3">
            <a:extLst>
              <a:ext uri="{FF2B5EF4-FFF2-40B4-BE49-F238E27FC236}">
                <a16:creationId xmlns:a16="http://schemas.microsoft.com/office/drawing/2014/main" id="{B5E6BD41-1C53-5F0D-BF70-A8614F893C24}"/>
              </a:ext>
            </a:extLst>
          </p:cNvPr>
          <p:cNvSpPr>
            <a:spLocks noChangeArrowheads="1"/>
          </p:cNvSpPr>
          <p:nvPr/>
        </p:nvSpPr>
        <p:spPr bwMode="auto">
          <a:xfrm>
            <a:off x="1862139" y="406401"/>
            <a:ext cx="8148637"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4400" b="1" dirty="0">
              <a:latin typeface="Times New Roman" panose="02020603050405020304" pitchFamily="18" charset="0"/>
              <a:ea typeface="黑体" panose="020106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DB54E-6D5C-FE4A-84E1-CDEADC777B73}"/>
              </a:ext>
            </a:extLst>
          </p:cNvPr>
          <p:cNvSpPr>
            <a:spLocks noGrp="1"/>
          </p:cNvSpPr>
          <p:nvPr>
            <p:ph type="title"/>
          </p:nvPr>
        </p:nvSpPr>
        <p:spPr/>
        <p:txBody>
          <a:bodyPr/>
          <a:lstStyle/>
          <a:p>
            <a:r>
              <a:rPr lang="en-US" altLang="zh-CN" sz="3200" dirty="0">
                <a:latin typeface="Times New Roman" panose="02020603050405020304" pitchFamily="18" charset="0"/>
              </a:rPr>
              <a:t>9.5.2 </a:t>
            </a:r>
            <a:r>
              <a:rPr lang="zh-CN" altLang="en-US" sz="3200" dirty="0">
                <a:latin typeface="Times New Roman" panose="02020603050405020304" pitchFamily="18" charset="0"/>
              </a:rPr>
              <a:t>有过程嵌套的静态作用域</a:t>
            </a:r>
            <a:endParaRPr lang="zh-CN" altLang="en-US" dirty="0"/>
          </a:p>
        </p:txBody>
      </p:sp>
      <p:sp>
        <p:nvSpPr>
          <p:cNvPr id="4" name="日期占位符 1">
            <a:extLst>
              <a:ext uri="{FF2B5EF4-FFF2-40B4-BE49-F238E27FC236}">
                <a16:creationId xmlns:a16="http://schemas.microsoft.com/office/drawing/2014/main" id="{3B3EDFD1-0332-07E9-5406-1A40799E1D59}"/>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A29F5E2-0D04-42AB-BA4A-9D6C7105232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6978" name="灯片编号占位符 3">
            <a:extLst>
              <a:ext uri="{FF2B5EF4-FFF2-40B4-BE49-F238E27FC236}">
                <a16:creationId xmlns:a16="http://schemas.microsoft.com/office/drawing/2014/main" id="{28840842-F17C-3F56-B565-120B3D883DD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22A31E8-987E-46AD-A57C-72A1BD67DE74}" type="slidenum">
              <a:rPr lang="en-US" altLang="zh-CN">
                <a:latin typeface="Arial" panose="020B0604020202020204" pitchFamily="34" charset="0"/>
              </a:rPr>
              <a:pPr/>
              <a:t>71</a:t>
            </a:fld>
            <a:endParaRPr lang="en-US" altLang="zh-CN">
              <a:latin typeface="Arial" panose="020B0604020202020204" pitchFamily="34" charset="0"/>
            </a:endParaRPr>
          </a:p>
        </p:txBody>
      </p:sp>
      <p:sp>
        <p:nvSpPr>
          <p:cNvPr id="126979" name="Rectangle 2">
            <a:extLst>
              <a:ext uri="{FF2B5EF4-FFF2-40B4-BE49-F238E27FC236}">
                <a16:creationId xmlns:a16="http://schemas.microsoft.com/office/drawing/2014/main" id="{0CA12EC7-732F-3420-FBD3-0219FECEFE97}"/>
              </a:ext>
            </a:extLst>
          </p:cNvPr>
          <p:cNvSpPr>
            <a:spLocks noChangeArrowheads="1"/>
          </p:cNvSpPr>
          <p:nvPr/>
        </p:nvSpPr>
        <p:spPr bwMode="auto">
          <a:xfrm>
            <a:off x="1774825" y="1373188"/>
            <a:ext cx="8686800" cy="46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ts val="500"/>
              </a:spcBef>
            </a:pPr>
            <a:r>
              <a:rPr lang="en-US" altLang="zh-CN" sz="2600" dirty="0">
                <a:latin typeface="Times New Roman" panose="02020603050405020304" pitchFamily="18" charset="0"/>
                <a:ea typeface="微软雅黑" panose="020B0503020204020204" pitchFamily="34" charset="-122"/>
              </a:rPr>
              <a:t>Display</a:t>
            </a:r>
            <a:r>
              <a:rPr lang="zh-CN" altLang="en-US" sz="2600" dirty="0">
                <a:latin typeface="Times New Roman" panose="02020603050405020304" pitchFamily="18" charset="0"/>
                <a:ea typeface="微软雅黑" panose="020B0503020204020204" pitchFamily="34" charset="-122"/>
              </a:rPr>
              <a:t>表的维护（过程不作为参数传递）</a:t>
            </a:r>
          </a:p>
          <a:p>
            <a:pPr>
              <a:lnSpc>
                <a:spcPct val="130000"/>
              </a:lnSpc>
              <a:spcBef>
                <a:spcPts val="500"/>
              </a:spcBef>
            </a:pPr>
            <a:r>
              <a:rPr lang="zh-CN" altLang="en-US" sz="2600" dirty="0">
                <a:latin typeface="Times New Roman" panose="02020603050405020304" pitchFamily="18" charset="0"/>
                <a:ea typeface="微软雅黑" panose="020B0503020204020204" pitchFamily="34" charset="-122"/>
              </a:rPr>
              <a:t>当嵌套深度为</a:t>
            </a:r>
            <a:r>
              <a:rPr lang="en-US" altLang="zh-CN" sz="2600" dirty="0" err="1">
                <a:latin typeface="Times New Roman" panose="02020603050405020304" pitchFamily="18" charset="0"/>
                <a:ea typeface="微软雅黑" panose="020B0503020204020204" pitchFamily="34" charset="-122"/>
              </a:rPr>
              <a:t>i</a:t>
            </a:r>
            <a:r>
              <a:rPr lang="zh-CN" altLang="en-US" sz="2600" dirty="0">
                <a:latin typeface="Times New Roman" panose="02020603050405020304" pitchFamily="18" charset="0"/>
                <a:ea typeface="微软雅黑" panose="020B0503020204020204" pitchFamily="34" charset="-122"/>
              </a:rPr>
              <a:t>的过程的活动记录压在栈顶时：</a:t>
            </a:r>
          </a:p>
          <a:p>
            <a:pPr>
              <a:lnSpc>
                <a:spcPct val="130000"/>
              </a:lnSpc>
              <a:spcBef>
                <a:spcPts val="500"/>
              </a:spcBef>
            </a:pPr>
            <a:r>
              <a:rPr lang="zh-CN" altLang="en-US" sz="2600" dirty="0">
                <a:latin typeface="Times New Roman" panose="02020603050405020304" pitchFamily="18" charset="0"/>
                <a:ea typeface="微软雅黑" panose="020B0503020204020204" pitchFamily="34" charset="-122"/>
              </a:rPr>
              <a:t>    </a:t>
            </a:r>
            <a:r>
              <a:rPr lang="en-US" altLang="zh-CN" sz="2600" dirty="0">
                <a:latin typeface="Times New Roman" panose="02020603050405020304" pitchFamily="18" charset="0"/>
                <a:ea typeface="微软雅黑" panose="020B0503020204020204" pitchFamily="34" charset="-122"/>
              </a:rPr>
              <a:t>(1)</a:t>
            </a:r>
            <a:r>
              <a:rPr lang="zh-CN" altLang="en-US" sz="2600" dirty="0">
                <a:latin typeface="Times New Roman" panose="02020603050405020304" pitchFamily="18" charset="0"/>
                <a:ea typeface="微软雅黑" panose="020B0503020204020204" pitchFamily="34" charset="-122"/>
              </a:rPr>
              <a:t>在新的活动记录中保存</a:t>
            </a:r>
            <a:r>
              <a:rPr lang="en-US" altLang="zh-CN" sz="2600" dirty="0">
                <a:latin typeface="Times New Roman" panose="02020603050405020304" pitchFamily="18" charset="0"/>
                <a:ea typeface="微软雅黑" panose="020B0503020204020204" pitchFamily="34" charset="-122"/>
              </a:rPr>
              <a:t>d[</a:t>
            </a:r>
            <a:r>
              <a:rPr lang="en-US" altLang="zh-CN" sz="2600" dirty="0" err="1">
                <a:latin typeface="Times New Roman" panose="02020603050405020304" pitchFamily="18" charset="0"/>
                <a:ea typeface="微软雅黑" panose="020B0503020204020204" pitchFamily="34" charset="-122"/>
              </a:rPr>
              <a:t>i</a:t>
            </a:r>
            <a:r>
              <a:rPr lang="en-US" altLang="zh-CN" sz="2600" dirty="0">
                <a:latin typeface="Times New Roman" panose="02020603050405020304" pitchFamily="18" charset="0"/>
                <a:ea typeface="微软雅黑" panose="020B0503020204020204" pitchFamily="34" charset="-122"/>
              </a:rPr>
              <a:t>]</a:t>
            </a:r>
            <a:r>
              <a:rPr lang="zh-CN" altLang="en-US" sz="2600" dirty="0">
                <a:latin typeface="Times New Roman" panose="02020603050405020304" pitchFamily="18" charset="0"/>
                <a:ea typeface="微软雅黑" panose="020B0503020204020204" pitchFamily="34" charset="-122"/>
              </a:rPr>
              <a:t>的值；</a:t>
            </a:r>
          </a:p>
          <a:p>
            <a:pPr>
              <a:lnSpc>
                <a:spcPct val="130000"/>
              </a:lnSpc>
              <a:spcBef>
                <a:spcPts val="500"/>
              </a:spcBef>
            </a:pPr>
            <a:r>
              <a:rPr lang="zh-CN" altLang="en-US" sz="2600" dirty="0">
                <a:latin typeface="Times New Roman" panose="02020603050405020304" pitchFamily="18" charset="0"/>
                <a:ea typeface="微软雅黑" panose="020B0503020204020204" pitchFamily="34" charset="-122"/>
              </a:rPr>
              <a:t>    </a:t>
            </a:r>
            <a:r>
              <a:rPr lang="en-US" altLang="zh-CN" sz="2600" dirty="0">
                <a:latin typeface="Times New Roman" panose="02020603050405020304" pitchFamily="18" charset="0"/>
                <a:ea typeface="微软雅黑" panose="020B0503020204020204" pitchFamily="34" charset="-122"/>
              </a:rPr>
              <a:t>(2)</a:t>
            </a:r>
            <a:r>
              <a:rPr lang="zh-CN" altLang="en-US" sz="2600" dirty="0">
                <a:latin typeface="Times New Roman" panose="02020603050405020304" pitchFamily="18" charset="0"/>
                <a:ea typeface="微软雅黑" panose="020B0503020204020204" pitchFamily="34" charset="-122"/>
              </a:rPr>
              <a:t>置</a:t>
            </a:r>
            <a:r>
              <a:rPr lang="en-US" altLang="zh-CN" sz="2600" dirty="0">
                <a:latin typeface="Times New Roman" panose="02020603050405020304" pitchFamily="18" charset="0"/>
                <a:ea typeface="微软雅黑" panose="020B0503020204020204" pitchFamily="34" charset="-122"/>
              </a:rPr>
              <a:t>d[</a:t>
            </a:r>
            <a:r>
              <a:rPr lang="en-US" altLang="zh-CN" sz="2600" dirty="0" err="1">
                <a:latin typeface="Times New Roman" panose="02020603050405020304" pitchFamily="18" charset="0"/>
                <a:ea typeface="微软雅黑" panose="020B0503020204020204" pitchFamily="34" charset="-122"/>
              </a:rPr>
              <a:t>i</a:t>
            </a:r>
            <a:r>
              <a:rPr lang="en-US" altLang="zh-CN" sz="2600" dirty="0">
                <a:latin typeface="Times New Roman" panose="02020603050405020304" pitchFamily="18" charset="0"/>
                <a:ea typeface="微软雅黑" panose="020B0503020204020204" pitchFamily="34" charset="-122"/>
              </a:rPr>
              <a:t>]</a:t>
            </a:r>
            <a:r>
              <a:rPr lang="zh-CN" altLang="en-US" sz="2600" dirty="0">
                <a:latin typeface="Times New Roman" panose="02020603050405020304" pitchFamily="18" charset="0"/>
                <a:ea typeface="微软雅黑" panose="020B0503020204020204" pitchFamily="34" charset="-122"/>
              </a:rPr>
              <a:t>指向新的活动记录。</a:t>
            </a:r>
          </a:p>
          <a:p>
            <a:pPr>
              <a:lnSpc>
                <a:spcPct val="130000"/>
              </a:lnSpc>
              <a:spcBef>
                <a:spcPts val="500"/>
              </a:spcBef>
            </a:pPr>
            <a:r>
              <a:rPr lang="zh-CN" altLang="en-US" sz="2600" dirty="0">
                <a:latin typeface="Times New Roman" panose="02020603050405020304" pitchFamily="18" charset="0"/>
                <a:ea typeface="微软雅黑" panose="020B0503020204020204" pitchFamily="34" charset="-122"/>
              </a:rPr>
              <a:t>    在一个活动结束前， </a:t>
            </a:r>
            <a:r>
              <a:rPr lang="en-US" altLang="zh-CN" sz="2600" dirty="0">
                <a:latin typeface="Times New Roman" panose="02020603050405020304" pitchFamily="18" charset="0"/>
                <a:ea typeface="微软雅黑" panose="020B0503020204020204" pitchFamily="34" charset="-122"/>
              </a:rPr>
              <a:t>d[</a:t>
            </a:r>
            <a:r>
              <a:rPr lang="en-US" altLang="zh-CN" sz="2600" dirty="0" err="1">
                <a:latin typeface="Times New Roman" panose="02020603050405020304" pitchFamily="18" charset="0"/>
                <a:ea typeface="微软雅黑" panose="020B0503020204020204" pitchFamily="34" charset="-122"/>
              </a:rPr>
              <a:t>i</a:t>
            </a:r>
            <a:r>
              <a:rPr lang="en-US" altLang="zh-CN" sz="2600" dirty="0">
                <a:latin typeface="Times New Roman" panose="02020603050405020304" pitchFamily="18" charset="0"/>
                <a:ea typeface="微软雅黑" panose="020B0503020204020204" pitchFamily="34" charset="-122"/>
              </a:rPr>
              <a:t>]</a:t>
            </a:r>
            <a:r>
              <a:rPr lang="zh-CN" altLang="en-US" sz="2600" dirty="0">
                <a:latin typeface="Times New Roman" panose="02020603050405020304" pitchFamily="18" charset="0"/>
                <a:ea typeface="微软雅黑" panose="020B0503020204020204" pitchFamily="34" charset="-122"/>
              </a:rPr>
              <a:t>置成保存的旧值。</a:t>
            </a:r>
          </a:p>
          <a:p>
            <a:pPr>
              <a:lnSpc>
                <a:spcPct val="130000"/>
              </a:lnSpc>
              <a:spcBef>
                <a:spcPts val="500"/>
              </a:spcBef>
            </a:pPr>
            <a:r>
              <a:rPr lang="zh-CN" altLang="en-US" sz="2600" dirty="0">
                <a:solidFill>
                  <a:srgbClr val="FF0000"/>
                </a:solidFill>
                <a:latin typeface="Times New Roman" panose="02020603050405020304" pitchFamily="18" charset="0"/>
                <a:ea typeface="微软雅黑" panose="020B0503020204020204" pitchFamily="34" charset="-122"/>
              </a:rPr>
              <a:t>用</a:t>
            </a:r>
            <a:r>
              <a:rPr lang="en-US" altLang="zh-CN" sz="2600" dirty="0">
                <a:solidFill>
                  <a:srgbClr val="FF0000"/>
                </a:solidFill>
                <a:latin typeface="Times New Roman" panose="02020603050405020304" pitchFamily="18" charset="0"/>
                <a:ea typeface="微软雅黑" panose="020B0503020204020204" pitchFamily="34" charset="-122"/>
              </a:rPr>
              <a:t>Display</a:t>
            </a:r>
            <a:r>
              <a:rPr lang="zh-CN" altLang="en-US" sz="2600" dirty="0">
                <a:solidFill>
                  <a:srgbClr val="FF0000"/>
                </a:solidFill>
                <a:latin typeface="Times New Roman" panose="02020603050405020304" pitchFamily="18" charset="0"/>
                <a:ea typeface="微软雅黑" panose="020B0503020204020204" pitchFamily="34" charset="-122"/>
              </a:rPr>
              <a:t>表如何访问非局部量？</a:t>
            </a:r>
          </a:p>
          <a:p>
            <a:pPr>
              <a:lnSpc>
                <a:spcPct val="130000"/>
              </a:lnSpc>
              <a:spcBef>
                <a:spcPts val="500"/>
              </a:spcBef>
            </a:pPr>
            <a:r>
              <a:rPr lang="zh-CN" altLang="en-US" sz="2600" dirty="0">
                <a:latin typeface="Times New Roman" panose="02020603050405020304" pitchFamily="18" charset="0"/>
                <a:ea typeface="微软雅黑" panose="020B0503020204020204" pitchFamily="34" charset="-122"/>
              </a:rPr>
              <a:t>    </a:t>
            </a:r>
            <a:r>
              <a:rPr lang="en-US" altLang="zh-CN" sz="2600" dirty="0">
                <a:latin typeface="Times New Roman" panose="02020603050405020304" pitchFamily="18" charset="0"/>
                <a:ea typeface="微软雅黑" panose="020B0503020204020204" pitchFamily="34" charset="-122"/>
              </a:rPr>
              <a:t>1.  Display</a:t>
            </a:r>
            <a:r>
              <a:rPr lang="zh-CN" altLang="en-US" sz="2600" dirty="0">
                <a:latin typeface="Times New Roman" panose="02020603050405020304" pitchFamily="18" charset="0"/>
                <a:ea typeface="微软雅黑" panose="020B0503020204020204" pitchFamily="34" charset="-122"/>
              </a:rPr>
              <a:t>表是一个数组，开始地址用通用寄存器指出；</a:t>
            </a:r>
          </a:p>
          <a:p>
            <a:pPr>
              <a:lnSpc>
                <a:spcPct val="130000"/>
              </a:lnSpc>
              <a:spcBef>
                <a:spcPts val="500"/>
              </a:spcBef>
            </a:pPr>
            <a:r>
              <a:rPr lang="zh-CN" altLang="en-US" sz="2600" dirty="0">
                <a:latin typeface="Times New Roman" panose="02020603050405020304" pitchFamily="18" charset="0"/>
                <a:ea typeface="微软雅黑" panose="020B0503020204020204" pitchFamily="34" charset="-122"/>
              </a:rPr>
              <a:t>    </a:t>
            </a:r>
            <a:r>
              <a:rPr lang="en-US" altLang="zh-CN" sz="2600" dirty="0">
                <a:latin typeface="Times New Roman" panose="02020603050405020304" pitchFamily="18" charset="0"/>
                <a:ea typeface="微软雅黑" panose="020B0503020204020204" pitchFamily="34" charset="-122"/>
              </a:rPr>
              <a:t>2.  Display</a:t>
            </a:r>
            <a:r>
              <a:rPr lang="zh-CN" altLang="en-US" sz="2600" dirty="0">
                <a:latin typeface="Times New Roman" panose="02020603050405020304" pitchFamily="18" charset="0"/>
                <a:ea typeface="微软雅黑" panose="020B0503020204020204" pitchFamily="34" charset="-122"/>
              </a:rPr>
              <a:t>表由一组寄存器实现。</a:t>
            </a:r>
            <a:endParaRPr lang="zh-CN" altLang="en-US" sz="2600" dirty="0">
              <a:solidFill>
                <a:schemeClr val="hlink"/>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2">
            <a:extLst>
              <a:ext uri="{FF2B5EF4-FFF2-40B4-BE49-F238E27FC236}">
                <a16:creationId xmlns:a16="http://schemas.microsoft.com/office/drawing/2014/main" id="{942A8023-6900-942B-C0DC-DD5A0D482A55}"/>
              </a:ext>
            </a:extLst>
          </p:cNvPr>
          <p:cNvSpPr>
            <a:spLocks noGrp="1" noChangeArrowheads="1"/>
          </p:cNvSpPr>
          <p:nvPr>
            <p:ph type="title"/>
          </p:nvPr>
        </p:nvSpPr>
        <p:spPr/>
        <p:txBody>
          <a:bodyPr anchor="ctr"/>
          <a:lstStyle/>
          <a:p>
            <a:r>
              <a:rPr lang="zh-CN" altLang="en-US" sz="3200" dirty="0"/>
              <a:t>一个例子</a:t>
            </a:r>
            <a:endParaRPr lang="zh-CN" altLang="en-US" sz="2800" dirty="0"/>
          </a:p>
        </p:txBody>
      </p:sp>
      <p:sp>
        <p:nvSpPr>
          <p:cNvPr id="6" name="日期占位符 3">
            <a:extLst>
              <a:ext uri="{FF2B5EF4-FFF2-40B4-BE49-F238E27FC236}">
                <a16:creationId xmlns:a16="http://schemas.microsoft.com/office/drawing/2014/main" id="{B426486D-9F77-5176-38C7-47AA84098F1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63D2CE4-AD6F-4A13-91DF-3F6F0AE25AB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8002" name="灯片编号占位符 5">
            <a:extLst>
              <a:ext uri="{FF2B5EF4-FFF2-40B4-BE49-F238E27FC236}">
                <a16:creationId xmlns:a16="http://schemas.microsoft.com/office/drawing/2014/main" id="{66C6C238-E2DE-CE0A-1363-69332D9CC84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D3949D7-2273-4C34-87FB-794B8AF3F98D}" type="slidenum">
              <a:rPr lang="en-US" altLang="zh-CN">
                <a:latin typeface="Arial" panose="020B0604020202020204" pitchFamily="34" charset="0"/>
              </a:rPr>
              <a:pPr/>
              <a:t>72</a:t>
            </a:fld>
            <a:endParaRPr lang="en-US" altLang="zh-CN">
              <a:latin typeface="Arial" panose="020B0604020202020204" pitchFamily="34" charset="0"/>
            </a:endParaRPr>
          </a:p>
        </p:txBody>
      </p:sp>
      <p:sp>
        <p:nvSpPr>
          <p:cNvPr id="128004" name="Rectangle 3">
            <a:extLst>
              <a:ext uri="{FF2B5EF4-FFF2-40B4-BE49-F238E27FC236}">
                <a16:creationId xmlns:a16="http://schemas.microsoft.com/office/drawing/2014/main" id="{76DC5EAC-0016-251A-A523-9620A4324EEF}"/>
              </a:ext>
            </a:extLst>
          </p:cNvPr>
          <p:cNvSpPr>
            <a:spLocks noGrp="1" noChangeArrowheads="1"/>
          </p:cNvSpPr>
          <p:nvPr>
            <p:ph type="body" sz="quarter" idx="13"/>
          </p:nvPr>
        </p:nvSpPr>
        <p:spPr>
          <a:xfrm>
            <a:off x="1064596" y="1057794"/>
            <a:ext cx="9783916" cy="4960420"/>
          </a:xfrm>
          <a:ln w="12700">
            <a:solidFill>
              <a:schemeClr val="tx1"/>
            </a:solidFill>
            <a:miter lim="800000"/>
            <a:headEnd/>
            <a:tailEnd/>
          </a:ln>
        </p:spPr>
        <p:txBody>
          <a:bodyPr vert="horz" lIns="92075" tIns="46038" rIns="92075" bIns="46038" rtlCol="0">
            <a:normAutofit fontScale="70000" lnSpcReduction="20000"/>
          </a:bodyPr>
          <a:lstStyle/>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program P;</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var a, x : integer;</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procedure Q(b: integer);</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var i: integer;</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procedure R(u: integer; var v: integer);</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var c, d: integer;</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begin </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if u=1 then R(u+1, v)</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v:=(a+c)*(b-d);</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end {R}</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begin</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R(1,x);</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p>
          <a:p>
            <a:pPr>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end {Q}</a:t>
            </a:r>
          </a:p>
        </p:txBody>
      </p:sp>
      <p:sp>
        <p:nvSpPr>
          <p:cNvPr id="128005" name="Rectangle 4">
            <a:extLst>
              <a:ext uri="{FF2B5EF4-FFF2-40B4-BE49-F238E27FC236}">
                <a16:creationId xmlns:a16="http://schemas.microsoft.com/office/drawing/2014/main" id="{C9AAFE87-0AFF-E492-F74A-D73AE053362D}"/>
              </a:ext>
            </a:extLst>
          </p:cNvPr>
          <p:cNvSpPr>
            <a:spLocks noChangeArrowheads="1"/>
          </p:cNvSpPr>
          <p:nvPr/>
        </p:nvSpPr>
        <p:spPr bwMode="auto">
          <a:xfrm>
            <a:off x="7175500" y="2060575"/>
            <a:ext cx="3492500" cy="4508500"/>
          </a:xfrm>
          <a:prstGeom prst="rect">
            <a:avLst/>
          </a:prstGeom>
          <a:solidFill>
            <a:schemeClr val="bg1"/>
          </a:solidFill>
          <a:ln w="12700">
            <a:solidFill>
              <a:schemeClr val="tx1"/>
            </a:solidFill>
            <a:miter lim="800000"/>
            <a:headEnd/>
            <a:tailEnd/>
          </a:ln>
        </p:spPr>
        <p:txBody>
          <a:bodyPr lIns="92075" tIns="46038" rIns="92075" bIns="46038"/>
          <a:lstStyle>
            <a:lvl1pPr marL="342900" indent="-3429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pPr>
            <a:r>
              <a:rPr lang="en-US" altLang="zh-CN" sz="2400" b="1"/>
              <a:t>procedure S;</a:t>
            </a:r>
          </a:p>
          <a:p>
            <a:pPr>
              <a:lnSpc>
                <a:spcPct val="80000"/>
              </a:lnSpc>
              <a:spcBef>
                <a:spcPct val="20000"/>
              </a:spcBef>
            </a:pPr>
            <a:r>
              <a:rPr lang="en-US" altLang="zh-CN" sz="2400" b="1"/>
              <a:t>	var c, i:integer;</a:t>
            </a:r>
          </a:p>
          <a:p>
            <a:pPr>
              <a:lnSpc>
                <a:spcPct val="80000"/>
              </a:lnSpc>
              <a:spcBef>
                <a:spcPct val="20000"/>
              </a:spcBef>
            </a:pPr>
            <a:r>
              <a:rPr lang="en-US" altLang="zh-CN" sz="2400" b="1"/>
              <a:t>	begin</a:t>
            </a:r>
          </a:p>
          <a:p>
            <a:pPr>
              <a:lnSpc>
                <a:spcPct val="80000"/>
              </a:lnSpc>
              <a:spcBef>
                <a:spcPct val="20000"/>
              </a:spcBef>
            </a:pPr>
            <a:r>
              <a:rPr lang="en-US" altLang="zh-CN" sz="2400" b="1"/>
              <a:t>		a:=1;</a:t>
            </a:r>
          </a:p>
          <a:p>
            <a:pPr>
              <a:lnSpc>
                <a:spcPct val="80000"/>
              </a:lnSpc>
              <a:spcBef>
                <a:spcPct val="20000"/>
              </a:spcBef>
            </a:pPr>
            <a:r>
              <a:rPr lang="en-US" altLang="zh-CN" sz="2400" b="1"/>
              <a:t>		Q(c);</a:t>
            </a:r>
          </a:p>
          <a:p>
            <a:pPr>
              <a:lnSpc>
                <a:spcPct val="80000"/>
              </a:lnSpc>
              <a:spcBef>
                <a:spcPct val="20000"/>
              </a:spcBef>
            </a:pPr>
            <a:r>
              <a:rPr lang="en-US" altLang="zh-CN" sz="2400" b="1"/>
              <a:t>		......</a:t>
            </a:r>
          </a:p>
          <a:p>
            <a:pPr>
              <a:lnSpc>
                <a:spcPct val="80000"/>
              </a:lnSpc>
              <a:spcBef>
                <a:spcPct val="20000"/>
              </a:spcBef>
            </a:pPr>
            <a:r>
              <a:rPr lang="en-US" altLang="zh-CN" sz="2400" b="1"/>
              <a:t>	end {S}</a:t>
            </a:r>
          </a:p>
          <a:p>
            <a:pPr>
              <a:lnSpc>
                <a:spcPct val="80000"/>
              </a:lnSpc>
              <a:spcBef>
                <a:spcPct val="20000"/>
              </a:spcBef>
            </a:pPr>
            <a:r>
              <a:rPr lang="en-US" altLang="zh-CN" sz="2400" b="1"/>
              <a:t>begin</a:t>
            </a:r>
          </a:p>
          <a:p>
            <a:pPr>
              <a:lnSpc>
                <a:spcPct val="80000"/>
              </a:lnSpc>
              <a:spcBef>
                <a:spcPct val="20000"/>
              </a:spcBef>
            </a:pPr>
            <a:r>
              <a:rPr lang="en-US" altLang="zh-CN" sz="2400" b="1"/>
              <a:t>	a:=0;</a:t>
            </a:r>
          </a:p>
          <a:p>
            <a:pPr>
              <a:lnSpc>
                <a:spcPct val="80000"/>
              </a:lnSpc>
              <a:spcBef>
                <a:spcPct val="20000"/>
              </a:spcBef>
            </a:pPr>
            <a:r>
              <a:rPr lang="en-US" altLang="zh-CN" sz="2400" b="1"/>
              <a:t>	S;</a:t>
            </a:r>
          </a:p>
          <a:p>
            <a:pPr>
              <a:lnSpc>
                <a:spcPct val="80000"/>
              </a:lnSpc>
              <a:spcBef>
                <a:spcPct val="20000"/>
              </a:spcBef>
            </a:pPr>
            <a:r>
              <a:rPr lang="en-US" altLang="zh-CN" sz="2400" b="1"/>
              <a:t>	......</a:t>
            </a:r>
          </a:p>
          <a:p>
            <a:pPr>
              <a:lnSpc>
                <a:spcPct val="80000"/>
              </a:lnSpc>
              <a:spcBef>
                <a:spcPct val="20000"/>
              </a:spcBef>
            </a:pPr>
            <a:r>
              <a:rPr lang="en-US" altLang="zh-CN" sz="2400" b="1"/>
              <a:t>end. {P}</a:t>
            </a:r>
          </a:p>
        </p:txBody>
      </p:sp>
      <p:sp>
        <p:nvSpPr>
          <p:cNvPr id="128006" name="Rectangle 5">
            <a:extLst>
              <a:ext uri="{FF2B5EF4-FFF2-40B4-BE49-F238E27FC236}">
                <a16:creationId xmlns:a16="http://schemas.microsoft.com/office/drawing/2014/main" id="{680C1FAA-F2BD-B3A2-B092-71B7555AA913}"/>
              </a:ext>
            </a:extLst>
          </p:cNvPr>
          <p:cNvSpPr>
            <a:spLocks noChangeArrowheads="1"/>
          </p:cNvSpPr>
          <p:nvPr/>
        </p:nvSpPr>
        <p:spPr bwMode="auto">
          <a:xfrm>
            <a:off x="3384934" y="958850"/>
            <a:ext cx="7463578"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r>
              <a:rPr lang="zh-CN" altLang="en-US" sz="2600" dirty="0">
                <a:solidFill>
                  <a:srgbClr val="FF0000"/>
                </a:solidFill>
                <a:latin typeface="Times New Roman" panose="02020603050405020304" pitchFamily="18" charset="0"/>
                <a:ea typeface="微软雅黑" panose="020B0503020204020204" pitchFamily="34" charset="-122"/>
                <a:sym typeface="Symbol" panose="05050102010706020507" pitchFamily="18" charset="2"/>
              </a:rPr>
              <a:t>主程序</a:t>
            </a:r>
            <a:r>
              <a:rPr lang="en-US" altLang="zh-CN" sz="2600" dirty="0">
                <a:solidFill>
                  <a:srgbClr val="FF0000"/>
                </a:solidFill>
                <a:latin typeface="Times New Roman" panose="02020603050405020304" pitchFamily="18" charset="0"/>
                <a:ea typeface="微软雅黑" panose="020B0503020204020204" pitchFamily="34" charset="-122"/>
                <a:sym typeface="Symbol" panose="05050102010706020507" pitchFamily="18" charset="2"/>
              </a:rPr>
              <a:t>P </a:t>
            </a:r>
            <a:r>
              <a:rPr lang="zh-CN" altLang="en-US" sz="2600" dirty="0">
                <a:solidFill>
                  <a:srgbClr val="FF0000"/>
                </a:solidFill>
                <a:latin typeface="Times New Roman" panose="02020603050405020304" pitchFamily="18" charset="0"/>
                <a:ea typeface="微软雅黑" panose="020B0503020204020204" pitchFamily="34" charset="-122"/>
                <a:sym typeface="Symbol" panose="05050102010706020507" pitchFamily="18" charset="2"/>
              </a:rPr>
              <a:t>过程</a:t>
            </a:r>
            <a:r>
              <a:rPr lang="zh-CN" altLang="en-US" sz="2600" dirty="0">
                <a:solidFill>
                  <a:srgbClr val="FF0000"/>
                </a:solidFill>
                <a:latin typeface="Times New Roman" panose="02020603050405020304" pitchFamily="18" charset="0"/>
                <a:ea typeface="微软雅黑" panose="020B0503020204020204" pitchFamily="34" charset="-122"/>
              </a:rPr>
              <a:t> </a:t>
            </a:r>
            <a:r>
              <a:rPr lang="en-US" altLang="zh-CN" sz="2600" dirty="0">
                <a:solidFill>
                  <a:srgbClr val="FF0000"/>
                </a:solidFill>
                <a:latin typeface="Times New Roman" panose="02020603050405020304" pitchFamily="18" charset="0"/>
                <a:ea typeface="微软雅黑" panose="020B0503020204020204" pitchFamily="34" charset="-122"/>
              </a:rPr>
              <a:t>S </a:t>
            </a:r>
            <a:r>
              <a:rPr lang="en-US" altLang="zh-CN" sz="2600" dirty="0">
                <a:solidFill>
                  <a:srgbClr val="FF0000"/>
                </a:solidFill>
                <a:latin typeface="Times New Roman" panose="02020603050405020304" pitchFamily="18" charset="0"/>
                <a:ea typeface="微软雅黑" panose="020B0503020204020204" pitchFamily="34" charset="-122"/>
                <a:sym typeface="Symbol" panose="05050102010706020507" pitchFamily="18" charset="2"/>
              </a:rPr>
              <a:t></a:t>
            </a:r>
            <a:r>
              <a:rPr lang="zh-CN" altLang="en-US" sz="2600" dirty="0">
                <a:solidFill>
                  <a:srgbClr val="FF0000"/>
                </a:solidFill>
                <a:latin typeface="Times New Roman" panose="02020603050405020304" pitchFamily="18" charset="0"/>
                <a:ea typeface="微软雅黑" panose="020B0503020204020204" pitchFamily="34" charset="-122"/>
                <a:sym typeface="Symbol" panose="05050102010706020507" pitchFamily="18" charset="2"/>
              </a:rPr>
              <a:t>过程</a:t>
            </a:r>
            <a:r>
              <a:rPr lang="zh-CN" altLang="en-US" sz="2600" dirty="0">
                <a:solidFill>
                  <a:srgbClr val="FF0000"/>
                </a:solidFill>
                <a:latin typeface="Times New Roman" panose="02020603050405020304" pitchFamily="18" charset="0"/>
                <a:ea typeface="微软雅黑" panose="020B0503020204020204" pitchFamily="34" charset="-122"/>
              </a:rPr>
              <a:t> </a:t>
            </a:r>
            <a:r>
              <a:rPr lang="en-US" altLang="zh-CN" sz="2600" dirty="0">
                <a:solidFill>
                  <a:srgbClr val="FF0000"/>
                </a:solidFill>
                <a:latin typeface="Times New Roman" panose="02020603050405020304" pitchFamily="18" charset="0"/>
                <a:ea typeface="微软雅黑" panose="020B0503020204020204" pitchFamily="34" charset="-122"/>
              </a:rPr>
              <a:t>Q </a:t>
            </a:r>
            <a:r>
              <a:rPr lang="en-US" altLang="zh-CN" sz="2600" dirty="0">
                <a:solidFill>
                  <a:srgbClr val="FF0000"/>
                </a:solidFill>
                <a:latin typeface="Times New Roman" panose="02020603050405020304" pitchFamily="18" charset="0"/>
                <a:ea typeface="微软雅黑" panose="020B0503020204020204" pitchFamily="34" charset="-122"/>
                <a:sym typeface="Symbol" panose="05050102010706020507" pitchFamily="18" charset="2"/>
              </a:rPr>
              <a:t></a:t>
            </a:r>
            <a:r>
              <a:rPr lang="zh-CN" altLang="en-US" sz="2600" dirty="0">
                <a:solidFill>
                  <a:srgbClr val="FF0000"/>
                </a:solidFill>
                <a:latin typeface="Times New Roman" panose="02020603050405020304" pitchFamily="18" charset="0"/>
                <a:ea typeface="微软雅黑" panose="020B0503020204020204" pitchFamily="34" charset="-122"/>
                <a:sym typeface="Symbol" panose="05050102010706020507" pitchFamily="18" charset="2"/>
              </a:rPr>
              <a:t>过程</a:t>
            </a:r>
            <a:r>
              <a:rPr lang="zh-CN" altLang="en-US" sz="2600" dirty="0">
                <a:solidFill>
                  <a:srgbClr val="FF0000"/>
                </a:solidFill>
                <a:latin typeface="Times New Roman" panose="02020603050405020304" pitchFamily="18" charset="0"/>
                <a:ea typeface="微软雅黑" panose="020B0503020204020204" pitchFamily="34" charset="-122"/>
              </a:rPr>
              <a:t> </a:t>
            </a:r>
            <a:r>
              <a:rPr lang="en-US" altLang="zh-CN" sz="2600" dirty="0">
                <a:solidFill>
                  <a:srgbClr val="FF0000"/>
                </a:solidFill>
                <a:latin typeface="Times New Roman" panose="02020603050405020304" pitchFamily="18" charset="0"/>
                <a:ea typeface="微软雅黑" panose="020B0503020204020204" pitchFamily="34" charset="-122"/>
              </a:rPr>
              <a:t>R </a:t>
            </a:r>
            <a:r>
              <a:rPr lang="en-US" altLang="zh-CN" sz="2600" dirty="0">
                <a:solidFill>
                  <a:srgbClr val="FF0000"/>
                </a:solidFill>
                <a:latin typeface="Times New Roman" panose="02020603050405020304" pitchFamily="18" charset="0"/>
                <a:ea typeface="微软雅黑" panose="020B0503020204020204" pitchFamily="34" charset="-122"/>
                <a:sym typeface="Symbol" panose="05050102010706020507" pitchFamily="18" charset="2"/>
              </a:rPr>
              <a:t></a:t>
            </a:r>
            <a:r>
              <a:rPr lang="zh-CN" altLang="en-US" sz="2600" dirty="0">
                <a:solidFill>
                  <a:srgbClr val="FF0000"/>
                </a:solidFill>
                <a:latin typeface="Times New Roman" panose="02020603050405020304" pitchFamily="18" charset="0"/>
                <a:ea typeface="微软雅黑" panose="020B0503020204020204" pitchFamily="34" charset="-122"/>
                <a:sym typeface="Symbol" panose="05050102010706020507" pitchFamily="18" charset="2"/>
              </a:rPr>
              <a:t>过程</a:t>
            </a:r>
            <a:r>
              <a:rPr lang="zh-CN" altLang="en-US" sz="2600" dirty="0">
                <a:solidFill>
                  <a:srgbClr val="FF0000"/>
                </a:solidFill>
                <a:latin typeface="Times New Roman" panose="02020603050405020304" pitchFamily="18" charset="0"/>
                <a:ea typeface="微软雅黑" panose="020B0503020204020204" pitchFamily="34" charset="-122"/>
              </a:rPr>
              <a:t> </a:t>
            </a:r>
            <a:r>
              <a:rPr lang="en-US" altLang="zh-CN" sz="2600" dirty="0">
                <a:solidFill>
                  <a:srgbClr val="FF0000"/>
                </a:solidFill>
                <a:latin typeface="Times New Roman" panose="02020603050405020304" pitchFamily="18" charset="0"/>
                <a:ea typeface="微软雅黑" panose="020B0503020204020204" pitchFamily="34" charset="-122"/>
              </a:rPr>
              <a:t>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B41E4-A4E3-1F81-2442-5B46ECED6A20}"/>
              </a:ext>
            </a:extLst>
          </p:cNvPr>
          <p:cNvSpPr>
            <a:spLocks noGrp="1"/>
          </p:cNvSpPr>
          <p:nvPr>
            <p:ph type="title"/>
          </p:nvPr>
        </p:nvSpPr>
        <p:spPr/>
        <p:txBody>
          <a:bodyPr/>
          <a:lstStyle/>
          <a:p>
            <a:endParaRPr lang="zh-CN" altLang="en-US"/>
          </a:p>
        </p:txBody>
      </p:sp>
      <p:sp>
        <p:nvSpPr>
          <p:cNvPr id="17" name="日期占位符 3">
            <a:extLst>
              <a:ext uri="{FF2B5EF4-FFF2-40B4-BE49-F238E27FC236}">
                <a16:creationId xmlns:a16="http://schemas.microsoft.com/office/drawing/2014/main" id="{E3B2BC44-A29F-7E55-CA93-B20F83E1340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B0D79A7-60DA-4FA5-B4EC-D7D6BD4EA59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29026" name="灯片编号占位符 5">
            <a:extLst>
              <a:ext uri="{FF2B5EF4-FFF2-40B4-BE49-F238E27FC236}">
                <a16:creationId xmlns:a16="http://schemas.microsoft.com/office/drawing/2014/main" id="{D707DC65-0C2E-41CB-CC04-616A227EA68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D6CF0CC-0EE4-4F09-A74F-DE4AE0EC46D2}" type="slidenum">
              <a:rPr lang="en-US" altLang="zh-CN">
                <a:latin typeface="Arial" panose="020B0604020202020204" pitchFamily="34" charset="0"/>
              </a:rPr>
              <a:pPr/>
              <a:t>73</a:t>
            </a:fld>
            <a:endParaRPr lang="en-US" altLang="zh-CN">
              <a:latin typeface="Arial" panose="020B0604020202020204" pitchFamily="34" charset="0"/>
            </a:endParaRPr>
          </a:p>
        </p:txBody>
      </p:sp>
      <p:sp>
        <p:nvSpPr>
          <p:cNvPr id="2606082" name="Rectangle 2">
            <a:extLst>
              <a:ext uri="{FF2B5EF4-FFF2-40B4-BE49-F238E27FC236}">
                <a16:creationId xmlns:a16="http://schemas.microsoft.com/office/drawing/2014/main" id="{38A949F7-AB1A-62C8-98BB-F1B3806A34D1}"/>
              </a:ext>
            </a:extLst>
          </p:cNvPr>
          <p:cNvSpPr>
            <a:spLocks noGrp="1" noChangeArrowheads="1"/>
          </p:cNvSpPr>
          <p:nvPr>
            <p:ph type="body" sz="quarter" idx="13"/>
          </p:nvPr>
        </p:nvSpPr>
        <p:spPr>
          <a:xfrm>
            <a:off x="1064596" y="1443018"/>
            <a:ext cx="6721121" cy="4123276"/>
          </a:xfrm>
        </p:spPr>
        <p:txBody>
          <a:bodyPr/>
          <a:lstStyle/>
          <a:p>
            <a:pPr>
              <a:spcAft>
                <a:spcPts val="1200"/>
              </a:spcAft>
              <a:buNone/>
            </a:pPr>
            <a:r>
              <a:rPr lang="zh-CN" altLang="en-US" dirty="0">
                <a:latin typeface="Times New Roman" panose="02020603050405020304" pitchFamily="18" charset="0"/>
              </a:rPr>
              <a:t>一、通过静态链访问非局部数据 </a:t>
            </a:r>
          </a:p>
          <a:p>
            <a:pPr>
              <a:spcAft>
                <a:spcPts val="1200"/>
              </a:spcAft>
            </a:pPr>
            <a:r>
              <a:rPr lang="zh-CN" altLang="en-US" noProof="1">
                <a:solidFill>
                  <a:srgbClr val="FF0000"/>
                </a:solidFill>
                <a:latin typeface="Times New Roman" panose="02020603050405020304" pitchFamily="18" charset="0"/>
              </a:rPr>
              <a:t>静态链</a:t>
            </a:r>
            <a:r>
              <a:rPr lang="zh-CN" altLang="en-US" noProof="1">
                <a:latin typeface="Times New Roman" panose="02020603050405020304" pitchFamily="18" charset="0"/>
              </a:rPr>
              <a:t>：指向本过程的直接外层过程的活动记录的起始地址，也称</a:t>
            </a:r>
            <a:r>
              <a:rPr lang="zh-CN" altLang="en-US" dirty="0">
                <a:latin typeface="Times New Roman" panose="02020603050405020304" pitchFamily="18" charset="0"/>
              </a:rPr>
              <a:t>访问</a:t>
            </a:r>
            <a:r>
              <a:rPr lang="en-US" altLang="zh-CN" dirty="0">
                <a:latin typeface="Times New Roman" panose="02020603050405020304" pitchFamily="18" charset="0"/>
              </a:rPr>
              <a:t>链。</a:t>
            </a:r>
          </a:p>
          <a:p>
            <a:pPr>
              <a:spcAft>
                <a:spcPts val="1200"/>
              </a:spcAft>
            </a:pPr>
            <a:r>
              <a:rPr lang="zh-CN" altLang="en-US" noProof="1">
                <a:solidFill>
                  <a:srgbClr val="FF0000"/>
                </a:solidFill>
                <a:latin typeface="Times New Roman" panose="02020603050405020304" pitchFamily="18" charset="0"/>
              </a:rPr>
              <a:t>动态链</a:t>
            </a:r>
            <a:r>
              <a:rPr lang="zh-CN" altLang="en-US" noProof="1">
                <a:latin typeface="Times New Roman" panose="02020603050405020304" pitchFamily="18" charset="0"/>
              </a:rPr>
              <a:t>：指向本过程的调用过程的活动记录的起始地址，也称控制链。</a:t>
            </a:r>
            <a:endParaRPr lang="en-US" altLang="en-US" dirty="0">
              <a:latin typeface="Times New Roman" panose="02020603050405020304" pitchFamily="18" charset="0"/>
            </a:endParaRPr>
          </a:p>
        </p:txBody>
      </p:sp>
      <p:sp>
        <p:nvSpPr>
          <p:cNvPr id="2606083" name="Rectangle 3">
            <a:extLst>
              <a:ext uri="{FF2B5EF4-FFF2-40B4-BE49-F238E27FC236}">
                <a16:creationId xmlns:a16="http://schemas.microsoft.com/office/drawing/2014/main" id="{1EA6A3DA-4EA8-357F-FE4A-AE3F960B4CAB}"/>
              </a:ext>
            </a:extLst>
          </p:cNvPr>
          <p:cNvSpPr>
            <a:spLocks noChangeArrowheads="1"/>
          </p:cNvSpPr>
          <p:nvPr/>
        </p:nvSpPr>
        <p:spPr bwMode="auto">
          <a:xfrm>
            <a:off x="8674964" y="3659789"/>
            <a:ext cx="21574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参数个数</a:t>
            </a:r>
          </a:p>
        </p:txBody>
      </p:sp>
      <p:sp>
        <p:nvSpPr>
          <p:cNvPr id="2606084" name="Rectangle 4">
            <a:extLst>
              <a:ext uri="{FF2B5EF4-FFF2-40B4-BE49-F238E27FC236}">
                <a16:creationId xmlns:a16="http://schemas.microsoft.com/office/drawing/2014/main" id="{E3CF8A21-8043-1B35-A1C7-5D2A9D49672D}"/>
              </a:ext>
            </a:extLst>
          </p:cNvPr>
          <p:cNvSpPr>
            <a:spLocks noChangeArrowheads="1"/>
          </p:cNvSpPr>
          <p:nvPr/>
        </p:nvSpPr>
        <p:spPr bwMode="auto">
          <a:xfrm>
            <a:off x="8674963" y="4813902"/>
            <a:ext cx="22288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返回地址</a:t>
            </a:r>
          </a:p>
        </p:txBody>
      </p:sp>
      <p:sp>
        <p:nvSpPr>
          <p:cNvPr id="2606085" name="Rectangle 5">
            <a:extLst>
              <a:ext uri="{FF2B5EF4-FFF2-40B4-BE49-F238E27FC236}">
                <a16:creationId xmlns:a16="http://schemas.microsoft.com/office/drawing/2014/main" id="{1199F86F-46E1-6E87-22AD-9CD480EFE827}"/>
              </a:ext>
            </a:extLst>
          </p:cNvPr>
          <p:cNvSpPr>
            <a:spLocks noChangeArrowheads="1"/>
          </p:cNvSpPr>
          <p:nvPr/>
        </p:nvSpPr>
        <p:spPr bwMode="auto">
          <a:xfrm>
            <a:off x="8674963" y="1472213"/>
            <a:ext cx="2228850" cy="4419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2606086" name="Rectangle 6">
            <a:extLst>
              <a:ext uri="{FF2B5EF4-FFF2-40B4-BE49-F238E27FC236}">
                <a16:creationId xmlns:a16="http://schemas.microsoft.com/office/drawing/2014/main" id="{48741930-5E47-33EA-D032-E228E0B65660}"/>
              </a:ext>
            </a:extLst>
          </p:cNvPr>
          <p:cNvSpPr>
            <a:spLocks noChangeArrowheads="1"/>
          </p:cNvSpPr>
          <p:nvPr/>
        </p:nvSpPr>
        <p:spPr bwMode="auto">
          <a:xfrm>
            <a:off x="8768995" y="3116864"/>
            <a:ext cx="19716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dirty="0">
                <a:latin typeface="Times New Roman" panose="02020603050405020304" pitchFamily="18" charset="0"/>
                <a:ea typeface="楷体_GB2312" pitchFamily="49" charset="-122"/>
              </a:rPr>
              <a:t>形式单元</a:t>
            </a:r>
            <a:endParaRPr lang="zh-CN" altLang="zh-CN" sz="2800" b="1" dirty="0">
              <a:latin typeface="Times New Roman" panose="02020603050405020304" pitchFamily="18" charset="0"/>
              <a:ea typeface="楷体_GB2312" pitchFamily="49" charset="-122"/>
            </a:endParaRPr>
          </a:p>
        </p:txBody>
      </p:sp>
      <p:sp>
        <p:nvSpPr>
          <p:cNvPr id="2606087" name="Rectangle 7">
            <a:extLst>
              <a:ext uri="{FF2B5EF4-FFF2-40B4-BE49-F238E27FC236}">
                <a16:creationId xmlns:a16="http://schemas.microsoft.com/office/drawing/2014/main" id="{1C2BF388-7D2D-A28C-47FF-18E117BD5696}"/>
              </a:ext>
            </a:extLst>
          </p:cNvPr>
          <p:cNvSpPr>
            <a:spLocks noChangeArrowheads="1"/>
          </p:cNvSpPr>
          <p:nvPr/>
        </p:nvSpPr>
        <p:spPr bwMode="auto">
          <a:xfrm>
            <a:off x="8768995" y="1472214"/>
            <a:ext cx="19716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临时单元</a:t>
            </a:r>
          </a:p>
        </p:txBody>
      </p:sp>
      <p:sp>
        <p:nvSpPr>
          <p:cNvPr id="2606088" name="Rectangle 8">
            <a:extLst>
              <a:ext uri="{FF2B5EF4-FFF2-40B4-BE49-F238E27FC236}">
                <a16:creationId xmlns:a16="http://schemas.microsoft.com/office/drawing/2014/main" id="{490A5B1F-1E99-5FE2-59E2-9D29F1637488}"/>
              </a:ext>
            </a:extLst>
          </p:cNvPr>
          <p:cNvSpPr>
            <a:spLocks noChangeArrowheads="1"/>
          </p:cNvSpPr>
          <p:nvPr/>
        </p:nvSpPr>
        <p:spPr bwMode="auto">
          <a:xfrm>
            <a:off x="8768995" y="2016726"/>
            <a:ext cx="197167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dirty="0">
                <a:latin typeface="Times New Roman" panose="02020603050405020304" pitchFamily="18" charset="0"/>
                <a:ea typeface="楷体_GB2312" pitchFamily="49" charset="-122"/>
              </a:rPr>
              <a:t>内情向量</a:t>
            </a:r>
          </a:p>
        </p:txBody>
      </p:sp>
      <p:sp>
        <p:nvSpPr>
          <p:cNvPr id="2606089" name="Rectangle 9">
            <a:extLst>
              <a:ext uri="{FF2B5EF4-FFF2-40B4-BE49-F238E27FC236}">
                <a16:creationId xmlns:a16="http://schemas.microsoft.com/office/drawing/2014/main" id="{8E7A5400-1CF8-A1C1-283A-FB12F5365FF8}"/>
              </a:ext>
            </a:extLst>
          </p:cNvPr>
          <p:cNvSpPr>
            <a:spLocks noChangeArrowheads="1"/>
          </p:cNvSpPr>
          <p:nvPr/>
        </p:nvSpPr>
        <p:spPr bwMode="auto">
          <a:xfrm>
            <a:off x="8768995" y="2561239"/>
            <a:ext cx="19716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dirty="0">
                <a:latin typeface="Times New Roman" panose="02020603050405020304" pitchFamily="18" charset="0"/>
                <a:ea typeface="楷体_GB2312" pitchFamily="49" charset="-122"/>
              </a:rPr>
              <a:t>局部变量</a:t>
            </a:r>
          </a:p>
        </p:txBody>
      </p:sp>
      <p:sp>
        <p:nvSpPr>
          <p:cNvPr id="2606090" name="Rectangle 10">
            <a:extLst>
              <a:ext uri="{FF2B5EF4-FFF2-40B4-BE49-F238E27FC236}">
                <a16:creationId xmlns:a16="http://schemas.microsoft.com/office/drawing/2014/main" id="{96FEC67A-00D8-E5F7-D8FF-37E7F0AFE344}"/>
              </a:ext>
            </a:extLst>
          </p:cNvPr>
          <p:cNvSpPr>
            <a:spLocks noChangeArrowheads="1"/>
          </p:cNvSpPr>
          <p:nvPr/>
        </p:nvSpPr>
        <p:spPr bwMode="auto">
          <a:xfrm>
            <a:off x="7720877" y="5347301"/>
            <a:ext cx="822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Times New Roman" panose="02020603050405020304" pitchFamily="18" charset="0"/>
                <a:ea typeface="楷体_GB2312" pitchFamily="49" charset="-122"/>
              </a:rPr>
              <a:t>SP</a:t>
            </a:r>
            <a:r>
              <a:rPr lang="en-US" altLang="zh-CN" sz="2800" b="1">
                <a:latin typeface="Times New Roman" panose="02020603050405020304" pitchFamily="18" charset="0"/>
                <a:ea typeface="楷体_GB2312" pitchFamily="49" charset="-122"/>
                <a:sym typeface="Symbol" panose="05050102010706020507" pitchFamily="18" charset="2"/>
              </a:rPr>
              <a:t></a:t>
            </a:r>
            <a:r>
              <a:rPr lang="en-US" altLang="zh-CN" sz="2800" b="1">
                <a:latin typeface="Times New Roman" panose="02020603050405020304" pitchFamily="18" charset="0"/>
                <a:ea typeface="楷体_GB2312" pitchFamily="49" charset="-122"/>
              </a:rPr>
              <a:t>0</a:t>
            </a:r>
          </a:p>
        </p:txBody>
      </p:sp>
      <p:sp>
        <p:nvSpPr>
          <p:cNvPr id="2606091" name="Rectangle 11">
            <a:extLst>
              <a:ext uri="{FF2B5EF4-FFF2-40B4-BE49-F238E27FC236}">
                <a16:creationId xmlns:a16="http://schemas.microsoft.com/office/drawing/2014/main" id="{ADA5F1C3-35DC-400B-A94E-80BFC542CE86}"/>
              </a:ext>
            </a:extLst>
          </p:cNvPr>
          <p:cNvSpPr>
            <a:spLocks noChangeArrowheads="1"/>
          </p:cNvSpPr>
          <p:nvPr/>
        </p:nvSpPr>
        <p:spPr bwMode="auto">
          <a:xfrm>
            <a:off x="8141564" y="4802788"/>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r"/>
            <a:r>
              <a:rPr lang="en-US" altLang="zh-CN" sz="2800" b="1">
                <a:latin typeface="Times New Roman" panose="02020603050405020304" pitchFamily="18" charset="0"/>
                <a:ea typeface="楷体_GB2312" pitchFamily="49" charset="-122"/>
              </a:rPr>
              <a:t>1</a:t>
            </a:r>
          </a:p>
        </p:txBody>
      </p:sp>
      <p:sp>
        <p:nvSpPr>
          <p:cNvPr id="2606092" name="Rectangle 12">
            <a:extLst>
              <a:ext uri="{FF2B5EF4-FFF2-40B4-BE49-F238E27FC236}">
                <a16:creationId xmlns:a16="http://schemas.microsoft.com/office/drawing/2014/main" id="{C8D6EA09-CABE-87C5-D813-9F76C380BD20}"/>
              </a:ext>
            </a:extLst>
          </p:cNvPr>
          <p:cNvSpPr>
            <a:spLocks noChangeArrowheads="1"/>
          </p:cNvSpPr>
          <p:nvPr/>
        </p:nvSpPr>
        <p:spPr bwMode="auto">
          <a:xfrm>
            <a:off x="8141564" y="4291613"/>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r"/>
            <a:r>
              <a:rPr lang="zh-CN" altLang="zh-CN" sz="2800" b="1">
                <a:latin typeface="Times New Roman" panose="02020603050405020304" pitchFamily="18" charset="0"/>
                <a:ea typeface="楷体_GB2312" pitchFamily="49" charset="-122"/>
              </a:rPr>
              <a:t>2</a:t>
            </a:r>
          </a:p>
        </p:txBody>
      </p:sp>
      <p:sp>
        <p:nvSpPr>
          <p:cNvPr id="2606093" name="Line 13">
            <a:extLst>
              <a:ext uri="{FF2B5EF4-FFF2-40B4-BE49-F238E27FC236}">
                <a16:creationId xmlns:a16="http://schemas.microsoft.com/office/drawing/2014/main" id="{18BBA1A5-2E39-7CF0-07AA-66D9C22B77FA}"/>
              </a:ext>
            </a:extLst>
          </p:cNvPr>
          <p:cNvSpPr>
            <a:spLocks noChangeShapeType="1"/>
          </p:cNvSpPr>
          <p:nvPr/>
        </p:nvSpPr>
        <p:spPr bwMode="auto">
          <a:xfrm flipV="1">
            <a:off x="11113363" y="2218339"/>
            <a:ext cx="0" cy="3605213"/>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606094" name="Rectangle 14">
            <a:extLst>
              <a:ext uri="{FF2B5EF4-FFF2-40B4-BE49-F238E27FC236}">
                <a16:creationId xmlns:a16="http://schemas.microsoft.com/office/drawing/2014/main" id="{C47B909C-BF7C-523B-68A8-75BC25A16A14}"/>
              </a:ext>
            </a:extLst>
          </p:cNvPr>
          <p:cNvSpPr>
            <a:spLocks noChangeArrowheads="1"/>
          </p:cNvSpPr>
          <p:nvPr/>
        </p:nvSpPr>
        <p:spPr bwMode="auto">
          <a:xfrm>
            <a:off x="8674963" y="5358414"/>
            <a:ext cx="2228850" cy="542925"/>
          </a:xfrm>
          <a:prstGeom prst="rect">
            <a:avLst/>
          </a:prstGeom>
          <a:solidFill>
            <a:schemeClr val="accent5">
              <a:lumMod val="60000"/>
              <a:lumOff val="40000"/>
            </a:schemeClr>
          </a:solidFill>
          <a:ln>
            <a:solidFill>
              <a:schemeClr val="tx1"/>
            </a:solidFill>
          </a:ln>
        </p:spPr>
        <p:txBody>
          <a:bodyPr wrap="none" anchor="ctr"/>
          <a:lstStyle/>
          <a:p>
            <a:pPr algn="ctr"/>
            <a:r>
              <a:rPr lang="zh-CN" altLang="en-US" sz="2800" b="1" dirty="0">
                <a:solidFill>
                  <a:srgbClr val="FF0000"/>
                </a:solidFill>
                <a:latin typeface="Times New Roman" panose="02020603050405020304" pitchFamily="18" charset="0"/>
                <a:ea typeface="楷体_GB2312" pitchFamily="49" charset="-122"/>
              </a:rPr>
              <a:t>动态链</a:t>
            </a:r>
            <a:r>
              <a:rPr lang="en-US" altLang="zh-CN" sz="2800" b="1" dirty="0">
                <a:solidFill>
                  <a:srgbClr val="FF0000"/>
                </a:solidFill>
                <a:latin typeface="Times New Roman" panose="02020603050405020304" pitchFamily="18" charset="0"/>
                <a:ea typeface="楷体_GB2312" pitchFamily="49" charset="-122"/>
              </a:rPr>
              <a:t>(</a:t>
            </a:r>
            <a:r>
              <a:rPr lang="zh-CN" altLang="en-US" sz="2800" b="1" dirty="0">
                <a:solidFill>
                  <a:srgbClr val="FF0000"/>
                </a:solidFill>
                <a:latin typeface="Times New Roman" panose="02020603050405020304" pitchFamily="18" charset="0"/>
                <a:ea typeface="楷体_GB2312" pitchFamily="49" charset="-122"/>
              </a:rPr>
              <a:t>老</a:t>
            </a:r>
            <a:r>
              <a:rPr lang="en-US" altLang="en-US" sz="2800" b="1" dirty="0">
                <a:solidFill>
                  <a:srgbClr val="FF0000"/>
                </a:solidFill>
                <a:latin typeface="Times New Roman" panose="02020603050405020304" pitchFamily="18" charset="0"/>
                <a:ea typeface="楷体_GB2312" pitchFamily="49" charset="-122"/>
              </a:rPr>
              <a:t>SP)</a:t>
            </a:r>
            <a:endParaRPr lang="en-US" altLang="zh-CN" sz="2800" b="1" dirty="0">
              <a:solidFill>
                <a:srgbClr val="FF0000"/>
              </a:solidFill>
              <a:latin typeface="Times New Roman" panose="02020603050405020304" pitchFamily="18" charset="0"/>
              <a:ea typeface="楷体_GB2312" pitchFamily="49" charset="-122"/>
            </a:endParaRPr>
          </a:p>
        </p:txBody>
      </p:sp>
      <p:sp>
        <p:nvSpPr>
          <p:cNvPr id="2606095" name="Rectangle 15">
            <a:extLst>
              <a:ext uri="{FF2B5EF4-FFF2-40B4-BE49-F238E27FC236}">
                <a16:creationId xmlns:a16="http://schemas.microsoft.com/office/drawing/2014/main" id="{D960A08A-ACC6-771D-E07D-57EC5CCCFDCC}"/>
              </a:ext>
            </a:extLst>
          </p:cNvPr>
          <p:cNvSpPr>
            <a:spLocks noChangeArrowheads="1"/>
          </p:cNvSpPr>
          <p:nvPr/>
        </p:nvSpPr>
        <p:spPr bwMode="auto">
          <a:xfrm>
            <a:off x="7590701" y="1472213"/>
            <a:ext cx="10207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Times New Roman" panose="02020603050405020304" pitchFamily="18" charset="0"/>
                <a:ea typeface="楷体_GB2312" pitchFamily="49" charset="-122"/>
              </a:rPr>
              <a:t>TOP</a:t>
            </a:r>
            <a:r>
              <a:rPr lang="en-US" altLang="zh-CN" sz="2800" b="1">
                <a:latin typeface="Times New Roman" panose="02020603050405020304" pitchFamily="18" charset="0"/>
                <a:ea typeface="楷体_GB2312" pitchFamily="49" charset="-122"/>
                <a:sym typeface="Symbol" panose="05050102010706020507" pitchFamily="18" charset="2"/>
              </a:rPr>
              <a:t> </a:t>
            </a:r>
            <a:endParaRPr lang="en-US" altLang="zh-CN" sz="2800" b="1">
              <a:latin typeface="Times New Roman" panose="02020603050405020304" pitchFamily="18" charset="0"/>
              <a:ea typeface="楷体_GB2312" pitchFamily="49" charset="-122"/>
            </a:endParaRPr>
          </a:p>
        </p:txBody>
      </p:sp>
      <p:sp>
        <p:nvSpPr>
          <p:cNvPr id="2606096" name="Rectangle 16">
            <a:extLst>
              <a:ext uri="{FF2B5EF4-FFF2-40B4-BE49-F238E27FC236}">
                <a16:creationId xmlns:a16="http://schemas.microsoft.com/office/drawing/2014/main" id="{9CE3798D-02BE-8E0D-AF3E-01498211A483}"/>
              </a:ext>
            </a:extLst>
          </p:cNvPr>
          <p:cNvSpPr>
            <a:spLocks noChangeArrowheads="1"/>
          </p:cNvSpPr>
          <p:nvPr/>
        </p:nvSpPr>
        <p:spPr bwMode="auto">
          <a:xfrm>
            <a:off x="8674963" y="4199538"/>
            <a:ext cx="2228850" cy="609600"/>
          </a:xfrm>
          <a:prstGeom prst="rect">
            <a:avLst/>
          </a:prstGeom>
          <a:solidFill>
            <a:schemeClr val="accent5">
              <a:lumMod val="60000"/>
              <a:lumOff val="40000"/>
            </a:schemeClr>
          </a:solidFill>
          <a:ln>
            <a:solidFill>
              <a:schemeClr val="tx1"/>
            </a:solidFill>
          </a:ln>
        </p:spPr>
        <p:txBody>
          <a:bodyPr wrap="none" anchor="ctr"/>
          <a:lstStyle/>
          <a:p>
            <a:pPr algn="ctr"/>
            <a:r>
              <a:rPr lang="zh-CN" altLang="en-US" sz="2800" b="1">
                <a:solidFill>
                  <a:srgbClr val="FF0000"/>
                </a:solidFill>
                <a:latin typeface="Times New Roman" panose="02020603050405020304" pitchFamily="18" charset="0"/>
                <a:ea typeface="楷体_GB2312" pitchFamily="49" charset="-122"/>
              </a:rPr>
              <a:t>静态链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6082">
                                            <p:txEl>
                                              <p:pRg st="0" end="0"/>
                                            </p:txEl>
                                          </p:spTgt>
                                        </p:tgtEl>
                                        <p:attrNameLst>
                                          <p:attrName>style.visibility</p:attrName>
                                        </p:attrNameLst>
                                      </p:cBhvr>
                                      <p:to>
                                        <p:strVal val="visible"/>
                                      </p:to>
                                    </p:set>
                                    <p:animEffect transition="in" filter="wipe(left)">
                                      <p:cBhvr>
                                        <p:cTn id="7" dur="500"/>
                                        <p:tgtEl>
                                          <p:spTgt spid="2606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6082">
                                            <p:txEl>
                                              <p:pRg st="1" end="1"/>
                                            </p:txEl>
                                          </p:spTgt>
                                        </p:tgtEl>
                                        <p:attrNameLst>
                                          <p:attrName>style.visibility</p:attrName>
                                        </p:attrNameLst>
                                      </p:cBhvr>
                                      <p:to>
                                        <p:strVal val="visible"/>
                                      </p:to>
                                    </p:set>
                                    <p:animEffect transition="in" filter="wipe(left)">
                                      <p:cBhvr>
                                        <p:cTn id="12" dur="500"/>
                                        <p:tgtEl>
                                          <p:spTgt spid="26060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6082">
                                            <p:txEl>
                                              <p:pRg st="2" end="2"/>
                                            </p:txEl>
                                          </p:spTgt>
                                        </p:tgtEl>
                                        <p:attrNameLst>
                                          <p:attrName>style.visibility</p:attrName>
                                        </p:attrNameLst>
                                      </p:cBhvr>
                                      <p:to>
                                        <p:strVal val="visible"/>
                                      </p:to>
                                    </p:set>
                                    <p:animEffect transition="in" filter="wipe(left)">
                                      <p:cBhvr>
                                        <p:cTn id="17" dur="500"/>
                                        <p:tgtEl>
                                          <p:spTgt spid="26060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272" fill="hold" grpId="0" nodeType="clickEffect">
                                  <p:stCondLst>
                                    <p:cond delay="0"/>
                                  </p:stCondLst>
                                  <p:childTnLst>
                                    <p:set>
                                      <p:cBhvr>
                                        <p:cTn id="21" dur="1" fill="hold">
                                          <p:stCondLst>
                                            <p:cond delay="0"/>
                                          </p:stCondLst>
                                        </p:cTn>
                                        <p:tgtEl>
                                          <p:spTgt spid="2606085">
                                            <p:bg/>
                                          </p:spTgt>
                                        </p:tgtEl>
                                        <p:attrNameLst>
                                          <p:attrName>style.visibility</p:attrName>
                                        </p:attrNameLst>
                                      </p:cBhvr>
                                      <p:to>
                                        <p:strVal val="visible"/>
                                      </p:to>
                                    </p:set>
                                    <p:anim calcmode="lin" valueType="num">
                                      <p:cBhvr>
                                        <p:cTn id="22" dur="500" fill="hold"/>
                                        <p:tgtEl>
                                          <p:spTgt spid="2606085">
                                            <p:bg/>
                                          </p:spTgt>
                                        </p:tgtEl>
                                        <p:attrNameLst>
                                          <p:attrName>ppt_w</p:attrName>
                                        </p:attrNameLst>
                                      </p:cBhvr>
                                      <p:tavLst>
                                        <p:tav tm="0">
                                          <p:val>
                                            <p:strVal val="2/3*#ppt_w"/>
                                          </p:val>
                                        </p:tav>
                                        <p:tav tm="100000">
                                          <p:val>
                                            <p:strVal val="#ppt_w"/>
                                          </p:val>
                                        </p:tav>
                                      </p:tavLst>
                                    </p:anim>
                                    <p:anim calcmode="lin" valueType="num">
                                      <p:cBhvr>
                                        <p:cTn id="23" dur="500" fill="hold"/>
                                        <p:tgtEl>
                                          <p:spTgt spid="2606085">
                                            <p:bg/>
                                          </p:spTgt>
                                        </p:tgtEl>
                                        <p:attrNameLst>
                                          <p:attrName>ppt_h</p:attrName>
                                        </p:attrNameLst>
                                      </p:cBhvr>
                                      <p:tavLst>
                                        <p:tav tm="0">
                                          <p:val>
                                            <p:strVal val="2/3*#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272" fill="hold" grpId="0" nodeType="clickEffect" nodePh="1">
                                  <p:stCondLst>
                                    <p:cond delay="0"/>
                                  </p:stCondLst>
                                  <p:endCondLst>
                                    <p:cond evt="begin" delay="0">
                                      <p:tn val="26"/>
                                    </p:cond>
                                  </p:endCondLst>
                                  <p:childTnLst>
                                    <p:set>
                                      <p:cBhvr>
                                        <p:cTn id="27" dur="1" fill="hold">
                                          <p:stCondLst>
                                            <p:cond delay="0"/>
                                          </p:stCondLst>
                                        </p:cTn>
                                        <p:tgtEl>
                                          <p:spTgt spid="2606085">
                                            <p:txEl>
                                              <p:pRg st="0" end="0"/>
                                            </p:txEl>
                                          </p:spTgt>
                                        </p:tgtEl>
                                        <p:attrNameLst>
                                          <p:attrName>style.visibility</p:attrName>
                                        </p:attrNameLst>
                                      </p:cBhvr>
                                      <p:to>
                                        <p:strVal val="visible"/>
                                      </p:to>
                                    </p:set>
                                    <p:anim calcmode="lin" valueType="num">
                                      <p:cBhvr>
                                        <p:cTn id="28" dur="500" fill="hold"/>
                                        <p:tgtEl>
                                          <p:spTgt spid="2606085">
                                            <p:txEl>
                                              <p:pRg st="0" end="0"/>
                                            </p:txEl>
                                          </p:spTgt>
                                        </p:tgtEl>
                                        <p:attrNameLst>
                                          <p:attrName>ppt_w</p:attrName>
                                        </p:attrNameLst>
                                      </p:cBhvr>
                                      <p:tavLst>
                                        <p:tav tm="0">
                                          <p:val>
                                            <p:strVal val="2/3*#ppt_w"/>
                                          </p:val>
                                        </p:tav>
                                        <p:tav tm="100000">
                                          <p:val>
                                            <p:strVal val="#ppt_w"/>
                                          </p:val>
                                        </p:tav>
                                      </p:tavLst>
                                    </p:anim>
                                    <p:anim calcmode="lin" valueType="num">
                                      <p:cBhvr>
                                        <p:cTn id="29" dur="500" fill="hold"/>
                                        <p:tgtEl>
                                          <p:spTgt spid="260608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606090">
                                            <p:txEl>
                                              <p:pRg st="0" end="0"/>
                                            </p:txEl>
                                          </p:spTgt>
                                        </p:tgtEl>
                                        <p:attrNameLst>
                                          <p:attrName>style.visibility</p:attrName>
                                        </p:attrNameLst>
                                      </p:cBhvr>
                                      <p:to>
                                        <p:strVal val="visible"/>
                                      </p:to>
                                    </p:set>
                                    <p:animEffect transition="in" filter="wipe(down)">
                                      <p:cBhvr>
                                        <p:cTn id="34" dur="500"/>
                                        <p:tgtEl>
                                          <p:spTgt spid="2606090">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606094">
                                            <p:bg/>
                                          </p:spTgt>
                                        </p:tgtEl>
                                        <p:attrNameLst>
                                          <p:attrName>style.visibility</p:attrName>
                                        </p:attrNameLst>
                                      </p:cBhvr>
                                      <p:to>
                                        <p:strVal val="visible"/>
                                      </p:to>
                                    </p:set>
                                    <p:animEffect transition="in" filter="wipe(down)">
                                      <p:cBhvr>
                                        <p:cTn id="39" dur="500"/>
                                        <p:tgtEl>
                                          <p:spTgt spid="2606094">
                                            <p:bg/>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606094">
                                            <p:txEl>
                                              <p:pRg st="0" end="0"/>
                                            </p:txEl>
                                          </p:spTgt>
                                        </p:tgtEl>
                                        <p:attrNameLst>
                                          <p:attrName>style.visibility</p:attrName>
                                        </p:attrNameLst>
                                      </p:cBhvr>
                                      <p:to>
                                        <p:strVal val="visible"/>
                                      </p:to>
                                    </p:set>
                                    <p:animEffect transition="in" filter="wipe(down)">
                                      <p:cBhvr>
                                        <p:cTn id="44" dur="500"/>
                                        <p:tgtEl>
                                          <p:spTgt spid="2606094">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606091">
                                            <p:txEl>
                                              <p:pRg st="0" end="0"/>
                                            </p:txEl>
                                          </p:spTgt>
                                        </p:tgtEl>
                                        <p:attrNameLst>
                                          <p:attrName>style.visibility</p:attrName>
                                        </p:attrNameLst>
                                      </p:cBhvr>
                                      <p:to>
                                        <p:strVal val="visible"/>
                                      </p:to>
                                    </p:set>
                                    <p:animEffect transition="in" filter="wipe(down)">
                                      <p:cBhvr>
                                        <p:cTn id="49" dur="500"/>
                                        <p:tgtEl>
                                          <p:spTgt spid="2606091">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606084">
                                            <p:txEl>
                                              <p:pRg st="0" end="0"/>
                                            </p:txEl>
                                          </p:spTgt>
                                        </p:tgtEl>
                                        <p:attrNameLst>
                                          <p:attrName>style.visibility</p:attrName>
                                        </p:attrNameLst>
                                      </p:cBhvr>
                                      <p:to>
                                        <p:strVal val="visible"/>
                                      </p:to>
                                    </p:set>
                                    <p:animEffect transition="in" filter="wipe(down)">
                                      <p:cBhvr>
                                        <p:cTn id="54" dur="500"/>
                                        <p:tgtEl>
                                          <p:spTgt spid="2606084">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606092">
                                            <p:txEl>
                                              <p:pRg st="0" end="0"/>
                                            </p:txEl>
                                          </p:spTgt>
                                        </p:tgtEl>
                                        <p:attrNameLst>
                                          <p:attrName>style.visibility</p:attrName>
                                        </p:attrNameLst>
                                      </p:cBhvr>
                                      <p:to>
                                        <p:strVal val="visible"/>
                                      </p:to>
                                    </p:set>
                                    <p:animEffect transition="in" filter="wipe(down)">
                                      <p:cBhvr>
                                        <p:cTn id="59" dur="500"/>
                                        <p:tgtEl>
                                          <p:spTgt spid="2606092">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606096">
                                            <p:bg/>
                                          </p:spTgt>
                                        </p:tgtEl>
                                        <p:attrNameLst>
                                          <p:attrName>style.visibility</p:attrName>
                                        </p:attrNameLst>
                                      </p:cBhvr>
                                      <p:to>
                                        <p:strVal val="visible"/>
                                      </p:to>
                                    </p:set>
                                    <p:animEffect transition="in" filter="wipe(down)">
                                      <p:cBhvr>
                                        <p:cTn id="64" dur="500"/>
                                        <p:tgtEl>
                                          <p:spTgt spid="2606096">
                                            <p:bg/>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606096">
                                            <p:txEl>
                                              <p:pRg st="0" end="0"/>
                                            </p:txEl>
                                          </p:spTgt>
                                        </p:tgtEl>
                                        <p:attrNameLst>
                                          <p:attrName>style.visibility</p:attrName>
                                        </p:attrNameLst>
                                      </p:cBhvr>
                                      <p:to>
                                        <p:strVal val="visible"/>
                                      </p:to>
                                    </p:set>
                                    <p:animEffect transition="in" filter="wipe(down)">
                                      <p:cBhvr>
                                        <p:cTn id="69" dur="500"/>
                                        <p:tgtEl>
                                          <p:spTgt spid="2606096">
                                            <p:txEl>
                                              <p:pRg st="0" end="0"/>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606083">
                                            <p:txEl>
                                              <p:pRg st="0" end="0"/>
                                            </p:txEl>
                                          </p:spTgt>
                                        </p:tgtEl>
                                        <p:attrNameLst>
                                          <p:attrName>style.visibility</p:attrName>
                                        </p:attrNameLst>
                                      </p:cBhvr>
                                      <p:to>
                                        <p:strVal val="visible"/>
                                      </p:to>
                                    </p:set>
                                    <p:animEffect transition="in" filter="wipe(down)">
                                      <p:cBhvr>
                                        <p:cTn id="74" dur="500"/>
                                        <p:tgtEl>
                                          <p:spTgt spid="2606083">
                                            <p:txEl>
                                              <p:pRg st="0" end="0"/>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606086">
                                            <p:txEl>
                                              <p:pRg st="0" end="0"/>
                                            </p:txEl>
                                          </p:spTgt>
                                        </p:tgtEl>
                                        <p:attrNameLst>
                                          <p:attrName>style.visibility</p:attrName>
                                        </p:attrNameLst>
                                      </p:cBhvr>
                                      <p:to>
                                        <p:strVal val="visible"/>
                                      </p:to>
                                    </p:set>
                                    <p:animEffect transition="in" filter="wipe(down)">
                                      <p:cBhvr>
                                        <p:cTn id="79" dur="500"/>
                                        <p:tgtEl>
                                          <p:spTgt spid="2606086">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606089">
                                            <p:txEl>
                                              <p:pRg st="0" end="0"/>
                                            </p:txEl>
                                          </p:spTgt>
                                        </p:tgtEl>
                                        <p:attrNameLst>
                                          <p:attrName>style.visibility</p:attrName>
                                        </p:attrNameLst>
                                      </p:cBhvr>
                                      <p:to>
                                        <p:strVal val="visible"/>
                                      </p:to>
                                    </p:set>
                                    <p:animEffect transition="in" filter="wipe(down)">
                                      <p:cBhvr>
                                        <p:cTn id="84" dur="500"/>
                                        <p:tgtEl>
                                          <p:spTgt spid="2606089">
                                            <p:txEl>
                                              <p:pRg st="0" end="0"/>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2606088">
                                            <p:txEl>
                                              <p:pRg st="0" end="0"/>
                                            </p:txEl>
                                          </p:spTgt>
                                        </p:tgtEl>
                                        <p:attrNameLst>
                                          <p:attrName>style.visibility</p:attrName>
                                        </p:attrNameLst>
                                      </p:cBhvr>
                                      <p:to>
                                        <p:strVal val="visible"/>
                                      </p:to>
                                    </p:set>
                                    <p:animEffect transition="in" filter="wipe(down)">
                                      <p:cBhvr>
                                        <p:cTn id="89" dur="500"/>
                                        <p:tgtEl>
                                          <p:spTgt spid="2606088">
                                            <p:txEl>
                                              <p:pRg st="0" end="0"/>
                                            </p:txEl>
                                          </p:spTgt>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606087">
                                            <p:txEl>
                                              <p:pRg st="0" end="0"/>
                                            </p:txEl>
                                          </p:spTgt>
                                        </p:tgtEl>
                                        <p:attrNameLst>
                                          <p:attrName>style.visibility</p:attrName>
                                        </p:attrNameLst>
                                      </p:cBhvr>
                                      <p:to>
                                        <p:strVal val="visible"/>
                                      </p:to>
                                    </p:set>
                                    <p:animEffect transition="in" filter="wipe(down)">
                                      <p:cBhvr>
                                        <p:cTn id="94" dur="500"/>
                                        <p:tgtEl>
                                          <p:spTgt spid="2606087">
                                            <p:txEl>
                                              <p:pRg st="0" end="0"/>
                                            </p:txEl>
                                          </p:spTgt>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2606095">
                                            <p:txEl>
                                              <p:pRg st="0" end="0"/>
                                            </p:txEl>
                                          </p:spTgt>
                                        </p:tgtEl>
                                        <p:attrNameLst>
                                          <p:attrName>style.visibility</p:attrName>
                                        </p:attrNameLst>
                                      </p:cBhvr>
                                      <p:to>
                                        <p:strVal val="visible"/>
                                      </p:to>
                                    </p:set>
                                    <p:animEffect transition="in" filter="wipe(down)">
                                      <p:cBhvr>
                                        <p:cTn id="99" dur="500"/>
                                        <p:tgtEl>
                                          <p:spTgt spid="2606095">
                                            <p:txEl>
                                              <p:pRg st="0" end="0"/>
                                            </p:txEl>
                                          </p:spTgt>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2606093"/>
                                        </p:tgtEl>
                                        <p:attrNameLst>
                                          <p:attrName>style.visibility</p:attrName>
                                        </p:attrNameLst>
                                      </p:cBhvr>
                                      <p:to>
                                        <p:strVal val="visible"/>
                                      </p:to>
                                    </p:set>
                                    <p:animEffect transition="in" filter="wipe(down)">
                                      <p:cBhvr>
                                        <p:cTn id="104" dur="500"/>
                                        <p:tgtEl>
                                          <p:spTgt spid="2606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6082" grpId="0" build="p" autoUpdateAnimBg="0"/>
      <p:bldP spid="2606083" grpId="0" build="p" autoUpdateAnimBg="0"/>
      <p:bldP spid="2606084" grpId="0" build="p" autoUpdateAnimBg="0"/>
      <p:bldP spid="2606085" grpId="0" build="p" animBg="1" autoUpdateAnimBg="0"/>
      <p:bldP spid="2606086" grpId="0" build="p" autoUpdateAnimBg="0"/>
      <p:bldP spid="2606087" grpId="0" build="p" autoUpdateAnimBg="0"/>
      <p:bldP spid="2606088" grpId="0" build="p" autoUpdateAnimBg="0"/>
      <p:bldP spid="2606089" grpId="0" build="p" autoUpdateAnimBg="0"/>
      <p:bldP spid="2606090" grpId="0" build="p" autoUpdateAnimBg="0"/>
      <p:bldP spid="2606091" grpId="0" build="p" autoUpdateAnimBg="0"/>
      <p:bldP spid="2606092" grpId="0" build="p" autoUpdateAnimBg="0"/>
      <p:bldP spid="2606093" grpId="0" animBg="1" autoUpdateAnimBg="0"/>
      <p:bldP spid="2606094" grpId="0" build="p" animBg="1" autoUpdateAnimBg="0"/>
      <p:bldP spid="2606095" grpId="0" build="p" autoUpdateAnimBg="0"/>
      <p:bldP spid="2606096" grpId="0" build="p"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7120" name="Rectangle 16">
            <a:extLst>
              <a:ext uri="{FF2B5EF4-FFF2-40B4-BE49-F238E27FC236}">
                <a16:creationId xmlns:a16="http://schemas.microsoft.com/office/drawing/2014/main" id="{DDD75487-8CB0-5F27-0A85-75D7BFEBA74B}"/>
              </a:ext>
            </a:extLst>
          </p:cNvPr>
          <p:cNvSpPr>
            <a:spLocks noGrp="1" noChangeArrowheads="1"/>
          </p:cNvSpPr>
          <p:nvPr>
            <p:ph type="title"/>
          </p:nvPr>
        </p:nvSpPr>
        <p:spPr/>
        <p:txBody>
          <a:bodyPr vert="horz" lIns="92075" tIns="46038" rIns="92075" bIns="46038" rtlCol="0" anchor="ctr">
            <a:normAutofit fontScale="90000"/>
          </a:bodyPr>
          <a:lstStyle/>
          <a:p>
            <a:pPr>
              <a:buClr>
                <a:schemeClr val="tx1"/>
              </a:buClr>
              <a:buSzPct val="75000"/>
            </a:pPr>
            <a:r>
              <a:rPr lang="zh-CN" altLang="en-US" sz="3600" dirty="0">
                <a:solidFill>
                  <a:srgbClr val="CC6600"/>
                </a:solidFill>
                <a:latin typeface="Times New Roman" panose="02020603050405020304" pitchFamily="18" charset="0"/>
                <a:ea typeface="楷体_GB2312" pitchFamily="49" charset="-122"/>
                <a:sym typeface="Symbol" panose="05050102010706020507" pitchFamily="18" charset="2"/>
              </a:rPr>
              <a:t>主程序</a:t>
            </a:r>
            <a:r>
              <a:rPr lang="en-US" altLang="zh-CN" sz="3600" dirty="0">
                <a:solidFill>
                  <a:srgbClr val="CC6600"/>
                </a:solidFill>
                <a:latin typeface="Times New Roman" panose="02020603050405020304" pitchFamily="18" charset="0"/>
                <a:ea typeface="楷体_GB2312" pitchFamily="49" charset="-122"/>
                <a:sym typeface="Symbol" panose="05050102010706020507" pitchFamily="18" charset="2"/>
              </a:rPr>
              <a:t>P</a:t>
            </a:r>
          </a:p>
        </p:txBody>
      </p:sp>
      <p:sp>
        <p:nvSpPr>
          <p:cNvPr id="20" name="日期占位符 3">
            <a:extLst>
              <a:ext uri="{FF2B5EF4-FFF2-40B4-BE49-F238E27FC236}">
                <a16:creationId xmlns:a16="http://schemas.microsoft.com/office/drawing/2014/main" id="{60E51BF6-338B-966B-0621-4E9BBC8D5F2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3654C4D5-C42D-45B9-B2F5-95651DF16C2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0050" name="灯片编号占位符 5">
            <a:extLst>
              <a:ext uri="{FF2B5EF4-FFF2-40B4-BE49-F238E27FC236}">
                <a16:creationId xmlns:a16="http://schemas.microsoft.com/office/drawing/2014/main" id="{91F5FB45-CAA9-808C-2CB7-B3AD46875E7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3454039-D7E8-4FF5-9D21-66EF962D8568}" type="slidenum">
              <a:rPr lang="en-US" altLang="zh-CN">
                <a:latin typeface="Arial" panose="020B0604020202020204" pitchFamily="34" charset="0"/>
              </a:rPr>
              <a:pPr/>
              <a:t>74</a:t>
            </a:fld>
            <a:endParaRPr lang="en-US" altLang="zh-CN">
              <a:latin typeface="Arial" panose="020B0604020202020204" pitchFamily="34" charset="0"/>
            </a:endParaRPr>
          </a:p>
        </p:txBody>
      </p:sp>
      <p:sp>
        <p:nvSpPr>
          <p:cNvPr id="7" name="文本占位符 6">
            <a:extLst>
              <a:ext uri="{FF2B5EF4-FFF2-40B4-BE49-F238E27FC236}">
                <a16:creationId xmlns:a16="http://schemas.microsoft.com/office/drawing/2014/main" id="{719FAE6C-6775-28D2-283C-3B0EA38A5E40}"/>
              </a:ext>
            </a:extLst>
          </p:cNvPr>
          <p:cNvSpPr>
            <a:spLocks noGrp="1"/>
          </p:cNvSpPr>
          <p:nvPr>
            <p:ph type="body" sz="quarter" idx="13"/>
          </p:nvPr>
        </p:nvSpPr>
        <p:spPr/>
        <p:txBody>
          <a:bodyPr/>
          <a:lstStyle/>
          <a:p>
            <a:endParaRPr lang="zh-CN" altLang="en-US"/>
          </a:p>
        </p:txBody>
      </p:sp>
      <p:grpSp>
        <p:nvGrpSpPr>
          <p:cNvPr id="2" name="Group 2">
            <a:extLst>
              <a:ext uri="{FF2B5EF4-FFF2-40B4-BE49-F238E27FC236}">
                <a16:creationId xmlns:a16="http://schemas.microsoft.com/office/drawing/2014/main" id="{0D23BEA8-ABF0-2C8C-CCAB-99C95CEAF7D4}"/>
              </a:ext>
            </a:extLst>
          </p:cNvPr>
          <p:cNvGrpSpPr>
            <a:grpSpLocks/>
          </p:cNvGrpSpPr>
          <p:nvPr/>
        </p:nvGrpSpPr>
        <p:grpSpPr bwMode="auto">
          <a:xfrm>
            <a:off x="3276600" y="5638800"/>
            <a:ext cx="2590800" cy="304800"/>
            <a:chOff x="2256" y="2640"/>
            <a:chExt cx="1632" cy="192"/>
          </a:xfrm>
        </p:grpSpPr>
        <p:sp>
          <p:nvSpPr>
            <p:cNvPr id="130052" name="Rectangle 3">
              <a:extLst>
                <a:ext uri="{FF2B5EF4-FFF2-40B4-BE49-F238E27FC236}">
                  <a16:creationId xmlns:a16="http://schemas.microsoft.com/office/drawing/2014/main" id="{D429AB5D-4D9D-12C6-9C0C-C611835DAE8A}"/>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0053" name="Rectangle 4">
              <a:extLst>
                <a:ext uri="{FF2B5EF4-FFF2-40B4-BE49-F238E27FC236}">
                  <a16:creationId xmlns:a16="http://schemas.microsoft.com/office/drawing/2014/main" id="{F725F992-1C34-20DA-1553-F93F2AAD99A9}"/>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grpSp>
      <p:grpSp>
        <p:nvGrpSpPr>
          <p:cNvPr id="3" name="Group 5">
            <a:extLst>
              <a:ext uri="{FF2B5EF4-FFF2-40B4-BE49-F238E27FC236}">
                <a16:creationId xmlns:a16="http://schemas.microsoft.com/office/drawing/2014/main" id="{A5246E6F-A417-BDF2-F5C9-EFC0F4AF3297}"/>
              </a:ext>
            </a:extLst>
          </p:cNvPr>
          <p:cNvGrpSpPr>
            <a:grpSpLocks/>
          </p:cNvGrpSpPr>
          <p:nvPr/>
        </p:nvGrpSpPr>
        <p:grpSpPr bwMode="auto">
          <a:xfrm>
            <a:off x="3276600" y="5029200"/>
            <a:ext cx="2590800" cy="304800"/>
            <a:chOff x="1104" y="3168"/>
            <a:chExt cx="1632" cy="192"/>
          </a:xfrm>
        </p:grpSpPr>
        <p:sp>
          <p:nvSpPr>
            <p:cNvPr id="130055" name="Rectangle 6">
              <a:extLst>
                <a:ext uri="{FF2B5EF4-FFF2-40B4-BE49-F238E27FC236}">
                  <a16:creationId xmlns:a16="http://schemas.microsoft.com/office/drawing/2014/main" id="{6426D29E-E32C-6BC5-D74A-6076B8C9A053}"/>
                </a:ext>
              </a:extLst>
            </p:cNvPr>
            <p:cNvSpPr>
              <a:spLocks noChangeArrowheads="1"/>
            </p:cNvSpPr>
            <p:nvPr/>
          </p:nvSpPr>
          <p:spPr bwMode="auto">
            <a:xfrm>
              <a:off x="1440" y="3168"/>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0056" name="Rectangle 7">
              <a:extLst>
                <a:ext uri="{FF2B5EF4-FFF2-40B4-BE49-F238E27FC236}">
                  <a16:creationId xmlns:a16="http://schemas.microsoft.com/office/drawing/2014/main" id="{3101DA34-C408-28D2-CC65-47CD4F75E6C9}"/>
                </a:ext>
              </a:extLst>
            </p:cNvPr>
            <p:cNvSpPr>
              <a:spLocks noChangeArrowheads="1"/>
            </p:cNvSpPr>
            <p:nvPr/>
          </p:nvSpPr>
          <p:spPr bwMode="auto">
            <a:xfrm>
              <a:off x="1104" y="3168"/>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a:t>
              </a:r>
            </a:p>
          </p:txBody>
        </p:sp>
      </p:grpSp>
      <p:grpSp>
        <p:nvGrpSpPr>
          <p:cNvPr id="4" name="Group 8">
            <a:extLst>
              <a:ext uri="{FF2B5EF4-FFF2-40B4-BE49-F238E27FC236}">
                <a16:creationId xmlns:a16="http://schemas.microsoft.com/office/drawing/2014/main" id="{6208511E-D5DB-81A1-C684-DFBD5BC051FB}"/>
              </a:ext>
            </a:extLst>
          </p:cNvPr>
          <p:cNvGrpSpPr>
            <a:grpSpLocks/>
          </p:cNvGrpSpPr>
          <p:nvPr/>
        </p:nvGrpSpPr>
        <p:grpSpPr bwMode="auto">
          <a:xfrm>
            <a:off x="3276600" y="4724400"/>
            <a:ext cx="2590800" cy="304800"/>
            <a:chOff x="2256" y="2640"/>
            <a:chExt cx="1632" cy="192"/>
          </a:xfrm>
        </p:grpSpPr>
        <p:sp>
          <p:nvSpPr>
            <p:cNvPr id="130058" name="Rectangle 9">
              <a:extLst>
                <a:ext uri="{FF2B5EF4-FFF2-40B4-BE49-F238E27FC236}">
                  <a16:creationId xmlns:a16="http://schemas.microsoft.com/office/drawing/2014/main" id="{28078E27-58FC-9049-5C90-B3C3B77BFDC5}"/>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a</a:t>
              </a:r>
            </a:p>
          </p:txBody>
        </p:sp>
        <p:sp>
          <p:nvSpPr>
            <p:cNvPr id="130059" name="Rectangle 10">
              <a:extLst>
                <a:ext uri="{FF2B5EF4-FFF2-40B4-BE49-F238E27FC236}">
                  <a16:creationId xmlns:a16="http://schemas.microsoft.com/office/drawing/2014/main" id="{7AC61C47-B725-50A4-124D-E0AB1D623182}"/>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a:t>
              </a:r>
            </a:p>
          </p:txBody>
        </p:sp>
      </p:grpSp>
      <p:grpSp>
        <p:nvGrpSpPr>
          <p:cNvPr id="5" name="Group 11">
            <a:extLst>
              <a:ext uri="{FF2B5EF4-FFF2-40B4-BE49-F238E27FC236}">
                <a16:creationId xmlns:a16="http://schemas.microsoft.com/office/drawing/2014/main" id="{7CC620FC-A210-2362-6030-C0EE49DB7E7D}"/>
              </a:ext>
            </a:extLst>
          </p:cNvPr>
          <p:cNvGrpSpPr>
            <a:grpSpLocks/>
          </p:cNvGrpSpPr>
          <p:nvPr/>
        </p:nvGrpSpPr>
        <p:grpSpPr bwMode="auto">
          <a:xfrm>
            <a:off x="3276600" y="4419600"/>
            <a:ext cx="2590800" cy="304800"/>
            <a:chOff x="2256" y="2640"/>
            <a:chExt cx="1632" cy="192"/>
          </a:xfrm>
        </p:grpSpPr>
        <p:sp>
          <p:nvSpPr>
            <p:cNvPr id="130061" name="Rectangle 12">
              <a:extLst>
                <a:ext uri="{FF2B5EF4-FFF2-40B4-BE49-F238E27FC236}">
                  <a16:creationId xmlns:a16="http://schemas.microsoft.com/office/drawing/2014/main" id="{BEDA5BAE-CC03-630E-1FB4-7D34CEE59FB6}"/>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x</a:t>
              </a:r>
            </a:p>
          </p:txBody>
        </p:sp>
        <p:sp>
          <p:nvSpPr>
            <p:cNvPr id="130062" name="Rectangle 13">
              <a:extLst>
                <a:ext uri="{FF2B5EF4-FFF2-40B4-BE49-F238E27FC236}">
                  <a16:creationId xmlns:a16="http://schemas.microsoft.com/office/drawing/2014/main" id="{C02FA096-74F6-EFCE-BE4C-ED37378815CD}"/>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4</a:t>
              </a:r>
            </a:p>
          </p:txBody>
        </p:sp>
      </p:grpSp>
      <p:sp>
        <p:nvSpPr>
          <p:cNvPr id="2607118" name="Rectangle 14">
            <a:extLst>
              <a:ext uri="{FF2B5EF4-FFF2-40B4-BE49-F238E27FC236}">
                <a16:creationId xmlns:a16="http://schemas.microsoft.com/office/drawing/2014/main" id="{A9AE280D-37AB-2D8B-D256-82B7ABD47F9A}"/>
              </a:ext>
            </a:extLst>
          </p:cNvPr>
          <p:cNvSpPr>
            <a:spLocks noChangeArrowheads="1"/>
          </p:cNvSpPr>
          <p:nvPr/>
        </p:nvSpPr>
        <p:spPr bwMode="auto">
          <a:xfrm>
            <a:off x="2063750" y="558958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2607119" name="Rectangle 15">
            <a:extLst>
              <a:ext uri="{FF2B5EF4-FFF2-40B4-BE49-F238E27FC236}">
                <a16:creationId xmlns:a16="http://schemas.microsoft.com/office/drawing/2014/main" id="{399A4AF1-1E80-846B-C188-05227EF70682}"/>
              </a:ext>
            </a:extLst>
          </p:cNvPr>
          <p:cNvSpPr>
            <a:spLocks noChangeArrowheads="1"/>
          </p:cNvSpPr>
          <p:nvPr/>
        </p:nvSpPr>
        <p:spPr bwMode="auto">
          <a:xfrm>
            <a:off x="1847850" y="44370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grpSp>
        <p:nvGrpSpPr>
          <p:cNvPr id="6" name="Group 17">
            <a:extLst>
              <a:ext uri="{FF2B5EF4-FFF2-40B4-BE49-F238E27FC236}">
                <a16:creationId xmlns:a16="http://schemas.microsoft.com/office/drawing/2014/main" id="{5E2538CB-7F17-3CD5-201A-4AE52A771893}"/>
              </a:ext>
            </a:extLst>
          </p:cNvPr>
          <p:cNvGrpSpPr>
            <a:grpSpLocks/>
          </p:cNvGrpSpPr>
          <p:nvPr/>
        </p:nvGrpSpPr>
        <p:grpSpPr bwMode="auto">
          <a:xfrm>
            <a:off x="3273425" y="5300663"/>
            <a:ext cx="2597150" cy="360362"/>
            <a:chOff x="1102" y="3339"/>
            <a:chExt cx="1636" cy="227"/>
          </a:xfrm>
        </p:grpSpPr>
        <p:sp>
          <p:nvSpPr>
            <p:cNvPr id="130067" name="Rectangle 18">
              <a:extLst>
                <a:ext uri="{FF2B5EF4-FFF2-40B4-BE49-F238E27FC236}">
                  <a16:creationId xmlns:a16="http://schemas.microsoft.com/office/drawing/2014/main" id="{85C65E81-C947-674F-1B2F-6BDAC7D80799}"/>
                </a:ext>
              </a:extLst>
            </p:cNvPr>
            <p:cNvSpPr>
              <a:spLocks noChangeArrowheads="1"/>
            </p:cNvSpPr>
            <p:nvPr/>
          </p:nvSpPr>
          <p:spPr bwMode="auto">
            <a:xfrm>
              <a:off x="1102" y="3339"/>
              <a:ext cx="336" cy="227"/>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a:t>
              </a:r>
            </a:p>
          </p:txBody>
        </p:sp>
        <p:sp>
          <p:nvSpPr>
            <p:cNvPr id="130068" name="Rectangle 19">
              <a:extLst>
                <a:ext uri="{FF2B5EF4-FFF2-40B4-BE49-F238E27FC236}">
                  <a16:creationId xmlns:a16="http://schemas.microsoft.com/office/drawing/2014/main" id="{878CC6DE-9770-442B-F102-263F37B308BE}"/>
                </a:ext>
              </a:extLst>
            </p:cNvPr>
            <p:cNvSpPr>
              <a:spLocks noChangeArrowheads="1"/>
            </p:cNvSpPr>
            <p:nvPr/>
          </p:nvSpPr>
          <p:spPr bwMode="auto">
            <a:xfrm>
              <a:off x="1441" y="3339"/>
              <a:ext cx="1297" cy="227"/>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071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07118">
                                            <p:txEl>
                                              <p:pRg st="0" end="0"/>
                                            </p:txEl>
                                          </p:spTgt>
                                        </p:tgtEl>
                                        <p:attrNameLst>
                                          <p:attrName>style.visibility</p:attrName>
                                        </p:attrNameLst>
                                      </p:cBhvr>
                                      <p:to>
                                        <p:strVal val="visible"/>
                                      </p:to>
                                    </p:set>
                                    <p:animEffect transition="in" filter="wipe(down)">
                                      <p:cBhvr>
                                        <p:cTn id="37" dur="500"/>
                                        <p:tgtEl>
                                          <p:spTgt spid="260711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607119">
                                            <p:txEl>
                                              <p:pRg st="0" end="0"/>
                                            </p:txEl>
                                          </p:spTgt>
                                        </p:tgtEl>
                                        <p:attrNameLst>
                                          <p:attrName>style.visibility</p:attrName>
                                        </p:attrNameLst>
                                      </p:cBhvr>
                                      <p:to>
                                        <p:strVal val="visible"/>
                                      </p:to>
                                    </p:set>
                                    <p:animEffect transition="in" filter="wipe(down)">
                                      <p:cBhvr>
                                        <p:cTn id="42" dur="500"/>
                                        <p:tgtEl>
                                          <p:spTgt spid="26071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7120" grpId="0" build="p" autoUpdateAnimBg="0" advAuto="0"/>
      <p:bldP spid="2607118" grpId="0" build="p" autoUpdateAnimBg="0"/>
      <p:bldP spid="2607119"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8" name="Rectangle 5">
            <a:extLst>
              <a:ext uri="{FF2B5EF4-FFF2-40B4-BE49-F238E27FC236}">
                <a16:creationId xmlns:a16="http://schemas.microsoft.com/office/drawing/2014/main" id="{AAA53744-4349-1000-962E-A82BB16D0F27}"/>
              </a:ext>
            </a:extLst>
          </p:cNvPr>
          <p:cNvSpPr>
            <a:spLocks noChangeArrowheads="1"/>
          </p:cNvSpPr>
          <p:nvPr/>
        </p:nvSpPr>
        <p:spPr bwMode="auto">
          <a:xfrm>
            <a:off x="2460316" y="4196580"/>
            <a:ext cx="533400" cy="360363"/>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dirty="0">
                <a:latin typeface="Times New Roman" panose="02020603050405020304" pitchFamily="18" charset="0"/>
                <a:ea typeface="楷体_GB2312" pitchFamily="49" charset="-122"/>
              </a:rPr>
              <a:t>2</a:t>
            </a:r>
          </a:p>
        </p:txBody>
      </p:sp>
      <p:sp>
        <p:nvSpPr>
          <p:cNvPr id="131110" name="Rectangle 37">
            <a:extLst>
              <a:ext uri="{FF2B5EF4-FFF2-40B4-BE49-F238E27FC236}">
                <a16:creationId xmlns:a16="http://schemas.microsoft.com/office/drawing/2014/main" id="{2018E0B1-DA1A-7986-870E-96DF518FB0E2}"/>
              </a:ext>
            </a:extLst>
          </p:cNvPr>
          <p:cNvSpPr>
            <a:spLocks noChangeArrowheads="1"/>
          </p:cNvSpPr>
          <p:nvPr/>
        </p:nvSpPr>
        <p:spPr bwMode="auto">
          <a:xfrm>
            <a:off x="2460316" y="4526779"/>
            <a:ext cx="533400" cy="3175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dirty="0">
                <a:latin typeface="Times New Roman" panose="02020603050405020304" pitchFamily="18" charset="0"/>
                <a:ea typeface="楷体_GB2312" pitchFamily="49" charset="-122"/>
              </a:rPr>
              <a:t>1</a:t>
            </a:r>
          </a:p>
        </p:txBody>
      </p:sp>
      <p:sp>
        <p:nvSpPr>
          <p:cNvPr id="131077" name="Rectangle 4">
            <a:extLst>
              <a:ext uri="{FF2B5EF4-FFF2-40B4-BE49-F238E27FC236}">
                <a16:creationId xmlns:a16="http://schemas.microsoft.com/office/drawing/2014/main" id="{29420970-6627-DC24-0BFC-A22171E26C53}"/>
              </a:ext>
            </a:extLst>
          </p:cNvPr>
          <p:cNvSpPr>
            <a:spLocks noChangeArrowheads="1"/>
          </p:cNvSpPr>
          <p:nvPr/>
        </p:nvSpPr>
        <p:spPr bwMode="auto">
          <a:xfrm>
            <a:off x="2460316" y="4822054"/>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dirty="0">
                <a:latin typeface="Times New Roman" panose="02020603050405020304" pitchFamily="18" charset="0"/>
                <a:ea typeface="楷体_GB2312" pitchFamily="49" charset="-122"/>
              </a:rPr>
              <a:t>0</a:t>
            </a:r>
          </a:p>
        </p:txBody>
      </p:sp>
      <p:sp>
        <p:nvSpPr>
          <p:cNvPr id="131080" name="Rectangle 7">
            <a:extLst>
              <a:ext uri="{FF2B5EF4-FFF2-40B4-BE49-F238E27FC236}">
                <a16:creationId xmlns:a16="http://schemas.microsoft.com/office/drawing/2014/main" id="{18FA57F9-127D-CF23-A82C-FDDECD601615}"/>
              </a:ext>
            </a:extLst>
          </p:cNvPr>
          <p:cNvSpPr>
            <a:spLocks noChangeArrowheads="1"/>
          </p:cNvSpPr>
          <p:nvPr/>
        </p:nvSpPr>
        <p:spPr bwMode="auto">
          <a:xfrm>
            <a:off x="2460316" y="3907654"/>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a:t>
            </a:r>
          </a:p>
        </p:txBody>
      </p:sp>
      <p:sp>
        <p:nvSpPr>
          <p:cNvPr id="131083" name="Rectangle 10">
            <a:extLst>
              <a:ext uri="{FF2B5EF4-FFF2-40B4-BE49-F238E27FC236}">
                <a16:creationId xmlns:a16="http://schemas.microsoft.com/office/drawing/2014/main" id="{BDE3C940-113A-3258-09D4-99BC8107BDA4}"/>
              </a:ext>
            </a:extLst>
          </p:cNvPr>
          <p:cNvSpPr>
            <a:spLocks noChangeArrowheads="1"/>
          </p:cNvSpPr>
          <p:nvPr/>
        </p:nvSpPr>
        <p:spPr bwMode="auto">
          <a:xfrm>
            <a:off x="2460316" y="3602854"/>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4</a:t>
            </a:r>
          </a:p>
        </p:txBody>
      </p:sp>
      <p:sp>
        <p:nvSpPr>
          <p:cNvPr id="131086" name="Rectangle 13">
            <a:extLst>
              <a:ext uri="{FF2B5EF4-FFF2-40B4-BE49-F238E27FC236}">
                <a16:creationId xmlns:a16="http://schemas.microsoft.com/office/drawing/2014/main" id="{BF24A867-0E1F-AE8E-87F0-0F76C6801307}"/>
              </a:ext>
            </a:extLst>
          </p:cNvPr>
          <p:cNvSpPr>
            <a:spLocks noChangeArrowheads="1"/>
          </p:cNvSpPr>
          <p:nvPr/>
        </p:nvSpPr>
        <p:spPr bwMode="auto">
          <a:xfrm>
            <a:off x="2460316" y="3298054"/>
            <a:ext cx="533400"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sp>
        <p:nvSpPr>
          <p:cNvPr id="131089" name="Rectangle 16">
            <a:extLst>
              <a:ext uri="{FF2B5EF4-FFF2-40B4-BE49-F238E27FC236}">
                <a16:creationId xmlns:a16="http://schemas.microsoft.com/office/drawing/2014/main" id="{DA92E315-4585-F470-0C51-9533838764DA}"/>
              </a:ext>
            </a:extLst>
          </p:cNvPr>
          <p:cNvSpPr>
            <a:spLocks noChangeArrowheads="1"/>
          </p:cNvSpPr>
          <p:nvPr/>
        </p:nvSpPr>
        <p:spPr bwMode="auto">
          <a:xfrm>
            <a:off x="2460316" y="2683692"/>
            <a:ext cx="533400"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7</a:t>
            </a:r>
          </a:p>
        </p:txBody>
      </p:sp>
      <p:sp>
        <p:nvSpPr>
          <p:cNvPr id="131092" name="Rectangle 19">
            <a:extLst>
              <a:ext uri="{FF2B5EF4-FFF2-40B4-BE49-F238E27FC236}">
                <a16:creationId xmlns:a16="http://schemas.microsoft.com/office/drawing/2014/main" id="{03683882-D6FD-32A7-D025-D46CDFD0117B}"/>
              </a:ext>
            </a:extLst>
          </p:cNvPr>
          <p:cNvSpPr>
            <a:spLocks noChangeArrowheads="1"/>
          </p:cNvSpPr>
          <p:nvPr/>
        </p:nvSpPr>
        <p:spPr bwMode="auto">
          <a:xfrm>
            <a:off x="2460316" y="2383654"/>
            <a:ext cx="533400"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8</a:t>
            </a:r>
          </a:p>
        </p:txBody>
      </p:sp>
      <p:sp>
        <p:nvSpPr>
          <p:cNvPr id="131095" name="Rectangle 22">
            <a:extLst>
              <a:ext uri="{FF2B5EF4-FFF2-40B4-BE49-F238E27FC236}">
                <a16:creationId xmlns:a16="http://schemas.microsoft.com/office/drawing/2014/main" id="{2A11CB5F-1688-10A5-1CBB-D364093E458A}"/>
              </a:ext>
            </a:extLst>
          </p:cNvPr>
          <p:cNvSpPr>
            <a:spLocks noChangeArrowheads="1"/>
          </p:cNvSpPr>
          <p:nvPr/>
        </p:nvSpPr>
        <p:spPr bwMode="auto">
          <a:xfrm>
            <a:off x="2460316" y="2078854"/>
            <a:ext cx="533400"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9</a:t>
            </a:r>
          </a:p>
        </p:txBody>
      </p:sp>
      <p:sp>
        <p:nvSpPr>
          <p:cNvPr id="131098" name="Rectangle 25">
            <a:extLst>
              <a:ext uri="{FF2B5EF4-FFF2-40B4-BE49-F238E27FC236}">
                <a16:creationId xmlns:a16="http://schemas.microsoft.com/office/drawing/2014/main" id="{BA28B25F-7728-7E8C-85EF-EDAD4C23A407}"/>
              </a:ext>
            </a:extLst>
          </p:cNvPr>
          <p:cNvSpPr>
            <a:spLocks noChangeArrowheads="1"/>
          </p:cNvSpPr>
          <p:nvPr/>
        </p:nvSpPr>
        <p:spPr bwMode="auto">
          <a:xfrm>
            <a:off x="2460316" y="1774054"/>
            <a:ext cx="533400"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10</a:t>
            </a:r>
          </a:p>
        </p:txBody>
      </p:sp>
      <p:sp>
        <p:nvSpPr>
          <p:cNvPr id="2608157" name="Freeform 29">
            <a:extLst>
              <a:ext uri="{FF2B5EF4-FFF2-40B4-BE49-F238E27FC236}">
                <a16:creationId xmlns:a16="http://schemas.microsoft.com/office/drawing/2014/main" id="{E85C6591-150A-57D5-51C2-A36E8DB53D25}"/>
              </a:ext>
            </a:extLst>
          </p:cNvPr>
          <p:cNvSpPr>
            <a:spLocks noChangeArrowheads="1"/>
          </p:cNvSpPr>
          <p:nvPr/>
        </p:nvSpPr>
        <p:spPr bwMode="auto">
          <a:xfrm>
            <a:off x="2317096" y="3441576"/>
            <a:ext cx="228600" cy="15240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1113" name="Rectangle 40">
            <a:extLst>
              <a:ext uri="{FF2B5EF4-FFF2-40B4-BE49-F238E27FC236}">
                <a16:creationId xmlns:a16="http://schemas.microsoft.com/office/drawing/2014/main" id="{B03D2DD0-FF69-FC91-6BE2-A9E04613CAF7}"/>
              </a:ext>
            </a:extLst>
          </p:cNvPr>
          <p:cNvSpPr>
            <a:spLocks noChangeArrowheads="1"/>
          </p:cNvSpPr>
          <p:nvPr/>
        </p:nvSpPr>
        <p:spPr bwMode="auto">
          <a:xfrm>
            <a:off x="2460317" y="2986905"/>
            <a:ext cx="533399" cy="346075"/>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dirty="0">
                <a:latin typeface="Times New Roman" panose="02020603050405020304" pitchFamily="18" charset="0"/>
                <a:ea typeface="楷体_GB2312" pitchFamily="49" charset="-122"/>
              </a:rPr>
              <a:t>6</a:t>
            </a:r>
          </a:p>
        </p:txBody>
      </p:sp>
      <p:sp>
        <p:nvSpPr>
          <p:cNvPr id="2608160" name="Rectangle 32">
            <a:extLst>
              <a:ext uri="{FF2B5EF4-FFF2-40B4-BE49-F238E27FC236}">
                <a16:creationId xmlns:a16="http://schemas.microsoft.com/office/drawing/2014/main" id="{FBA0FE88-29F6-299D-41F5-D485F3B778C3}"/>
              </a:ext>
            </a:extLst>
          </p:cNvPr>
          <p:cNvSpPr>
            <a:spLocks noGrp="1" noChangeArrowheads="1"/>
          </p:cNvSpPr>
          <p:nvPr>
            <p:ph type="title"/>
          </p:nvPr>
        </p:nvSpPr>
        <p:spPr/>
        <p:txBody>
          <a:bodyPr vert="horz" lIns="92075" tIns="46038" rIns="92075" bIns="46038" rtlCol="0" anchor="ctr">
            <a:normAutofit fontScale="90000"/>
          </a:bodyPr>
          <a:lstStyle/>
          <a:p>
            <a:pPr>
              <a:buClr>
                <a:schemeClr val="tx1"/>
              </a:buClr>
              <a:buSzPct val="75000"/>
            </a:pPr>
            <a:r>
              <a:rPr lang="zh-CN" altLang="en-US" sz="3600" dirty="0">
                <a:solidFill>
                  <a:srgbClr val="CC6600"/>
                </a:solidFill>
                <a:latin typeface="Times New Roman" panose="02020603050405020304" pitchFamily="18" charset="0"/>
                <a:ea typeface="楷体_GB2312" pitchFamily="49" charset="-122"/>
                <a:sym typeface="Symbol" panose="05050102010706020507" pitchFamily="18" charset="2"/>
              </a:rPr>
              <a:t>主程序</a:t>
            </a:r>
            <a:r>
              <a:rPr lang="en-US" altLang="zh-CN" sz="3600" dirty="0">
                <a:solidFill>
                  <a:srgbClr val="CC6600"/>
                </a:solidFill>
                <a:latin typeface="Times New Roman" panose="02020603050405020304" pitchFamily="18" charset="0"/>
                <a:ea typeface="楷体_GB2312" pitchFamily="49" charset="-122"/>
                <a:sym typeface="Symbol" panose="05050102010706020507" pitchFamily="18" charset="2"/>
              </a:rPr>
              <a:t>P</a:t>
            </a:r>
            <a:r>
              <a:rPr lang="en-US" altLang="zh-CN" sz="3600" dirty="0">
                <a:latin typeface="Times New Roman" panose="02020603050405020304" pitchFamily="18" charset="0"/>
                <a:ea typeface="楷体_GB2312" pitchFamily="49" charset="-122"/>
                <a:sym typeface="Symbol" panose="05050102010706020507" pitchFamily="18" charset="2"/>
              </a:rPr>
              <a:t></a:t>
            </a:r>
            <a:r>
              <a:rPr lang="zh-CN" altLang="en-US" sz="3600" dirty="0">
                <a:solidFill>
                  <a:srgbClr val="339933"/>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339933"/>
                </a:solidFill>
                <a:latin typeface="Times New Roman" panose="02020603050405020304" pitchFamily="18" charset="0"/>
                <a:ea typeface="楷体_GB2312" pitchFamily="49" charset="-122"/>
              </a:rPr>
              <a:t> </a:t>
            </a:r>
            <a:r>
              <a:rPr lang="en-US" altLang="zh-CN" sz="3600" dirty="0">
                <a:solidFill>
                  <a:srgbClr val="339933"/>
                </a:solidFill>
                <a:latin typeface="Times New Roman" panose="02020603050405020304" pitchFamily="18" charset="0"/>
                <a:ea typeface="楷体_GB2312" pitchFamily="49" charset="-122"/>
              </a:rPr>
              <a:t>S</a:t>
            </a:r>
            <a:endParaRPr lang="en-US" altLang="zh-CN" sz="3600" dirty="0">
              <a:solidFill>
                <a:srgbClr val="339933"/>
              </a:solidFill>
              <a:latin typeface="Times New Roman" panose="02020603050405020304" pitchFamily="18" charset="0"/>
              <a:ea typeface="楷体_GB2312" pitchFamily="49" charset="-122"/>
              <a:sym typeface="Symbol" panose="05050102010706020507" pitchFamily="18" charset="2"/>
            </a:endParaRPr>
          </a:p>
        </p:txBody>
      </p:sp>
      <p:sp>
        <p:nvSpPr>
          <p:cNvPr id="42" name="日期占位符 3">
            <a:extLst>
              <a:ext uri="{FF2B5EF4-FFF2-40B4-BE49-F238E27FC236}">
                <a16:creationId xmlns:a16="http://schemas.microsoft.com/office/drawing/2014/main" id="{F3E01EF4-5E28-37F4-CB1C-273E650B314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E72D39C3-7AC0-4DEA-8DE5-FCE473C20B8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1074" name="灯片编号占位符 5">
            <a:extLst>
              <a:ext uri="{FF2B5EF4-FFF2-40B4-BE49-F238E27FC236}">
                <a16:creationId xmlns:a16="http://schemas.microsoft.com/office/drawing/2014/main" id="{75B369C6-D49C-9E45-7772-716ABB023F8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CF11D38-FC22-415F-8A6F-569F75B5C8BD}" type="slidenum">
              <a:rPr lang="en-US" altLang="zh-CN">
                <a:latin typeface="Arial" panose="020B0604020202020204" pitchFamily="34" charset="0"/>
              </a:rPr>
              <a:pPr/>
              <a:t>75</a:t>
            </a:fld>
            <a:endParaRPr lang="en-US" altLang="zh-CN">
              <a:latin typeface="Arial" panose="020B0604020202020204" pitchFamily="34" charset="0"/>
            </a:endParaRPr>
          </a:p>
        </p:txBody>
      </p:sp>
      <p:sp>
        <p:nvSpPr>
          <p:cNvPr id="131076" name="Rectangle 3">
            <a:extLst>
              <a:ext uri="{FF2B5EF4-FFF2-40B4-BE49-F238E27FC236}">
                <a16:creationId xmlns:a16="http://schemas.microsoft.com/office/drawing/2014/main" id="{841672A3-9892-6BBE-3C9D-CA28B3C306A4}"/>
              </a:ext>
            </a:extLst>
          </p:cNvPr>
          <p:cNvSpPr>
            <a:spLocks noChangeArrowheads="1"/>
          </p:cNvSpPr>
          <p:nvPr/>
        </p:nvSpPr>
        <p:spPr bwMode="auto">
          <a:xfrm>
            <a:off x="2965142" y="4813176"/>
            <a:ext cx="2057400" cy="30480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1079" name="Rectangle 6">
            <a:extLst>
              <a:ext uri="{FF2B5EF4-FFF2-40B4-BE49-F238E27FC236}">
                <a16:creationId xmlns:a16="http://schemas.microsoft.com/office/drawing/2014/main" id="{AB25ADC6-03D9-6C7D-9F57-2451A28CB417}"/>
              </a:ext>
            </a:extLst>
          </p:cNvPr>
          <p:cNvSpPr>
            <a:spLocks noChangeArrowheads="1"/>
          </p:cNvSpPr>
          <p:nvPr/>
        </p:nvSpPr>
        <p:spPr bwMode="auto">
          <a:xfrm>
            <a:off x="2965142" y="3863373"/>
            <a:ext cx="2057400" cy="32401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a</a:t>
            </a:r>
          </a:p>
        </p:txBody>
      </p:sp>
      <p:sp>
        <p:nvSpPr>
          <p:cNvPr id="131082" name="Rectangle 9">
            <a:extLst>
              <a:ext uri="{FF2B5EF4-FFF2-40B4-BE49-F238E27FC236}">
                <a16:creationId xmlns:a16="http://schemas.microsoft.com/office/drawing/2014/main" id="{966CE94A-7555-6258-2BA3-E26D4D2F0396}"/>
              </a:ext>
            </a:extLst>
          </p:cNvPr>
          <p:cNvSpPr>
            <a:spLocks noChangeArrowheads="1"/>
          </p:cNvSpPr>
          <p:nvPr/>
        </p:nvSpPr>
        <p:spPr bwMode="auto">
          <a:xfrm>
            <a:off x="2965142" y="3569527"/>
            <a:ext cx="2057400" cy="30480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x</a:t>
            </a:r>
          </a:p>
        </p:txBody>
      </p:sp>
      <p:sp>
        <p:nvSpPr>
          <p:cNvPr id="131085" name="Rectangle 12">
            <a:extLst>
              <a:ext uri="{FF2B5EF4-FFF2-40B4-BE49-F238E27FC236}">
                <a16:creationId xmlns:a16="http://schemas.microsoft.com/office/drawing/2014/main" id="{91F30E95-DD08-623D-BF6A-06E8E08F1779}"/>
              </a:ext>
            </a:extLst>
          </p:cNvPr>
          <p:cNvSpPr>
            <a:spLocks noChangeArrowheads="1"/>
          </p:cNvSpPr>
          <p:nvPr/>
        </p:nvSpPr>
        <p:spPr bwMode="auto">
          <a:xfrm>
            <a:off x="2965142" y="3275681"/>
            <a:ext cx="2057400" cy="304800"/>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1088" name="Rectangle 15">
            <a:extLst>
              <a:ext uri="{FF2B5EF4-FFF2-40B4-BE49-F238E27FC236}">
                <a16:creationId xmlns:a16="http://schemas.microsoft.com/office/drawing/2014/main" id="{738DC04F-3335-AE77-98E9-4B48C9B871EC}"/>
              </a:ext>
            </a:extLst>
          </p:cNvPr>
          <p:cNvSpPr>
            <a:spLocks noChangeArrowheads="1"/>
          </p:cNvSpPr>
          <p:nvPr/>
        </p:nvSpPr>
        <p:spPr bwMode="auto">
          <a:xfrm>
            <a:off x="2965142" y="2646714"/>
            <a:ext cx="2057400" cy="304800"/>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1091" name="Rectangle 18">
            <a:extLst>
              <a:ext uri="{FF2B5EF4-FFF2-40B4-BE49-F238E27FC236}">
                <a16:creationId xmlns:a16="http://schemas.microsoft.com/office/drawing/2014/main" id="{99309504-5FD3-70F4-E6AF-589E67EFB34B}"/>
              </a:ext>
            </a:extLst>
          </p:cNvPr>
          <p:cNvSpPr>
            <a:spLocks noChangeArrowheads="1"/>
          </p:cNvSpPr>
          <p:nvPr/>
        </p:nvSpPr>
        <p:spPr bwMode="auto">
          <a:xfrm>
            <a:off x="2965142" y="2352868"/>
            <a:ext cx="2057400" cy="304800"/>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dirty="0">
                <a:latin typeface="Times New Roman" panose="02020603050405020304" pitchFamily="18" charset="0"/>
                <a:ea typeface="楷体_GB2312" pitchFamily="49" charset="-122"/>
              </a:rPr>
              <a:t>0(</a:t>
            </a:r>
            <a:r>
              <a:rPr lang="zh-CN" altLang="en-US" sz="2000" b="1" dirty="0">
                <a:latin typeface="Times New Roman" panose="02020603050405020304" pitchFamily="18" charset="0"/>
                <a:ea typeface="楷体_GB2312" pitchFamily="49" charset="-122"/>
              </a:rPr>
              <a:t>形参个数</a:t>
            </a:r>
            <a:r>
              <a:rPr lang="en-US" altLang="zh-CN" sz="2000" b="1" dirty="0">
                <a:latin typeface="Times New Roman" panose="02020603050405020304" pitchFamily="18" charset="0"/>
                <a:ea typeface="楷体_GB2312" pitchFamily="49" charset="-122"/>
              </a:rPr>
              <a:t>)</a:t>
            </a:r>
          </a:p>
        </p:txBody>
      </p:sp>
      <p:sp>
        <p:nvSpPr>
          <p:cNvPr id="131094" name="Rectangle 21">
            <a:extLst>
              <a:ext uri="{FF2B5EF4-FFF2-40B4-BE49-F238E27FC236}">
                <a16:creationId xmlns:a16="http://schemas.microsoft.com/office/drawing/2014/main" id="{EB94B8CE-E23C-823A-5E45-B746696363EB}"/>
              </a:ext>
            </a:extLst>
          </p:cNvPr>
          <p:cNvSpPr>
            <a:spLocks noChangeArrowheads="1"/>
          </p:cNvSpPr>
          <p:nvPr/>
        </p:nvSpPr>
        <p:spPr bwMode="auto">
          <a:xfrm>
            <a:off x="2965142" y="2059022"/>
            <a:ext cx="2057400" cy="304800"/>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31097" name="Rectangle 24">
            <a:extLst>
              <a:ext uri="{FF2B5EF4-FFF2-40B4-BE49-F238E27FC236}">
                <a16:creationId xmlns:a16="http://schemas.microsoft.com/office/drawing/2014/main" id="{E624A569-BE74-5575-8C31-9AF319085AA4}"/>
              </a:ext>
            </a:extLst>
          </p:cNvPr>
          <p:cNvSpPr>
            <a:spLocks noChangeArrowheads="1"/>
          </p:cNvSpPr>
          <p:nvPr/>
        </p:nvSpPr>
        <p:spPr bwMode="auto">
          <a:xfrm>
            <a:off x="2965142" y="1765176"/>
            <a:ext cx="2057400" cy="304800"/>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2608154" name="Rectangle 26">
            <a:extLst>
              <a:ext uri="{FF2B5EF4-FFF2-40B4-BE49-F238E27FC236}">
                <a16:creationId xmlns:a16="http://schemas.microsoft.com/office/drawing/2014/main" id="{9B64609B-0108-2BA8-2DD0-C20F353CEAA5}"/>
              </a:ext>
            </a:extLst>
          </p:cNvPr>
          <p:cNvSpPr>
            <a:spLocks noChangeArrowheads="1"/>
          </p:cNvSpPr>
          <p:nvPr/>
        </p:nvSpPr>
        <p:spPr bwMode="auto">
          <a:xfrm>
            <a:off x="1441142" y="3289176"/>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2608155" name="Rectangle 27">
            <a:extLst>
              <a:ext uri="{FF2B5EF4-FFF2-40B4-BE49-F238E27FC236}">
                <a16:creationId xmlns:a16="http://schemas.microsoft.com/office/drawing/2014/main" id="{001FF0D9-7CD0-A73C-B2FB-C391EAE4EBBA}"/>
              </a:ext>
            </a:extLst>
          </p:cNvPr>
          <p:cNvSpPr>
            <a:spLocks noChangeArrowheads="1"/>
          </p:cNvSpPr>
          <p:nvPr/>
        </p:nvSpPr>
        <p:spPr bwMode="auto">
          <a:xfrm>
            <a:off x="1364942" y="1765176"/>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sp>
        <p:nvSpPr>
          <p:cNvPr id="2608156" name="Rectangle 28">
            <a:extLst>
              <a:ext uri="{FF2B5EF4-FFF2-40B4-BE49-F238E27FC236}">
                <a16:creationId xmlns:a16="http://schemas.microsoft.com/office/drawing/2014/main" id="{83EB40F2-6975-EEC4-63E9-1DB4629CD035}"/>
              </a:ext>
            </a:extLst>
          </p:cNvPr>
          <p:cNvSpPr>
            <a:spLocks noChangeArrowheads="1"/>
          </p:cNvSpPr>
          <p:nvPr/>
        </p:nvSpPr>
        <p:spPr bwMode="auto">
          <a:xfrm>
            <a:off x="1150629" y="5002882"/>
            <a:ext cx="130968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动态链</a:t>
            </a:r>
          </a:p>
        </p:txBody>
      </p:sp>
      <p:sp>
        <p:nvSpPr>
          <p:cNvPr id="2608158" name="Rectangle 30">
            <a:extLst>
              <a:ext uri="{FF2B5EF4-FFF2-40B4-BE49-F238E27FC236}">
                <a16:creationId xmlns:a16="http://schemas.microsoft.com/office/drawing/2014/main" id="{05FFDDD4-CF13-1871-722C-89707FC63A1C}"/>
              </a:ext>
            </a:extLst>
          </p:cNvPr>
          <p:cNvSpPr>
            <a:spLocks noChangeArrowheads="1"/>
          </p:cNvSpPr>
          <p:nvPr/>
        </p:nvSpPr>
        <p:spPr bwMode="auto">
          <a:xfrm>
            <a:off x="5043180" y="5124326"/>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静态链</a:t>
            </a:r>
          </a:p>
        </p:txBody>
      </p:sp>
      <p:sp>
        <p:nvSpPr>
          <p:cNvPr id="2608159" name="Freeform 31">
            <a:extLst>
              <a:ext uri="{FF2B5EF4-FFF2-40B4-BE49-F238E27FC236}">
                <a16:creationId xmlns:a16="http://schemas.microsoft.com/office/drawing/2014/main" id="{B155B70E-EE78-B5FE-04F8-A414DB45EA0D}"/>
              </a:ext>
            </a:extLst>
          </p:cNvPr>
          <p:cNvSpPr>
            <a:spLocks noChangeArrowheads="1"/>
          </p:cNvSpPr>
          <p:nvPr/>
        </p:nvSpPr>
        <p:spPr bwMode="auto">
          <a:xfrm>
            <a:off x="5174942" y="2831976"/>
            <a:ext cx="457200" cy="2133600"/>
          </a:xfrm>
          <a:custGeom>
            <a:avLst/>
            <a:gdLst>
              <a:gd name="T0" fmla="*/ 0 w 288"/>
              <a:gd name="T1" fmla="*/ 0 h 1344"/>
              <a:gd name="T2" fmla="*/ 288 w 288"/>
              <a:gd name="T3" fmla="*/ 0 h 1344"/>
              <a:gd name="T4" fmla="*/ 288 w 288"/>
              <a:gd name="T5" fmla="*/ 1344 h 1344"/>
              <a:gd name="T6" fmla="*/ 0 w 288"/>
              <a:gd name="T7" fmla="*/ 1344 h 1344"/>
            </a:gdLst>
            <a:ahLst/>
            <a:cxnLst>
              <a:cxn ang="0">
                <a:pos x="T0" y="T1"/>
              </a:cxn>
              <a:cxn ang="0">
                <a:pos x="T2" y="T3"/>
              </a:cxn>
              <a:cxn ang="0">
                <a:pos x="T4" y="T5"/>
              </a:cxn>
              <a:cxn ang="0">
                <a:pos x="T6" y="T7"/>
              </a:cxn>
            </a:cxnLst>
            <a:rect l="0" t="0" r="r" b="b"/>
            <a:pathLst>
              <a:path w="288" h="1344">
                <a:moveTo>
                  <a:pt x="0" y="0"/>
                </a:moveTo>
                <a:lnTo>
                  <a:pt x="288" y="0"/>
                </a:lnTo>
                <a:lnTo>
                  <a:pt x="288" y="1344"/>
                </a:lnTo>
                <a:lnTo>
                  <a:pt x="0" y="1344"/>
                </a:ln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608161" name="Text Box 33">
            <a:extLst>
              <a:ext uri="{FF2B5EF4-FFF2-40B4-BE49-F238E27FC236}">
                <a16:creationId xmlns:a16="http://schemas.microsoft.com/office/drawing/2014/main" id="{5C8E72D9-AF0D-DAD8-EEAD-63DC350CA3C4}"/>
              </a:ext>
            </a:extLst>
          </p:cNvPr>
          <p:cNvSpPr txBox="1">
            <a:spLocks noChangeArrowheads="1"/>
          </p:cNvSpPr>
          <p:nvPr/>
        </p:nvSpPr>
        <p:spPr bwMode="auto">
          <a:xfrm>
            <a:off x="6888164" y="1916114"/>
            <a:ext cx="3880450" cy="1965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lnSpc>
                <a:spcPct val="150000"/>
              </a:lnSpc>
            </a:pPr>
            <a:r>
              <a:rPr lang="zh-CN" altLang="en-US" sz="3600" dirty="0">
                <a:solidFill>
                  <a:srgbClr val="FF0000"/>
                </a:solidFill>
                <a:latin typeface="Times New Roman" panose="02020603050405020304" pitchFamily="18" charset="0"/>
                <a:ea typeface="楷体_GB2312" pitchFamily="49" charset="-122"/>
              </a:rPr>
              <a:t>问：</a:t>
            </a:r>
            <a:r>
              <a:rPr lang="zh-CN" altLang="en-US" sz="2400" dirty="0">
                <a:latin typeface="Times New Roman" panose="02020603050405020304" pitchFamily="18" charset="0"/>
                <a:ea typeface="楷体_GB2312" pitchFamily="49" charset="-122"/>
              </a:rPr>
              <a:t>第</a:t>
            </a:r>
            <a:r>
              <a:rPr lang="en-US" altLang="zh-CN" sz="2400" dirty="0">
                <a:latin typeface="Times New Roman" panose="02020603050405020304" pitchFamily="18" charset="0"/>
                <a:ea typeface="楷体_GB2312" pitchFamily="49" charset="-122"/>
              </a:rPr>
              <a:t>N</a:t>
            </a:r>
            <a:r>
              <a:rPr lang="zh-CN" altLang="en-US" sz="2400" dirty="0">
                <a:latin typeface="Times New Roman" panose="02020603050405020304" pitchFamily="18" charset="0"/>
                <a:ea typeface="楷体_GB2312" pitchFamily="49" charset="-122"/>
              </a:rPr>
              <a:t>层过程调用第 </a:t>
            </a:r>
            <a:r>
              <a:rPr lang="en-US" altLang="zh-CN" sz="2400" dirty="0">
                <a:latin typeface="Times New Roman" panose="02020603050405020304" pitchFamily="18" charset="0"/>
                <a:ea typeface="楷体_GB2312" pitchFamily="49" charset="-122"/>
              </a:rPr>
              <a:t>N+1</a:t>
            </a:r>
            <a:r>
              <a:rPr lang="zh-CN" altLang="en-US" sz="2400" dirty="0">
                <a:latin typeface="Times New Roman" panose="02020603050405020304" pitchFamily="18" charset="0"/>
                <a:ea typeface="楷体_GB2312" pitchFamily="49" charset="-122"/>
              </a:rPr>
              <a:t>层过程，如何确定被调用过程</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第 </a:t>
            </a:r>
            <a:r>
              <a:rPr lang="en-US" altLang="zh-CN" sz="2400" dirty="0">
                <a:latin typeface="Times New Roman" panose="02020603050405020304" pitchFamily="18" charset="0"/>
                <a:ea typeface="楷体_GB2312" pitchFamily="49" charset="-122"/>
              </a:rPr>
              <a:t>N+1</a:t>
            </a:r>
            <a:r>
              <a:rPr lang="zh-CN" altLang="en-US" sz="2400" dirty="0">
                <a:latin typeface="Times New Roman" panose="02020603050405020304" pitchFamily="18" charset="0"/>
                <a:ea typeface="楷体_GB2312" pitchFamily="49" charset="-122"/>
              </a:rPr>
              <a:t>层</a:t>
            </a:r>
            <a:r>
              <a:rPr lang="en-US" altLang="zh-CN" sz="2400" dirty="0">
                <a:latin typeface="Times New Roman" panose="02020603050405020304" pitchFamily="18" charset="0"/>
                <a:ea typeface="楷体_GB2312" pitchFamily="49" charset="-122"/>
              </a:rPr>
              <a:t>) </a:t>
            </a:r>
            <a:r>
              <a:rPr lang="zh-CN" altLang="en-US" sz="2400" dirty="0">
                <a:latin typeface="Times New Roman" panose="02020603050405020304" pitchFamily="18" charset="0"/>
                <a:ea typeface="楷体_GB2312" pitchFamily="49" charset="-122"/>
              </a:rPr>
              <a:t>的静态链？</a:t>
            </a:r>
          </a:p>
        </p:txBody>
      </p:sp>
      <p:sp>
        <p:nvSpPr>
          <p:cNvPr id="2608162" name="Text Box 34">
            <a:extLst>
              <a:ext uri="{FF2B5EF4-FFF2-40B4-BE49-F238E27FC236}">
                <a16:creationId xmlns:a16="http://schemas.microsoft.com/office/drawing/2014/main" id="{0BE2FB80-70A4-83C8-8AF6-0EC1AE8B5D29}"/>
              </a:ext>
            </a:extLst>
          </p:cNvPr>
          <p:cNvSpPr txBox="1">
            <a:spLocks noChangeArrowheads="1"/>
          </p:cNvSpPr>
          <p:nvPr/>
        </p:nvSpPr>
        <p:spPr bwMode="auto">
          <a:xfrm>
            <a:off x="6888164" y="4365625"/>
            <a:ext cx="3864891" cy="141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lnSpc>
                <a:spcPct val="150000"/>
              </a:lnSpc>
            </a:pPr>
            <a:r>
              <a:rPr lang="zh-CN" altLang="en-US" sz="3600">
                <a:solidFill>
                  <a:srgbClr val="FF3300"/>
                </a:solidFill>
                <a:latin typeface="Times New Roman" panose="02020603050405020304" pitchFamily="18" charset="0"/>
                <a:ea typeface="楷体_GB2312" pitchFamily="49" charset="-122"/>
              </a:rPr>
              <a:t>答：</a:t>
            </a:r>
            <a:r>
              <a:rPr lang="zh-CN" altLang="en-US" sz="2400">
                <a:latin typeface="Times New Roman" panose="02020603050405020304" pitchFamily="18" charset="0"/>
                <a:ea typeface="楷体_GB2312" pitchFamily="49" charset="-122"/>
              </a:rPr>
              <a:t>调用过程</a:t>
            </a:r>
            <a:r>
              <a:rPr lang="en-US" altLang="zh-CN" sz="2400">
                <a:latin typeface="Times New Roman" panose="02020603050405020304" pitchFamily="18" charset="0"/>
                <a:ea typeface="楷体_GB2312" pitchFamily="49" charset="-122"/>
              </a:rPr>
              <a:t>(</a:t>
            </a:r>
            <a:r>
              <a:rPr lang="zh-CN" altLang="en-US" sz="2400">
                <a:latin typeface="Times New Roman" panose="02020603050405020304" pitchFamily="18" charset="0"/>
                <a:ea typeface="楷体_GB2312" pitchFamily="49" charset="-122"/>
              </a:rPr>
              <a:t>第</a:t>
            </a:r>
            <a:r>
              <a:rPr lang="en-US" altLang="zh-CN" sz="2400">
                <a:latin typeface="Times New Roman" panose="02020603050405020304" pitchFamily="18" charset="0"/>
                <a:ea typeface="楷体_GB2312" pitchFamily="49" charset="-122"/>
              </a:rPr>
              <a:t>N</a:t>
            </a:r>
            <a:r>
              <a:rPr lang="zh-CN" altLang="en-US" sz="2400">
                <a:latin typeface="Times New Roman" panose="02020603050405020304" pitchFamily="18" charset="0"/>
                <a:ea typeface="楷体_GB2312" pitchFamily="49" charset="-122"/>
              </a:rPr>
              <a:t>层过程</a:t>
            </a:r>
            <a:r>
              <a:rPr lang="en-US" altLang="zh-CN" sz="2400">
                <a:latin typeface="Times New Roman" panose="02020603050405020304" pitchFamily="18" charset="0"/>
                <a:ea typeface="楷体_GB2312" pitchFamily="49" charset="-122"/>
              </a:rPr>
              <a:t>)</a:t>
            </a:r>
            <a:r>
              <a:rPr lang="zh-CN" altLang="en-US" sz="2400">
                <a:latin typeface="Times New Roman" panose="02020603050405020304" pitchFamily="18" charset="0"/>
                <a:ea typeface="楷体_GB2312" pitchFamily="49" charset="-122"/>
              </a:rPr>
              <a:t>的最新活动记录的起始地址</a:t>
            </a:r>
            <a:r>
              <a:rPr lang="en-US" altLang="zh-CN" sz="2400">
                <a:latin typeface="Times New Roman" panose="02020603050405020304" pitchFamily="18" charset="0"/>
                <a:ea typeface="楷体_GB2312" pitchFamily="49" charset="-122"/>
              </a:rPr>
              <a:t>.</a:t>
            </a:r>
          </a:p>
        </p:txBody>
      </p:sp>
      <p:sp>
        <p:nvSpPr>
          <p:cNvPr id="131108" name="Rectangle 35">
            <a:extLst>
              <a:ext uri="{FF2B5EF4-FFF2-40B4-BE49-F238E27FC236}">
                <a16:creationId xmlns:a16="http://schemas.microsoft.com/office/drawing/2014/main" id="{BF760CCA-E412-82A4-0395-E8C5AB57242E}"/>
              </a:ext>
            </a:extLst>
          </p:cNvPr>
          <p:cNvSpPr>
            <a:spLocks noChangeArrowheads="1"/>
          </p:cNvSpPr>
          <p:nvPr/>
        </p:nvSpPr>
        <p:spPr bwMode="auto">
          <a:xfrm>
            <a:off x="2965142" y="4187702"/>
            <a:ext cx="2063751" cy="32988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1111" name="Rectangle 38">
            <a:extLst>
              <a:ext uri="{FF2B5EF4-FFF2-40B4-BE49-F238E27FC236}">
                <a16:creationId xmlns:a16="http://schemas.microsoft.com/office/drawing/2014/main" id="{CF232E74-1172-EA87-8FF7-2FEA4D152A5E}"/>
              </a:ext>
            </a:extLst>
          </p:cNvPr>
          <p:cNvSpPr>
            <a:spLocks noChangeArrowheads="1"/>
          </p:cNvSpPr>
          <p:nvPr/>
        </p:nvSpPr>
        <p:spPr bwMode="auto">
          <a:xfrm>
            <a:off x="2965142" y="4506628"/>
            <a:ext cx="2063751" cy="31750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zh-CN" altLang="en-US" sz="2000" b="1" dirty="0">
                <a:latin typeface="Times New Roman" panose="02020603050405020304" pitchFamily="18" charset="0"/>
                <a:ea typeface="楷体_GB2312" pitchFamily="49" charset="-122"/>
              </a:rPr>
              <a:t>返回地址</a:t>
            </a:r>
          </a:p>
        </p:txBody>
      </p:sp>
      <p:sp>
        <p:nvSpPr>
          <p:cNvPr id="131114" name="Rectangle 41">
            <a:extLst>
              <a:ext uri="{FF2B5EF4-FFF2-40B4-BE49-F238E27FC236}">
                <a16:creationId xmlns:a16="http://schemas.microsoft.com/office/drawing/2014/main" id="{9939D242-5332-B25F-5DF8-BC08C74C226A}"/>
              </a:ext>
            </a:extLst>
          </p:cNvPr>
          <p:cNvSpPr>
            <a:spLocks noChangeArrowheads="1"/>
          </p:cNvSpPr>
          <p:nvPr/>
        </p:nvSpPr>
        <p:spPr bwMode="auto">
          <a:xfrm>
            <a:off x="2966730" y="2940560"/>
            <a:ext cx="2055812" cy="346075"/>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zh-CN" altLang="en-US" sz="2000" b="1" dirty="0">
                <a:latin typeface="Times New Roman" panose="02020603050405020304" pitchFamily="18" charset="0"/>
                <a:ea typeface="楷体_GB2312" pitchFamily="49" charset="-122"/>
              </a:rPr>
              <a:t>返回地址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081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608154">
                                            <p:txEl>
                                              <p:pRg st="0" end="0"/>
                                            </p:txEl>
                                          </p:spTgt>
                                        </p:tgtEl>
                                        <p:attrNameLst>
                                          <p:attrName>style.visibility</p:attrName>
                                        </p:attrNameLst>
                                      </p:cBhvr>
                                      <p:to>
                                        <p:strVal val="visible"/>
                                      </p:to>
                                    </p:set>
                                    <p:animEffect transition="in" filter="wipe(down)">
                                      <p:cBhvr>
                                        <p:cTn id="11" dur="500"/>
                                        <p:tgtEl>
                                          <p:spTgt spid="260815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608155">
                                            <p:txEl>
                                              <p:pRg st="0" end="0"/>
                                            </p:txEl>
                                          </p:spTgt>
                                        </p:tgtEl>
                                        <p:attrNameLst>
                                          <p:attrName>style.visibility</p:attrName>
                                        </p:attrNameLst>
                                      </p:cBhvr>
                                      <p:to>
                                        <p:strVal val="visible"/>
                                      </p:to>
                                    </p:set>
                                    <p:animEffect transition="in" filter="wipe(down)">
                                      <p:cBhvr>
                                        <p:cTn id="16" dur="500"/>
                                        <p:tgtEl>
                                          <p:spTgt spid="2608155">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08156">
                                            <p:txEl>
                                              <p:pRg st="0" end="0"/>
                                            </p:txEl>
                                          </p:spTgt>
                                        </p:tgtEl>
                                        <p:attrNameLst>
                                          <p:attrName>style.visibility</p:attrName>
                                        </p:attrNameLst>
                                      </p:cBhvr>
                                      <p:to>
                                        <p:strVal val="visible"/>
                                      </p:to>
                                    </p:set>
                                    <p:animEffect transition="in" filter="wipe(down)">
                                      <p:cBhvr>
                                        <p:cTn id="21" dur="500"/>
                                        <p:tgtEl>
                                          <p:spTgt spid="2608156">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608157">
                                            <p:bg/>
                                          </p:spTgt>
                                        </p:tgtEl>
                                        <p:attrNameLst>
                                          <p:attrName>style.visibility</p:attrName>
                                        </p:attrNameLst>
                                      </p:cBhvr>
                                      <p:to>
                                        <p:strVal val="visible"/>
                                      </p:to>
                                    </p:set>
                                    <p:animEffect transition="in" filter="wipe(up)">
                                      <p:cBhvr>
                                        <p:cTn id="26" dur="500"/>
                                        <p:tgtEl>
                                          <p:spTgt spid="2608157">
                                            <p:bg/>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nodePh="1">
                                  <p:stCondLst>
                                    <p:cond delay="0"/>
                                  </p:stCondLst>
                                  <p:endCondLst>
                                    <p:cond evt="begin" delay="0">
                                      <p:tn val="29"/>
                                    </p:cond>
                                  </p:endCondLst>
                                  <p:childTnLst>
                                    <p:set>
                                      <p:cBhvr>
                                        <p:cTn id="30" dur="1" fill="hold">
                                          <p:stCondLst>
                                            <p:cond delay="0"/>
                                          </p:stCondLst>
                                        </p:cTn>
                                        <p:tgtEl>
                                          <p:spTgt spid="2608157">
                                            <p:txEl>
                                              <p:pRg st="0" end="0"/>
                                            </p:txEl>
                                          </p:spTgt>
                                        </p:tgtEl>
                                        <p:attrNameLst>
                                          <p:attrName>style.visibility</p:attrName>
                                        </p:attrNameLst>
                                      </p:cBhvr>
                                      <p:to>
                                        <p:strVal val="visible"/>
                                      </p:to>
                                    </p:set>
                                    <p:animEffect transition="in" filter="wipe(up)">
                                      <p:cBhvr>
                                        <p:cTn id="31" dur="500"/>
                                        <p:tgtEl>
                                          <p:spTgt spid="2608157">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608158">
                                            <p:txEl>
                                              <p:pRg st="0" end="0"/>
                                            </p:txEl>
                                          </p:spTgt>
                                        </p:tgtEl>
                                        <p:attrNameLst>
                                          <p:attrName>style.visibility</p:attrName>
                                        </p:attrNameLst>
                                      </p:cBhvr>
                                      <p:to>
                                        <p:strVal val="visible"/>
                                      </p:to>
                                    </p:set>
                                    <p:animEffect transition="in" filter="wipe(down)">
                                      <p:cBhvr>
                                        <p:cTn id="36" dur="500"/>
                                        <p:tgtEl>
                                          <p:spTgt spid="2608158">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608159">
                                            <p:bg/>
                                          </p:spTgt>
                                        </p:tgtEl>
                                        <p:attrNameLst>
                                          <p:attrName>style.visibility</p:attrName>
                                        </p:attrNameLst>
                                      </p:cBhvr>
                                      <p:to>
                                        <p:strVal val="visible"/>
                                      </p:to>
                                    </p:set>
                                    <p:animEffect transition="in" filter="wipe(up)">
                                      <p:cBhvr>
                                        <p:cTn id="41" dur="500"/>
                                        <p:tgtEl>
                                          <p:spTgt spid="2608159">
                                            <p:bg/>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nodePh="1">
                                  <p:stCondLst>
                                    <p:cond delay="0"/>
                                  </p:stCondLst>
                                  <p:endCondLst>
                                    <p:cond evt="begin" delay="0">
                                      <p:tn val="44"/>
                                    </p:cond>
                                  </p:endCondLst>
                                  <p:childTnLst>
                                    <p:set>
                                      <p:cBhvr>
                                        <p:cTn id="45" dur="1" fill="hold">
                                          <p:stCondLst>
                                            <p:cond delay="0"/>
                                          </p:stCondLst>
                                        </p:cTn>
                                        <p:tgtEl>
                                          <p:spTgt spid="2608159">
                                            <p:txEl>
                                              <p:pRg st="0" end="0"/>
                                            </p:txEl>
                                          </p:spTgt>
                                        </p:tgtEl>
                                        <p:attrNameLst>
                                          <p:attrName>style.visibility</p:attrName>
                                        </p:attrNameLst>
                                      </p:cBhvr>
                                      <p:to>
                                        <p:strVal val="visible"/>
                                      </p:to>
                                    </p:set>
                                    <p:animEffect transition="in" filter="wipe(up)">
                                      <p:cBhvr>
                                        <p:cTn id="46" dur="500"/>
                                        <p:tgtEl>
                                          <p:spTgt spid="2608159">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608161">
                                            <p:txEl>
                                              <p:pRg st="0" end="0"/>
                                            </p:txEl>
                                          </p:spTgt>
                                        </p:tgtEl>
                                        <p:attrNameLst>
                                          <p:attrName>style.visibility</p:attrName>
                                        </p:attrNameLst>
                                      </p:cBhvr>
                                      <p:to>
                                        <p:strVal val="visible"/>
                                      </p:to>
                                    </p:set>
                                    <p:animEffect transition="in" filter="blinds(horizontal)">
                                      <p:cBhvr>
                                        <p:cTn id="51" dur="500"/>
                                        <p:tgtEl>
                                          <p:spTgt spid="2608161">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608162">
                                            <p:txEl>
                                              <p:pRg st="0" end="0"/>
                                            </p:txEl>
                                          </p:spTgt>
                                        </p:tgtEl>
                                        <p:attrNameLst>
                                          <p:attrName>style.visibility</p:attrName>
                                        </p:attrNameLst>
                                      </p:cBhvr>
                                      <p:to>
                                        <p:strVal val="visible"/>
                                      </p:to>
                                    </p:set>
                                    <p:animEffect transition="in" filter="blinds(horizontal)">
                                      <p:cBhvr>
                                        <p:cTn id="56" dur="500"/>
                                        <p:tgtEl>
                                          <p:spTgt spid="26081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8157" grpId="0" build="p" animBg="1" autoUpdateAnimBg="0"/>
      <p:bldP spid="2608160" grpId="0" build="p" autoUpdateAnimBg="0" advAuto="0"/>
      <p:bldP spid="2608154" grpId="0" build="p" autoUpdateAnimBg="0"/>
      <p:bldP spid="2608155" grpId="0" build="p" autoUpdateAnimBg="0"/>
      <p:bldP spid="2608156" grpId="0" build="p" autoUpdateAnimBg="0"/>
      <p:bldP spid="2608158" grpId="0" build="p" autoUpdateAnimBg="0"/>
      <p:bldP spid="2608159" grpId="0" build="p" animBg="1" autoUpdateAnimBg="0"/>
      <p:bldP spid="2608161" grpId="0" build="p" autoUpdateAnimBg="0"/>
      <p:bldP spid="2608162"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0212" name="Rectangle 36">
            <a:extLst>
              <a:ext uri="{FF2B5EF4-FFF2-40B4-BE49-F238E27FC236}">
                <a16:creationId xmlns:a16="http://schemas.microsoft.com/office/drawing/2014/main" id="{6E07CC56-C415-7C18-C61C-7E042FA329E7}"/>
              </a:ext>
            </a:extLst>
          </p:cNvPr>
          <p:cNvSpPr>
            <a:spLocks noGrp="1" noChangeArrowheads="1"/>
          </p:cNvSpPr>
          <p:nvPr>
            <p:ph type="title"/>
          </p:nvPr>
        </p:nvSpPr>
        <p:spPr>
          <a:xfrm>
            <a:off x="941848" y="287544"/>
            <a:ext cx="10515600" cy="558796"/>
          </a:xfrm>
        </p:spPr>
        <p:txBody>
          <a:bodyPr vert="horz" lIns="92075" tIns="46038" rIns="92075" bIns="46038" rtlCol="0" anchor="ctr">
            <a:normAutofit fontScale="90000"/>
          </a:bodyPr>
          <a:lstStyle/>
          <a:p>
            <a:pPr>
              <a:buClr>
                <a:schemeClr val="tx1"/>
              </a:buClr>
              <a:buSzPct val="75000"/>
            </a:pPr>
            <a:r>
              <a:rPr lang="zh-CN" altLang="en-US" sz="3600" dirty="0">
                <a:solidFill>
                  <a:srgbClr val="CC6600"/>
                </a:solidFill>
                <a:latin typeface="Times New Roman" panose="02020603050405020304" pitchFamily="18" charset="0"/>
                <a:ea typeface="楷体_GB2312" pitchFamily="49" charset="-122"/>
                <a:sym typeface="Symbol" panose="05050102010706020507" pitchFamily="18" charset="2"/>
              </a:rPr>
              <a:t>主程序</a:t>
            </a:r>
            <a:r>
              <a:rPr lang="en-US" altLang="zh-CN" sz="3600" dirty="0">
                <a:solidFill>
                  <a:srgbClr val="CC6600"/>
                </a:solidFill>
                <a:latin typeface="Times New Roman" panose="02020603050405020304" pitchFamily="18" charset="0"/>
                <a:ea typeface="楷体_GB2312" pitchFamily="49" charset="-122"/>
                <a:sym typeface="Symbol" panose="05050102010706020507" pitchFamily="18" charset="2"/>
              </a:rPr>
              <a:t>P</a:t>
            </a:r>
            <a:r>
              <a:rPr lang="en-US" altLang="zh-CN" sz="3600" dirty="0">
                <a:latin typeface="Times New Roman" panose="02020603050405020304" pitchFamily="18" charset="0"/>
                <a:ea typeface="楷体_GB2312" pitchFamily="49" charset="-122"/>
                <a:sym typeface="Symbol" panose="05050102010706020507" pitchFamily="18" charset="2"/>
              </a:rPr>
              <a:t> </a:t>
            </a:r>
            <a:r>
              <a:rPr lang="zh-CN" altLang="en-US" sz="3600" dirty="0">
                <a:solidFill>
                  <a:srgbClr val="339933"/>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339933"/>
                </a:solidFill>
                <a:latin typeface="Times New Roman" panose="02020603050405020304" pitchFamily="18" charset="0"/>
                <a:ea typeface="楷体_GB2312" pitchFamily="49" charset="-122"/>
              </a:rPr>
              <a:t> </a:t>
            </a:r>
            <a:r>
              <a:rPr lang="en-US" altLang="zh-CN" sz="3600" dirty="0">
                <a:solidFill>
                  <a:srgbClr val="339933"/>
                </a:solidFill>
                <a:latin typeface="Times New Roman" panose="02020603050405020304" pitchFamily="18" charset="0"/>
                <a:ea typeface="楷体_GB2312" pitchFamily="49" charset="-122"/>
              </a:rPr>
              <a:t>S</a:t>
            </a:r>
            <a:r>
              <a:rPr lang="en-US" altLang="zh-CN" sz="3600" dirty="0">
                <a:latin typeface="Times New Roman" panose="02020603050405020304" pitchFamily="18" charset="0"/>
                <a:ea typeface="楷体_GB2312" pitchFamily="49" charset="-122"/>
              </a:rPr>
              <a:t> </a:t>
            </a:r>
            <a:r>
              <a:rPr lang="en-US" altLang="zh-CN" sz="3600" dirty="0">
                <a:latin typeface="Times New Roman" panose="02020603050405020304" pitchFamily="18" charset="0"/>
                <a:ea typeface="楷体_GB2312" pitchFamily="49" charset="-122"/>
                <a:sym typeface="Symbol" panose="05050102010706020507" pitchFamily="18" charset="2"/>
              </a:rPr>
              <a:t></a:t>
            </a:r>
            <a:r>
              <a:rPr lang="zh-CN" altLang="en-US" sz="3600" dirty="0">
                <a:solidFill>
                  <a:srgbClr val="6600CC"/>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6600CC"/>
                </a:solidFill>
                <a:latin typeface="Times New Roman" panose="02020603050405020304" pitchFamily="18" charset="0"/>
                <a:ea typeface="楷体_GB2312" pitchFamily="49" charset="-122"/>
              </a:rPr>
              <a:t> </a:t>
            </a:r>
            <a:r>
              <a:rPr lang="en-US" altLang="zh-CN" sz="3600" dirty="0">
                <a:solidFill>
                  <a:srgbClr val="6600CC"/>
                </a:solidFill>
                <a:latin typeface="Times New Roman" panose="02020603050405020304" pitchFamily="18" charset="0"/>
                <a:ea typeface="楷体_GB2312" pitchFamily="49" charset="-122"/>
              </a:rPr>
              <a:t>Q</a:t>
            </a:r>
          </a:p>
        </p:txBody>
      </p:sp>
      <p:sp>
        <p:nvSpPr>
          <p:cNvPr id="63" name="日期占位符 3">
            <a:extLst>
              <a:ext uri="{FF2B5EF4-FFF2-40B4-BE49-F238E27FC236}">
                <a16:creationId xmlns:a16="http://schemas.microsoft.com/office/drawing/2014/main" id="{088F2AE7-C632-997B-20BD-5B30A78CEC1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9C9FF99-AF3B-4070-8304-4C7A9107441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3122" name="灯片编号占位符 5">
            <a:extLst>
              <a:ext uri="{FF2B5EF4-FFF2-40B4-BE49-F238E27FC236}">
                <a16:creationId xmlns:a16="http://schemas.microsoft.com/office/drawing/2014/main" id="{1F993DAA-876E-4D61-080C-2474523D15A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DBE9042-7302-472F-8426-6EE34A689F68}" type="slidenum">
              <a:rPr lang="en-US" altLang="zh-CN">
                <a:latin typeface="Arial" panose="020B0604020202020204" pitchFamily="34" charset="0"/>
              </a:rPr>
              <a:pPr/>
              <a:t>76</a:t>
            </a:fld>
            <a:endParaRPr lang="en-US" altLang="zh-CN">
              <a:latin typeface="Arial" panose="020B0604020202020204" pitchFamily="34" charset="0"/>
            </a:endParaRPr>
          </a:p>
        </p:txBody>
      </p:sp>
      <p:sp>
        <p:nvSpPr>
          <p:cNvPr id="133125" name="Rectangle 4">
            <a:extLst>
              <a:ext uri="{FF2B5EF4-FFF2-40B4-BE49-F238E27FC236}">
                <a16:creationId xmlns:a16="http://schemas.microsoft.com/office/drawing/2014/main" id="{76DA4F50-DD91-86BF-9F22-DA68CF399802}"/>
              </a:ext>
            </a:extLst>
          </p:cNvPr>
          <p:cNvSpPr>
            <a:spLocks noChangeArrowheads="1"/>
          </p:cNvSpPr>
          <p:nvPr/>
        </p:nvSpPr>
        <p:spPr bwMode="auto">
          <a:xfrm>
            <a:off x="2733036" y="6012402"/>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3128" name="Rectangle 7">
            <a:extLst>
              <a:ext uri="{FF2B5EF4-FFF2-40B4-BE49-F238E27FC236}">
                <a16:creationId xmlns:a16="http://schemas.microsoft.com/office/drawing/2014/main" id="{F3C4C2E2-1195-3449-7DA0-47E53AC6DBEB}"/>
              </a:ext>
            </a:extLst>
          </p:cNvPr>
          <p:cNvSpPr>
            <a:spLocks noChangeArrowheads="1"/>
          </p:cNvSpPr>
          <p:nvPr/>
        </p:nvSpPr>
        <p:spPr bwMode="auto">
          <a:xfrm>
            <a:off x="2733036" y="5349224"/>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a:t>
            </a:r>
          </a:p>
        </p:txBody>
      </p:sp>
      <p:sp>
        <p:nvSpPr>
          <p:cNvPr id="133131" name="Rectangle 10">
            <a:extLst>
              <a:ext uri="{FF2B5EF4-FFF2-40B4-BE49-F238E27FC236}">
                <a16:creationId xmlns:a16="http://schemas.microsoft.com/office/drawing/2014/main" id="{340A84F7-915C-0562-6BA3-EC7C15B2A372}"/>
              </a:ext>
            </a:extLst>
          </p:cNvPr>
          <p:cNvSpPr>
            <a:spLocks noChangeArrowheads="1"/>
          </p:cNvSpPr>
          <p:nvPr/>
        </p:nvSpPr>
        <p:spPr bwMode="auto">
          <a:xfrm>
            <a:off x="2733036" y="5052560"/>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a:t>
            </a:r>
          </a:p>
        </p:txBody>
      </p:sp>
      <p:sp>
        <p:nvSpPr>
          <p:cNvPr id="133134" name="Rectangle 13">
            <a:extLst>
              <a:ext uri="{FF2B5EF4-FFF2-40B4-BE49-F238E27FC236}">
                <a16:creationId xmlns:a16="http://schemas.microsoft.com/office/drawing/2014/main" id="{B44321C7-E89A-606C-27D9-2706EBAE589B}"/>
              </a:ext>
            </a:extLst>
          </p:cNvPr>
          <p:cNvSpPr>
            <a:spLocks noChangeArrowheads="1"/>
          </p:cNvSpPr>
          <p:nvPr/>
        </p:nvSpPr>
        <p:spPr bwMode="auto">
          <a:xfrm>
            <a:off x="2733036" y="4755896"/>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4</a:t>
            </a:r>
          </a:p>
        </p:txBody>
      </p:sp>
      <p:sp>
        <p:nvSpPr>
          <p:cNvPr id="133137" name="Rectangle 16">
            <a:extLst>
              <a:ext uri="{FF2B5EF4-FFF2-40B4-BE49-F238E27FC236}">
                <a16:creationId xmlns:a16="http://schemas.microsoft.com/office/drawing/2014/main" id="{67975A5F-0EF3-F38C-212E-39FB1653EF02}"/>
              </a:ext>
            </a:extLst>
          </p:cNvPr>
          <p:cNvSpPr>
            <a:spLocks noChangeArrowheads="1"/>
          </p:cNvSpPr>
          <p:nvPr/>
        </p:nvSpPr>
        <p:spPr bwMode="auto">
          <a:xfrm>
            <a:off x="2733036" y="4459232"/>
            <a:ext cx="533400"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sp>
        <p:nvSpPr>
          <p:cNvPr id="133138" name="Rectangle 17">
            <a:extLst>
              <a:ext uri="{FF2B5EF4-FFF2-40B4-BE49-F238E27FC236}">
                <a16:creationId xmlns:a16="http://schemas.microsoft.com/office/drawing/2014/main" id="{96930AD3-C298-5C25-49C6-BF8B4DBAA9A4}"/>
              </a:ext>
            </a:extLst>
          </p:cNvPr>
          <p:cNvSpPr>
            <a:spLocks noChangeArrowheads="1"/>
          </p:cNvSpPr>
          <p:nvPr/>
        </p:nvSpPr>
        <p:spPr bwMode="auto">
          <a:xfrm>
            <a:off x="2731449" y="4157805"/>
            <a:ext cx="536575" cy="30956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6</a:t>
            </a:r>
          </a:p>
        </p:txBody>
      </p:sp>
      <p:sp>
        <p:nvSpPr>
          <p:cNvPr id="133141" name="Rectangle 20">
            <a:extLst>
              <a:ext uri="{FF2B5EF4-FFF2-40B4-BE49-F238E27FC236}">
                <a16:creationId xmlns:a16="http://schemas.microsoft.com/office/drawing/2014/main" id="{D270231F-1D7E-092A-3A4C-D929E79455BD}"/>
              </a:ext>
            </a:extLst>
          </p:cNvPr>
          <p:cNvSpPr>
            <a:spLocks noChangeArrowheads="1"/>
          </p:cNvSpPr>
          <p:nvPr/>
        </p:nvSpPr>
        <p:spPr bwMode="auto">
          <a:xfrm>
            <a:off x="2733036" y="3861141"/>
            <a:ext cx="533400"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7</a:t>
            </a:r>
          </a:p>
        </p:txBody>
      </p:sp>
      <p:sp>
        <p:nvSpPr>
          <p:cNvPr id="133144" name="Rectangle 23">
            <a:extLst>
              <a:ext uri="{FF2B5EF4-FFF2-40B4-BE49-F238E27FC236}">
                <a16:creationId xmlns:a16="http://schemas.microsoft.com/office/drawing/2014/main" id="{53095515-C202-1CBC-913D-4713E301595A}"/>
              </a:ext>
            </a:extLst>
          </p:cNvPr>
          <p:cNvSpPr>
            <a:spLocks noChangeArrowheads="1"/>
          </p:cNvSpPr>
          <p:nvPr/>
        </p:nvSpPr>
        <p:spPr bwMode="auto">
          <a:xfrm>
            <a:off x="2733036" y="3564477"/>
            <a:ext cx="533400"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8</a:t>
            </a:r>
          </a:p>
        </p:txBody>
      </p:sp>
      <p:sp>
        <p:nvSpPr>
          <p:cNvPr id="133147" name="Rectangle 26">
            <a:extLst>
              <a:ext uri="{FF2B5EF4-FFF2-40B4-BE49-F238E27FC236}">
                <a16:creationId xmlns:a16="http://schemas.microsoft.com/office/drawing/2014/main" id="{8DFA14DA-23AE-385C-4A60-8B3B00E41A9E}"/>
              </a:ext>
            </a:extLst>
          </p:cNvPr>
          <p:cNvSpPr>
            <a:spLocks noChangeArrowheads="1"/>
          </p:cNvSpPr>
          <p:nvPr/>
        </p:nvSpPr>
        <p:spPr bwMode="auto">
          <a:xfrm>
            <a:off x="2733036" y="3267813"/>
            <a:ext cx="533400"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9</a:t>
            </a:r>
          </a:p>
        </p:txBody>
      </p:sp>
      <p:sp>
        <p:nvSpPr>
          <p:cNvPr id="133150" name="Rectangle 29">
            <a:extLst>
              <a:ext uri="{FF2B5EF4-FFF2-40B4-BE49-F238E27FC236}">
                <a16:creationId xmlns:a16="http://schemas.microsoft.com/office/drawing/2014/main" id="{D88C5086-D19C-20C7-DED3-16F08763DF93}"/>
              </a:ext>
            </a:extLst>
          </p:cNvPr>
          <p:cNvSpPr>
            <a:spLocks noChangeArrowheads="1"/>
          </p:cNvSpPr>
          <p:nvPr/>
        </p:nvSpPr>
        <p:spPr bwMode="auto">
          <a:xfrm>
            <a:off x="2733036" y="2971149"/>
            <a:ext cx="533400"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10</a:t>
            </a:r>
          </a:p>
        </p:txBody>
      </p:sp>
      <p:sp>
        <p:nvSpPr>
          <p:cNvPr id="2610206" name="Rectangle 30">
            <a:extLst>
              <a:ext uri="{FF2B5EF4-FFF2-40B4-BE49-F238E27FC236}">
                <a16:creationId xmlns:a16="http://schemas.microsoft.com/office/drawing/2014/main" id="{17936CED-15C6-3934-4496-0CE620AE6A80}"/>
              </a:ext>
            </a:extLst>
          </p:cNvPr>
          <p:cNvSpPr>
            <a:spLocks noChangeArrowheads="1"/>
          </p:cNvSpPr>
          <p:nvPr/>
        </p:nvSpPr>
        <p:spPr bwMode="auto">
          <a:xfrm>
            <a:off x="1565429" y="2650724"/>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2610207" name="Rectangle 31">
            <a:extLst>
              <a:ext uri="{FF2B5EF4-FFF2-40B4-BE49-F238E27FC236}">
                <a16:creationId xmlns:a16="http://schemas.microsoft.com/office/drawing/2014/main" id="{1E8B85DC-A733-20A7-5446-7E603013400D}"/>
              </a:ext>
            </a:extLst>
          </p:cNvPr>
          <p:cNvSpPr>
            <a:spLocks noChangeArrowheads="1"/>
          </p:cNvSpPr>
          <p:nvPr/>
        </p:nvSpPr>
        <p:spPr bwMode="auto">
          <a:xfrm>
            <a:off x="1489229" y="1126724"/>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sp>
        <p:nvSpPr>
          <p:cNvPr id="133153" name="Rectangle 32">
            <a:extLst>
              <a:ext uri="{FF2B5EF4-FFF2-40B4-BE49-F238E27FC236}">
                <a16:creationId xmlns:a16="http://schemas.microsoft.com/office/drawing/2014/main" id="{8DDA345F-D040-9FBA-A0E7-D2D54E0F6009}"/>
              </a:ext>
            </a:extLst>
          </p:cNvPr>
          <p:cNvSpPr>
            <a:spLocks noChangeArrowheads="1"/>
          </p:cNvSpPr>
          <p:nvPr/>
        </p:nvSpPr>
        <p:spPr bwMode="auto">
          <a:xfrm>
            <a:off x="1870229" y="6308324"/>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动态链</a:t>
            </a:r>
          </a:p>
        </p:txBody>
      </p:sp>
      <p:sp>
        <p:nvSpPr>
          <p:cNvPr id="133154" name="Freeform 33">
            <a:extLst>
              <a:ext uri="{FF2B5EF4-FFF2-40B4-BE49-F238E27FC236}">
                <a16:creationId xmlns:a16="http://schemas.microsoft.com/office/drawing/2014/main" id="{7B8CE2F8-1C12-4A95-5E75-7040192CAF25}"/>
              </a:ext>
            </a:extLst>
          </p:cNvPr>
          <p:cNvSpPr>
            <a:spLocks noChangeArrowheads="1"/>
          </p:cNvSpPr>
          <p:nvPr/>
        </p:nvSpPr>
        <p:spPr bwMode="auto">
          <a:xfrm>
            <a:off x="2632229" y="4631924"/>
            <a:ext cx="228600" cy="15240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3155" name="Rectangle 34">
            <a:extLst>
              <a:ext uri="{FF2B5EF4-FFF2-40B4-BE49-F238E27FC236}">
                <a16:creationId xmlns:a16="http://schemas.microsoft.com/office/drawing/2014/main" id="{FBD02F2A-FEF8-C064-0F3A-FB23BA071224}"/>
              </a:ext>
            </a:extLst>
          </p:cNvPr>
          <p:cNvSpPr>
            <a:spLocks noChangeArrowheads="1"/>
          </p:cNvSpPr>
          <p:nvPr/>
        </p:nvSpPr>
        <p:spPr bwMode="auto">
          <a:xfrm>
            <a:off x="5146829" y="6308324"/>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静态链</a:t>
            </a:r>
          </a:p>
        </p:txBody>
      </p:sp>
      <p:sp>
        <p:nvSpPr>
          <p:cNvPr id="133156" name="Freeform 35">
            <a:extLst>
              <a:ext uri="{FF2B5EF4-FFF2-40B4-BE49-F238E27FC236}">
                <a16:creationId xmlns:a16="http://schemas.microsoft.com/office/drawing/2014/main" id="{39709F58-1597-BE21-5679-A32FDD028385}"/>
              </a:ext>
            </a:extLst>
          </p:cNvPr>
          <p:cNvSpPr>
            <a:spLocks noChangeArrowheads="1"/>
          </p:cNvSpPr>
          <p:nvPr/>
        </p:nvSpPr>
        <p:spPr bwMode="auto">
          <a:xfrm>
            <a:off x="5299229" y="4022324"/>
            <a:ext cx="457200" cy="2133600"/>
          </a:xfrm>
          <a:custGeom>
            <a:avLst/>
            <a:gdLst>
              <a:gd name="T0" fmla="*/ 0 w 288"/>
              <a:gd name="T1" fmla="*/ 0 h 1344"/>
              <a:gd name="T2" fmla="*/ 288 w 288"/>
              <a:gd name="T3" fmla="*/ 0 h 1344"/>
              <a:gd name="T4" fmla="*/ 288 w 288"/>
              <a:gd name="T5" fmla="*/ 1344 h 1344"/>
              <a:gd name="T6" fmla="*/ 0 w 288"/>
              <a:gd name="T7" fmla="*/ 1344 h 1344"/>
            </a:gdLst>
            <a:ahLst/>
            <a:cxnLst>
              <a:cxn ang="0">
                <a:pos x="T0" y="T1"/>
              </a:cxn>
              <a:cxn ang="0">
                <a:pos x="T2" y="T3"/>
              </a:cxn>
              <a:cxn ang="0">
                <a:pos x="T4" y="T5"/>
              </a:cxn>
              <a:cxn ang="0">
                <a:pos x="T6" y="T7"/>
              </a:cxn>
            </a:cxnLst>
            <a:rect l="0" t="0" r="r" b="b"/>
            <a:pathLst>
              <a:path w="288" h="1344">
                <a:moveTo>
                  <a:pt x="0" y="0"/>
                </a:moveTo>
                <a:lnTo>
                  <a:pt x="288" y="0"/>
                </a:lnTo>
                <a:lnTo>
                  <a:pt x="288" y="1344"/>
                </a:lnTo>
                <a:lnTo>
                  <a:pt x="0" y="1344"/>
                </a:ln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3160" name="Rectangle 39">
            <a:extLst>
              <a:ext uri="{FF2B5EF4-FFF2-40B4-BE49-F238E27FC236}">
                <a16:creationId xmlns:a16="http://schemas.microsoft.com/office/drawing/2014/main" id="{06EEDC8F-5906-D118-53C8-32B67243D749}"/>
              </a:ext>
            </a:extLst>
          </p:cNvPr>
          <p:cNvSpPr>
            <a:spLocks noChangeArrowheads="1"/>
          </p:cNvSpPr>
          <p:nvPr/>
        </p:nvSpPr>
        <p:spPr bwMode="auto">
          <a:xfrm>
            <a:off x="2733036" y="2674485"/>
            <a:ext cx="533400" cy="304800"/>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sp>
        <p:nvSpPr>
          <p:cNvPr id="133163" name="Rectangle 42">
            <a:extLst>
              <a:ext uri="{FF2B5EF4-FFF2-40B4-BE49-F238E27FC236}">
                <a16:creationId xmlns:a16="http://schemas.microsoft.com/office/drawing/2014/main" id="{6CD66218-8B0A-2722-F7B3-FA46CDA4C36B}"/>
              </a:ext>
            </a:extLst>
          </p:cNvPr>
          <p:cNvSpPr>
            <a:spLocks noChangeArrowheads="1"/>
          </p:cNvSpPr>
          <p:nvPr/>
        </p:nvSpPr>
        <p:spPr bwMode="auto">
          <a:xfrm>
            <a:off x="2733036" y="2025594"/>
            <a:ext cx="533400" cy="304800"/>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13</a:t>
            </a:r>
          </a:p>
        </p:txBody>
      </p:sp>
      <p:sp>
        <p:nvSpPr>
          <p:cNvPr id="133166" name="Rectangle 45">
            <a:extLst>
              <a:ext uri="{FF2B5EF4-FFF2-40B4-BE49-F238E27FC236}">
                <a16:creationId xmlns:a16="http://schemas.microsoft.com/office/drawing/2014/main" id="{114A07EF-A4FF-4A0F-6211-A9FCEAD663E3}"/>
              </a:ext>
            </a:extLst>
          </p:cNvPr>
          <p:cNvSpPr>
            <a:spLocks noChangeArrowheads="1"/>
          </p:cNvSpPr>
          <p:nvPr/>
        </p:nvSpPr>
        <p:spPr bwMode="auto">
          <a:xfrm>
            <a:off x="2733036" y="1728930"/>
            <a:ext cx="533400" cy="304800"/>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14</a:t>
            </a:r>
          </a:p>
        </p:txBody>
      </p:sp>
      <p:sp>
        <p:nvSpPr>
          <p:cNvPr id="133169" name="Rectangle 48">
            <a:extLst>
              <a:ext uri="{FF2B5EF4-FFF2-40B4-BE49-F238E27FC236}">
                <a16:creationId xmlns:a16="http://schemas.microsoft.com/office/drawing/2014/main" id="{D056330C-1980-7561-11C7-D5115B9F5605}"/>
              </a:ext>
            </a:extLst>
          </p:cNvPr>
          <p:cNvSpPr>
            <a:spLocks noChangeArrowheads="1"/>
          </p:cNvSpPr>
          <p:nvPr/>
        </p:nvSpPr>
        <p:spPr bwMode="auto">
          <a:xfrm>
            <a:off x="2733036" y="1432266"/>
            <a:ext cx="533400" cy="304800"/>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15</a:t>
            </a:r>
          </a:p>
        </p:txBody>
      </p:sp>
      <p:sp>
        <p:nvSpPr>
          <p:cNvPr id="133172" name="Rectangle 51">
            <a:extLst>
              <a:ext uri="{FF2B5EF4-FFF2-40B4-BE49-F238E27FC236}">
                <a16:creationId xmlns:a16="http://schemas.microsoft.com/office/drawing/2014/main" id="{1DDDFD2B-F727-CFBD-52B0-FEBE72D5046E}"/>
              </a:ext>
            </a:extLst>
          </p:cNvPr>
          <p:cNvSpPr>
            <a:spLocks noChangeArrowheads="1"/>
          </p:cNvSpPr>
          <p:nvPr/>
        </p:nvSpPr>
        <p:spPr bwMode="auto">
          <a:xfrm>
            <a:off x="2733036" y="1135602"/>
            <a:ext cx="533400" cy="304800"/>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dirty="0">
                <a:latin typeface="Times New Roman" panose="02020603050405020304" pitchFamily="18" charset="0"/>
                <a:ea typeface="楷体_GB2312" pitchFamily="49" charset="-122"/>
              </a:rPr>
              <a:t>16</a:t>
            </a:r>
          </a:p>
        </p:txBody>
      </p:sp>
      <p:sp>
        <p:nvSpPr>
          <p:cNvPr id="2610228" name="Freeform 52">
            <a:extLst>
              <a:ext uri="{FF2B5EF4-FFF2-40B4-BE49-F238E27FC236}">
                <a16:creationId xmlns:a16="http://schemas.microsoft.com/office/drawing/2014/main" id="{73760EAE-23BC-D0DA-D894-BBD8E3971D41}"/>
              </a:ext>
            </a:extLst>
          </p:cNvPr>
          <p:cNvSpPr>
            <a:spLocks noChangeArrowheads="1"/>
          </p:cNvSpPr>
          <p:nvPr/>
        </p:nvSpPr>
        <p:spPr bwMode="auto">
          <a:xfrm>
            <a:off x="2648105" y="2899962"/>
            <a:ext cx="212725" cy="1655762"/>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610229" name="Freeform 53">
            <a:extLst>
              <a:ext uri="{FF2B5EF4-FFF2-40B4-BE49-F238E27FC236}">
                <a16:creationId xmlns:a16="http://schemas.microsoft.com/office/drawing/2014/main" id="{689037D2-3CFC-4384-F75C-A4DEAF6D960D}"/>
              </a:ext>
            </a:extLst>
          </p:cNvPr>
          <p:cNvSpPr>
            <a:spLocks noChangeArrowheads="1"/>
          </p:cNvSpPr>
          <p:nvPr/>
        </p:nvSpPr>
        <p:spPr bwMode="auto">
          <a:xfrm>
            <a:off x="5299229" y="2193524"/>
            <a:ext cx="457200" cy="3962400"/>
          </a:xfrm>
          <a:custGeom>
            <a:avLst/>
            <a:gdLst>
              <a:gd name="T0" fmla="*/ 0 w 288"/>
              <a:gd name="T1" fmla="*/ 0 h 1344"/>
              <a:gd name="T2" fmla="*/ 288 w 288"/>
              <a:gd name="T3" fmla="*/ 0 h 1344"/>
              <a:gd name="T4" fmla="*/ 288 w 288"/>
              <a:gd name="T5" fmla="*/ 1344 h 1344"/>
              <a:gd name="T6" fmla="*/ 0 w 288"/>
              <a:gd name="T7" fmla="*/ 1344 h 1344"/>
            </a:gdLst>
            <a:ahLst/>
            <a:cxnLst>
              <a:cxn ang="0">
                <a:pos x="T0" y="T1"/>
              </a:cxn>
              <a:cxn ang="0">
                <a:pos x="T2" y="T3"/>
              </a:cxn>
              <a:cxn ang="0">
                <a:pos x="T4" y="T5"/>
              </a:cxn>
              <a:cxn ang="0">
                <a:pos x="T6" y="T7"/>
              </a:cxn>
            </a:cxnLst>
            <a:rect l="0" t="0" r="r" b="b"/>
            <a:pathLst>
              <a:path w="288" h="1344">
                <a:moveTo>
                  <a:pt x="0" y="0"/>
                </a:moveTo>
                <a:lnTo>
                  <a:pt x="288" y="0"/>
                </a:lnTo>
                <a:lnTo>
                  <a:pt x="288" y="1344"/>
                </a:lnTo>
                <a:lnTo>
                  <a:pt x="0" y="1344"/>
                </a:ln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610230" name="Text Box 54">
            <a:extLst>
              <a:ext uri="{FF2B5EF4-FFF2-40B4-BE49-F238E27FC236}">
                <a16:creationId xmlns:a16="http://schemas.microsoft.com/office/drawing/2014/main" id="{6319AF65-68C8-8EA0-FE7E-5E21FDFA4FD5}"/>
              </a:ext>
            </a:extLst>
          </p:cNvPr>
          <p:cNvSpPr txBox="1">
            <a:spLocks noChangeArrowheads="1"/>
          </p:cNvSpPr>
          <p:nvPr/>
        </p:nvSpPr>
        <p:spPr bwMode="auto">
          <a:xfrm>
            <a:off x="6743701" y="1951039"/>
            <a:ext cx="3673475" cy="160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nSpc>
                <a:spcPct val="120000"/>
              </a:lnSpc>
            </a:pPr>
            <a:r>
              <a:rPr lang="zh-CN" altLang="en-US" sz="3600">
                <a:solidFill>
                  <a:srgbClr val="FF3300"/>
                </a:solidFill>
                <a:latin typeface="Times New Roman" panose="02020603050405020304" pitchFamily="18" charset="0"/>
                <a:ea typeface="楷体_GB2312" pitchFamily="49" charset="-122"/>
              </a:rPr>
              <a:t>问：</a:t>
            </a:r>
            <a:r>
              <a:rPr lang="zh-CN" altLang="en-US" sz="2400">
                <a:latin typeface="Times New Roman" panose="02020603050405020304" pitchFamily="18" charset="0"/>
                <a:ea typeface="楷体_GB2312" pitchFamily="49" charset="-122"/>
              </a:rPr>
              <a:t>第</a:t>
            </a:r>
            <a:r>
              <a:rPr lang="en-US" altLang="zh-CN" sz="2400">
                <a:latin typeface="Times New Roman" panose="02020603050405020304" pitchFamily="18" charset="0"/>
                <a:ea typeface="楷体_GB2312" pitchFamily="49" charset="-122"/>
              </a:rPr>
              <a:t>N</a:t>
            </a:r>
            <a:r>
              <a:rPr lang="zh-CN" altLang="en-US" sz="2400">
                <a:latin typeface="Times New Roman" panose="02020603050405020304" pitchFamily="18" charset="0"/>
                <a:ea typeface="楷体_GB2312" pitchFamily="49" charset="-122"/>
              </a:rPr>
              <a:t>层过程调用第 </a:t>
            </a:r>
            <a:r>
              <a:rPr lang="en-US" altLang="zh-CN" sz="2400">
                <a:latin typeface="Times New Roman" panose="02020603050405020304" pitchFamily="18" charset="0"/>
                <a:ea typeface="楷体_GB2312" pitchFamily="49" charset="-122"/>
              </a:rPr>
              <a:t>N</a:t>
            </a:r>
            <a:r>
              <a:rPr lang="zh-CN" altLang="en-US" sz="2400">
                <a:latin typeface="Times New Roman" panose="02020603050405020304" pitchFamily="18" charset="0"/>
                <a:ea typeface="楷体_GB2312" pitchFamily="49" charset="-122"/>
              </a:rPr>
              <a:t>层过程，如何确定被调用过程</a:t>
            </a:r>
            <a:r>
              <a:rPr lang="en-US" altLang="zh-CN" sz="2400">
                <a:latin typeface="Times New Roman" panose="02020603050405020304" pitchFamily="18" charset="0"/>
                <a:ea typeface="楷体_GB2312" pitchFamily="49" charset="-122"/>
              </a:rPr>
              <a:t>(</a:t>
            </a:r>
            <a:r>
              <a:rPr lang="zh-CN" altLang="en-US" sz="2400">
                <a:latin typeface="Times New Roman" panose="02020603050405020304" pitchFamily="18" charset="0"/>
                <a:ea typeface="楷体_GB2312" pitchFamily="49" charset="-122"/>
              </a:rPr>
              <a:t>第 </a:t>
            </a:r>
            <a:r>
              <a:rPr lang="en-US" altLang="zh-CN" sz="2400">
                <a:latin typeface="Times New Roman" panose="02020603050405020304" pitchFamily="18" charset="0"/>
                <a:ea typeface="楷体_GB2312" pitchFamily="49" charset="-122"/>
              </a:rPr>
              <a:t>N</a:t>
            </a:r>
            <a:r>
              <a:rPr lang="zh-CN" altLang="en-US" sz="2400">
                <a:latin typeface="Times New Roman" panose="02020603050405020304" pitchFamily="18" charset="0"/>
                <a:ea typeface="楷体_GB2312" pitchFamily="49" charset="-122"/>
              </a:rPr>
              <a:t>层</a:t>
            </a:r>
            <a:r>
              <a:rPr lang="en-US" altLang="zh-CN" sz="2400">
                <a:latin typeface="Times New Roman" panose="02020603050405020304" pitchFamily="18" charset="0"/>
                <a:ea typeface="楷体_GB2312" pitchFamily="49" charset="-122"/>
              </a:rPr>
              <a:t>) </a:t>
            </a:r>
            <a:r>
              <a:rPr lang="zh-CN" altLang="en-US" sz="2400">
                <a:latin typeface="Times New Roman" panose="02020603050405020304" pitchFamily="18" charset="0"/>
                <a:ea typeface="楷体_GB2312" pitchFamily="49" charset="-122"/>
              </a:rPr>
              <a:t>的静态链？</a:t>
            </a:r>
          </a:p>
        </p:txBody>
      </p:sp>
      <p:sp>
        <p:nvSpPr>
          <p:cNvPr id="2610231" name="Text Box 55">
            <a:extLst>
              <a:ext uri="{FF2B5EF4-FFF2-40B4-BE49-F238E27FC236}">
                <a16:creationId xmlns:a16="http://schemas.microsoft.com/office/drawing/2014/main" id="{FACC7A87-30A4-C0F4-4C19-048FA532090F}"/>
              </a:ext>
            </a:extLst>
          </p:cNvPr>
          <p:cNvSpPr txBox="1">
            <a:spLocks noChangeArrowheads="1"/>
          </p:cNvSpPr>
          <p:nvPr/>
        </p:nvSpPr>
        <p:spPr bwMode="auto">
          <a:xfrm>
            <a:off x="6742114" y="4365626"/>
            <a:ext cx="3673475" cy="11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lnSpc>
                <a:spcPct val="120000"/>
              </a:lnSpc>
            </a:pPr>
            <a:r>
              <a:rPr lang="zh-CN" altLang="en-US" sz="3600" dirty="0">
                <a:solidFill>
                  <a:srgbClr val="FF3300"/>
                </a:solidFill>
                <a:latin typeface="Times New Roman" panose="02020603050405020304" pitchFamily="18" charset="0"/>
                <a:ea typeface="楷体_GB2312" pitchFamily="49" charset="-122"/>
              </a:rPr>
              <a:t>答：</a:t>
            </a:r>
            <a:r>
              <a:rPr lang="zh-CN" altLang="en-US" sz="2400" dirty="0">
                <a:latin typeface="Times New Roman" panose="02020603050405020304" pitchFamily="18" charset="0"/>
                <a:ea typeface="楷体_GB2312" pitchFamily="49" charset="-122"/>
              </a:rPr>
              <a:t>调用过程</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第</a:t>
            </a:r>
            <a:r>
              <a:rPr lang="en-US" altLang="zh-CN" sz="2400" dirty="0">
                <a:latin typeface="Times New Roman" panose="02020603050405020304" pitchFamily="18" charset="0"/>
                <a:ea typeface="楷体_GB2312" pitchFamily="49" charset="-122"/>
              </a:rPr>
              <a:t>N</a:t>
            </a:r>
            <a:r>
              <a:rPr lang="zh-CN" altLang="en-US" sz="2400" dirty="0">
                <a:latin typeface="Times New Roman" panose="02020603050405020304" pitchFamily="18" charset="0"/>
                <a:ea typeface="楷体_GB2312" pitchFamily="49" charset="-122"/>
              </a:rPr>
              <a:t>层过程</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的静态链的值。</a:t>
            </a:r>
          </a:p>
        </p:txBody>
      </p:sp>
      <p:sp>
        <p:nvSpPr>
          <p:cNvPr id="133179" name="Rectangle 58">
            <a:extLst>
              <a:ext uri="{FF2B5EF4-FFF2-40B4-BE49-F238E27FC236}">
                <a16:creationId xmlns:a16="http://schemas.microsoft.com/office/drawing/2014/main" id="{FA701D7B-D0A0-E531-0231-EF7148FFD389}"/>
              </a:ext>
            </a:extLst>
          </p:cNvPr>
          <p:cNvSpPr>
            <a:spLocks noChangeArrowheads="1"/>
          </p:cNvSpPr>
          <p:nvPr/>
        </p:nvSpPr>
        <p:spPr bwMode="auto">
          <a:xfrm>
            <a:off x="2731449" y="2322258"/>
            <a:ext cx="522371" cy="360363"/>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dirty="0">
                <a:latin typeface="Times New Roman" panose="02020603050405020304" pitchFamily="18" charset="0"/>
                <a:ea typeface="楷体_GB2312" pitchFamily="49" charset="-122"/>
              </a:rPr>
              <a:t>12</a:t>
            </a:r>
          </a:p>
        </p:txBody>
      </p:sp>
      <p:sp>
        <p:nvSpPr>
          <p:cNvPr id="133182" name="Rectangle 61">
            <a:extLst>
              <a:ext uri="{FF2B5EF4-FFF2-40B4-BE49-F238E27FC236}">
                <a16:creationId xmlns:a16="http://schemas.microsoft.com/office/drawing/2014/main" id="{DD4A2F87-283F-F743-7C63-2CFB827BA049}"/>
              </a:ext>
            </a:extLst>
          </p:cNvPr>
          <p:cNvSpPr>
            <a:spLocks noChangeArrowheads="1"/>
          </p:cNvSpPr>
          <p:nvPr/>
        </p:nvSpPr>
        <p:spPr bwMode="auto">
          <a:xfrm>
            <a:off x="2745653" y="5645888"/>
            <a:ext cx="508167" cy="37465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a:t>
            </a:r>
          </a:p>
        </p:txBody>
      </p:sp>
      <p:sp>
        <p:nvSpPr>
          <p:cNvPr id="133124" name="Rectangle 3">
            <a:extLst>
              <a:ext uri="{FF2B5EF4-FFF2-40B4-BE49-F238E27FC236}">
                <a16:creationId xmlns:a16="http://schemas.microsoft.com/office/drawing/2014/main" id="{E9DFF4FE-9FB8-1D0C-344E-9963045FDED9}"/>
              </a:ext>
            </a:extLst>
          </p:cNvPr>
          <p:cNvSpPr>
            <a:spLocks noChangeArrowheads="1"/>
          </p:cNvSpPr>
          <p:nvPr/>
        </p:nvSpPr>
        <p:spPr bwMode="auto">
          <a:xfrm>
            <a:off x="3241829" y="6003524"/>
            <a:ext cx="2057400" cy="30480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3127" name="Rectangle 6">
            <a:extLst>
              <a:ext uri="{FF2B5EF4-FFF2-40B4-BE49-F238E27FC236}">
                <a16:creationId xmlns:a16="http://schemas.microsoft.com/office/drawing/2014/main" id="{1F4F0098-63F0-8EDE-703B-83A1312A6F3C}"/>
              </a:ext>
            </a:extLst>
          </p:cNvPr>
          <p:cNvSpPr>
            <a:spLocks noChangeArrowheads="1"/>
          </p:cNvSpPr>
          <p:nvPr/>
        </p:nvSpPr>
        <p:spPr bwMode="auto">
          <a:xfrm>
            <a:off x="3241829" y="5391740"/>
            <a:ext cx="2057400" cy="30480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3130" name="Rectangle 9">
            <a:extLst>
              <a:ext uri="{FF2B5EF4-FFF2-40B4-BE49-F238E27FC236}">
                <a16:creationId xmlns:a16="http://schemas.microsoft.com/office/drawing/2014/main" id="{8C542236-AA34-4F50-9FFC-CDC2CE64D689}"/>
              </a:ext>
            </a:extLst>
          </p:cNvPr>
          <p:cNvSpPr>
            <a:spLocks noChangeArrowheads="1"/>
          </p:cNvSpPr>
          <p:nvPr/>
        </p:nvSpPr>
        <p:spPr bwMode="auto">
          <a:xfrm>
            <a:off x="3241829" y="5091405"/>
            <a:ext cx="2057400" cy="30480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a</a:t>
            </a:r>
          </a:p>
        </p:txBody>
      </p:sp>
      <p:sp>
        <p:nvSpPr>
          <p:cNvPr id="133133" name="Rectangle 12">
            <a:extLst>
              <a:ext uri="{FF2B5EF4-FFF2-40B4-BE49-F238E27FC236}">
                <a16:creationId xmlns:a16="http://schemas.microsoft.com/office/drawing/2014/main" id="{125D9546-1980-A5BA-5084-18F422F14D27}"/>
              </a:ext>
            </a:extLst>
          </p:cNvPr>
          <p:cNvSpPr>
            <a:spLocks noChangeArrowheads="1"/>
          </p:cNvSpPr>
          <p:nvPr/>
        </p:nvSpPr>
        <p:spPr bwMode="auto">
          <a:xfrm>
            <a:off x="3241829" y="4791070"/>
            <a:ext cx="2057400" cy="30480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x</a:t>
            </a:r>
          </a:p>
        </p:txBody>
      </p:sp>
      <p:sp>
        <p:nvSpPr>
          <p:cNvPr id="133136" name="Rectangle 15">
            <a:extLst>
              <a:ext uri="{FF2B5EF4-FFF2-40B4-BE49-F238E27FC236}">
                <a16:creationId xmlns:a16="http://schemas.microsoft.com/office/drawing/2014/main" id="{2E647050-EF47-27A5-27FF-FBA45D29E212}"/>
              </a:ext>
            </a:extLst>
          </p:cNvPr>
          <p:cNvSpPr>
            <a:spLocks noChangeArrowheads="1"/>
          </p:cNvSpPr>
          <p:nvPr/>
        </p:nvSpPr>
        <p:spPr bwMode="auto">
          <a:xfrm>
            <a:off x="3241829" y="4490735"/>
            <a:ext cx="2057400" cy="304800"/>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3140" name="Rectangle 19">
            <a:extLst>
              <a:ext uri="{FF2B5EF4-FFF2-40B4-BE49-F238E27FC236}">
                <a16:creationId xmlns:a16="http://schemas.microsoft.com/office/drawing/2014/main" id="{5DA43ACD-0432-248C-649C-E67D97AC094E}"/>
              </a:ext>
            </a:extLst>
          </p:cNvPr>
          <p:cNvSpPr>
            <a:spLocks noChangeArrowheads="1"/>
          </p:cNvSpPr>
          <p:nvPr/>
        </p:nvSpPr>
        <p:spPr bwMode="auto">
          <a:xfrm>
            <a:off x="3241829" y="3885302"/>
            <a:ext cx="2057400" cy="304800"/>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3143" name="Rectangle 22">
            <a:extLst>
              <a:ext uri="{FF2B5EF4-FFF2-40B4-BE49-F238E27FC236}">
                <a16:creationId xmlns:a16="http://schemas.microsoft.com/office/drawing/2014/main" id="{A9BAFD2A-D293-E4F3-564A-44171CA64322}"/>
              </a:ext>
            </a:extLst>
          </p:cNvPr>
          <p:cNvSpPr>
            <a:spLocks noChangeArrowheads="1"/>
          </p:cNvSpPr>
          <p:nvPr/>
        </p:nvSpPr>
        <p:spPr bwMode="auto">
          <a:xfrm>
            <a:off x="3241829" y="3584967"/>
            <a:ext cx="2057400" cy="304800"/>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33146" name="Rectangle 25">
            <a:extLst>
              <a:ext uri="{FF2B5EF4-FFF2-40B4-BE49-F238E27FC236}">
                <a16:creationId xmlns:a16="http://schemas.microsoft.com/office/drawing/2014/main" id="{0C178550-FB2C-65C7-C00E-BBC4031702FC}"/>
              </a:ext>
            </a:extLst>
          </p:cNvPr>
          <p:cNvSpPr>
            <a:spLocks noChangeArrowheads="1"/>
          </p:cNvSpPr>
          <p:nvPr/>
        </p:nvSpPr>
        <p:spPr bwMode="auto">
          <a:xfrm>
            <a:off x="3241829" y="3284632"/>
            <a:ext cx="2057400" cy="304800"/>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33149" name="Rectangle 28">
            <a:extLst>
              <a:ext uri="{FF2B5EF4-FFF2-40B4-BE49-F238E27FC236}">
                <a16:creationId xmlns:a16="http://schemas.microsoft.com/office/drawing/2014/main" id="{A416ADE0-361B-0D3A-B7CB-F905B027A800}"/>
              </a:ext>
            </a:extLst>
          </p:cNvPr>
          <p:cNvSpPr>
            <a:spLocks noChangeArrowheads="1"/>
          </p:cNvSpPr>
          <p:nvPr/>
        </p:nvSpPr>
        <p:spPr bwMode="auto">
          <a:xfrm>
            <a:off x="3241829" y="2984297"/>
            <a:ext cx="2057400" cy="304800"/>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33159" name="Rectangle 38">
            <a:extLst>
              <a:ext uri="{FF2B5EF4-FFF2-40B4-BE49-F238E27FC236}">
                <a16:creationId xmlns:a16="http://schemas.microsoft.com/office/drawing/2014/main" id="{0E2FE462-5255-0C39-43B6-D0704763518F}"/>
              </a:ext>
            </a:extLst>
          </p:cNvPr>
          <p:cNvSpPr>
            <a:spLocks noChangeArrowheads="1"/>
          </p:cNvSpPr>
          <p:nvPr/>
        </p:nvSpPr>
        <p:spPr bwMode="auto">
          <a:xfrm>
            <a:off x="3241829" y="2683962"/>
            <a:ext cx="2057400" cy="304800"/>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sp>
        <p:nvSpPr>
          <p:cNvPr id="133162" name="Rectangle 41">
            <a:extLst>
              <a:ext uri="{FF2B5EF4-FFF2-40B4-BE49-F238E27FC236}">
                <a16:creationId xmlns:a16="http://schemas.microsoft.com/office/drawing/2014/main" id="{C9EF461D-5B73-8546-DED3-AD5524D3BFC2}"/>
              </a:ext>
            </a:extLst>
          </p:cNvPr>
          <p:cNvSpPr>
            <a:spLocks noChangeArrowheads="1"/>
          </p:cNvSpPr>
          <p:nvPr/>
        </p:nvSpPr>
        <p:spPr bwMode="auto">
          <a:xfrm>
            <a:off x="3241829" y="2027729"/>
            <a:ext cx="2057400" cy="304800"/>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3165" name="Rectangle 44">
            <a:extLst>
              <a:ext uri="{FF2B5EF4-FFF2-40B4-BE49-F238E27FC236}">
                <a16:creationId xmlns:a16="http://schemas.microsoft.com/office/drawing/2014/main" id="{F91861CC-E7E1-9565-A811-3A6DB69C34B9}"/>
              </a:ext>
            </a:extLst>
          </p:cNvPr>
          <p:cNvSpPr>
            <a:spLocks noChangeArrowheads="1"/>
          </p:cNvSpPr>
          <p:nvPr/>
        </p:nvSpPr>
        <p:spPr bwMode="auto">
          <a:xfrm>
            <a:off x="3241829" y="1727394"/>
            <a:ext cx="2057400" cy="304800"/>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33168" name="Rectangle 47">
            <a:extLst>
              <a:ext uri="{FF2B5EF4-FFF2-40B4-BE49-F238E27FC236}">
                <a16:creationId xmlns:a16="http://schemas.microsoft.com/office/drawing/2014/main" id="{E4804B71-CCEB-2151-4B93-C20289E972A5}"/>
              </a:ext>
            </a:extLst>
          </p:cNvPr>
          <p:cNvSpPr>
            <a:spLocks noChangeArrowheads="1"/>
          </p:cNvSpPr>
          <p:nvPr/>
        </p:nvSpPr>
        <p:spPr bwMode="auto">
          <a:xfrm>
            <a:off x="3241829" y="1427059"/>
            <a:ext cx="2057400" cy="304800"/>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b(</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33171" name="Rectangle 50">
            <a:extLst>
              <a:ext uri="{FF2B5EF4-FFF2-40B4-BE49-F238E27FC236}">
                <a16:creationId xmlns:a16="http://schemas.microsoft.com/office/drawing/2014/main" id="{C7DF341F-88C5-34E2-986A-EB696FB587B2}"/>
              </a:ext>
            </a:extLst>
          </p:cNvPr>
          <p:cNvSpPr>
            <a:spLocks noChangeArrowheads="1"/>
          </p:cNvSpPr>
          <p:nvPr/>
        </p:nvSpPr>
        <p:spPr bwMode="auto">
          <a:xfrm>
            <a:off x="3241829" y="1126724"/>
            <a:ext cx="2057400" cy="304800"/>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33177" name="Rectangle 56">
            <a:extLst>
              <a:ext uri="{FF2B5EF4-FFF2-40B4-BE49-F238E27FC236}">
                <a16:creationId xmlns:a16="http://schemas.microsoft.com/office/drawing/2014/main" id="{CEAF84FE-E926-A7A4-7F88-FBF8AC294AF4}"/>
              </a:ext>
            </a:extLst>
          </p:cNvPr>
          <p:cNvSpPr>
            <a:spLocks noChangeArrowheads="1"/>
          </p:cNvSpPr>
          <p:nvPr/>
        </p:nvSpPr>
        <p:spPr bwMode="auto">
          <a:xfrm>
            <a:off x="3239616" y="4185637"/>
            <a:ext cx="2057400" cy="309563"/>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3180" name="Rectangle 59">
            <a:extLst>
              <a:ext uri="{FF2B5EF4-FFF2-40B4-BE49-F238E27FC236}">
                <a16:creationId xmlns:a16="http://schemas.microsoft.com/office/drawing/2014/main" id="{DC644437-87E2-B80F-62FA-F2F03F887D1A}"/>
              </a:ext>
            </a:extLst>
          </p:cNvPr>
          <p:cNvSpPr>
            <a:spLocks noChangeArrowheads="1"/>
          </p:cNvSpPr>
          <p:nvPr/>
        </p:nvSpPr>
        <p:spPr bwMode="auto">
          <a:xfrm>
            <a:off x="3239616" y="2328064"/>
            <a:ext cx="2059613" cy="360363"/>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3183" name="Rectangle 62">
            <a:extLst>
              <a:ext uri="{FF2B5EF4-FFF2-40B4-BE49-F238E27FC236}">
                <a16:creationId xmlns:a16="http://schemas.microsoft.com/office/drawing/2014/main" id="{55D4A723-2756-A838-5B3B-4AC8A58E58B2}"/>
              </a:ext>
            </a:extLst>
          </p:cNvPr>
          <p:cNvSpPr>
            <a:spLocks noChangeArrowheads="1"/>
          </p:cNvSpPr>
          <p:nvPr/>
        </p:nvSpPr>
        <p:spPr bwMode="auto">
          <a:xfrm>
            <a:off x="3239616" y="5692075"/>
            <a:ext cx="2060561" cy="315913"/>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102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610207">
                                            <p:txEl>
                                              <p:pRg st="0" end="0"/>
                                            </p:txEl>
                                          </p:spTgt>
                                        </p:tgtEl>
                                        <p:attrNameLst>
                                          <p:attrName>style.visibility</p:attrName>
                                        </p:attrNameLst>
                                      </p:cBhvr>
                                      <p:to>
                                        <p:strVal val="visible"/>
                                      </p:to>
                                    </p:set>
                                    <p:animEffect transition="in" filter="wipe(down)">
                                      <p:cBhvr>
                                        <p:cTn id="11" dur="500"/>
                                        <p:tgtEl>
                                          <p:spTgt spid="261020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610206">
                                            <p:txEl>
                                              <p:pRg st="0" end="0"/>
                                            </p:txEl>
                                          </p:spTgt>
                                        </p:tgtEl>
                                        <p:attrNameLst>
                                          <p:attrName>style.visibility</p:attrName>
                                        </p:attrNameLst>
                                      </p:cBhvr>
                                      <p:to>
                                        <p:strVal val="visible"/>
                                      </p:to>
                                    </p:set>
                                    <p:animEffect transition="in" filter="wipe(up)">
                                      <p:cBhvr>
                                        <p:cTn id="16" dur="500"/>
                                        <p:tgtEl>
                                          <p:spTgt spid="261020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610228">
                                            <p:bg/>
                                          </p:spTgt>
                                        </p:tgtEl>
                                        <p:attrNameLst>
                                          <p:attrName>style.visibility</p:attrName>
                                        </p:attrNameLst>
                                      </p:cBhvr>
                                      <p:to>
                                        <p:strVal val="visible"/>
                                      </p:to>
                                    </p:set>
                                    <p:animEffect transition="in" filter="wipe(up)">
                                      <p:cBhvr>
                                        <p:cTn id="21" dur="500"/>
                                        <p:tgtEl>
                                          <p:spTgt spid="2610228">
                                            <p:bg/>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nodePh="1">
                                  <p:stCondLst>
                                    <p:cond delay="0"/>
                                  </p:stCondLst>
                                  <p:endCondLst>
                                    <p:cond evt="begin" delay="0">
                                      <p:tn val="24"/>
                                    </p:cond>
                                  </p:endCondLst>
                                  <p:childTnLst>
                                    <p:set>
                                      <p:cBhvr>
                                        <p:cTn id="25" dur="1" fill="hold">
                                          <p:stCondLst>
                                            <p:cond delay="0"/>
                                          </p:stCondLst>
                                        </p:cTn>
                                        <p:tgtEl>
                                          <p:spTgt spid="2610228">
                                            <p:txEl>
                                              <p:pRg st="0" end="0"/>
                                            </p:txEl>
                                          </p:spTgt>
                                        </p:tgtEl>
                                        <p:attrNameLst>
                                          <p:attrName>style.visibility</p:attrName>
                                        </p:attrNameLst>
                                      </p:cBhvr>
                                      <p:to>
                                        <p:strVal val="visible"/>
                                      </p:to>
                                    </p:set>
                                    <p:animEffect transition="in" filter="wipe(up)">
                                      <p:cBhvr>
                                        <p:cTn id="26" dur="500"/>
                                        <p:tgtEl>
                                          <p:spTgt spid="2610228">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610229">
                                            <p:bg/>
                                          </p:spTgt>
                                        </p:tgtEl>
                                        <p:attrNameLst>
                                          <p:attrName>style.visibility</p:attrName>
                                        </p:attrNameLst>
                                      </p:cBhvr>
                                      <p:to>
                                        <p:strVal val="visible"/>
                                      </p:to>
                                    </p:set>
                                    <p:animEffect transition="in" filter="wipe(up)">
                                      <p:cBhvr>
                                        <p:cTn id="31" dur="500"/>
                                        <p:tgtEl>
                                          <p:spTgt spid="2610229">
                                            <p:bg/>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nodePh="1">
                                  <p:stCondLst>
                                    <p:cond delay="0"/>
                                  </p:stCondLst>
                                  <p:endCondLst>
                                    <p:cond evt="begin" delay="0">
                                      <p:tn val="34"/>
                                    </p:cond>
                                  </p:endCondLst>
                                  <p:childTnLst>
                                    <p:set>
                                      <p:cBhvr>
                                        <p:cTn id="35" dur="1" fill="hold">
                                          <p:stCondLst>
                                            <p:cond delay="0"/>
                                          </p:stCondLst>
                                        </p:cTn>
                                        <p:tgtEl>
                                          <p:spTgt spid="2610229">
                                            <p:txEl>
                                              <p:pRg st="0" end="0"/>
                                            </p:txEl>
                                          </p:spTgt>
                                        </p:tgtEl>
                                        <p:attrNameLst>
                                          <p:attrName>style.visibility</p:attrName>
                                        </p:attrNameLst>
                                      </p:cBhvr>
                                      <p:to>
                                        <p:strVal val="visible"/>
                                      </p:to>
                                    </p:set>
                                    <p:animEffect transition="in" filter="wipe(up)">
                                      <p:cBhvr>
                                        <p:cTn id="36" dur="500"/>
                                        <p:tgtEl>
                                          <p:spTgt spid="2610229">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610230">
                                            <p:txEl>
                                              <p:pRg st="0" end="0"/>
                                            </p:txEl>
                                          </p:spTgt>
                                        </p:tgtEl>
                                        <p:attrNameLst>
                                          <p:attrName>style.visibility</p:attrName>
                                        </p:attrNameLst>
                                      </p:cBhvr>
                                      <p:to>
                                        <p:strVal val="visible"/>
                                      </p:to>
                                    </p:set>
                                    <p:animEffect transition="in" filter="blinds(horizontal)">
                                      <p:cBhvr>
                                        <p:cTn id="41" dur="500"/>
                                        <p:tgtEl>
                                          <p:spTgt spid="2610230">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610231">
                                            <p:txEl>
                                              <p:pRg st="0" end="0"/>
                                            </p:txEl>
                                          </p:spTgt>
                                        </p:tgtEl>
                                        <p:attrNameLst>
                                          <p:attrName>style.visibility</p:attrName>
                                        </p:attrNameLst>
                                      </p:cBhvr>
                                      <p:to>
                                        <p:strVal val="visible"/>
                                      </p:to>
                                    </p:set>
                                    <p:animEffect transition="in" filter="blinds(horizontal)">
                                      <p:cBhvr>
                                        <p:cTn id="46" dur="500"/>
                                        <p:tgtEl>
                                          <p:spTgt spid="26102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0212" grpId="0" build="p" autoUpdateAnimBg="0" advAuto="0"/>
      <p:bldP spid="2610206" grpId="0" build="p" autoUpdateAnimBg="0"/>
      <p:bldP spid="2610207" grpId="0" build="p" autoUpdateAnimBg="0"/>
      <p:bldP spid="2610228" grpId="0" build="p" animBg="1" autoUpdateAnimBg="0"/>
      <p:bldP spid="2610229" grpId="0" build="p" animBg="1" autoUpdateAnimBg="0"/>
      <p:bldP spid="2610230" grpId="0" build="p" autoUpdateAnimBg="0"/>
      <p:bldP spid="2610231"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2258" name="Rectangle 34">
            <a:extLst>
              <a:ext uri="{FF2B5EF4-FFF2-40B4-BE49-F238E27FC236}">
                <a16:creationId xmlns:a16="http://schemas.microsoft.com/office/drawing/2014/main" id="{D4648A68-F6BA-6218-48AB-D60FAFC2671E}"/>
              </a:ext>
            </a:extLst>
          </p:cNvPr>
          <p:cNvSpPr>
            <a:spLocks noGrp="1" noChangeArrowheads="1"/>
          </p:cNvSpPr>
          <p:nvPr>
            <p:ph type="title"/>
          </p:nvPr>
        </p:nvSpPr>
        <p:spPr/>
        <p:txBody>
          <a:bodyPr vert="horz" lIns="92075" tIns="46038" rIns="92075" bIns="46038" rtlCol="0" anchor="ctr">
            <a:normAutofit fontScale="90000"/>
          </a:bodyPr>
          <a:lstStyle/>
          <a:p>
            <a:pPr>
              <a:buClr>
                <a:schemeClr val="tx1"/>
              </a:buClr>
              <a:buSzPct val="75000"/>
            </a:pPr>
            <a:r>
              <a:rPr lang="zh-CN" altLang="en-US" sz="3600" dirty="0">
                <a:solidFill>
                  <a:srgbClr val="CC6600"/>
                </a:solidFill>
                <a:latin typeface="Times New Roman" panose="02020603050405020304" pitchFamily="18" charset="0"/>
                <a:ea typeface="楷体_GB2312" pitchFamily="49" charset="-122"/>
                <a:sym typeface="Symbol" panose="05050102010706020507" pitchFamily="18" charset="2"/>
              </a:rPr>
              <a:t>主程序</a:t>
            </a:r>
            <a:r>
              <a:rPr lang="en-US" altLang="zh-CN" sz="3600" dirty="0">
                <a:solidFill>
                  <a:srgbClr val="CC6600"/>
                </a:solidFill>
                <a:latin typeface="Times New Roman" panose="02020603050405020304" pitchFamily="18" charset="0"/>
                <a:ea typeface="楷体_GB2312" pitchFamily="49" charset="-122"/>
                <a:sym typeface="Symbol" panose="05050102010706020507" pitchFamily="18" charset="2"/>
              </a:rPr>
              <a:t>P</a:t>
            </a:r>
            <a:r>
              <a:rPr lang="en-US" altLang="zh-CN" sz="3600" dirty="0">
                <a:latin typeface="Times New Roman" panose="02020603050405020304" pitchFamily="18" charset="0"/>
                <a:ea typeface="楷体_GB2312" pitchFamily="49" charset="-122"/>
                <a:sym typeface="Symbol" panose="05050102010706020507" pitchFamily="18" charset="2"/>
              </a:rPr>
              <a:t> </a:t>
            </a:r>
            <a:r>
              <a:rPr lang="zh-CN" altLang="en-US" sz="3600" dirty="0">
                <a:solidFill>
                  <a:srgbClr val="339933"/>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339933"/>
                </a:solidFill>
                <a:latin typeface="Times New Roman" panose="02020603050405020304" pitchFamily="18" charset="0"/>
                <a:ea typeface="楷体_GB2312" pitchFamily="49" charset="-122"/>
              </a:rPr>
              <a:t> </a:t>
            </a:r>
            <a:r>
              <a:rPr lang="en-US" altLang="zh-CN" sz="3600" dirty="0">
                <a:solidFill>
                  <a:srgbClr val="339933"/>
                </a:solidFill>
                <a:latin typeface="Times New Roman" panose="02020603050405020304" pitchFamily="18" charset="0"/>
                <a:ea typeface="楷体_GB2312" pitchFamily="49" charset="-122"/>
              </a:rPr>
              <a:t>S</a:t>
            </a:r>
            <a:r>
              <a:rPr lang="en-US" altLang="zh-CN" sz="3600" dirty="0">
                <a:latin typeface="Times New Roman" panose="02020603050405020304" pitchFamily="18" charset="0"/>
                <a:ea typeface="楷体_GB2312" pitchFamily="49" charset="-122"/>
              </a:rPr>
              <a:t> </a:t>
            </a:r>
            <a:r>
              <a:rPr lang="en-US" altLang="zh-CN" sz="3600" dirty="0">
                <a:latin typeface="Times New Roman" panose="02020603050405020304" pitchFamily="18" charset="0"/>
                <a:ea typeface="楷体_GB2312" pitchFamily="49" charset="-122"/>
                <a:sym typeface="Symbol" panose="05050102010706020507" pitchFamily="18" charset="2"/>
              </a:rPr>
              <a:t></a:t>
            </a:r>
            <a:r>
              <a:rPr lang="zh-CN" altLang="en-US" sz="3600" dirty="0">
                <a:solidFill>
                  <a:srgbClr val="6600CC"/>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6600CC"/>
                </a:solidFill>
                <a:latin typeface="Times New Roman" panose="02020603050405020304" pitchFamily="18" charset="0"/>
                <a:ea typeface="楷体_GB2312" pitchFamily="49" charset="-122"/>
              </a:rPr>
              <a:t> </a:t>
            </a:r>
            <a:r>
              <a:rPr lang="en-US" altLang="zh-CN" sz="3600" dirty="0">
                <a:solidFill>
                  <a:srgbClr val="6600CC"/>
                </a:solidFill>
                <a:latin typeface="Times New Roman" panose="02020603050405020304" pitchFamily="18" charset="0"/>
                <a:ea typeface="楷体_GB2312" pitchFamily="49" charset="-122"/>
              </a:rPr>
              <a:t>Q</a:t>
            </a:r>
            <a:r>
              <a:rPr lang="en-US" altLang="zh-CN" sz="3600" dirty="0">
                <a:latin typeface="Times New Roman" panose="02020603050405020304" pitchFamily="18" charset="0"/>
                <a:ea typeface="楷体_GB2312" pitchFamily="49" charset="-122"/>
              </a:rPr>
              <a:t> </a:t>
            </a:r>
            <a:r>
              <a:rPr lang="en-US" altLang="zh-CN" sz="3600" dirty="0">
                <a:latin typeface="Times New Roman" panose="02020603050405020304" pitchFamily="18" charset="0"/>
                <a:ea typeface="楷体_GB2312" pitchFamily="49" charset="-122"/>
                <a:sym typeface="Symbol" panose="05050102010706020507" pitchFamily="18" charset="2"/>
              </a:rPr>
              <a:t></a:t>
            </a:r>
            <a:r>
              <a:rPr lang="zh-CN" altLang="en-US" sz="3600" dirty="0">
                <a:solidFill>
                  <a:srgbClr val="009999"/>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009999"/>
                </a:solidFill>
                <a:latin typeface="Times New Roman" panose="02020603050405020304" pitchFamily="18" charset="0"/>
                <a:ea typeface="楷体_GB2312" pitchFamily="49" charset="-122"/>
              </a:rPr>
              <a:t> </a:t>
            </a:r>
            <a:r>
              <a:rPr lang="en-US" altLang="zh-CN" sz="3600" dirty="0">
                <a:solidFill>
                  <a:srgbClr val="009999"/>
                </a:solidFill>
                <a:latin typeface="Times New Roman" panose="02020603050405020304" pitchFamily="18" charset="0"/>
                <a:ea typeface="楷体_GB2312" pitchFamily="49" charset="-122"/>
              </a:rPr>
              <a:t>R</a:t>
            </a:r>
          </a:p>
        </p:txBody>
      </p:sp>
      <p:sp>
        <p:nvSpPr>
          <p:cNvPr id="84" name="日期占位符 3">
            <a:extLst>
              <a:ext uri="{FF2B5EF4-FFF2-40B4-BE49-F238E27FC236}">
                <a16:creationId xmlns:a16="http://schemas.microsoft.com/office/drawing/2014/main" id="{7B731458-38EF-2760-2DAE-32EF264B2AF9}"/>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E8B75953-32BD-4E31-A4C1-FF56760415E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5170" name="灯片编号占位符 5">
            <a:extLst>
              <a:ext uri="{FF2B5EF4-FFF2-40B4-BE49-F238E27FC236}">
                <a16:creationId xmlns:a16="http://schemas.microsoft.com/office/drawing/2014/main" id="{0AC933AB-C349-8F0B-9F10-A697A89FE25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706AD75-464E-40C2-A6BA-110501206931}" type="slidenum">
              <a:rPr lang="en-US" altLang="zh-CN">
                <a:latin typeface="Arial" panose="020B0604020202020204" pitchFamily="34" charset="0"/>
              </a:rPr>
              <a:pPr/>
              <a:t>77</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05021CD3-6816-4315-86E9-F0CEFDD32509}"/>
              </a:ext>
            </a:extLst>
          </p:cNvPr>
          <p:cNvSpPr>
            <a:spLocks noGrp="1"/>
          </p:cNvSpPr>
          <p:nvPr>
            <p:ph type="body" sz="quarter" idx="13"/>
          </p:nvPr>
        </p:nvSpPr>
        <p:spPr/>
        <p:txBody>
          <a:bodyPr/>
          <a:lstStyle/>
          <a:p>
            <a:endParaRPr lang="zh-CN" altLang="en-US"/>
          </a:p>
        </p:txBody>
      </p:sp>
      <p:grpSp>
        <p:nvGrpSpPr>
          <p:cNvPr id="135171" name="Group 2">
            <a:extLst>
              <a:ext uri="{FF2B5EF4-FFF2-40B4-BE49-F238E27FC236}">
                <a16:creationId xmlns:a16="http://schemas.microsoft.com/office/drawing/2014/main" id="{5B6A7992-B92D-8F02-B993-1FB6A085D1A0}"/>
              </a:ext>
            </a:extLst>
          </p:cNvPr>
          <p:cNvGrpSpPr>
            <a:grpSpLocks/>
          </p:cNvGrpSpPr>
          <p:nvPr/>
        </p:nvGrpSpPr>
        <p:grpSpPr bwMode="auto">
          <a:xfrm>
            <a:off x="2743200" y="6172200"/>
            <a:ext cx="2590800" cy="304800"/>
            <a:chOff x="2256" y="2640"/>
            <a:chExt cx="1632" cy="192"/>
          </a:xfrm>
        </p:grpSpPr>
        <p:sp>
          <p:nvSpPr>
            <p:cNvPr id="135172" name="Rectangle 3">
              <a:extLst>
                <a:ext uri="{FF2B5EF4-FFF2-40B4-BE49-F238E27FC236}">
                  <a16:creationId xmlns:a16="http://schemas.microsoft.com/office/drawing/2014/main" id="{593686A3-1217-4591-5C01-0CB1F953247A}"/>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5173" name="Rectangle 4">
              <a:extLst>
                <a:ext uri="{FF2B5EF4-FFF2-40B4-BE49-F238E27FC236}">
                  <a16:creationId xmlns:a16="http://schemas.microsoft.com/office/drawing/2014/main" id="{A5887E19-E757-8945-99F1-FDE63C79344F}"/>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grpSp>
      <p:sp>
        <p:nvSpPr>
          <p:cNvPr id="135174" name="Rectangle 5">
            <a:extLst>
              <a:ext uri="{FF2B5EF4-FFF2-40B4-BE49-F238E27FC236}">
                <a16:creationId xmlns:a16="http://schemas.microsoft.com/office/drawing/2014/main" id="{6FF0DBF2-CF21-44A9-B786-4F0CC582A097}"/>
              </a:ext>
            </a:extLst>
          </p:cNvPr>
          <p:cNvSpPr>
            <a:spLocks noChangeArrowheads="1"/>
          </p:cNvSpPr>
          <p:nvPr/>
        </p:nvSpPr>
        <p:spPr bwMode="auto">
          <a:xfrm>
            <a:off x="2740025" y="5867400"/>
            <a:ext cx="533400" cy="369888"/>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a:t>
            </a:r>
          </a:p>
        </p:txBody>
      </p:sp>
      <p:sp>
        <p:nvSpPr>
          <p:cNvPr id="135175" name="Rectangle 6">
            <a:extLst>
              <a:ext uri="{FF2B5EF4-FFF2-40B4-BE49-F238E27FC236}">
                <a16:creationId xmlns:a16="http://schemas.microsoft.com/office/drawing/2014/main" id="{06AFC42B-AE29-3C77-59D7-7680B3D75A18}"/>
              </a:ext>
            </a:extLst>
          </p:cNvPr>
          <p:cNvSpPr>
            <a:spLocks noChangeArrowheads="1"/>
          </p:cNvSpPr>
          <p:nvPr/>
        </p:nvSpPr>
        <p:spPr bwMode="auto">
          <a:xfrm>
            <a:off x="3276600" y="5562600"/>
            <a:ext cx="2057400" cy="30480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5176" name="Rectangle 7">
            <a:extLst>
              <a:ext uri="{FF2B5EF4-FFF2-40B4-BE49-F238E27FC236}">
                <a16:creationId xmlns:a16="http://schemas.microsoft.com/office/drawing/2014/main" id="{7DA3578F-1CC1-A80B-C244-869240C43100}"/>
              </a:ext>
            </a:extLst>
          </p:cNvPr>
          <p:cNvSpPr>
            <a:spLocks noChangeArrowheads="1"/>
          </p:cNvSpPr>
          <p:nvPr/>
        </p:nvSpPr>
        <p:spPr bwMode="auto">
          <a:xfrm>
            <a:off x="2743200" y="5562600"/>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a:t>
            </a:r>
          </a:p>
        </p:txBody>
      </p:sp>
      <p:grpSp>
        <p:nvGrpSpPr>
          <p:cNvPr id="135177" name="Group 8">
            <a:extLst>
              <a:ext uri="{FF2B5EF4-FFF2-40B4-BE49-F238E27FC236}">
                <a16:creationId xmlns:a16="http://schemas.microsoft.com/office/drawing/2014/main" id="{47851AE4-65E3-B907-ED4A-10FDE5A5C7E8}"/>
              </a:ext>
            </a:extLst>
          </p:cNvPr>
          <p:cNvGrpSpPr>
            <a:grpSpLocks/>
          </p:cNvGrpSpPr>
          <p:nvPr/>
        </p:nvGrpSpPr>
        <p:grpSpPr bwMode="auto">
          <a:xfrm>
            <a:off x="2743200" y="5257800"/>
            <a:ext cx="2590800" cy="304800"/>
            <a:chOff x="2256" y="2640"/>
            <a:chExt cx="1632" cy="192"/>
          </a:xfrm>
        </p:grpSpPr>
        <p:sp>
          <p:nvSpPr>
            <p:cNvPr id="135178" name="Rectangle 9">
              <a:extLst>
                <a:ext uri="{FF2B5EF4-FFF2-40B4-BE49-F238E27FC236}">
                  <a16:creationId xmlns:a16="http://schemas.microsoft.com/office/drawing/2014/main" id="{CC90B241-94D5-5FC9-B527-A9FD9EE7F09C}"/>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a</a:t>
              </a:r>
            </a:p>
          </p:txBody>
        </p:sp>
        <p:sp>
          <p:nvSpPr>
            <p:cNvPr id="135179" name="Rectangle 10">
              <a:extLst>
                <a:ext uri="{FF2B5EF4-FFF2-40B4-BE49-F238E27FC236}">
                  <a16:creationId xmlns:a16="http://schemas.microsoft.com/office/drawing/2014/main" id="{49E08017-8CDF-D301-FFF4-13E8121DBC32}"/>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a:t>
              </a:r>
            </a:p>
          </p:txBody>
        </p:sp>
      </p:grpSp>
      <p:grpSp>
        <p:nvGrpSpPr>
          <p:cNvPr id="135180" name="Group 11">
            <a:extLst>
              <a:ext uri="{FF2B5EF4-FFF2-40B4-BE49-F238E27FC236}">
                <a16:creationId xmlns:a16="http://schemas.microsoft.com/office/drawing/2014/main" id="{837A6311-92CD-F5D9-6C40-9A0558615C2C}"/>
              </a:ext>
            </a:extLst>
          </p:cNvPr>
          <p:cNvGrpSpPr>
            <a:grpSpLocks/>
          </p:cNvGrpSpPr>
          <p:nvPr/>
        </p:nvGrpSpPr>
        <p:grpSpPr bwMode="auto">
          <a:xfrm>
            <a:off x="2743200" y="4953000"/>
            <a:ext cx="2590800" cy="304800"/>
            <a:chOff x="2256" y="2640"/>
            <a:chExt cx="1632" cy="192"/>
          </a:xfrm>
        </p:grpSpPr>
        <p:sp>
          <p:nvSpPr>
            <p:cNvPr id="135181" name="Rectangle 12">
              <a:extLst>
                <a:ext uri="{FF2B5EF4-FFF2-40B4-BE49-F238E27FC236}">
                  <a16:creationId xmlns:a16="http://schemas.microsoft.com/office/drawing/2014/main" id="{36B5EA1C-5A27-DF93-B020-158030EEDDF6}"/>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x</a:t>
              </a:r>
            </a:p>
          </p:txBody>
        </p:sp>
        <p:sp>
          <p:nvSpPr>
            <p:cNvPr id="135182" name="Rectangle 13">
              <a:extLst>
                <a:ext uri="{FF2B5EF4-FFF2-40B4-BE49-F238E27FC236}">
                  <a16:creationId xmlns:a16="http://schemas.microsoft.com/office/drawing/2014/main" id="{A5D8E18C-F0F0-92BE-72CC-856F08A53196}"/>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4</a:t>
              </a:r>
            </a:p>
          </p:txBody>
        </p:sp>
      </p:grpSp>
      <p:grpSp>
        <p:nvGrpSpPr>
          <p:cNvPr id="135183" name="Group 14">
            <a:extLst>
              <a:ext uri="{FF2B5EF4-FFF2-40B4-BE49-F238E27FC236}">
                <a16:creationId xmlns:a16="http://schemas.microsoft.com/office/drawing/2014/main" id="{DB3F1C07-87BA-C065-913F-0167D2B38912}"/>
              </a:ext>
            </a:extLst>
          </p:cNvPr>
          <p:cNvGrpSpPr>
            <a:grpSpLocks/>
          </p:cNvGrpSpPr>
          <p:nvPr/>
        </p:nvGrpSpPr>
        <p:grpSpPr bwMode="auto">
          <a:xfrm>
            <a:off x="2743200" y="4648200"/>
            <a:ext cx="2590800" cy="304800"/>
            <a:chOff x="2256" y="2640"/>
            <a:chExt cx="1632" cy="192"/>
          </a:xfrm>
        </p:grpSpPr>
        <p:sp>
          <p:nvSpPr>
            <p:cNvPr id="135184" name="Rectangle 15">
              <a:extLst>
                <a:ext uri="{FF2B5EF4-FFF2-40B4-BE49-F238E27FC236}">
                  <a16:creationId xmlns:a16="http://schemas.microsoft.com/office/drawing/2014/main" id="{146CB52D-B5D5-D17F-DF2B-737468E7DBBD}"/>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5185" name="Rectangle 16">
              <a:extLst>
                <a:ext uri="{FF2B5EF4-FFF2-40B4-BE49-F238E27FC236}">
                  <a16:creationId xmlns:a16="http://schemas.microsoft.com/office/drawing/2014/main" id="{7072F053-938E-B78F-591B-299A15D0E589}"/>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grpSp>
      <p:sp>
        <p:nvSpPr>
          <p:cNvPr id="135186" name="Rectangle 17">
            <a:extLst>
              <a:ext uri="{FF2B5EF4-FFF2-40B4-BE49-F238E27FC236}">
                <a16:creationId xmlns:a16="http://schemas.microsoft.com/office/drawing/2014/main" id="{EBED5789-D7FE-AE71-6332-1C23715E7997}"/>
              </a:ext>
            </a:extLst>
          </p:cNvPr>
          <p:cNvSpPr>
            <a:spLocks noChangeArrowheads="1"/>
          </p:cNvSpPr>
          <p:nvPr/>
        </p:nvSpPr>
        <p:spPr bwMode="auto">
          <a:xfrm>
            <a:off x="2740025" y="4337051"/>
            <a:ext cx="533400" cy="31591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6</a:t>
            </a:r>
          </a:p>
        </p:txBody>
      </p:sp>
      <p:grpSp>
        <p:nvGrpSpPr>
          <p:cNvPr id="135187" name="Group 18">
            <a:extLst>
              <a:ext uri="{FF2B5EF4-FFF2-40B4-BE49-F238E27FC236}">
                <a16:creationId xmlns:a16="http://schemas.microsoft.com/office/drawing/2014/main" id="{EC924FC7-6993-0EEF-C396-BF2C75DA0E17}"/>
              </a:ext>
            </a:extLst>
          </p:cNvPr>
          <p:cNvGrpSpPr>
            <a:grpSpLocks/>
          </p:cNvGrpSpPr>
          <p:nvPr/>
        </p:nvGrpSpPr>
        <p:grpSpPr bwMode="auto">
          <a:xfrm>
            <a:off x="2743200" y="4038600"/>
            <a:ext cx="2590800" cy="304800"/>
            <a:chOff x="2256" y="2640"/>
            <a:chExt cx="1632" cy="192"/>
          </a:xfrm>
        </p:grpSpPr>
        <p:sp>
          <p:nvSpPr>
            <p:cNvPr id="135188" name="Rectangle 19">
              <a:extLst>
                <a:ext uri="{FF2B5EF4-FFF2-40B4-BE49-F238E27FC236}">
                  <a16:creationId xmlns:a16="http://schemas.microsoft.com/office/drawing/2014/main" id="{A057CE9B-CE17-D68C-69C4-F630D68FCFE8}"/>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5189" name="Rectangle 20">
              <a:extLst>
                <a:ext uri="{FF2B5EF4-FFF2-40B4-BE49-F238E27FC236}">
                  <a16:creationId xmlns:a16="http://schemas.microsoft.com/office/drawing/2014/main" id="{3A7543F6-B8D5-C88B-2200-19373062E7E7}"/>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7</a:t>
              </a:r>
            </a:p>
          </p:txBody>
        </p:sp>
      </p:grpSp>
      <p:grpSp>
        <p:nvGrpSpPr>
          <p:cNvPr id="135190" name="Group 21">
            <a:extLst>
              <a:ext uri="{FF2B5EF4-FFF2-40B4-BE49-F238E27FC236}">
                <a16:creationId xmlns:a16="http://schemas.microsoft.com/office/drawing/2014/main" id="{86233F14-E1CC-011E-6BDB-AD300B5E9675}"/>
              </a:ext>
            </a:extLst>
          </p:cNvPr>
          <p:cNvGrpSpPr>
            <a:grpSpLocks/>
          </p:cNvGrpSpPr>
          <p:nvPr/>
        </p:nvGrpSpPr>
        <p:grpSpPr bwMode="auto">
          <a:xfrm>
            <a:off x="2743200" y="3733800"/>
            <a:ext cx="2590800" cy="304800"/>
            <a:chOff x="2256" y="2640"/>
            <a:chExt cx="1632" cy="192"/>
          </a:xfrm>
        </p:grpSpPr>
        <p:sp>
          <p:nvSpPr>
            <p:cNvPr id="135191" name="Rectangle 22">
              <a:extLst>
                <a:ext uri="{FF2B5EF4-FFF2-40B4-BE49-F238E27FC236}">
                  <a16:creationId xmlns:a16="http://schemas.microsoft.com/office/drawing/2014/main" id="{924607FA-5FD3-C8A4-35FC-DA3006EF9209}"/>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35192" name="Rectangle 23">
              <a:extLst>
                <a:ext uri="{FF2B5EF4-FFF2-40B4-BE49-F238E27FC236}">
                  <a16:creationId xmlns:a16="http://schemas.microsoft.com/office/drawing/2014/main" id="{A38CF6F1-8935-588D-0309-7C2801ED3DA5}"/>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8</a:t>
              </a:r>
            </a:p>
          </p:txBody>
        </p:sp>
      </p:grpSp>
      <p:grpSp>
        <p:nvGrpSpPr>
          <p:cNvPr id="135193" name="Group 24">
            <a:extLst>
              <a:ext uri="{FF2B5EF4-FFF2-40B4-BE49-F238E27FC236}">
                <a16:creationId xmlns:a16="http://schemas.microsoft.com/office/drawing/2014/main" id="{F1831464-7196-1F6A-4F31-BFB08DF5B52A}"/>
              </a:ext>
            </a:extLst>
          </p:cNvPr>
          <p:cNvGrpSpPr>
            <a:grpSpLocks/>
          </p:cNvGrpSpPr>
          <p:nvPr/>
        </p:nvGrpSpPr>
        <p:grpSpPr bwMode="auto">
          <a:xfrm>
            <a:off x="2743200" y="3429000"/>
            <a:ext cx="2590800" cy="304800"/>
            <a:chOff x="2256" y="2640"/>
            <a:chExt cx="1632" cy="192"/>
          </a:xfrm>
        </p:grpSpPr>
        <p:sp>
          <p:nvSpPr>
            <p:cNvPr id="135194" name="Rectangle 25">
              <a:extLst>
                <a:ext uri="{FF2B5EF4-FFF2-40B4-BE49-F238E27FC236}">
                  <a16:creationId xmlns:a16="http://schemas.microsoft.com/office/drawing/2014/main" id="{076BF8B8-CB0F-6EC2-BE31-2DC7FA77F6EF}"/>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35195" name="Rectangle 26">
              <a:extLst>
                <a:ext uri="{FF2B5EF4-FFF2-40B4-BE49-F238E27FC236}">
                  <a16:creationId xmlns:a16="http://schemas.microsoft.com/office/drawing/2014/main" id="{EFDD3146-C6A6-7E6E-0CEC-A4320DD9D1C8}"/>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9</a:t>
              </a:r>
            </a:p>
          </p:txBody>
        </p:sp>
      </p:grpSp>
      <p:grpSp>
        <p:nvGrpSpPr>
          <p:cNvPr id="135196" name="Group 27">
            <a:extLst>
              <a:ext uri="{FF2B5EF4-FFF2-40B4-BE49-F238E27FC236}">
                <a16:creationId xmlns:a16="http://schemas.microsoft.com/office/drawing/2014/main" id="{7F0FAEE3-E2A0-B15B-6647-DB2E5CBF2B50}"/>
              </a:ext>
            </a:extLst>
          </p:cNvPr>
          <p:cNvGrpSpPr>
            <a:grpSpLocks/>
          </p:cNvGrpSpPr>
          <p:nvPr/>
        </p:nvGrpSpPr>
        <p:grpSpPr bwMode="auto">
          <a:xfrm>
            <a:off x="2743200" y="3124200"/>
            <a:ext cx="2590800" cy="304800"/>
            <a:chOff x="2256" y="2640"/>
            <a:chExt cx="1632" cy="192"/>
          </a:xfrm>
        </p:grpSpPr>
        <p:sp>
          <p:nvSpPr>
            <p:cNvPr id="135197" name="Rectangle 28">
              <a:extLst>
                <a:ext uri="{FF2B5EF4-FFF2-40B4-BE49-F238E27FC236}">
                  <a16:creationId xmlns:a16="http://schemas.microsoft.com/office/drawing/2014/main" id="{93D9F8D0-1D6A-D2AB-E2E1-C4663548A695}"/>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35198" name="Rectangle 29">
              <a:extLst>
                <a:ext uri="{FF2B5EF4-FFF2-40B4-BE49-F238E27FC236}">
                  <a16:creationId xmlns:a16="http://schemas.microsoft.com/office/drawing/2014/main" id="{0B7C572D-C159-CBC0-2CDB-419A264594F7}"/>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10</a:t>
              </a:r>
            </a:p>
          </p:txBody>
        </p:sp>
      </p:grpSp>
      <p:sp>
        <p:nvSpPr>
          <p:cNvPr id="135199" name="Rectangle 30">
            <a:extLst>
              <a:ext uri="{FF2B5EF4-FFF2-40B4-BE49-F238E27FC236}">
                <a16:creationId xmlns:a16="http://schemas.microsoft.com/office/drawing/2014/main" id="{87E68B40-8E65-7BFF-DB1C-76B5E9AA0D6F}"/>
              </a:ext>
            </a:extLst>
          </p:cNvPr>
          <p:cNvSpPr>
            <a:spLocks noChangeArrowheads="1"/>
          </p:cNvSpPr>
          <p:nvPr/>
        </p:nvSpPr>
        <p:spPr bwMode="auto">
          <a:xfrm>
            <a:off x="1905000" y="64770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动态链</a:t>
            </a:r>
          </a:p>
        </p:txBody>
      </p:sp>
      <p:sp>
        <p:nvSpPr>
          <p:cNvPr id="135200" name="Freeform 31">
            <a:extLst>
              <a:ext uri="{FF2B5EF4-FFF2-40B4-BE49-F238E27FC236}">
                <a16:creationId xmlns:a16="http://schemas.microsoft.com/office/drawing/2014/main" id="{9C6F6C7D-82D6-811E-8D9B-9DB0757B211D}"/>
              </a:ext>
            </a:extLst>
          </p:cNvPr>
          <p:cNvSpPr>
            <a:spLocks noChangeArrowheads="1"/>
          </p:cNvSpPr>
          <p:nvPr/>
        </p:nvSpPr>
        <p:spPr bwMode="auto">
          <a:xfrm>
            <a:off x="2667000" y="4800600"/>
            <a:ext cx="228600" cy="15240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5201" name="Rectangle 32">
            <a:extLst>
              <a:ext uri="{FF2B5EF4-FFF2-40B4-BE49-F238E27FC236}">
                <a16:creationId xmlns:a16="http://schemas.microsoft.com/office/drawing/2014/main" id="{5112FE03-1C49-C834-E5FA-4F1DC0469EF4}"/>
              </a:ext>
            </a:extLst>
          </p:cNvPr>
          <p:cNvSpPr>
            <a:spLocks noChangeArrowheads="1"/>
          </p:cNvSpPr>
          <p:nvPr/>
        </p:nvSpPr>
        <p:spPr bwMode="auto">
          <a:xfrm>
            <a:off x="5181600" y="64770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静态链</a:t>
            </a:r>
          </a:p>
        </p:txBody>
      </p:sp>
      <p:sp>
        <p:nvSpPr>
          <p:cNvPr id="135202" name="Freeform 33">
            <a:extLst>
              <a:ext uri="{FF2B5EF4-FFF2-40B4-BE49-F238E27FC236}">
                <a16:creationId xmlns:a16="http://schemas.microsoft.com/office/drawing/2014/main" id="{29761C86-CCCE-B0D1-01FE-135BC82CF5C0}"/>
              </a:ext>
            </a:extLst>
          </p:cNvPr>
          <p:cNvSpPr>
            <a:spLocks noChangeArrowheads="1"/>
          </p:cNvSpPr>
          <p:nvPr/>
        </p:nvSpPr>
        <p:spPr bwMode="auto">
          <a:xfrm>
            <a:off x="5334000" y="4191000"/>
            <a:ext cx="457200" cy="2133600"/>
          </a:xfrm>
          <a:custGeom>
            <a:avLst/>
            <a:gdLst>
              <a:gd name="T0" fmla="*/ 0 w 288"/>
              <a:gd name="T1" fmla="*/ 0 h 1344"/>
              <a:gd name="T2" fmla="*/ 288 w 288"/>
              <a:gd name="T3" fmla="*/ 0 h 1344"/>
              <a:gd name="T4" fmla="*/ 288 w 288"/>
              <a:gd name="T5" fmla="*/ 1344 h 1344"/>
              <a:gd name="T6" fmla="*/ 0 w 288"/>
              <a:gd name="T7" fmla="*/ 1344 h 1344"/>
            </a:gdLst>
            <a:ahLst/>
            <a:cxnLst>
              <a:cxn ang="0">
                <a:pos x="T0" y="T1"/>
              </a:cxn>
              <a:cxn ang="0">
                <a:pos x="T2" y="T3"/>
              </a:cxn>
              <a:cxn ang="0">
                <a:pos x="T4" y="T5"/>
              </a:cxn>
              <a:cxn ang="0">
                <a:pos x="T6" y="T7"/>
              </a:cxn>
            </a:cxnLst>
            <a:rect l="0" t="0" r="r" b="b"/>
            <a:pathLst>
              <a:path w="288" h="1344">
                <a:moveTo>
                  <a:pt x="0" y="0"/>
                </a:moveTo>
                <a:lnTo>
                  <a:pt x="288" y="0"/>
                </a:lnTo>
                <a:lnTo>
                  <a:pt x="288" y="1344"/>
                </a:lnTo>
                <a:lnTo>
                  <a:pt x="0" y="1344"/>
                </a:ln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nvGrpSpPr>
          <p:cNvPr id="135204" name="Group 35">
            <a:extLst>
              <a:ext uri="{FF2B5EF4-FFF2-40B4-BE49-F238E27FC236}">
                <a16:creationId xmlns:a16="http://schemas.microsoft.com/office/drawing/2014/main" id="{1A2A8496-ADDC-547E-D820-C2DD6795E90F}"/>
              </a:ext>
            </a:extLst>
          </p:cNvPr>
          <p:cNvGrpSpPr>
            <a:grpSpLocks/>
          </p:cNvGrpSpPr>
          <p:nvPr/>
        </p:nvGrpSpPr>
        <p:grpSpPr bwMode="auto">
          <a:xfrm>
            <a:off x="2743200" y="2819400"/>
            <a:ext cx="2590800" cy="304800"/>
            <a:chOff x="2256" y="2640"/>
            <a:chExt cx="1632" cy="192"/>
          </a:xfrm>
        </p:grpSpPr>
        <p:sp>
          <p:nvSpPr>
            <p:cNvPr id="135205" name="Rectangle 36">
              <a:extLst>
                <a:ext uri="{FF2B5EF4-FFF2-40B4-BE49-F238E27FC236}">
                  <a16:creationId xmlns:a16="http://schemas.microsoft.com/office/drawing/2014/main" id="{6BC0184F-6672-9209-5931-4A202DC1480D}"/>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sp>
          <p:nvSpPr>
            <p:cNvPr id="135206" name="Rectangle 37">
              <a:extLst>
                <a:ext uri="{FF2B5EF4-FFF2-40B4-BE49-F238E27FC236}">
                  <a16:creationId xmlns:a16="http://schemas.microsoft.com/office/drawing/2014/main" id="{415C33C3-5835-0948-D2F7-E30FA20A16B2}"/>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grpSp>
      <p:sp>
        <p:nvSpPr>
          <p:cNvPr id="135207" name="Rectangle 38">
            <a:extLst>
              <a:ext uri="{FF2B5EF4-FFF2-40B4-BE49-F238E27FC236}">
                <a16:creationId xmlns:a16="http://schemas.microsoft.com/office/drawing/2014/main" id="{7B702A0A-0552-9C7A-393D-4A555595592F}"/>
              </a:ext>
            </a:extLst>
          </p:cNvPr>
          <p:cNvSpPr>
            <a:spLocks noChangeArrowheads="1"/>
          </p:cNvSpPr>
          <p:nvPr/>
        </p:nvSpPr>
        <p:spPr bwMode="auto">
          <a:xfrm>
            <a:off x="2740025" y="2506664"/>
            <a:ext cx="533400" cy="346075"/>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12</a:t>
            </a:r>
          </a:p>
        </p:txBody>
      </p:sp>
      <p:grpSp>
        <p:nvGrpSpPr>
          <p:cNvPr id="135208" name="Group 39">
            <a:extLst>
              <a:ext uri="{FF2B5EF4-FFF2-40B4-BE49-F238E27FC236}">
                <a16:creationId xmlns:a16="http://schemas.microsoft.com/office/drawing/2014/main" id="{9B82A370-2A7B-F05E-1508-A324D26678C3}"/>
              </a:ext>
            </a:extLst>
          </p:cNvPr>
          <p:cNvGrpSpPr>
            <a:grpSpLocks/>
          </p:cNvGrpSpPr>
          <p:nvPr/>
        </p:nvGrpSpPr>
        <p:grpSpPr bwMode="auto">
          <a:xfrm>
            <a:off x="2743200" y="2209800"/>
            <a:ext cx="2590800" cy="304800"/>
            <a:chOff x="2256" y="2640"/>
            <a:chExt cx="1632" cy="192"/>
          </a:xfrm>
        </p:grpSpPr>
        <p:sp>
          <p:nvSpPr>
            <p:cNvPr id="135209" name="Rectangle 40">
              <a:extLst>
                <a:ext uri="{FF2B5EF4-FFF2-40B4-BE49-F238E27FC236}">
                  <a16:creationId xmlns:a16="http://schemas.microsoft.com/office/drawing/2014/main" id="{B36C6794-15A9-1371-DA3A-BDB153B2052C}"/>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5210" name="Rectangle 41">
              <a:extLst>
                <a:ext uri="{FF2B5EF4-FFF2-40B4-BE49-F238E27FC236}">
                  <a16:creationId xmlns:a16="http://schemas.microsoft.com/office/drawing/2014/main" id="{4A359C1E-92C9-A6C7-A9E3-3B3DDFA5F18C}"/>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13</a:t>
              </a:r>
            </a:p>
          </p:txBody>
        </p:sp>
      </p:grpSp>
      <p:grpSp>
        <p:nvGrpSpPr>
          <p:cNvPr id="135211" name="Group 42">
            <a:extLst>
              <a:ext uri="{FF2B5EF4-FFF2-40B4-BE49-F238E27FC236}">
                <a16:creationId xmlns:a16="http://schemas.microsoft.com/office/drawing/2014/main" id="{BCDF68B7-3EFD-087D-EFCE-F5B0A45AFD64}"/>
              </a:ext>
            </a:extLst>
          </p:cNvPr>
          <p:cNvGrpSpPr>
            <a:grpSpLocks/>
          </p:cNvGrpSpPr>
          <p:nvPr/>
        </p:nvGrpSpPr>
        <p:grpSpPr bwMode="auto">
          <a:xfrm>
            <a:off x="2743200" y="1905000"/>
            <a:ext cx="2590800" cy="304800"/>
            <a:chOff x="2256" y="2640"/>
            <a:chExt cx="1632" cy="192"/>
          </a:xfrm>
        </p:grpSpPr>
        <p:sp>
          <p:nvSpPr>
            <p:cNvPr id="135212" name="Rectangle 43">
              <a:extLst>
                <a:ext uri="{FF2B5EF4-FFF2-40B4-BE49-F238E27FC236}">
                  <a16:creationId xmlns:a16="http://schemas.microsoft.com/office/drawing/2014/main" id="{50DCCD70-7C84-1710-9C07-565BB8010455}"/>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35213" name="Rectangle 44">
              <a:extLst>
                <a:ext uri="{FF2B5EF4-FFF2-40B4-BE49-F238E27FC236}">
                  <a16:creationId xmlns:a16="http://schemas.microsoft.com/office/drawing/2014/main" id="{4C1E9BE1-C72D-109F-698D-92B96F71F313}"/>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14</a:t>
              </a:r>
            </a:p>
          </p:txBody>
        </p:sp>
      </p:grpSp>
      <p:grpSp>
        <p:nvGrpSpPr>
          <p:cNvPr id="135214" name="Group 45">
            <a:extLst>
              <a:ext uri="{FF2B5EF4-FFF2-40B4-BE49-F238E27FC236}">
                <a16:creationId xmlns:a16="http://schemas.microsoft.com/office/drawing/2014/main" id="{DCA1375B-534C-564D-BE92-F0B4E8A01A13}"/>
              </a:ext>
            </a:extLst>
          </p:cNvPr>
          <p:cNvGrpSpPr>
            <a:grpSpLocks/>
          </p:cNvGrpSpPr>
          <p:nvPr/>
        </p:nvGrpSpPr>
        <p:grpSpPr bwMode="auto">
          <a:xfrm>
            <a:off x="2743200" y="1600200"/>
            <a:ext cx="2590800" cy="304800"/>
            <a:chOff x="2256" y="2640"/>
            <a:chExt cx="1632" cy="192"/>
          </a:xfrm>
        </p:grpSpPr>
        <p:sp>
          <p:nvSpPr>
            <p:cNvPr id="135215" name="Rectangle 46">
              <a:extLst>
                <a:ext uri="{FF2B5EF4-FFF2-40B4-BE49-F238E27FC236}">
                  <a16:creationId xmlns:a16="http://schemas.microsoft.com/office/drawing/2014/main" id="{D49A5D0C-3AF6-A92E-C69F-AC9F37F19196}"/>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b(</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35216" name="Rectangle 47">
              <a:extLst>
                <a:ext uri="{FF2B5EF4-FFF2-40B4-BE49-F238E27FC236}">
                  <a16:creationId xmlns:a16="http://schemas.microsoft.com/office/drawing/2014/main" id="{F1DE0661-2576-85A1-E91E-1615C79D07BB}"/>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15</a:t>
              </a:r>
            </a:p>
          </p:txBody>
        </p:sp>
      </p:grpSp>
      <p:grpSp>
        <p:nvGrpSpPr>
          <p:cNvPr id="135217" name="Group 48">
            <a:extLst>
              <a:ext uri="{FF2B5EF4-FFF2-40B4-BE49-F238E27FC236}">
                <a16:creationId xmlns:a16="http://schemas.microsoft.com/office/drawing/2014/main" id="{AC4889BB-902E-6BC5-B9AD-B26F07242ED2}"/>
              </a:ext>
            </a:extLst>
          </p:cNvPr>
          <p:cNvGrpSpPr>
            <a:grpSpLocks/>
          </p:cNvGrpSpPr>
          <p:nvPr/>
        </p:nvGrpSpPr>
        <p:grpSpPr bwMode="auto">
          <a:xfrm>
            <a:off x="2743200" y="1295400"/>
            <a:ext cx="2590800" cy="304800"/>
            <a:chOff x="2256" y="2640"/>
            <a:chExt cx="1632" cy="192"/>
          </a:xfrm>
        </p:grpSpPr>
        <p:sp>
          <p:nvSpPr>
            <p:cNvPr id="135218" name="Rectangle 49">
              <a:extLst>
                <a:ext uri="{FF2B5EF4-FFF2-40B4-BE49-F238E27FC236}">
                  <a16:creationId xmlns:a16="http://schemas.microsoft.com/office/drawing/2014/main" id="{52E4CD25-DF2F-5240-F1BA-B7D7A7235BD8}"/>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35219" name="Rectangle 50">
              <a:extLst>
                <a:ext uri="{FF2B5EF4-FFF2-40B4-BE49-F238E27FC236}">
                  <a16:creationId xmlns:a16="http://schemas.microsoft.com/office/drawing/2014/main" id="{086CDBEB-2FBC-BD1A-477D-2C85E7F794DE}"/>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16</a:t>
              </a:r>
            </a:p>
          </p:txBody>
        </p:sp>
      </p:grpSp>
      <p:sp>
        <p:nvSpPr>
          <p:cNvPr id="135220" name="Freeform 51">
            <a:extLst>
              <a:ext uri="{FF2B5EF4-FFF2-40B4-BE49-F238E27FC236}">
                <a16:creationId xmlns:a16="http://schemas.microsoft.com/office/drawing/2014/main" id="{B86A6BF3-6B4F-DD7B-D980-4EB45E818019}"/>
              </a:ext>
            </a:extLst>
          </p:cNvPr>
          <p:cNvSpPr>
            <a:spLocks noChangeArrowheads="1"/>
          </p:cNvSpPr>
          <p:nvPr/>
        </p:nvSpPr>
        <p:spPr bwMode="auto">
          <a:xfrm>
            <a:off x="2640014" y="3068638"/>
            <a:ext cx="255587" cy="1668462"/>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5221" name="Freeform 52">
            <a:extLst>
              <a:ext uri="{FF2B5EF4-FFF2-40B4-BE49-F238E27FC236}">
                <a16:creationId xmlns:a16="http://schemas.microsoft.com/office/drawing/2014/main" id="{C802B9F2-91E7-DE1E-2168-9FA7E8052F94}"/>
              </a:ext>
            </a:extLst>
          </p:cNvPr>
          <p:cNvSpPr>
            <a:spLocks noChangeArrowheads="1"/>
          </p:cNvSpPr>
          <p:nvPr/>
        </p:nvSpPr>
        <p:spPr bwMode="auto">
          <a:xfrm>
            <a:off x="5334000" y="2362200"/>
            <a:ext cx="457200" cy="3962400"/>
          </a:xfrm>
          <a:custGeom>
            <a:avLst/>
            <a:gdLst>
              <a:gd name="T0" fmla="*/ 0 w 288"/>
              <a:gd name="T1" fmla="*/ 0 h 1344"/>
              <a:gd name="T2" fmla="*/ 288 w 288"/>
              <a:gd name="T3" fmla="*/ 0 h 1344"/>
              <a:gd name="T4" fmla="*/ 288 w 288"/>
              <a:gd name="T5" fmla="*/ 1344 h 1344"/>
              <a:gd name="T6" fmla="*/ 0 w 288"/>
              <a:gd name="T7" fmla="*/ 1344 h 1344"/>
            </a:gdLst>
            <a:ahLst/>
            <a:cxnLst>
              <a:cxn ang="0">
                <a:pos x="T0" y="T1"/>
              </a:cxn>
              <a:cxn ang="0">
                <a:pos x="T2" y="T3"/>
              </a:cxn>
              <a:cxn ang="0">
                <a:pos x="T4" y="T5"/>
              </a:cxn>
              <a:cxn ang="0">
                <a:pos x="T6" y="T7"/>
              </a:cxn>
            </a:cxnLst>
            <a:rect l="0" t="0" r="r" b="b"/>
            <a:pathLst>
              <a:path w="288" h="1344">
                <a:moveTo>
                  <a:pt x="0" y="0"/>
                </a:moveTo>
                <a:lnTo>
                  <a:pt x="288" y="0"/>
                </a:lnTo>
                <a:lnTo>
                  <a:pt x="288" y="1344"/>
                </a:lnTo>
                <a:lnTo>
                  <a:pt x="0" y="1344"/>
                </a:ln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nvGrpSpPr>
          <p:cNvPr id="15" name="Group 53">
            <a:extLst>
              <a:ext uri="{FF2B5EF4-FFF2-40B4-BE49-F238E27FC236}">
                <a16:creationId xmlns:a16="http://schemas.microsoft.com/office/drawing/2014/main" id="{749477A9-6C1F-51BF-4853-C5129B1E6AE0}"/>
              </a:ext>
            </a:extLst>
          </p:cNvPr>
          <p:cNvGrpSpPr>
            <a:grpSpLocks/>
          </p:cNvGrpSpPr>
          <p:nvPr/>
        </p:nvGrpSpPr>
        <p:grpSpPr bwMode="auto">
          <a:xfrm>
            <a:off x="7391400" y="6172200"/>
            <a:ext cx="2590800" cy="304800"/>
            <a:chOff x="3696" y="3888"/>
            <a:chExt cx="1632" cy="192"/>
          </a:xfrm>
        </p:grpSpPr>
        <p:sp>
          <p:nvSpPr>
            <p:cNvPr id="135223" name="Rectangle 54">
              <a:extLst>
                <a:ext uri="{FF2B5EF4-FFF2-40B4-BE49-F238E27FC236}">
                  <a16:creationId xmlns:a16="http://schemas.microsoft.com/office/drawing/2014/main" id="{08BE8723-9E17-279A-E541-273284821BB0}"/>
                </a:ext>
              </a:extLst>
            </p:cNvPr>
            <p:cNvSpPr>
              <a:spLocks noChangeArrowheads="1"/>
            </p:cNvSpPr>
            <p:nvPr/>
          </p:nvSpPr>
          <p:spPr bwMode="auto">
            <a:xfrm>
              <a:off x="4032" y="3888"/>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sp>
          <p:nvSpPr>
            <p:cNvPr id="135224" name="Rectangle 55">
              <a:extLst>
                <a:ext uri="{FF2B5EF4-FFF2-40B4-BE49-F238E27FC236}">
                  <a16:creationId xmlns:a16="http://schemas.microsoft.com/office/drawing/2014/main" id="{7EA67D58-A04F-C332-08BB-B9E817DFDFBB}"/>
                </a:ext>
              </a:extLst>
            </p:cNvPr>
            <p:cNvSpPr>
              <a:spLocks noChangeArrowheads="1"/>
            </p:cNvSpPr>
            <p:nvPr/>
          </p:nvSpPr>
          <p:spPr bwMode="auto">
            <a:xfrm>
              <a:off x="3696" y="3888"/>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17</a:t>
              </a:r>
            </a:p>
          </p:txBody>
        </p:sp>
      </p:grpSp>
      <p:grpSp>
        <p:nvGrpSpPr>
          <p:cNvPr id="16" name="Group 56">
            <a:extLst>
              <a:ext uri="{FF2B5EF4-FFF2-40B4-BE49-F238E27FC236}">
                <a16:creationId xmlns:a16="http://schemas.microsoft.com/office/drawing/2014/main" id="{F9136281-705D-5892-D5FB-5D98CF8A3F89}"/>
              </a:ext>
            </a:extLst>
          </p:cNvPr>
          <p:cNvGrpSpPr>
            <a:grpSpLocks/>
          </p:cNvGrpSpPr>
          <p:nvPr/>
        </p:nvGrpSpPr>
        <p:grpSpPr bwMode="auto">
          <a:xfrm>
            <a:off x="7391400" y="5862638"/>
            <a:ext cx="2592388" cy="374650"/>
            <a:chOff x="3696" y="3693"/>
            <a:chExt cx="1633" cy="236"/>
          </a:xfrm>
        </p:grpSpPr>
        <p:sp>
          <p:nvSpPr>
            <p:cNvPr id="135226" name="Rectangle 57">
              <a:extLst>
                <a:ext uri="{FF2B5EF4-FFF2-40B4-BE49-F238E27FC236}">
                  <a16:creationId xmlns:a16="http://schemas.microsoft.com/office/drawing/2014/main" id="{1F10539F-D8D8-A820-2BB5-F61B5471BA35}"/>
                </a:ext>
              </a:extLst>
            </p:cNvPr>
            <p:cNvSpPr>
              <a:spLocks noChangeArrowheads="1"/>
            </p:cNvSpPr>
            <p:nvPr/>
          </p:nvSpPr>
          <p:spPr bwMode="auto">
            <a:xfrm>
              <a:off x="4032" y="3693"/>
              <a:ext cx="1297" cy="199"/>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5227" name="Rectangle 58">
              <a:extLst>
                <a:ext uri="{FF2B5EF4-FFF2-40B4-BE49-F238E27FC236}">
                  <a16:creationId xmlns:a16="http://schemas.microsoft.com/office/drawing/2014/main" id="{4B725591-D9F9-7AE1-4613-8A86D7826FDB}"/>
                </a:ext>
              </a:extLst>
            </p:cNvPr>
            <p:cNvSpPr>
              <a:spLocks noChangeArrowheads="1"/>
            </p:cNvSpPr>
            <p:nvPr/>
          </p:nvSpPr>
          <p:spPr bwMode="auto">
            <a:xfrm>
              <a:off x="3696" y="3693"/>
              <a:ext cx="336" cy="236"/>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18</a:t>
              </a:r>
            </a:p>
          </p:txBody>
        </p:sp>
      </p:grpSp>
      <p:grpSp>
        <p:nvGrpSpPr>
          <p:cNvPr id="17" name="Group 59">
            <a:extLst>
              <a:ext uri="{FF2B5EF4-FFF2-40B4-BE49-F238E27FC236}">
                <a16:creationId xmlns:a16="http://schemas.microsoft.com/office/drawing/2014/main" id="{AE5BF72F-7DB1-14D8-42F2-AFC58690CA5E}"/>
              </a:ext>
            </a:extLst>
          </p:cNvPr>
          <p:cNvGrpSpPr>
            <a:grpSpLocks/>
          </p:cNvGrpSpPr>
          <p:nvPr/>
        </p:nvGrpSpPr>
        <p:grpSpPr bwMode="auto">
          <a:xfrm>
            <a:off x="7391400" y="5562600"/>
            <a:ext cx="2590800" cy="304800"/>
            <a:chOff x="2256" y="2640"/>
            <a:chExt cx="1632" cy="192"/>
          </a:xfrm>
        </p:grpSpPr>
        <p:sp>
          <p:nvSpPr>
            <p:cNvPr id="135229" name="Rectangle 60">
              <a:extLst>
                <a:ext uri="{FF2B5EF4-FFF2-40B4-BE49-F238E27FC236}">
                  <a16:creationId xmlns:a16="http://schemas.microsoft.com/office/drawing/2014/main" id="{D3E97C24-F515-78CB-E4E2-8516E2F406CD}"/>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sp>
          <p:nvSpPr>
            <p:cNvPr id="135230" name="Rectangle 61">
              <a:extLst>
                <a:ext uri="{FF2B5EF4-FFF2-40B4-BE49-F238E27FC236}">
                  <a16:creationId xmlns:a16="http://schemas.microsoft.com/office/drawing/2014/main" id="{5C68C4F1-9CB2-C878-9F0A-8D7604769815}"/>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19</a:t>
              </a:r>
            </a:p>
          </p:txBody>
        </p:sp>
      </p:grpSp>
      <p:grpSp>
        <p:nvGrpSpPr>
          <p:cNvPr id="18" name="Group 62">
            <a:extLst>
              <a:ext uri="{FF2B5EF4-FFF2-40B4-BE49-F238E27FC236}">
                <a16:creationId xmlns:a16="http://schemas.microsoft.com/office/drawing/2014/main" id="{2E85B481-09DE-0BBF-D4AE-F744645BB8F7}"/>
              </a:ext>
            </a:extLst>
          </p:cNvPr>
          <p:cNvGrpSpPr>
            <a:grpSpLocks/>
          </p:cNvGrpSpPr>
          <p:nvPr/>
        </p:nvGrpSpPr>
        <p:grpSpPr bwMode="auto">
          <a:xfrm>
            <a:off x="7391400" y="5257800"/>
            <a:ext cx="2590800" cy="304800"/>
            <a:chOff x="2256" y="2640"/>
            <a:chExt cx="1632" cy="192"/>
          </a:xfrm>
        </p:grpSpPr>
        <p:sp>
          <p:nvSpPr>
            <p:cNvPr id="135232" name="Rectangle 63">
              <a:extLst>
                <a:ext uri="{FF2B5EF4-FFF2-40B4-BE49-F238E27FC236}">
                  <a16:creationId xmlns:a16="http://schemas.microsoft.com/office/drawing/2014/main" id="{BFB9589D-8D59-6A67-1F29-846BC53D7A42}"/>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2(</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35233" name="Rectangle 64">
              <a:extLst>
                <a:ext uri="{FF2B5EF4-FFF2-40B4-BE49-F238E27FC236}">
                  <a16:creationId xmlns:a16="http://schemas.microsoft.com/office/drawing/2014/main" id="{A15DA08A-C3E1-6907-1053-EEFAD613AF41}"/>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20</a:t>
              </a:r>
            </a:p>
          </p:txBody>
        </p:sp>
      </p:grpSp>
      <p:grpSp>
        <p:nvGrpSpPr>
          <p:cNvPr id="19" name="Group 65">
            <a:extLst>
              <a:ext uri="{FF2B5EF4-FFF2-40B4-BE49-F238E27FC236}">
                <a16:creationId xmlns:a16="http://schemas.microsoft.com/office/drawing/2014/main" id="{DF8595A8-28D3-EBB4-A64B-D6F688245B82}"/>
              </a:ext>
            </a:extLst>
          </p:cNvPr>
          <p:cNvGrpSpPr>
            <a:grpSpLocks/>
          </p:cNvGrpSpPr>
          <p:nvPr/>
        </p:nvGrpSpPr>
        <p:grpSpPr bwMode="auto">
          <a:xfrm>
            <a:off x="7391400" y="4953000"/>
            <a:ext cx="2590800" cy="304800"/>
            <a:chOff x="2256" y="2640"/>
            <a:chExt cx="1632" cy="192"/>
          </a:xfrm>
        </p:grpSpPr>
        <p:sp>
          <p:nvSpPr>
            <p:cNvPr id="135235" name="Rectangle 66">
              <a:extLst>
                <a:ext uri="{FF2B5EF4-FFF2-40B4-BE49-F238E27FC236}">
                  <a16:creationId xmlns:a16="http://schemas.microsoft.com/office/drawing/2014/main" id="{47CDC936-04CC-294D-2F83-851047453561}"/>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u(</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35236" name="Rectangle 67">
              <a:extLst>
                <a:ext uri="{FF2B5EF4-FFF2-40B4-BE49-F238E27FC236}">
                  <a16:creationId xmlns:a16="http://schemas.microsoft.com/office/drawing/2014/main" id="{9324009B-165E-FFD0-A56E-E356F9687365}"/>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21</a:t>
              </a:r>
            </a:p>
          </p:txBody>
        </p:sp>
      </p:grpSp>
      <p:grpSp>
        <p:nvGrpSpPr>
          <p:cNvPr id="20" name="Group 68">
            <a:extLst>
              <a:ext uri="{FF2B5EF4-FFF2-40B4-BE49-F238E27FC236}">
                <a16:creationId xmlns:a16="http://schemas.microsoft.com/office/drawing/2014/main" id="{F3759E74-AD18-E6E4-C25F-FB8ADAD55EE5}"/>
              </a:ext>
            </a:extLst>
          </p:cNvPr>
          <p:cNvGrpSpPr>
            <a:grpSpLocks/>
          </p:cNvGrpSpPr>
          <p:nvPr/>
        </p:nvGrpSpPr>
        <p:grpSpPr bwMode="auto">
          <a:xfrm>
            <a:off x="7391400" y="4648200"/>
            <a:ext cx="2590800" cy="304800"/>
            <a:chOff x="2256" y="2640"/>
            <a:chExt cx="1632" cy="192"/>
          </a:xfrm>
        </p:grpSpPr>
        <p:sp>
          <p:nvSpPr>
            <p:cNvPr id="135238" name="Rectangle 69">
              <a:extLst>
                <a:ext uri="{FF2B5EF4-FFF2-40B4-BE49-F238E27FC236}">
                  <a16:creationId xmlns:a16="http://schemas.microsoft.com/office/drawing/2014/main" id="{5DC76F22-98C6-4336-F5E1-4008F65A87CD}"/>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v(</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35239" name="Rectangle 70">
              <a:extLst>
                <a:ext uri="{FF2B5EF4-FFF2-40B4-BE49-F238E27FC236}">
                  <a16:creationId xmlns:a16="http://schemas.microsoft.com/office/drawing/2014/main" id="{A40A0EC4-DE4E-3D46-11C9-CD9ED659AE2F}"/>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22</a:t>
              </a:r>
            </a:p>
          </p:txBody>
        </p:sp>
      </p:grpSp>
      <p:grpSp>
        <p:nvGrpSpPr>
          <p:cNvPr id="21" name="Group 71">
            <a:extLst>
              <a:ext uri="{FF2B5EF4-FFF2-40B4-BE49-F238E27FC236}">
                <a16:creationId xmlns:a16="http://schemas.microsoft.com/office/drawing/2014/main" id="{D9E78D59-9B06-0337-1710-01923D461E5A}"/>
              </a:ext>
            </a:extLst>
          </p:cNvPr>
          <p:cNvGrpSpPr>
            <a:grpSpLocks/>
          </p:cNvGrpSpPr>
          <p:nvPr/>
        </p:nvGrpSpPr>
        <p:grpSpPr bwMode="auto">
          <a:xfrm>
            <a:off x="7391400" y="4343400"/>
            <a:ext cx="2590800" cy="304800"/>
            <a:chOff x="2256" y="2640"/>
            <a:chExt cx="1632" cy="192"/>
          </a:xfrm>
        </p:grpSpPr>
        <p:sp>
          <p:nvSpPr>
            <p:cNvPr id="135241" name="Rectangle 72">
              <a:extLst>
                <a:ext uri="{FF2B5EF4-FFF2-40B4-BE49-F238E27FC236}">
                  <a16:creationId xmlns:a16="http://schemas.microsoft.com/office/drawing/2014/main" id="{4A4400A2-18C1-106C-6421-9CD57775401E}"/>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35242" name="Rectangle 73">
              <a:extLst>
                <a:ext uri="{FF2B5EF4-FFF2-40B4-BE49-F238E27FC236}">
                  <a16:creationId xmlns:a16="http://schemas.microsoft.com/office/drawing/2014/main" id="{99108432-F067-5CA3-8CC4-7AEA3BB7BF92}"/>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23</a:t>
              </a:r>
            </a:p>
          </p:txBody>
        </p:sp>
      </p:grpSp>
      <p:grpSp>
        <p:nvGrpSpPr>
          <p:cNvPr id="22" name="Group 74">
            <a:extLst>
              <a:ext uri="{FF2B5EF4-FFF2-40B4-BE49-F238E27FC236}">
                <a16:creationId xmlns:a16="http://schemas.microsoft.com/office/drawing/2014/main" id="{32E9F5B7-9121-BAED-2786-0419F77F7A03}"/>
              </a:ext>
            </a:extLst>
          </p:cNvPr>
          <p:cNvGrpSpPr>
            <a:grpSpLocks/>
          </p:cNvGrpSpPr>
          <p:nvPr/>
        </p:nvGrpSpPr>
        <p:grpSpPr bwMode="auto">
          <a:xfrm>
            <a:off x="7391400" y="4038600"/>
            <a:ext cx="2590800" cy="304800"/>
            <a:chOff x="2256" y="2640"/>
            <a:chExt cx="1632" cy="192"/>
          </a:xfrm>
        </p:grpSpPr>
        <p:sp>
          <p:nvSpPr>
            <p:cNvPr id="135244" name="Rectangle 75">
              <a:extLst>
                <a:ext uri="{FF2B5EF4-FFF2-40B4-BE49-F238E27FC236}">
                  <a16:creationId xmlns:a16="http://schemas.microsoft.com/office/drawing/2014/main" id="{5C06FA49-0554-8028-152E-1F6E43EAD5FF}"/>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d</a:t>
              </a:r>
            </a:p>
          </p:txBody>
        </p:sp>
        <p:sp>
          <p:nvSpPr>
            <p:cNvPr id="135245" name="Rectangle 76">
              <a:extLst>
                <a:ext uri="{FF2B5EF4-FFF2-40B4-BE49-F238E27FC236}">
                  <a16:creationId xmlns:a16="http://schemas.microsoft.com/office/drawing/2014/main" id="{48664A14-B821-83A8-B4E9-709D2393D428}"/>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24</a:t>
              </a:r>
            </a:p>
          </p:txBody>
        </p:sp>
      </p:grpSp>
      <p:sp>
        <p:nvSpPr>
          <p:cNvPr id="2612301" name="Rectangle 77">
            <a:extLst>
              <a:ext uri="{FF2B5EF4-FFF2-40B4-BE49-F238E27FC236}">
                <a16:creationId xmlns:a16="http://schemas.microsoft.com/office/drawing/2014/main" id="{E1249436-C265-082C-470E-70006FEDCFA1}"/>
              </a:ext>
            </a:extLst>
          </p:cNvPr>
          <p:cNvSpPr>
            <a:spLocks noChangeArrowheads="1"/>
          </p:cNvSpPr>
          <p:nvPr/>
        </p:nvSpPr>
        <p:spPr bwMode="auto">
          <a:xfrm>
            <a:off x="6477000" y="61722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2612302" name="Rectangle 78">
            <a:extLst>
              <a:ext uri="{FF2B5EF4-FFF2-40B4-BE49-F238E27FC236}">
                <a16:creationId xmlns:a16="http://schemas.microsoft.com/office/drawing/2014/main" id="{6157A8C6-4923-F2F3-B224-DF496B770DBF}"/>
              </a:ext>
            </a:extLst>
          </p:cNvPr>
          <p:cNvSpPr>
            <a:spLocks noChangeArrowheads="1"/>
          </p:cNvSpPr>
          <p:nvPr/>
        </p:nvSpPr>
        <p:spPr bwMode="auto">
          <a:xfrm>
            <a:off x="6400800" y="40386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sp>
        <p:nvSpPr>
          <p:cNvPr id="2612303" name="Freeform 79">
            <a:extLst>
              <a:ext uri="{FF2B5EF4-FFF2-40B4-BE49-F238E27FC236}">
                <a16:creationId xmlns:a16="http://schemas.microsoft.com/office/drawing/2014/main" id="{4296C92C-5B29-35AB-C081-E56DC60A9F1A}"/>
              </a:ext>
            </a:extLst>
          </p:cNvPr>
          <p:cNvSpPr>
            <a:spLocks noChangeArrowheads="1"/>
          </p:cNvSpPr>
          <p:nvPr/>
        </p:nvSpPr>
        <p:spPr bwMode="auto">
          <a:xfrm>
            <a:off x="5334000" y="2971800"/>
            <a:ext cx="2590800" cy="2743200"/>
          </a:xfrm>
          <a:custGeom>
            <a:avLst/>
            <a:gdLst>
              <a:gd name="T0" fmla="*/ 1632 w 1632"/>
              <a:gd name="T1" fmla="*/ 1728 h 1728"/>
              <a:gd name="T2" fmla="*/ 432 w 1632"/>
              <a:gd name="T3" fmla="*/ 1728 h 1728"/>
              <a:gd name="T4" fmla="*/ 432 w 1632"/>
              <a:gd name="T5" fmla="*/ 0 h 1728"/>
              <a:gd name="T6" fmla="*/ 0 w 1632"/>
              <a:gd name="T7" fmla="*/ 0 h 1728"/>
            </a:gdLst>
            <a:ahLst/>
            <a:cxnLst>
              <a:cxn ang="0">
                <a:pos x="T0" y="T1"/>
              </a:cxn>
              <a:cxn ang="0">
                <a:pos x="T2" y="T3"/>
              </a:cxn>
              <a:cxn ang="0">
                <a:pos x="T4" y="T5"/>
              </a:cxn>
              <a:cxn ang="0">
                <a:pos x="T6" y="T7"/>
              </a:cxn>
            </a:cxnLst>
            <a:rect l="0" t="0" r="r" b="b"/>
            <a:pathLst>
              <a:path w="1632" h="1728">
                <a:moveTo>
                  <a:pt x="1632" y="1728"/>
                </a:moveTo>
                <a:lnTo>
                  <a:pt x="432" y="1728"/>
                </a:lnTo>
                <a:lnTo>
                  <a:pt x="432" y="0"/>
                </a:lnTo>
                <a:lnTo>
                  <a:pt x="0" y="0"/>
                </a:ln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612304" name="Freeform 80">
            <a:extLst>
              <a:ext uri="{FF2B5EF4-FFF2-40B4-BE49-F238E27FC236}">
                <a16:creationId xmlns:a16="http://schemas.microsoft.com/office/drawing/2014/main" id="{72084641-96DE-F355-E298-96600DAE8C5B}"/>
              </a:ext>
            </a:extLst>
          </p:cNvPr>
          <p:cNvSpPr>
            <a:spLocks noChangeArrowheads="1"/>
          </p:cNvSpPr>
          <p:nvPr/>
        </p:nvSpPr>
        <p:spPr bwMode="auto">
          <a:xfrm>
            <a:off x="5410200" y="2895600"/>
            <a:ext cx="2133600" cy="3733800"/>
          </a:xfrm>
          <a:custGeom>
            <a:avLst/>
            <a:gdLst>
              <a:gd name="T0" fmla="*/ 1344 w 1344"/>
              <a:gd name="T1" fmla="*/ 2208 h 2352"/>
              <a:gd name="T2" fmla="*/ 1248 w 1344"/>
              <a:gd name="T3" fmla="*/ 2352 h 2352"/>
              <a:gd name="T4" fmla="*/ 672 w 1344"/>
              <a:gd name="T5" fmla="*/ 2352 h 2352"/>
              <a:gd name="T6" fmla="*/ 672 w 1344"/>
              <a:gd name="T7" fmla="*/ 0 h 2352"/>
              <a:gd name="T8" fmla="*/ 0 w 1344"/>
              <a:gd name="T9" fmla="*/ 0 h 2352"/>
            </a:gdLst>
            <a:ahLst/>
            <a:cxnLst>
              <a:cxn ang="0">
                <a:pos x="T0" y="T1"/>
              </a:cxn>
              <a:cxn ang="0">
                <a:pos x="T2" y="T3"/>
              </a:cxn>
              <a:cxn ang="0">
                <a:pos x="T4" y="T5"/>
              </a:cxn>
              <a:cxn ang="0">
                <a:pos x="T6" y="T7"/>
              </a:cxn>
              <a:cxn ang="0">
                <a:pos x="T8" y="T9"/>
              </a:cxn>
            </a:cxnLst>
            <a:rect l="0" t="0" r="r" b="b"/>
            <a:pathLst>
              <a:path w="1344" h="2352">
                <a:moveTo>
                  <a:pt x="1344" y="2208"/>
                </a:moveTo>
                <a:lnTo>
                  <a:pt x="1248" y="2352"/>
                </a:lnTo>
                <a:lnTo>
                  <a:pt x="672" y="2352"/>
                </a:lnTo>
                <a:lnTo>
                  <a:pt x="672" y="0"/>
                </a:lnTo>
                <a:lnTo>
                  <a:pt x="0" y="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5250" name="Rectangle 81">
            <a:extLst>
              <a:ext uri="{FF2B5EF4-FFF2-40B4-BE49-F238E27FC236}">
                <a16:creationId xmlns:a16="http://schemas.microsoft.com/office/drawing/2014/main" id="{E433E41F-D919-E804-287F-6FD134C10D90}"/>
              </a:ext>
            </a:extLst>
          </p:cNvPr>
          <p:cNvSpPr>
            <a:spLocks noChangeArrowheads="1"/>
          </p:cNvSpPr>
          <p:nvPr/>
        </p:nvSpPr>
        <p:spPr bwMode="auto">
          <a:xfrm>
            <a:off x="3276600" y="5867400"/>
            <a:ext cx="2058988" cy="369888"/>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5251" name="Rectangle 82">
            <a:extLst>
              <a:ext uri="{FF2B5EF4-FFF2-40B4-BE49-F238E27FC236}">
                <a16:creationId xmlns:a16="http://schemas.microsoft.com/office/drawing/2014/main" id="{B8053DB3-CF17-B382-DCAB-D73129082DD6}"/>
              </a:ext>
            </a:extLst>
          </p:cNvPr>
          <p:cNvSpPr>
            <a:spLocks noChangeArrowheads="1"/>
          </p:cNvSpPr>
          <p:nvPr/>
        </p:nvSpPr>
        <p:spPr bwMode="auto">
          <a:xfrm>
            <a:off x="3276600" y="2506664"/>
            <a:ext cx="2058988" cy="346075"/>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5252" name="Rectangle 83">
            <a:extLst>
              <a:ext uri="{FF2B5EF4-FFF2-40B4-BE49-F238E27FC236}">
                <a16:creationId xmlns:a16="http://schemas.microsoft.com/office/drawing/2014/main" id="{E2809551-531F-6FD5-A0AF-25E2338BAFBD}"/>
              </a:ext>
            </a:extLst>
          </p:cNvPr>
          <p:cNvSpPr>
            <a:spLocks noChangeArrowheads="1"/>
          </p:cNvSpPr>
          <p:nvPr/>
        </p:nvSpPr>
        <p:spPr bwMode="auto">
          <a:xfrm>
            <a:off x="3276600" y="4337051"/>
            <a:ext cx="2058988" cy="315913"/>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122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612302">
                                            <p:txEl>
                                              <p:pRg st="0" end="0"/>
                                            </p:txEl>
                                          </p:spTgt>
                                        </p:tgtEl>
                                        <p:attrNameLst>
                                          <p:attrName>style.visibility</p:attrName>
                                        </p:attrNameLst>
                                      </p:cBhvr>
                                      <p:to>
                                        <p:strVal val="visible"/>
                                      </p:to>
                                    </p:set>
                                    <p:animEffect transition="in" filter="wipe(down)">
                                      <p:cBhvr>
                                        <p:cTn id="51" dur="500"/>
                                        <p:tgtEl>
                                          <p:spTgt spid="2612302">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612301">
                                            <p:txEl>
                                              <p:pRg st="0" end="0"/>
                                            </p:txEl>
                                          </p:spTgt>
                                        </p:tgtEl>
                                        <p:attrNameLst>
                                          <p:attrName>style.visibility</p:attrName>
                                        </p:attrNameLst>
                                      </p:cBhvr>
                                      <p:to>
                                        <p:strVal val="visible"/>
                                      </p:to>
                                    </p:set>
                                    <p:animEffect transition="in" filter="wipe(up)">
                                      <p:cBhvr>
                                        <p:cTn id="56" dur="500"/>
                                        <p:tgtEl>
                                          <p:spTgt spid="2612301">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2612303">
                                            <p:bg/>
                                          </p:spTgt>
                                        </p:tgtEl>
                                        <p:attrNameLst>
                                          <p:attrName>style.visibility</p:attrName>
                                        </p:attrNameLst>
                                      </p:cBhvr>
                                      <p:to>
                                        <p:strVal val="visible"/>
                                      </p:to>
                                    </p:set>
                                    <p:animEffect transition="in" filter="wipe(right)">
                                      <p:cBhvr>
                                        <p:cTn id="61" dur="500"/>
                                        <p:tgtEl>
                                          <p:spTgt spid="2612303">
                                            <p:bg/>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2" fill="hold" grpId="0" nodeType="clickEffect" nodePh="1">
                                  <p:stCondLst>
                                    <p:cond delay="0"/>
                                  </p:stCondLst>
                                  <p:endCondLst>
                                    <p:cond evt="begin" delay="0">
                                      <p:tn val="64"/>
                                    </p:cond>
                                  </p:endCondLst>
                                  <p:childTnLst>
                                    <p:set>
                                      <p:cBhvr>
                                        <p:cTn id="65" dur="1" fill="hold">
                                          <p:stCondLst>
                                            <p:cond delay="0"/>
                                          </p:stCondLst>
                                        </p:cTn>
                                        <p:tgtEl>
                                          <p:spTgt spid="2612303">
                                            <p:txEl>
                                              <p:pRg st="0" end="0"/>
                                            </p:txEl>
                                          </p:spTgt>
                                        </p:tgtEl>
                                        <p:attrNameLst>
                                          <p:attrName>style.visibility</p:attrName>
                                        </p:attrNameLst>
                                      </p:cBhvr>
                                      <p:to>
                                        <p:strVal val="visible"/>
                                      </p:to>
                                    </p:set>
                                    <p:animEffect transition="in" filter="wipe(right)">
                                      <p:cBhvr>
                                        <p:cTn id="66" dur="500"/>
                                        <p:tgtEl>
                                          <p:spTgt spid="2612303">
                                            <p:txEl>
                                              <p:pRg st="0" end="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2612304">
                                            <p:bg/>
                                          </p:spTgt>
                                        </p:tgtEl>
                                        <p:attrNameLst>
                                          <p:attrName>style.visibility</p:attrName>
                                        </p:attrNameLst>
                                      </p:cBhvr>
                                      <p:to>
                                        <p:strVal val="visible"/>
                                      </p:to>
                                    </p:set>
                                    <p:animEffect transition="in" filter="wipe(right)">
                                      <p:cBhvr>
                                        <p:cTn id="71" dur="500"/>
                                        <p:tgtEl>
                                          <p:spTgt spid="2612304">
                                            <p:bg/>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2" fill="hold" grpId="0" nodeType="clickEffect" nodePh="1">
                                  <p:stCondLst>
                                    <p:cond delay="0"/>
                                  </p:stCondLst>
                                  <p:endCondLst>
                                    <p:cond evt="begin" delay="0">
                                      <p:tn val="74"/>
                                    </p:cond>
                                  </p:endCondLst>
                                  <p:childTnLst>
                                    <p:set>
                                      <p:cBhvr>
                                        <p:cTn id="75" dur="1" fill="hold">
                                          <p:stCondLst>
                                            <p:cond delay="0"/>
                                          </p:stCondLst>
                                        </p:cTn>
                                        <p:tgtEl>
                                          <p:spTgt spid="2612304">
                                            <p:txEl>
                                              <p:pRg st="0" end="0"/>
                                            </p:txEl>
                                          </p:spTgt>
                                        </p:tgtEl>
                                        <p:attrNameLst>
                                          <p:attrName>style.visibility</p:attrName>
                                        </p:attrNameLst>
                                      </p:cBhvr>
                                      <p:to>
                                        <p:strVal val="visible"/>
                                      </p:to>
                                    </p:set>
                                    <p:animEffect transition="in" filter="wipe(right)">
                                      <p:cBhvr>
                                        <p:cTn id="76" dur="500"/>
                                        <p:tgtEl>
                                          <p:spTgt spid="26123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2258" grpId="0" build="p" autoUpdateAnimBg="0" advAuto="0"/>
      <p:bldP spid="2612301" grpId="0" build="p" autoUpdateAnimBg="0"/>
      <p:bldP spid="2612302" grpId="0" build="p" autoUpdateAnimBg="0"/>
      <p:bldP spid="2612303" grpId="0" build="p" animBg="1" autoUpdateAnimBg="0"/>
      <p:bldP spid="2612304" grpId="0" build="p"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3282" name="Rectangle 34">
            <a:extLst>
              <a:ext uri="{FF2B5EF4-FFF2-40B4-BE49-F238E27FC236}">
                <a16:creationId xmlns:a16="http://schemas.microsoft.com/office/drawing/2014/main" id="{6DC3962F-111D-CB66-461A-C7E28B2C228D}"/>
              </a:ext>
            </a:extLst>
          </p:cNvPr>
          <p:cNvSpPr>
            <a:spLocks noGrp="1" noChangeArrowheads="1"/>
          </p:cNvSpPr>
          <p:nvPr>
            <p:ph type="title"/>
          </p:nvPr>
        </p:nvSpPr>
        <p:spPr/>
        <p:txBody>
          <a:bodyPr vert="horz" lIns="92075" tIns="46038" rIns="92075" bIns="46038" rtlCol="0" anchor="ctr">
            <a:normAutofit fontScale="90000"/>
          </a:bodyPr>
          <a:lstStyle/>
          <a:p>
            <a:pPr>
              <a:buClr>
                <a:schemeClr val="tx1"/>
              </a:buClr>
              <a:buSzPct val="75000"/>
            </a:pPr>
            <a:r>
              <a:rPr lang="zh-CN" altLang="en-US" sz="3600" dirty="0">
                <a:solidFill>
                  <a:srgbClr val="CC6600"/>
                </a:solidFill>
                <a:latin typeface="Times New Roman" panose="02020603050405020304" pitchFamily="18" charset="0"/>
                <a:ea typeface="楷体_GB2312" pitchFamily="49" charset="-122"/>
                <a:sym typeface="Symbol" panose="05050102010706020507" pitchFamily="18" charset="2"/>
              </a:rPr>
              <a:t>主程序</a:t>
            </a:r>
            <a:r>
              <a:rPr lang="en-US" altLang="zh-CN" sz="3600" dirty="0">
                <a:solidFill>
                  <a:srgbClr val="CC6600"/>
                </a:solidFill>
                <a:latin typeface="Times New Roman" panose="02020603050405020304" pitchFamily="18" charset="0"/>
                <a:ea typeface="楷体_GB2312" pitchFamily="49" charset="-122"/>
                <a:sym typeface="Symbol" panose="05050102010706020507" pitchFamily="18" charset="2"/>
              </a:rPr>
              <a:t>P</a:t>
            </a:r>
            <a:r>
              <a:rPr lang="en-US" altLang="zh-CN" sz="3600" dirty="0">
                <a:latin typeface="Times New Roman" panose="02020603050405020304" pitchFamily="18" charset="0"/>
                <a:ea typeface="楷体_GB2312" pitchFamily="49" charset="-122"/>
                <a:sym typeface="Symbol" panose="05050102010706020507" pitchFamily="18" charset="2"/>
              </a:rPr>
              <a:t> </a:t>
            </a:r>
            <a:r>
              <a:rPr lang="zh-CN" altLang="en-US" sz="3600" dirty="0">
                <a:solidFill>
                  <a:srgbClr val="339933"/>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339933"/>
                </a:solidFill>
                <a:latin typeface="Times New Roman" panose="02020603050405020304" pitchFamily="18" charset="0"/>
                <a:ea typeface="楷体_GB2312" pitchFamily="49" charset="-122"/>
              </a:rPr>
              <a:t> </a:t>
            </a:r>
            <a:r>
              <a:rPr lang="en-US" altLang="zh-CN" sz="3600" dirty="0">
                <a:solidFill>
                  <a:srgbClr val="339933"/>
                </a:solidFill>
                <a:latin typeface="Times New Roman" panose="02020603050405020304" pitchFamily="18" charset="0"/>
                <a:ea typeface="楷体_GB2312" pitchFamily="49" charset="-122"/>
              </a:rPr>
              <a:t>S</a:t>
            </a:r>
            <a:r>
              <a:rPr lang="en-US" altLang="zh-CN" sz="3600" dirty="0">
                <a:latin typeface="Times New Roman" panose="02020603050405020304" pitchFamily="18" charset="0"/>
                <a:ea typeface="楷体_GB2312" pitchFamily="49" charset="-122"/>
              </a:rPr>
              <a:t> </a:t>
            </a:r>
            <a:r>
              <a:rPr lang="en-US" altLang="zh-CN" sz="3600" dirty="0">
                <a:latin typeface="Times New Roman" panose="02020603050405020304" pitchFamily="18" charset="0"/>
                <a:ea typeface="楷体_GB2312" pitchFamily="49" charset="-122"/>
                <a:sym typeface="Symbol" panose="05050102010706020507" pitchFamily="18" charset="2"/>
              </a:rPr>
              <a:t></a:t>
            </a:r>
            <a:r>
              <a:rPr lang="zh-CN" altLang="en-US" sz="3600" dirty="0">
                <a:solidFill>
                  <a:srgbClr val="6600CC"/>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6600CC"/>
                </a:solidFill>
                <a:latin typeface="Times New Roman" panose="02020603050405020304" pitchFamily="18" charset="0"/>
                <a:ea typeface="楷体_GB2312" pitchFamily="49" charset="-122"/>
              </a:rPr>
              <a:t> </a:t>
            </a:r>
            <a:r>
              <a:rPr lang="en-US" altLang="zh-CN" sz="3600" dirty="0">
                <a:solidFill>
                  <a:srgbClr val="6600CC"/>
                </a:solidFill>
                <a:latin typeface="Times New Roman" panose="02020603050405020304" pitchFamily="18" charset="0"/>
                <a:ea typeface="楷体_GB2312" pitchFamily="49" charset="-122"/>
              </a:rPr>
              <a:t>Q</a:t>
            </a:r>
            <a:r>
              <a:rPr lang="en-US" altLang="zh-CN" sz="3600" dirty="0">
                <a:latin typeface="Times New Roman" panose="02020603050405020304" pitchFamily="18" charset="0"/>
                <a:ea typeface="楷体_GB2312" pitchFamily="49" charset="-122"/>
              </a:rPr>
              <a:t> </a:t>
            </a:r>
            <a:r>
              <a:rPr lang="en-US" altLang="zh-CN" sz="3600" dirty="0">
                <a:latin typeface="Times New Roman" panose="02020603050405020304" pitchFamily="18" charset="0"/>
                <a:ea typeface="楷体_GB2312" pitchFamily="49" charset="-122"/>
                <a:sym typeface="Symbol" panose="05050102010706020507" pitchFamily="18" charset="2"/>
              </a:rPr>
              <a:t></a:t>
            </a:r>
            <a:r>
              <a:rPr lang="zh-CN" altLang="en-US" sz="3600" dirty="0">
                <a:solidFill>
                  <a:srgbClr val="009999"/>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009999"/>
                </a:solidFill>
                <a:latin typeface="Times New Roman" panose="02020603050405020304" pitchFamily="18" charset="0"/>
                <a:ea typeface="楷体_GB2312" pitchFamily="49" charset="-122"/>
              </a:rPr>
              <a:t> </a:t>
            </a:r>
            <a:r>
              <a:rPr lang="en-US" altLang="zh-CN" sz="3600" dirty="0">
                <a:solidFill>
                  <a:srgbClr val="009999"/>
                </a:solidFill>
                <a:latin typeface="Times New Roman" panose="02020603050405020304" pitchFamily="18" charset="0"/>
                <a:ea typeface="楷体_GB2312" pitchFamily="49" charset="-122"/>
              </a:rPr>
              <a:t>R</a:t>
            </a:r>
            <a:r>
              <a:rPr lang="en-US" altLang="zh-CN" sz="3600" dirty="0">
                <a:latin typeface="Times New Roman" panose="02020603050405020304" pitchFamily="18" charset="0"/>
                <a:ea typeface="楷体_GB2312" pitchFamily="49" charset="-122"/>
              </a:rPr>
              <a:t> </a:t>
            </a:r>
            <a:r>
              <a:rPr lang="en-US" altLang="zh-CN" sz="3600" dirty="0">
                <a:latin typeface="Times New Roman" panose="02020603050405020304" pitchFamily="18" charset="0"/>
                <a:ea typeface="楷体_GB2312" pitchFamily="49" charset="-122"/>
                <a:sym typeface="Symbol" panose="05050102010706020507" pitchFamily="18" charset="2"/>
              </a:rPr>
              <a:t></a:t>
            </a:r>
            <a:r>
              <a:rPr lang="zh-CN" altLang="en-US" sz="3600" dirty="0">
                <a:solidFill>
                  <a:srgbClr val="336600"/>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336600"/>
                </a:solidFill>
                <a:latin typeface="Times New Roman" panose="02020603050405020304" pitchFamily="18" charset="0"/>
                <a:ea typeface="楷体_GB2312" pitchFamily="49" charset="-122"/>
              </a:rPr>
              <a:t> </a:t>
            </a:r>
            <a:r>
              <a:rPr lang="en-US" altLang="zh-CN" sz="3600" dirty="0">
                <a:solidFill>
                  <a:srgbClr val="336600"/>
                </a:solidFill>
                <a:latin typeface="Times New Roman" panose="02020603050405020304" pitchFamily="18" charset="0"/>
                <a:ea typeface="楷体_GB2312" pitchFamily="49" charset="-122"/>
              </a:rPr>
              <a:t>R</a:t>
            </a:r>
          </a:p>
        </p:txBody>
      </p:sp>
      <p:sp>
        <p:nvSpPr>
          <p:cNvPr id="109" name="日期占位符 3">
            <a:extLst>
              <a:ext uri="{FF2B5EF4-FFF2-40B4-BE49-F238E27FC236}">
                <a16:creationId xmlns:a16="http://schemas.microsoft.com/office/drawing/2014/main" id="{AC1A32E8-067C-8CA2-6DED-7664A6F13678}"/>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AC2C173-921D-42FE-A3E2-CB5AAC6D1C6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6194" name="灯片编号占位符 5">
            <a:extLst>
              <a:ext uri="{FF2B5EF4-FFF2-40B4-BE49-F238E27FC236}">
                <a16:creationId xmlns:a16="http://schemas.microsoft.com/office/drawing/2014/main" id="{D404B6F1-6EAD-1E96-9156-22482CD91D8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E0E73A3-6853-4635-A468-0511846E9392}" type="slidenum">
              <a:rPr lang="en-US" altLang="zh-CN">
                <a:latin typeface="Arial" panose="020B0604020202020204" pitchFamily="34" charset="0"/>
              </a:rPr>
              <a:pPr/>
              <a:t>78</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6377DFDE-AA31-213A-672E-7FF6603E03EB}"/>
              </a:ext>
            </a:extLst>
          </p:cNvPr>
          <p:cNvSpPr>
            <a:spLocks noGrp="1"/>
          </p:cNvSpPr>
          <p:nvPr>
            <p:ph type="body" sz="quarter" idx="13"/>
          </p:nvPr>
        </p:nvSpPr>
        <p:spPr/>
        <p:txBody>
          <a:bodyPr/>
          <a:lstStyle/>
          <a:p>
            <a:endParaRPr lang="zh-CN" altLang="en-US"/>
          </a:p>
        </p:txBody>
      </p:sp>
      <p:grpSp>
        <p:nvGrpSpPr>
          <p:cNvPr id="136195" name="Group 2">
            <a:extLst>
              <a:ext uri="{FF2B5EF4-FFF2-40B4-BE49-F238E27FC236}">
                <a16:creationId xmlns:a16="http://schemas.microsoft.com/office/drawing/2014/main" id="{67261A3E-9B4B-64AC-DBD2-52763B3E899F}"/>
              </a:ext>
            </a:extLst>
          </p:cNvPr>
          <p:cNvGrpSpPr>
            <a:grpSpLocks/>
          </p:cNvGrpSpPr>
          <p:nvPr/>
        </p:nvGrpSpPr>
        <p:grpSpPr bwMode="auto">
          <a:xfrm>
            <a:off x="2743200" y="6248400"/>
            <a:ext cx="2590800" cy="304800"/>
            <a:chOff x="2256" y="2640"/>
            <a:chExt cx="1632" cy="192"/>
          </a:xfrm>
        </p:grpSpPr>
        <p:sp>
          <p:nvSpPr>
            <p:cNvPr id="136196" name="Rectangle 3">
              <a:extLst>
                <a:ext uri="{FF2B5EF4-FFF2-40B4-BE49-F238E27FC236}">
                  <a16:creationId xmlns:a16="http://schemas.microsoft.com/office/drawing/2014/main" id="{2E5FC2E2-F634-E0FF-C07D-D5F0736E1F8F}"/>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6197" name="Rectangle 4">
              <a:extLst>
                <a:ext uri="{FF2B5EF4-FFF2-40B4-BE49-F238E27FC236}">
                  <a16:creationId xmlns:a16="http://schemas.microsoft.com/office/drawing/2014/main" id="{46C68903-505C-A0C7-13B9-49A3914518E6}"/>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grpSp>
      <p:sp>
        <p:nvSpPr>
          <p:cNvPr id="136198" name="Rectangle 5">
            <a:extLst>
              <a:ext uri="{FF2B5EF4-FFF2-40B4-BE49-F238E27FC236}">
                <a16:creationId xmlns:a16="http://schemas.microsoft.com/office/drawing/2014/main" id="{CB16C203-1AFF-88B4-ADEE-6615F3F415A1}"/>
              </a:ext>
            </a:extLst>
          </p:cNvPr>
          <p:cNvSpPr>
            <a:spLocks noChangeArrowheads="1"/>
          </p:cNvSpPr>
          <p:nvPr/>
        </p:nvSpPr>
        <p:spPr bwMode="auto">
          <a:xfrm>
            <a:off x="2743200" y="5943600"/>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a:t>
            </a:r>
          </a:p>
        </p:txBody>
      </p:sp>
      <p:grpSp>
        <p:nvGrpSpPr>
          <p:cNvPr id="136199" name="Group 6">
            <a:extLst>
              <a:ext uri="{FF2B5EF4-FFF2-40B4-BE49-F238E27FC236}">
                <a16:creationId xmlns:a16="http://schemas.microsoft.com/office/drawing/2014/main" id="{EC8D3676-2D0B-ADBD-DB2E-AB936E7BA9A1}"/>
              </a:ext>
            </a:extLst>
          </p:cNvPr>
          <p:cNvGrpSpPr>
            <a:grpSpLocks/>
          </p:cNvGrpSpPr>
          <p:nvPr/>
        </p:nvGrpSpPr>
        <p:grpSpPr bwMode="auto">
          <a:xfrm>
            <a:off x="2743200" y="5638800"/>
            <a:ext cx="2590800" cy="304800"/>
            <a:chOff x="2256" y="2640"/>
            <a:chExt cx="1632" cy="192"/>
          </a:xfrm>
        </p:grpSpPr>
        <p:sp>
          <p:nvSpPr>
            <p:cNvPr id="136200" name="Rectangle 7">
              <a:extLst>
                <a:ext uri="{FF2B5EF4-FFF2-40B4-BE49-F238E27FC236}">
                  <a16:creationId xmlns:a16="http://schemas.microsoft.com/office/drawing/2014/main" id="{A7CC5C39-DB69-72BF-F709-FD365D1CDEDE}"/>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6201" name="Rectangle 8">
              <a:extLst>
                <a:ext uri="{FF2B5EF4-FFF2-40B4-BE49-F238E27FC236}">
                  <a16:creationId xmlns:a16="http://schemas.microsoft.com/office/drawing/2014/main" id="{147256A9-0CE8-C56A-0F0B-B8F5B1CF9B80}"/>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a:t>
              </a:r>
            </a:p>
          </p:txBody>
        </p:sp>
      </p:grpSp>
      <p:sp>
        <p:nvSpPr>
          <p:cNvPr id="136202" name="Rectangle 9">
            <a:extLst>
              <a:ext uri="{FF2B5EF4-FFF2-40B4-BE49-F238E27FC236}">
                <a16:creationId xmlns:a16="http://schemas.microsoft.com/office/drawing/2014/main" id="{DAD7D05D-2835-E094-BCAF-C2286FECBD80}"/>
              </a:ext>
            </a:extLst>
          </p:cNvPr>
          <p:cNvSpPr>
            <a:spLocks noChangeArrowheads="1"/>
          </p:cNvSpPr>
          <p:nvPr/>
        </p:nvSpPr>
        <p:spPr bwMode="auto">
          <a:xfrm>
            <a:off x="3276600" y="5334000"/>
            <a:ext cx="2057400" cy="30480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a</a:t>
            </a:r>
          </a:p>
        </p:txBody>
      </p:sp>
      <p:sp>
        <p:nvSpPr>
          <p:cNvPr id="136203" name="Rectangle 10">
            <a:extLst>
              <a:ext uri="{FF2B5EF4-FFF2-40B4-BE49-F238E27FC236}">
                <a16:creationId xmlns:a16="http://schemas.microsoft.com/office/drawing/2014/main" id="{7B1F967B-0574-CD8D-9136-914ADACE658F}"/>
              </a:ext>
            </a:extLst>
          </p:cNvPr>
          <p:cNvSpPr>
            <a:spLocks noChangeArrowheads="1"/>
          </p:cNvSpPr>
          <p:nvPr/>
        </p:nvSpPr>
        <p:spPr bwMode="auto">
          <a:xfrm>
            <a:off x="2743200" y="5334000"/>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a:t>
            </a:r>
          </a:p>
        </p:txBody>
      </p:sp>
      <p:grpSp>
        <p:nvGrpSpPr>
          <p:cNvPr id="136204" name="Group 11">
            <a:extLst>
              <a:ext uri="{FF2B5EF4-FFF2-40B4-BE49-F238E27FC236}">
                <a16:creationId xmlns:a16="http://schemas.microsoft.com/office/drawing/2014/main" id="{DA6944DF-4F31-6B20-AABD-8B27EDF3FFA2}"/>
              </a:ext>
            </a:extLst>
          </p:cNvPr>
          <p:cNvGrpSpPr>
            <a:grpSpLocks/>
          </p:cNvGrpSpPr>
          <p:nvPr/>
        </p:nvGrpSpPr>
        <p:grpSpPr bwMode="auto">
          <a:xfrm>
            <a:off x="2743200" y="5029200"/>
            <a:ext cx="2590800" cy="304800"/>
            <a:chOff x="2256" y="2640"/>
            <a:chExt cx="1632" cy="192"/>
          </a:xfrm>
        </p:grpSpPr>
        <p:sp>
          <p:nvSpPr>
            <p:cNvPr id="136205" name="Rectangle 12">
              <a:extLst>
                <a:ext uri="{FF2B5EF4-FFF2-40B4-BE49-F238E27FC236}">
                  <a16:creationId xmlns:a16="http://schemas.microsoft.com/office/drawing/2014/main" id="{038313C5-FDE2-7653-5045-275470BDA97F}"/>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x</a:t>
              </a:r>
            </a:p>
          </p:txBody>
        </p:sp>
        <p:sp>
          <p:nvSpPr>
            <p:cNvPr id="136206" name="Rectangle 13">
              <a:extLst>
                <a:ext uri="{FF2B5EF4-FFF2-40B4-BE49-F238E27FC236}">
                  <a16:creationId xmlns:a16="http://schemas.microsoft.com/office/drawing/2014/main" id="{90751228-C1A8-6D0F-9648-D6569BC795BA}"/>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4</a:t>
              </a:r>
            </a:p>
          </p:txBody>
        </p:sp>
      </p:grpSp>
      <p:grpSp>
        <p:nvGrpSpPr>
          <p:cNvPr id="136207" name="Group 14">
            <a:extLst>
              <a:ext uri="{FF2B5EF4-FFF2-40B4-BE49-F238E27FC236}">
                <a16:creationId xmlns:a16="http://schemas.microsoft.com/office/drawing/2014/main" id="{578B0D8A-52F6-BCF2-C815-815837CD0504}"/>
              </a:ext>
            </a:extLst>
          </p:cNvPr>
          <p:cNvGrpSpPr>
            <a:grpSpLocks/>
          </p:cNvGrpSpPr>
          <p:nvPr/>
        </p:nvGrpSpPr>
        <p:grpSpPr bwMode="auto">
          <a:xfrm>
            <a:off x="2743200" y="4724400"/>
            <a:ext cx="2590800" cy="304800"/>
            <a:chOff x="2256" y="2640"/>
            <a:chExt cx="1632" cy="192"/>
          </a:xfrm>
        </p:grpSpPr>
        <p:sp>
          <p:nvSpPr>
            <p:cNvPr id="136208" name="Rectangle 15">
              <a:extLst>
                <a:ext uri="{FF2B5EF4-FFF2-40B4-BE49-F238E27FC236}">
                  <a16:creationId xmlns:a16="http://schemas.microsoft.com/office/drawing/2014/main" id="{2A976733-85D8-7A49-07B5-B88AC8B62993}"/>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6209" name="Rectangle 16">
              <a:extLst>
                <a:ext uri="{FF2B5EF4-FFF2-40B4-BE49-F238E27FC236}">
                  <a16:creationId xmlns:a16="http://schemas.microsoft.com/office/drawing/2014/main" id="{78F289E1-D1CF-A514-C0CA-9D200B84BE0E}"/>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grpSp>
      <p:sp>
        <p:nvSpPr>
          <p:cNvPr id="136210" name="Rectangle 17">
            <a:extLst>
              <a:ext uri="{FF2B5EF4-FFF2-40B4-BE49-F238E27FC236}">
                <a16:creationId xmlns:a16="http://schemas.microsoft.com/office/drawing/2014/main" id="{7F2616E8-1F59-36EE-B744-065204A17E01}"/>
              </a:ext>
            </a:extLst>
          </p:cNvPr>
          <p:cNvSpPr>
            <a:spLocks noChangeArrowheads="1"/>
          </p:cNvSpPr>
          <p:nvPr/>
        </p:nvSpPr>
        <p:spPr bwMode="auto">
          <a:xfrm>
            <a:off x="2743200" y="4419600"/>
            <a:ext cx="533400"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6</a:t>
            </a:r>
          </a:p>
        </p:txBody>
      </p:sp>
      <p:grpSp>
        <p:nvGrpSpPr>
          <p:cNvPr id="136211" name="Group 18">
            <a:extLst>
              <a:ext uri="{FF2B5EF4-FFF2-40B4-BE49-F238E27FC236}">
                <a16:creationId xmlns:a16="http://schemas.microsoft.com/office/drawing/2014/main" id="{2952F87F-FFD1-4328-47EA-2F46CD47C495}"/>
              </a:ext>
            </a:extLst>
          </p:cNvPr>
          <p:cNvGrpSpPr>
            <a:grpSpLocks/>
          </p:cNvGrpSpPr>
          <p:nvPr/>
        </p:nvGrpSpPr>
        <p:grpSpPr bwMode="auto">
          <a:xfrm>
            <a:off x="2743200" y="4114800"/>
            <a:ext cx="2590800" cy="304800"/>
            <a:chOff x="2256" y="2640"/>
            <a:chExt cx="1632" cy="192"/>
          </a:xfrm>
        </p:grpSpPr>
        <p:sp>
          <p:nvSpPr>
            <p:cNvPr id="136212" name="Rectangle 19">
              <a:extLst>
                <a:ext uri="{FF2B5EF4-FFF2-40B4-BE49-F238E27FC236}">
                  <a16:creationId xmlns:a16="http://schemas.microsoft.com/office/drawing/2014/main" id="{900C5D22-4091-FE3F-E65B-7DAD97F282A2}"/>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6213" name="Rectangle 20">
              <a:extLst>
                <a:ext uri="{FF2B5EF4-FFF2-40B4-BE49-F238E27FC236}">
                  <a16:creationId xmlns:a16="http://schemas.microsoft.com/office/drawing/2014/main" id="{E37356B2-5ECC-3B7C-77F2-05CDB08BF1AE}"/>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7</a:t>
              </a:r>
            </a:p>
          </p:txBody>
        </p:sp>
      </p:grpSp>
      <p:grpSp>
        <p:nvGrpSpPr>
          <p:cNvPr id="136214" name="Group 21">
            <a:extLst>
              <a:ext uri="{FF2B5EF4-FFF2-40B4-BE49-F238E27FC236}">
                <a16:creationId xmlns:a16="http://schemas.microsoft.com/office/drawing/2014/main" id="{0B515B16-7415-2F83-B29D-C62D19D48366}"/>
              </a:ext>
            </a:extLst>
          </p:cNvPr>
          <p:cNvGrpSpPr>
            <a:grpSpLocks/>
          </p:cNvGrpSpPr>
          <p:nvPr/>
        </p:nvGrpSpPr>
        <p:grpSpPr bwMode="auto">
          <a:xfrm>
            <a:off x="2743200" y="3810000"/>
            <a:ext cx="2590800" cy="304800"/>
            <a:chOff x="2256" y="2640"/>
            <a:chExt cx="1632" cy="192"/>
          </a:xfrm>
        </p:grpSpPr>
        <p:sp>
          <p:nvSpPr>
            <p:cNvPr id="136215" name="Rectangle 22">
              <a:extLst>
                <a:ext uri="{FF2B5EF4-FFF2-40B4-BE49-F238E27FC236}">
                  <a16:creationId xmlns:a16="http://schemas.microsoft.com/office/drawing/2014/main" id="{DFB34F95-9B0D-9909-2D43-DA47B10EDD6B}"/>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36216" name="Rectangle 23">
              <a:extLst>
                <a:ext uri="{FF2B5EF4-FFF2-40B4-BE49-F238E27FC236}">
                  <a16:creationId xmlns:a16="http://schemas.microsoft.com/office/drawing/2014/main" id="{8BFA95C1-8FDC-5631-6118-08A457D4DC84}"/>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8</a:t>
              </a:r>
            </a:p>
          </p:txBody>
        </p:sp>
      </p:grpSp>
      <p:grpSp>
        <p:nvGrpSpPr>
          <p:cNvPr id="136217" name="Group 24">
            <a:extLst>
              <a:ext uri="{FF2B5EF4-FFF2-40B4-BE49-F238E27FC236}">
                <a16:creationId xmlns:a16="http://schemas.microsoft.com/office/drawing/2014/main" id="{1BE9F2E2-43F3-AE80-74D0-87A5E0B5C8F4}"/>
              </a:ext>
            </a:extLst>
          </p:cNvPr>
          <p:cNvGrpSpPr>
            <a:grpSpLocks/>
          </p:cNvGrpSpPr>
          <p:nvPr/>
        </p:nvGrpSpPr>
        <p:grpSpPr bwMode="auto">
          <a:xfrm>
            <a:off x="2743200" y="3505200"/>
            <a:ext cx="2590800" cy="304800"/>
            <a:chOff x="2256" y="2640"/>
            <a:chExt cx="1632" cy="192"/>
          </a:xfrm>
        </p:grpSpPr>
        <p:sp>
          <p:nvSpPr>
            <p:cNvPr id="136218" name="Rectangle 25">
              <a:extLst>
                <a:ext uri="{FF2B5EF4-FFF2-40B4-BE49-F238E27FC236}">
                  <a16:creationId xmlns:a16="http://schemas.microsoft.com/office/drawing/2014/main" id="{4FAF2300-DBB3-7A7B-B77B-2B330384082F}"/>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36219" name="Rectangle 26">
              <a:extLst>
                <a:ext uri="{FF2B5EF4-FFF2-40B4-BE49-F238E27FC236}">
                  <a16:creationId xmlns:a16="http://schemas.microsoft.com/office/drawing/2014/main" id="{13364832-475C-D2EC-63C3-305110C04AC2}"/>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9</a:t>
              </a:r>
            </a:p>
          </p:txBody>
        </p:sp>
      </p:grpSp>
      <p:grpSp>
        <p:nvGrpSpPr>
          <p:cNvPr id="136220" name="Group 27">
            <a:extLst>
              <a:ext uri="{FF2B5EF4-FFF2-40B4-BE49-F238E27FC236}">
                <a16:creationId xmlns:a16="http://schemas.microsoft.com/office/drawing/2014/main" id="{5F141B89-7BA4-2C3E-F6D5-9BC88D5B4DE8}"/>
              </a:ext>
            </a:extLst>
          </p:cNvPr>
          <p:cNvGrpSpPr>
            <a:grpSpLocks/>
          </p:cNvGrpSpPr>
          <p:nvPr/>
        </p:nvGrpSpPr>
        <p:grpSpPr bwMode="auto">
          <a:xfrm>
            <a:off x="2743200" y="3200400"/>
            <a:ext cx="2590800" cy="304800"/>
            <a:chOff x="2256" y="2640"/>
            <a:chExt cx="1632" cy="192"/>
          </a:xfrm>
        </p:grpSpPr>
        <p:sp>
          <p:nvSpPr>
            <p:cNvPr id="136221" name="Rectangle 28">
              <a:extLst>
                <a:ext uri="{FF2B5EF4-FFF2-40B4-BE49-F238E27FC236}">
                  <a16:creationId xmlns:a16="http://schemas.microsoft.com/office/drawing/2014/main" id="{3EEA5F0A-FEFC-70A1-64B9-1CB47FE18549}"/>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36222" name="Rectangle 29">
              <a:extLst>
                <a:ext uri="{FF2B5EF4-FFF2-40B4-BE49-F238E27FC236}">
                  <a16:creationId xmlns:a16="http://schemas.microsoft.com/office/drawing/2014/main" id="{239FA37F-9E08-752B-9BAB-5D347C2F9028}"/>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10</a:t>
              </a:r>
            </a:p>
          </p:txBody>
        </p:sp>
      </p:grpSp>
      <p:sp>
        <p:nvSpPr>
          <p:cNvPr id="136223" name="Rectangle 30">
            <a:extLst>
              <a:ext uri="{FF2B5EF4-FFF2-40B4-BE49-F238E27FC236}">
                <a16:creationId xmlns:a16="http://schemas.microsoft.com/office/drawing/2014/main" id="{5F9E229D-F984-8B32-F52A-3D16749C412C}"/>
              </a:ext>
            </a:extLst>
          </p:cNvPr>
          <p:cNvSpPr>
            <a:spLocks noChangeArrowheads="1"/>
          </p:cNvSpPr>
          <p:nvPr/>
        </p:nvSpPr>
        <p:spPr bwMode="auto">
          <a:xfrm>
            <a:off x="1905000" y="65532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动态链</a:t>
            </a:r>
          </a:p>
        </p:txBody>
      </p:sp>
      <p:sp>
        <p:nvSpPr>
          <p:cNvPr id="136224" name="Freeform 31">
            <a:extLst>
              <a:ext uri="{FF2B5EF4-FFF2-40B4-BE49-F238E27FC236}">
                <a16:creationId xmlns:a16="http://schemas.microsoft.com/office/drawing/2014/main" id="{F6F57712-08E4-364A-7D91-42F009A2F0C6}"/>
              </a:ext>
            </a:extLst>
          </p:cNvPr>
          <p:cNvSpPr>
            <a:spLocks noChangeArrowheads="1"/>
          </p:cNvSpPr>
          <p:nvPr/>
        </p:nvSpPr>
        <p:spPr bwMode="auto">
          <a:xfrm>
            <a:off x="2667000" y="4876800"/>
            <a:ext cx="228600" cy="15240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6225" name="Rectangle 32">
            <a:extLst>
              <a:ext uri="{FF2B5EF4-FFF2-40B4-BE49-F238E27FC236}">
                <a16:creationId xmlns:a16="http://schemas.microsoft.com/office/drawing/2014/main" id="{6D30DBC2-1FB2-30A9-0132-A14A0D153BE1}"/>
              </a:ext>
            </a:extLst>
          </p:cNvPr>
          <p:cNvSpPr>
            <a:spLocks noChangeArrowheads="1"/>
          </p:cNvSpPr>
          <p:nvPr/>
        </p:nvSpPr>
        <p:spPr bwMode="auto">
          <a:xfrm>
            <a:off x="5181600" y="65532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静态链</a:t>
            </a:r>
          </a:p>
        </p:txBody>
      </p:sp>
      <p:sp>
        <p:nvSpPr>
          <p:cNvPr id="136226" name="Freeform 33">
            <a:extLst>
              <a:ext uri="{FF2B5EF4-FFF2-40B4-BE49-F238E27FC236}">
                <a16:creationId xmlns:a16="http://schemas.microsoft.com/office/drawing/2014/main" id="{B06507C8-93FF-F9D6-A3C4-6A9C30975C70}"/>
              </a:ext>
            </a:extLst>
          </p:cNvPr>
          <p:cNvSpPr>
            <a:spLocks noChangeArrowheads="1"/>
          </p:cNvSpPr>
          <p:nvPr/>
        </p:nvSpPr>
        <p:spPr bwMode="auto">
          <a:xfrm>
            <a:off x="5334000" y="4267200"/>
            <a:ext cx="457200" cy="2133600"/>
          </a:xfrm>
          <a:custGeom>
            <a:avLst/>
            <a:gdLst>
              <a:gd name="T0" fmla="*/ 0 w 288"/>
              <a:gd name="T1" fmla="*/ 0 h 1344"/>
              <a:gd name="T2" fmla="*/ 288 w 288"/>
              <a:gd name="T3" fmla="*/ 0 h 1344"/>
              <a:gd name="T4" fmla="*/ 288 w 288"/>
              <a:gd name="T5" fmla="*/ 1344 h 1344"/>
              <a:gd name="T6" fmla="*/ 0 w 288"/>
              <a:gd name="T7" fmla="*/ 1344 h 1344"/>
            </a:gdLst>
            <a:ahLst/>
            <a:cxnLst>
              <a:cxn ang="0">
                <a:pos x="T0" y="T1"/>
              </a:cxn>
              <a:cxn ang="0">
                <a:pos x="T2" y="T3"/>
              </a:cxn>
              <a:cxn ang="0">
                <a:pos x="T4" y="T5"/>
              </a:cxn>
              <a:cxn ang="0">
                <a:pos x="T6" y="T7"/>
              </a:cxn>
            </a:cxnLst>
            <a:rect l="0" t="0" r="r" b="b"/>
            <a:pathLst>
              <a:path w="288" h="1344">
                <a:moveTo>
                  <a:pt x="0" y="0"/>
                </a:moveTo>
                <a:lnTo>
                  <a:pt x="288" y="0"/>
                </a:lnTo>
                <a:lnTo>
                  <a:pt x="288" y="1344"/>
                </a:lnTo>
                <a:lnTo>
                  <a:pt x="0" y="1344"/>
                </a:ln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nvGrpSpPr>
          <p:cNvPr id="136228" name="Group 35">
            <a:extLst>
              <a:ext uri="{FF2B5EF4-FFF2-40B4-BE49-F238E27FC236}">
                <a16:creationId xmlns:a16="http://schemas.microsoft.com/office/drawing/2014/main" id="{80A2B8F6-7117-BE8F-CE6C-5B88D3F44BE1}"/>
              </a:ext>
            </a:extLst>
          </p:cNvPr>
          <p:cNvGrpSpPr>
            <a:grpSpLocks/>
          </p:cNvGrpSpPr>
          <p:nvPr/>
        </p:nvGrpSpPr>
        <p:grpSpPr bwMode="auto">
          <a:xfrm>
            <a:off x="2743200" y="2895600"/>
            <a:ext cx="2590800" cy="304800"/>
            <a:chOff x="2256" y="2640"/>
            <a:chExt cx="1632" cy="192"/>
          </a:xfrm>
        </p:grpSpPr>
        <p:sp>
          <p:nvSpPr>
            <p:cNvPr id="136229" name="Rectangle 36">
              <a:extLst>
                <a:ext uri="{FF2B5EF4-FFF2-40B4-BE49-F238E27FC236}">
                  <a16:creationId xmlns:a16="http://schemas.microsoft.com/office/drawing/2014/main" id="{4A7F178E-C4A8-541A-30C3-6844219C464A}"/>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sp>
          <p:nvSpPr>
            <p:cNvPr id="136230" name="Rectangle 37">
              <a:extLst>
                <a:ext uri="{FF2B5EF4-FFF2-40B4-BE49-F238E27FC236}">
                  <a16:creationId xmlns:a16="http://schemas.microsoft.com/office/drawing/2014/main" id="{F91A2B5B-7498-0A1C-EB23-EB103F1E7F95}"/>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grpSp>
      <p:sp>
        <p:nvSpPr>
          <p:cNvPr id="136231" name="Rectangle 38">
            <a:extLst>
              <a:ext uri="{FF2B5EF4-FFF2-40B4-BE49-F238E27FC236}">
                <a16:creationId xmlns:a16="http://schemas.microsoft.com/office/drawing/2014/main" id="{BA311CAC-407C-D0A9-5082-5BB2DBD4B12E}"/>
              </a:ext>
            </a:extLst>
          </p:cNvPr>
          <p:cNvSpPr>
            <a:spLocks noChangeArrowheads="1"/>
          </p:cNvSpPr>
          <p:nvPr/>
        </p:nvSpPr>
        <p:spPr bwMode="auto">
          <a:xfrm>
            <a:off x="2743200" y="2590800"/>
            <a:ext cx="533400" cy="304800"/>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12</a:t>
            </a:r>
          </a:p>
        </p:txBody>
      </p:sp>
      <p:grpSp>
        <p:nvGrpSpPr>
          <p:cNvPr id="136232" name="Group 39">
            <a:extLst>
              <a:ext uri="{FF2B5EF4-FFF2-40B4-BE49-F238E27FC236}">
                <a16:creationId xmlns:a16="http://schemas.microsoft.com/office/drawing/2014/main" id="{768B9D98-0311-6DEE-436F-9374F601FCB6}"/>
              </a:ext>
            </a:extLst>
          </p:cNvPr>
          <p:cNvGrpSpPr>
            <a:grpSpLocks/>
          </p:cNvGrpSpPr>
          <p:nvPr/>
        </p:nvGrpSpPr>
        <p:grpSpPr bwMode="auto">
          <a:xfrm>
            <a:off x="2743200" y="2286000"/>
            <a:ext cx="2590800" cy="304800"/>
            <a:chOff x="2256" y="2640"/>
            <a:chExt cx="1632" cy="192"/>
          </a:xfrm>
        </p:grpSpPr>
        <p:sp>
          <p:nvSpPr>
            <p:cNvPr id="136233" name="Rectangle 40">
              <a:extLst>
                <a:ext uri="{FF2B5EF4-FFF2-40B4-BE49-F238E27FC236}">
                  <a16:creationId xmlns:a16="http://schemas.microsoft.com/office/drawing/2014/main" id="{FBEDBE84-3BA4-324F-CE42-C3B3BB64299E}"/>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6234" name="Rectangle 41">
              <a:extLst>
                <a:ext uri="{FF2B5EF4-FFF2-40B4-BE49-F238E27FC236}">
                  <a16:creationId xmlns:a16="http://schemas.microsoft.com/office/drawing/2014/main" id="{2D73CB9C-ABB8-F302-F81F-F4B6332F1222}"/>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13</a:t>
              </a:r>
            </a:p>
          </p:txBody>
        </p:sp>
      </p:grpSp>
      <p:grpSp>
        <p:nvGrpSpPr>
          <p:cNvPr id="136235" name="Group 42">
            <a:extLst>
              <a:ext uri="{FF2B5EF4-FFF2-40B4-BE49-F238E27FC236}">
                <a16:creationId xmlns:a16="http://schemas.microsoft.com/office/drawing/2014/main" id="{83C27AED-F3E3-9017-3890-19BC3029F934}"/>
              </a:ext>
            </a:extLst>
          </p:cNvPr>
          <p:cNvGrpSpPr>
            <a:grpSpLocks/>
          </p:cNvGrpSpPr>
          <p:nvPr/>
        </p:nvGrpSpPr>
        <p:grpSpPr bwMode="auto">
          <a:xfrm>
            <a:off x="2743200" y="1981200"/>
            <a:ext cx="2590800" cy="304800"/>
            <a:chOff x="2256" y="2640"/>
            <a:chExt cx="1632" cy="192"/>
          </a:xfrm>
        </p:grpSpPr>
        <p:sp>
          <p:nvSpPr>
            <p:cNvPr id="136236" name="Rectangle 43">
              <a:extLst>
                <a:ext uri="{FF2B5EF4-FFF2-40B4-BE49-F238E27FC236}">
                  <a16:creationId xmlns:a16="http://schemas.microsoft.com/office/drawing/2014/main" id="{86768DD3-492C-BE94-E39B-6CB8525ADFEC}"/>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36237" name="Rectangle 44">
              <a:extLst>
                <a:ext uri="{FF2B5EF4-FFF2-40B4-BE49-F238E27FC236}">
                  <a16:creationId xmlns:a16="http://schemas.microsoft.com/office/drawing/2014/main" id="{FA27661B-6E13-2BA9-8A72-34973A18A85B}"/>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14</a:t>
              </a:r>
            </a:p>
          </p:txBody>
        </p:sp>
      </p:grpSp>
      <p:grpSp>
        <p:nvGrpSpPr>
          <p:cNvPr id="136238" name="Group 45">
            <a:extLst>
              <a:ext uri="{FF2B5EF4-FFF2-40B4-BE49-F238E27FC236}">
                <a16:creationId xmlns:a16="http://schemas.microsoft.com/office/drawing/2014/main" id="{DCF3C6B5-D814-7D94-D381-AC1A89832848}"/>
              </a:ext>
            </a:extLst>
          </p:cNvPr>
          <p:cNvGrpSpPr>
            <a:grpSpLocks/>
          </p:cNvGrpSpPr>
          <p:nvPr/>
        </p:nvGrpSpPr>
        <p:grpSpPr bwMode="auto">
          <a:xfrm>
            <a:off x="2743200" y="1676400"/>
            <a:ext cx="2590800" cy="304800"/>
            <a:chOff x="2256" y="2640"/>
            <a:chExt cx="1632" cy="192"/>
          </a:xfrm>
        </p:grpSpPr>
        <p:sp>
          <p:nvSpPr>
            <p:cNvPr id="136239" name="Rectangle 46">
              <a:extLst>
                <a:ext uri="{FF2B5EF4-FFF2-40B4-BE49-F238E27FC236}">
                  <a16:creationId xmlns:a16="http://schemas.microsoft.com/office/drawing/2014/main" id="{DBD15DC5-E26E-88C9-6CE6-0DA31E9DA1ED}"/>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b(</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36240" name="Rectangle 47">
              <a:extLst>
                <a:ext uri="{FF2B5EF4-FFF2-40B4-BE49-F238E27FC236}">
                  <a16:creationId xmlns:a16="http://schemas.microsoft.com/office/drawing/2014/main" id="{533EABD1-6CF0-49F1-4568-76103275AFAB}"/>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15</a:t>
              </a:r>
            </a:p>
          </p:txBody>
        </p:sp>
      </p:grpSp>
      <p:grpSp>
        <p:nvGrpSpPr>
          <p:cNvPr id="136241" name="Group 48">
            <a:extLst>
              <a:ext uri="{FF2B5EF4-FFF2-40B4-BE49-F238E27FC236}">
                <a16:creationId xmlns:a16="http://schemas.microsoft.com/office/drawing/2014/main" id="{81FFEC83-9F12-157D-4F69-DEEB83315C2C}"/>
              </a:ext>
            </a:extLst>
          </p:cNvPr>
          <p:cNvGrpSpPr>
            <a:grpSpLocks/>
          </p:cNvGrpSpPr>
          <p:nvPr/>
        </p:nvGrpSpPr>
        <p:grpSpPr bwMode="auto">
          <a:xfrm>
            <a:off x="2743200" y="1371600"/>
            <a:ext cx="2590800" cy="304800"/>
            <a:chOff x="2256" y="2640"/>
            <a:chExt cx="1632" cy="192"/>
          </a:xfrm>
        </p:grpSpPr>
        <p:sp>
          <p:nvSpPr>
            <p:cNvPr id="136242" name="Rectangle 49">
              <a:extLst>
                <a:ext uri="{FF2B5EF4-FFF2-40B4-BE49-F238E27FC236}">
                  <a16:creationId xmlns:a16="http://schemas.microsoft.com/office/drawing/2014/main" id="{33FFB72A-BEF6-14C8-A511-3FA9CB893C4A}"/>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36243" name="Rectangle 50">
              <a:extLst>
                <a:ext uri="{FF2B5EF4-FFF2-40B4-BE49-F238E27FC236}">
                  <a16:creationId xmlns:a16="http://schemas.microsoft.com/office/drawing/2014/main" id="{0B66D037-E164-946C-2CEE-50A3A6D68E82}"/>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16</a:t>
              </a:r>
            </a:p>
          </p:txBody>
        </p:sp>
      </p:grpSp>
      <p:sp>
        <p:nvSpPr>
          <p:cNvPr id="136244" name="Freeform 51">
            <a:extLst>
              <a:ext uri="{FF2B5EF4-FFF2-40B4-BE49-F238E27FC236}">
                <a16:creationId xmlns:a16="http://schemas.microsoft.com/office/drawing/2014/main" id="{6E876505-5FFE-8E83-8C0D-BCA8AE3C9510}"/>
              </a:ext>
            </a:extLst>
          </p:cNvPr>
          <p:cNvSpPr>
            <a:spLocks noChangeArrowheads="1"/>
          </p:cNvSpPr>
          <p:nvPr/>
        </p:nvSpPr>
        <p:spPr bwMode="auto">
          <a:xfrm>
            <a:off x="2667001" y="3213101"/>
            <a:ext cx="188913" cy="1584325"/>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6245" name="Freeform 52">
            <a:extLst>
              <a:ext uri="{FF2B5EF4-FFF2-40B4-BE49-F238E27FC236}">
                <a16:creationId xmlns:a16="http://schemas.microsoft.com/office/drawing/2014/main" id="{5CE81DC2-2E74-ACD9-56DE-E76BEF913A00}"/>
              </a:ext>
            </a:extLst>
          </p:cNvPr>
          <p:cNvSpPr>
            <a:spLocks noChangeArrowheads="1"/>
          </p:cNvSpPr>
          <p:nvPr/>
        </p:nvSpPr>
        <p:spPr bwMode="auto">
          <a:xfrm>
            <a:off x="5334000" y="2438400"/>
            <a:ext cx="457200" cy="3962400"/>
          </a:xfrm>
          <a:custGeom>
            <a:avLst/>
            <a:gdLst>
              <a:gd name="T0" fmla="*/ 0 w 288"/>
              <a:gd name="T1" fmla="*/ 0 h 1344"/>
              <a:gd name="T2" fmla="*/ 288 w 288"/>
              <a:gd name="T3" fmla="*/ 0 h 1344"/>
              <a:gd name="T4" fmla="*/ 288 w 288"/>
              <a:gd name="T5" fmla="*/ 1344 h 1344"/>
              <a:gd name="T6" fmla="*/ 0 w 288"/>
              <a:gd name="T7" fmla="*/ 1344 h 1344"/>
            </a:gdLst>
            <a:ahLst/>
            <a:cxnLst>
              <a:cxn ang="0">
                <a:pos x="T0" y="T1"/>
              </a:cxn>
              <a:cxn ang="0">
                <a:pos x="T2" y="T3"/>
              </a:cxn>
              <a:cxn ang="0">
                <a:pos x="T4" y="T5"/>
              </a:cxn>
              <a:cxn ang="0">
                <a:pos x="T6" y="T7"/>
              </a:cxn>
            </a:cxnLst>
            <a:rect l="0" t="0" r="r" b="b"/>
            <a:pathLst>
              <a:path w="288" h="1344">
                <a:moveTo>
                  <a:pt x="0" y="0"/>
                </a:moveTo>
                <a:lnTo>
                  <a:pt x="288" y="0"/>
                </a:lnTo>
                <a:lnTo>
                  <a:pt x="288" y="1344"/>
                </a:lnTo>
                <a:lnTo>
                  <a:pt x="0" y="1344"/>
                </a:ln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nvGrpSpPr>
          <p:cNvPr id="136246" name="Group 53">
            <a:extLst>
              <a:ext uri="{FF2B5EF4-FFF2-40B4-BE49-F238E27FC236}">
                <a16:creationId xmlns:a16="http://schemas.microsoft.com/office/drawing/2014/main" id="{ADCBF477-313A-A998-B648-EF6172286BB7}"/>
              </a:ext>
            </a:extLst>
          </p:cNvPr>
          <p:cNvGrpSpPr>
            <a:grpSpLocks/>
          </p:cNvGrpSpPr>
          <p:nvPr/>
        </p:nvGrpSpPr>
        <p:grpSpPr bwMode="auto">
          <a:xfrm>
            <a:off x="7391400" y="6248400"/>
            <a:ext cx="2590800" cy="304800"/>
            <a:chOff x="2256" y="2640"/>
            <a:chExt cx="1632" cy="192"/>
          </a:xfrm>
        </p:grpSpPr>
        <p:sp>
          <p:nvSpPr>
            <p:cNvPr id="136247" name="Rectangle 54">
              <a:extLst>
                <a:ext uri="{FF2B5EF4-FFF2-40B4-BE49-F238E27FC236}">
                  <a16:creationId xmlns:a16="http://schemas.microsoft.com/office/drawing/2014/main" id="{54213DEC-9A36-5D86-5063-CE171D9454BF}"/>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sp>
          <p:nvSpPr>
            <p:cNvPr id="136248" name="Rectangle 55">
              <a:extLst>
                <a:ext uri="{FF2B5EF4-FFF2-40B4-BE49-F238E27FC236}">
                  <a16:creationId xmlns:a16="http://schemas.microsoft.com/office/drawing/2014/main" id="{15F7022F-739B-8981-7878-17BEC2EE9CC0}"/>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17</a:t>
              </a:r>
            </a:p>
          </p:txBody>
        </p:sp>
      </p:grpSp>
      <p:sp>
        <p:nvSpPr>
          <p:cNvPr id="136249" name="Rectangle 56">
            <a:extLst>
              <a:ext uri="{FF2B5EF4-FFF2-40B4-BE49-F238E27FC236}">
                <a16:creationId xmlns:a16="http://schemas.microsoft.com/office/drawing/2014/main" id="{A84084F4-A766-BE4D-9D03-D70B2F52D4AD}"/>
              </a:ext>
            </a:extLst>
          </p:cNvPr>
          <p:cNvSpPr>
            <a:spLocks noChangeArrowheads="1"/>
          </p:cNvSpPr>
          <p:nvPr/>
        </p:nvSpPr>
        <p:spPr bwMode="auto">
          <a:xfrm>
            <a:off x="7924800" y="5943600"/>
            <a:ext cx="2057400" cy="304800"/>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6250" name="Rectangle 57">
            <a:extLst>
              <a:ext uri="{FF2B5EF4-FFF2-40B4-BE49-F238E27FC236}">
                <a16:creationId xmlns:a16="http://schemas.microsoft.com/office/drawing/2014/main" id="{39A10D9E-C46F-080D-93C4-595DE12BD8EB}"/>
              </a:ext>
            </a:extLst>
          </p:cNvPr>
          <p:cNvSpPr>
            <a:spLocks noChangeArrowheads="1"/>
          </p:cNvSpPr>
          <p:nvPr/>
        </p:nvSpPr>
        <p:spPr bwMode="auto">
          <a:xfrm>
            <a:off x="7391400" y="5943600"/>
            <a:ext cx="533400" cy="304800"/>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18</a:t>
            </a:r>
          </a:p>
        </p:txBody>
      </p:sp>
      <p:grpSp>
        <p:nvGrpSpPr>
          <p:cNvPr id="136251" name="Group 58">
            <a:extLst>
              <a:ext uri="{FF2B5EF4-FFF2-40B4-BE49-F238E27FC236}">
                <a16:creationId xmlns:a16="http://schemas.microsoft.com/office/drawing/2014/main" id="{656645BE-CA67-356B-1FD1-4EFA6A2A9D0A}"/>
              </a:ext>
            </a:extLst>
          </p:cNvPr>
          <p:cNvGrpSpPr>
            <a:grpSpLocks/>
          </p:cNvGrpSpPr>
          <p:nvPr/>
        </p:nvGrpSpPr>
        <p:grpSpPr bwMode="auto">
          <a:xfrm>
            <a:off x="7391400" y="5638800"/>
            <a:ext cx="2590800" cy="304800"/>
            <a:chOff x="2256" y="2640"/>
            <a:chExt cx="1632" cy="192"/>
          </a:xfrm>
        </p:grpSpPr>
        <p:sp>
          <p:nvSpPr>
            <p:cNvPr id="136252" name="Rectangle 59">
              <a:extLst>
                <a:ext uri="{FF2B5EF4-FFF2-40B4-BE49-F238E27FC236}">
                  <a16:creationId xmlns:a16="http://schemas.microsoft.com/office/drawing/2014/main" id="{6A996964-F40B-7FD3-D9A5-2956EBE8663C}"/>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sp>
          <p:nvSpPr>
            <p:cNvPr id="136253" name="Rectangle 60">
              <a:extLst>
                <a:ext uri="{FF2B5EF4-FFF2-40B4-BE49-F238E27FC236}">
                  <a16:creationId xmlns:a16="http://schemas.microsoft.com/office/drawing/2014/main" id="{BB1E17DE-10A3-DE1D-1A2C-25B910899704}"/>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19</a:t>
              </a:r>
            </a:p>
          </p:txBody>
        </p:sp>
      </p:grpSp>
      <p:grpSp>
        <p:nvGrpSpPr>
          <p:cNvPr id="136254" name="Group 61">
            <a:extLst>
              <a:ext uri="{FF2B5EF4-FFF2-40B4-BE49-F238E27FC236}">
                <a16:creationId xmlns:a16="http://schemas.microsoft.com/office/drawing/2014/main" id="{909159FA-DC99-D998-916D-6830BA77A201}"/>
              </a:ext>
            </a:extLst>
          </p:cNvPr>
          <p:cNvGrpSpPr>
            <a:grpSpLocks/>
          </p:cNvGrpSpPr>
          <p:nvPr/>
        </p:nvGrpSpPr>
        <p:grpSpPr bwMode="auto">
          <a:xfrm>
            <a:off x="7391400" y="5334000"/>
            <a:ext cx="2590800" cy="304800"/>
            <a:chOff x="2256" y="2640"/>
            <a:chExt cx="1632" cy="192"/>
          </a:xfrm>
        </p:grpSpPr>
        <p:sp>
          <p:nvSpPr>
            <p:cNvPr id="136255" name="Rectangle 62">
              <a:extLst>
                <a:ext uri="{FF2B5EF4-FFF2-40B4-BE49-F238E27FC236}">
                  <a16:creationId xmlns:a16="http://schemas.microsoft.com/office/drawing/2014/main" id="{33BB8356-EA5F-2A12-B1F6-9849DD6CA6E1}"/>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2(</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36256" name="Rectangle 63">
              <a:extLst>
                <a:ext uri="{FF2B5EF4-FFF2-40B4-BE49-F238E27FC236}">
                  <a16:creationId xmlns:a16="http://schemas.microsoft.com/office/drawing/2014/main" id="{30ABD273-EDD0-C95F-32EB-0E07EB8F2AED}"/>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20</a:t>
              </a:r>
            </a:p>
          </p:txBody>
        </p:sp>
      </p:grpSp>
      <p:grpSp>
        <p:nvGrpSpPr>
          <p:cNvPr id="136257" name="Group 64">
            <a:extLst>
              <a:ext uri="{FF2B5EF4-FFF2-40B4-BE49-F238E27FC236}">
                <a16:creationId xmlns:a16="http://schemas.microsoft.com/office/drawing/2014/main" id="{EFF8BE36-6D25-9B4B-6F3D-E2F39DC6D4C8}"/>
              </a:ext>
            </a:extLst>
          </p:cNvPr>
          <p:cNvGrpSpPr>
            <a:grpSpLocks/>
          </p:cNvGrpSpPr>
          <p:nvPr/>
        </p:nvGrpSpPr>
        <p:grpSpPr bwMode="auto">
          <a:xfrm>
            <a:off x="7391400" y="5029200"/>
            <a:ext cx="2590800" cy="304800"/>
            <a:chOff x="2256" y="2640"/>
            <a:chExt cx="1632" cy="192"/>
          </a:xfrm>
        </p:grpSpPr>
        <p:sp>
          <p:nvSpPr>
            <p:cNvPr id="136258" name="Rectangle 65">
              <a:extLst>
                <a:ext uri="{FF2B5EF4-FFF2-40B4-BE49-F238E27FC236}">
                  <a16:creationId xmlns:a16="http://schemas.microsoft.com/office/drawing/2014/main" id="{AFEB1AAA-A75E-1899-7964-D8B0C80754A3}"/>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u(</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36259" name="Rectangle 66">
              <a:extLst>
                <a:ext uri="{FF2B5EF4-FFF2-40B4-BE49-F238E27FC236}">
                  <a16:creationId xmlns:a16="http://schemas.microsoft.com/office/drawing/2014/main" id="{A5FB19C7-6956-682E-7CE1-E0DEF642AC81}"/>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21</a:t>
              </a:r>
            </a:p>
          </p:txBody>
        </p:sp>
      </p:grpSp>
      <p:grpSp>
        <p:nvGrpSpPr>
          <p:cNvPr id="136260" name="Group 67">
            <a:extLst>
              <a:ext uri="{FF2B5EF4-FFF2-40B4-BE49-F238E27FC236}">
                <a16:creationId xmlns:a16="http://schemas.microsoft.com/office/drawing/2014/main" id="{B55A3089-68AE-4171-404C-2F3D73966E9D}"/>
              </a:ext>
            </a:extLst>
          </p:cNvPr>
          <p:cNvGrpSpPr>
            <a:grpSpLocks/>
          </p:cNvGrpSpPr>
          <p:nvPr/>
        </p:nvGrpSpPr>
        <p:grpSpPr bwMode="auto">
          <a:xfrm>
            <a:off x="7391400" y="4724400"/>
            <a:ext cx="2590800" cy="304800"/>
            <a:chOff x="2256" y="2640"/>
            <a:chExt cx="1632" cy="192"/>
          </a:xfrm>
        </p:grpSpPr>
        <p:sp>
          <p:nvSpPr>
            <p:cNvPr id="136261" name="Rectangle 68">
              <a:extLst>
                <a:ext uri="{FF2B5EF4-FFF2-40B4-BE49-F238E27FC236}">
                  <a16:creationId xmlns:a16="http://schemas.microsoft.com/office/drawing/2014/main" id="{88C32B82-106F-68D8-A66F-870AB9A0A17F}"/>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v(</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36262" name="Rectangle 69">
              <a:extLst>
                <a:ext uri="{FF2B5EF4-FFF2-40B4-BE49-F238E27FC236}">
                  <a16:creationId xmlns:a16="http://schemas.microsoft.com/office/drawing/2014/main" id="{D88E0715-7B52-3DEC-6E25-57C139E5E65D}"/>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22</a:t>
              </a:r>
            </a:p>
          </p:txBody>
        </p:sp>
      </p:grpSp>
      <p:grpSp>
        <p:nvGrpSpPr>
          <p:cNvPr id="136263" name="Group 70">
            <a:extLst>
              <a:ext uri="{FF2B5EF4-FFF2-40B4-BE49-F238E27FC236}">
                <a16:creationId xmlns:a16="http://schemas.microsoft.com/office/drawing/2014/main" id="{1DCE03C7-6D3A-E4B9-428C-0D26E2349CFF}"/>
              </a:ext>
            </a:extLst>
          </p:cNvPr>
          <p:cNvGrpSpPr>
            <a:grpSpLocks/>
          </p:cNvGrpSpPr>
          <p:nvPr/>
        </p:nvGrpSpPr>
        <p:grpSpPr bwMode="auto">
          <a:xfrm>
            <a:off x="7391400" y="4419600"/>
            <a:ext cx="2590800" cy="304800"/>
            <a:chOff x="2256" y="2640"/>
            <a:chExt cx="1632" cy="192"/>
          </a:xfrm>
        </p:grpSpPr>
        <p:sp>
          <p:nvSpPr>
            <p:cNvPr id="136264" name="Rectangle 71">
              <a:extLst>
                <a:ext uri="{FF2B5EF4-FFF2-40B4-BE49-F238E27FC236}">
                  <a16:creationId xmlns:a16="http://schemas.microsoft.com/office/drawing/2014/main" id="{E63D0B3C-3A65-2907-D561-BE3F66D53925}"/>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36265" name="Rectangle 72">
              <a:extLst>
                <a:ext uri="{FF2B5EF4-FFF2-40B4-BE49-F238E27FC236}">
                  <a16:creationId xmlns:a16="http://schemas.microsoft.com/office/drawing/2014/main" id="{C81ADA41-9683-7F50-5C22-D281D614A2EC}"/>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23</a:t>
              </a:r>
            </a:p>
          </p:txBody>
        </p:sp>
      </p:grpSp>
      <p:grpSp>
        <p:nvGrpSpPr>
          <p:cNvPr id="136266" name="Group 73">
            <a:extLst>
              <a:ext uri="{FF2B5EF4-FFF2-40B4-BE49-F238E27FC236}">
                <a16:creationId xmlns:a16="http://schemas.microsoft.com/office/drawing/2014/main" id="{B7D0636F-7E23-F7B2-71D8-5069EC4E031F}"/>
              </a:ext>
            </a:extLst>
          </p:cNvPr>
          <p:cNvGrpSpPr>
            <a:grpSpLocks/>
          </p:cNvGrpSpPr>
          <p:nvPr/>
        </p:nvGrpSpPr>
        <p:grpSpPr bwMode="auto">
          <a:xfrm>
            <a:off x="7391400" y="4114800"/>
            <a:ext cx="2590800" cy="304800"/>
            <a:chOff x="2256" y="2640"/>
            <a:chExt cx="1632" cy="192"/>
          </a:xfrm>
        </p:grpSpPr>
        <p:sp>
          <p:nvSpPr>
            <p:cNvPr id="136267" name="Rectangle 74">
              <a:extLst>
                <a:ext uri="{FF2B5EF4-FFF2-40B4-BE49-F238E27FC236}">
                  <a16:creationId xmlns:a16="http://schemas.microsoft.com/office/drawing/2014/main" id="{5684B6A3-6320-C2E8-F514-89736C1E6B8D}"/>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d</a:t>
              </a:r>
            </a:p>
          </p:txBody>
        </p:sp>
        <p:sp>
          <p:nvSpPr>
            <p:cNvPr id="136268" name="Rectangle 75">
              <a:extLst>
                <a:ext uri="{FF2B5EF4-FFF2-40B4-BE49-F238E27FC236}">
                  <a16:creationId xmlns:a16="http://schemas.microsoft.com/office/drawing/2014/main" id="{25F2F19F-4A49-4F50-3D16-EA1B26B4FB1C}"/>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24</a:t>
              </a:r>
            </a:p>
          </p:txBody>
        </p:sp>
      </p:grpSp>
      <p:sp>
        <p:nvSpPr>
          <p:cNvPr id="136269" name="Freeform 76">
            <a:extLst>
              <a:ext uri="{FF2B5EF4-FFF2-40B4-BE49-F238E27FC236}">
                <a16:creationId xmlns:a16="http://schemas.microsoft.com/office/drawing/2014/main" id="{3E08645B-9FE5-A221-82B7-2248DD1C1F3A}"/>
              </a:ext>
            </a:extLst>
          </p:cNvPr>
          <p:cNvSpPr>
            <a:spLocks noChangeArrowheads="1"/>
          </p:cNvSpPr>
          <p:nvPr/>
        </p:nvSpPr>
        <p:spPr bwMode="auto">
          <a:xfrm>
            <a:off x="5334000" y="3048000"/>
            <a:ext cx="2590800" cy="2743200"/>
          </a:xfrm>
          <a:custGeom>
            <a:avLst/>
            <a:gdLst>
              <a:gd name="T0" fmla="*/ 1632 w 1632"/>
              <a:gd name="T1" fmla="*/ 1728 h 1728"/>
              <a:gd name="T2" fmla="*/ 432 w 1632"/>
              <a:gd name="T3" fmla="*/ 1728 h 1728"/>
              <a:gd name="T4" fmla="*/ 432 w 1632"/>
              <a:gd name="T5" fmla="*/ 0 h 1728"/>
              <a:gd name="T6" fmla="*/ 0 w 1632"/>
              <a:gd name="T7" fmla="*/ 0 h 1728"/>
            </a:gdLst>
            <a:ahLst/>
            <a:cxnLst>
              <a:cxn ang="0">
                <a:pos x="T0" y="T1"/>
              </a:cxn>
              <a:cxn ang="0">
                <a:pos x="T2" y="T3"/>
              </a:cxn>
              <a:cxn ang="0">
                <a:pos x="T4" y="T5"/>
              </a:cxn>
              <a:cxn ang="0">
                <a:pos x="T6" y="T7"/>
              </a:cxn>
            </a:cxnLst>
            <a:rect l="0" t="0" r="r" b="b"/>
            <a:pathLst>
              <a:path w="1632" h="1728">
                <a:moveTo>
                  <a:pt x="1632" y="1728"/>
                </a:moveTo>
                <a:lnTo>
                  <a:pt x="432" y="1728"/>
                </a:lnTo>
                <a:lnTo>
                  <a:pt x="432" y="0"/>
                </a:lnTo>
                <a:lnTo>
                  <a:pt x="0" y="0"/>
                </a:ln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6270" name="Freeform 77">
            <a:extLst>
              <a:ext uri="{FF2B5EF4-FFF2-40B4-BE49-F238E27FC236}">
                <a16:creationId xmlns:a16="http://schemas.microsoft.com/office/drawing/2014/main" id="{C5370319-D7C8-E4D3-6A0A-3AA6BFCAF6B9}"/>
              </a:ext>
            </a:extLst>
          </p:cNvPr>
          <p:cNvSpPr>
            <a:spLocks noChangeArrowheads="1"/>
          </p:cNvSpPr>
          <p:nvPr/>
        </p:nvSpPr>
        <p:spPr bwMode="auto">
          <a:xfrm>
            <a:off x="5410200" y="2971800"/>
            <a:ext cx="2133600" cy="3733800"/>
          </a:xfrm>
          <a:custGeom>
            <a:avLst/>
            <a:gdLst>
              <a:gd name="T0" fmla="*/ 1344 w 1344"/>
              <a:gd name="T1" fmla="*/ 2208 h 2352"/>
              <a:gd name="T2" fmla="*/ 1248 w 1344"/>
              <a:gd name="T3" fmla="*/ 2352 h 2352"/>
              <a:gd name="T4" fmla="*/ 672 w 1344"/>
              <a:gd name="T5" fmla="*/ 2352 h 2352"/>
              <a:gd name="T6" fmla="*/ 672 w 1344"/>
              <a:gd name="T7" fmla="*/ 0 h 2352"/>
              <a:gd name="T8" fmla="*/ 0 w 1344"/>
              <a:gd name="T9" fmla="*/ 0 h 2352"/>
            </a:gdLst>
            <a:ahLst/>
            <a:cxnLst>
              <a:cxn ang="0">
                <a:pos x="T0" y="T1"/>
              </a:cxn>
              <a:cxn ang="0">
                <a:pos x="T2" y="T3"/>
              </a:cxn>
              <a:cxn ang="0">
                <a:pos x="T4" y="T5"/>
              </a:cxn>
              <a:cxn ang="0">
                <a:pos x="T6" y="T7"/>
              </a:cxn>
              <a:cxn ang="0">
                <a:pos x="T8" y="T9"/>
              </a:cxn>
            </a:cxnLst>
            <a:rect l="0" t="0" r="r" b="b"/>
            <a:pathLst>
              <a:path w="1344" h="2352">
                <a:moveTo>
                  <a:pt x="1344" y="2208"/>
                </a:moveTo>
                <a:lnTo>
                  <a:pt x="1248" y="2352"/>
                </a:lnTo>
                <a:lnTo>
                  <a:pt x="672" y="2352"/>
                </a:lnTo>
                <a:lnTo>
                  <a:pt x="672" y="0"/>
                </a:lnTo>
                <a:lnTo>
                  <a:pt x="0" y="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nvGrpSpPr>
          <p:cNvPr id="22" name="Group 78">
            <a:extLst>
              <a:ext uri="{FF2B5EF4-FFF2-40B4-BE49-F238E27FC236}">
                <a16:creationId xmlns:a16="http://schemas.microsoft.com/office/drawing/2014/main" id="{2EF6D463-A82C-A3AA-9DE7-3F4F86913592}"/>
              </a:ext>
            </a:extLst>
          </p:cNvPr>
          <p:cNvGrpSpPr>
            <a:grpSpLocks/>
          </p:cNvGrpSpPr>
          <p:nvPr/>
        </p:nvGrpSpPr>
        <p:grpSpPr bwMode="auto">
          <a:xfrm>
            <a:off x="7391400" y="3810000"/>
            <a:ext cx="2590800" cy="304800"/>
            <a:chOff x="2256" y="2640"/>
            <a:chExt cx="1632" cy="192"/>
          </a:xfrm>
        </p:grpSpPr>
        <p:sp>
          <p:nvSpPr>
            <p:cNvPr id="136272" name="Rectangle 79">
              <a:extLst>
                <a:ext uri="{FF2B5EF4-FFF2-40B4-BE49-F238E27FC236}">
                  <a16:creationId xmlns:a16="http://schemas.microsoft.com/office/drawing/2014/main" id="{B9AFBFE5-60E9-1341-9D83-F91FB900233F}"/>
                </a:ext>
              </a:extLst>
            </p:cNvPr>
            <p:cNvSpPr>
              <a:spLocks noChangeArrowheads="1"/>
            </p:cNvSpPr>
            <p:nvPr/>
          </p:nvSpPr>
          <p:spPr bwMode="auto">
            <a:xfrm>
              <a:off x="2592" y="2640"/>
              <a:ext cx="1296" cy="192"/>
            </a:xfrm>
            <a:prstGeom prst="rect">
              <a:avLst/>
            </a:prstGeom>
            <a:solidFill>
              <a:srgbClr val="99CC00"/>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17</a:t>
              </a:r>
            </a:p>
          </p:txBody>
        </p:sp>
        <p:sp>
          <p:nvSpPr>
            <p:cNvPr id="136273" name="Rectangle 80">
              <a:extLst>
                <a:ext uri="{FF2B5EF4-FFF2-40B4-BE49-F238E27FC236}">
                  <a16:creationId xmlns:a16="http://schemas.microsoft.com/office/drawing/2014/main" id="{170E5B63-3A07-70F6-8232-841F0CDB981C}"/>
                </a:ext>
              </a:extLst>
            </p:cNvPr>
            <p:cNvSpPr>
              <a:spLocks noChangeArrowheads="1"/>
            </p:cNvSpPr>
            <p:nvPr/>
          </p:nvSpPr>
          <p:spPr bwMode="auto">
            <a:xfrm>
              <a:off x="2256" y="2640"/>
              <a:ext cx="336" cy="192"/>
            </a:xfrm>
            <a:prstGeom prst="rect">
              <a:avLst/>
            </a:prstGeom>
            <a:solidFill>
              <a:srgbClr val="99CC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25</a:t>
              </a:r>
            </a:p>
          </p:txBody>
        </p:sp>
      </p:grpSp>
      <p:grpSp>
        <p:nvGrpSpPr>
          <p:cNvPr id="23" name="Group 81">
            <a:extLst>
              <a:ext uri="{FF2B5EF4-FFF2-40B4-BE49-F238E27FC236}">
                <a16:creationId xmlns:a16="http://schemas.microsoft.com/office/drawing/2014/main" id="{120C13F4-A9A6-FC9B-EECA-B0230009E278}"/>
              </a:ext>
            </a:extLst>
          </p:cNvPr>
          <p:cNvGrpSpPr>
            <a:grpSpLocks/>
          </p:cNvGrpSpPr>
          <p:nvPr/>
        </p:nvGrpSpPr>
        <p:grpSpPr bwMode="auto">
          <a:xfrm>
            <a:off x="7391400" y="3505200"/>
            <a:ext cx="2590800" cy="304800"/>
            <a:chOff x="3696" y="2208"/>
            <a:chExt cx="1632" cy="192"/>
          </a:xfrm>
        </p:grpSpPr>
        <p:sp>
          <p:nvSpPr>
            <p:cNvPr id="136275" name="Rectangle 82">
              <a:extLst>
                <a:ext uri="{FF2B5EF4-FFF2-40B4-BE49-F238E27FC236}">
                  <a16:creationId xmlns:a16="http://schemas.microsoft.com/office/drawing/2014/main" id="{0B80BEC9-E94C-A0C1-88D6-E2A24A1FDC7A}"/>
                </a:ext>
              </a:extLst>
            </p:cNvPr>
            <p:cNvSpPr>
              <a:spLocks noChangeArrowheads="1"/>
            </p:cNvSpPr>
            <p:nvPr/>
          </p:nvSpPr>
          <p:spPr bwMode="auto">
            <a:xfrm>
              <a:off x="4032" y="2208"/>
              <a:ext cx="1296" cy="192"/>
            </a:xfrm>
            <a:prstGeom prst="rect">
              <a:avLst/>
            </a:prstGeom>
            <a:solidFill>
              <a:srgbClr val="99CC00"/>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6276" name="Rectangle 83">
              <a:extLst>
                <a:ext uri="{FF2B5EF4-FFF2-40B4-BE49-F238E27FC236}">
                  <a16:creationId xmlns:a16="http://schemas.microsoft.com/office/drawing/2014/main" id="{23535B0E-2694-3AC6-521E-D9E12E3E39D1}"/>
                </a:ext>
              </a:extLst>
            </p:cNvPr>
            <p:cNvSpPr>
              <a:spLocks noChangeArrowheads="1"/>
            </p:cNvSpPr>
            <p:nvPr/>
          </p:nvSpPr>
          <p:spPr bwMode="auto">
            <a:xfrm>
              <a:off x="3696" y="2208"/>
              <a:ext cx="336" cy="192"/>
            </a:xfrm>
            <a:prstGeom prst="rect">
              <a:avLst/>
            </a:prstGeom>
            <a:solidFill>
              <a:srgbClr val="99CC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26</a:t>
              </a:r>
            </a:p>
          </p:txBody>
        </p:sp>
      </p:grpSp>
      <p:grpSp>
        <p:nvGrpSpPr>
          <p:cNvPr id="24" name="Group 84">
            <a:extLst>
              <a:ext uri="{FF2B5EF4-FFF2-40B4-BE49-F238E27FC236}">
                <a16:creationId xmlns:a16="http://schemas.microsoft.com/office/drawing/2014/main" id="{72B2373B-9006-7D79-1064-2364F1BEDCED}"/>
              </a:ext>
            </a:extLst>
          </p:cNvPr>
          <p:cNvGrpSpPr>
            <a:grpSpLocks/>
          </p:cNvGrpSpPr>
          <p:nvPr/>
        </p:nvGrpSpPr>
        <p:grpSpPr bwMode="auto">
          <a:xfrm>
            <a:off x="7391400" y="3200400"/>
            <a:ext cx="2590800" cy="304800"/>
            <a:chOff x="2256" y="2640"/>
            <a:chExt cx="1632" cy="192"/>
          </a:xfrm>
        </p:grpSpPr>
        <p:sp>
          <p:nvSpPr>
            <p:cNvPr id="136278" name="Rectangle 85">
              <a:extLst>
                <a:ext uri="{FF2B5EF4-FFF2-40B4-BE49-F238E27FC236}">
                  <a16:creationId xmlns:a16="http://schemas.microsoft.com/office/drawing/2014/main" id="{785B5407-7C42-3DE2-37B1-AFFA6750AC83}"/>
                </a:ext>
              </a:extLst>
            </p:cNvPr>
            <p:cNvSpPr>
              <a:spLocks noChangeArrowheads="1"/>
            </p:cNvSpPr>
            <p:nvPr/>
          </p:nvSpPr>
          <p:spPr bwMode="auto">
            <a:xfrm>
              <a:off x="2592" y="2640"/>
              <a:ext cx="1296" cy="192"/>
            </a:xfrm>
            <a:prstGeom prst="rect">
              <a:avLst/>
            </a:prstGeom>
            <a:solidFill>
              <a:srgbClr val="99CC00"/>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sp>
          <p:nvSpPr>
            <p:cNvPr id="136279" name="Rectangle 86">
              <a:extLst>
                <a:ext uri="{FF2B5EF4-FFF2-40B4-BE49-F238E27FC236}">
                  <a16:creationId xmlns:a16="http://schemas.microsoft.com/office/drawing/2014/main" id="{6E83D177-AB66-3394-5977-A562821740B1}"/>
                </a:ext>
              </a:extLst>
            </p:cNvPr>
            <p:cNvSpPr>
              <a:spLocks noChangeArrowheads="1"/>
            </p:cNvSpPr>
            <p:nvPr/>
          </p:nvSpPr>
          <p:spPr bwMode="auto">
            <a:xfrm>
              <a:off x="2256" y="2640"/>
              <a:ext cx="336" cy="192"/>
            </a:xfrm>
            <a:prstGeom prst="rect">
              <a:avLst/>
            </a:prstGeom>
            <a:solidFill>
              <a:srgbClr val="99CC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27</a:t>
              </a:r>
            </a:p>
          </p:txBody>
        </p:sp>
      </p:grpSp>
      <p:grpSp>
        <p:nvGrpSpPr>
          <p:cNvPr id="25" name="Group 87">
            <a:extLst>
              <a:ext uri="{FF2B5EF4-FFF2-40B4-BE49-F238E27FC236}">
                <a16:creationId xmlns:a16="http://schemas.microsoft.com/office/drawing/2014/main" id="{524E389B-3704-86B5-3702-A6333ABB72B3}"/>
              </a:ext>
            </a:extLst>
          </p:cNvPr>
          <p:cNvGrpSpPr>
            <a:grpSpLocks/>
          </p:cNvGrpSpPr>
          <p:nvPr/>
        </p:nvGrpSpPr>
        <p:grpSpPr bwMode="auto">
          <a:xfrm>
            <a:off x="7391400" y="2895600"/>
            <a:ext cx="2590800" cy="304800"/>
            <a:chOff x="2256" y="2640"/>
            <a:chExt cx="1632" cy="192"/>
          </a:xfrm>
        </p:grpSpPr>
        <p:sp>
          <p:nvSpPr>
            <p:cNvPr id="136281" name="Rectangle 88">
              <a:extLst>
                <a:ext uri="{FF2B5EF4-FFF2-40B4-BE49-F238E27FC236}">
                  <a16:creationId xmlns:a16="http://schemas.microsoft.com/office/drawing/2014/main" id="{995699A0-3917-0C6B-09FD-80A034DDC1A1}"/>
                </a:ext>
              </a:extLst>
            </p:cNvPr>
            <p:cNvSpPr>
              <a:spLocks noChangeArrowheads="1"/>
            </p:cNvSpPr>
            <p:nvPr/>
          </p:nvSpPr>
          <p:spPr bwMode="auto">
            <a:xfrm>
              <a:off x="2592" y="2640"/>
              <a:ext cx="1296" cy="192"/>
            </a:xfrm>
            <a:prstGeom prst="rect">
              <a:avLst/>
            </a:prstGeom>
            <a:solidFill>
              <a:srgbClr val="99CC00"/>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2(</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36282" name="Rectangle 89">
              <a:extLst>
                <a:ext uri="{FF2B5EF4-FFF2-40B4-BE49-F238E27FC236}">
                  <a16:creationId xmlns:a16="http://schemas.microsoft.com/office/drawing/2014/main" id="{BFF07D8E-F614-8AA2-5368-FC2D835D3488}"/>
                </a:ext>
              </a:extLst>
            </p:cNvPr>
            <p:cNvSpPr>
              <a:spLocks noChangeArrowheads="1"/>
            </p:cNvSpPr>
            <p:nvPr/>
          </p:nvSpPr>
          <p:spPr bwMode="auto">
            <a:xfrm>
              <a:off x="2256" y="2640"/>
              <a:ext cx="336" cy="192"/>
            </a:xfrm>
            <a:prstGeom prst="rect">
              <a:avLst/>
            </a:prstGeom>
            <a:solidFill>
              <a:srgbClr val="99CC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28</a:t>
              </a:r>
            </a:p>
          </p:txBody>
        </p:sp>
      </p:grpSp>
      <p:grpSp>
        <p:nvGrpSpPr>
          <p:cNvPr id="26" name="Group 90">
            <a:extLst>
              <a:ext uri="{FF2B5EF4-FFF2-40B4-BE49-F238E27FC236}">
                <a16:creationId xmlns:a16="http://schemas.microsoft.com/office/drawing/2014/main" id="{F0AB1091-CA61-983E-D743-38A43E1F0772}"/>
              </a:ext>
            </a:extLst>
          </p:cNvPr>
          <p:cNvGrpSpPr>
            <a:grpSpLocks/>
          </p:cNvGrpSpPr>
          <p:nvPr/>
        </p:nvGrpSpPr>
        <p:grpSpPr bwMode="auto">
          <a:xfrm>
            <a:off x="7391400" y="2590800"/>
            <a:ext cx="2590800" cy="304800"/>
            <a:chOff x="2256" y="2640"/>
            <a:chExt cx="1632" cy="192"/>
          </a:xfrm>
        </p:grpSpPr>
        <p:sp>
          <p:nvSpPr>
            <p:cNvPr id="136284" name="Rectangle 91">
              <a:extLst>
                <a:ext uri="{FF2B5EF4-FFF2-40B4-BE49-F238E27FC236}">
                  <a16:creationId xmlns:a16="http://schemas.microsoft.com/office/drawing/2014/main" id="{A5CB42AC-6A63-75FD-2D4D-073CC06D098F}"/>
                </a:ext>
              </a:extLst>
            </p:cNvPr>
            <p:cNvSpPr>
              <a:spLocks noChangeArrowheads="1"/>
            </p:cNvSpPr>
            <p:nvPr/>
          </p:nvSpPr>
          <p:spPr bwMode="auto">
            <a:xfrm>
              <a:off x="2592" y="2640"/>
              <a:ext cx="1296" cy="192"/>
            </a:xfrm>
            <a:prstGeom prst="rect">
              <a:avLst/>
            </a:prstGeom>
            <a:solidFill>
              <a:srgbClr val="99CC00"/>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u(</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36285" name="Rectangle 92">
              <a:extLst>
                <a:ext uri="{FF2B5EF4-FFF2-40B4-BE49-F238E27FC236}">
                  <a16:creationId xmlns:a16="http://schemas.microsoft.com/office/drawing/2014/main" id="{030B2D4F-F30F-1EBA-E483-4B4AF338D5FA}"/>
                </a:ext>
              </a:extLst>
            </p:cNvPr>
            <p:cNvSpPr>
              <a:spLocks noChangeArrowheads="1"/>
            </p:cNvSpPr>
            <p:nvPr/>
          </p:nvSpPr>
          <p:spPr bwMode="auto">
            <a:xfrm>
              <a:off x="2256" y="2640"/>
              <a:ext cx="336" cy="192"/>
            </a:xfrm>
            <a:prstGeom prst="rect">
              <a:avLst/>
            </a:prstGeom>
            <a:solidFill>
              <a:srgbClr val="99CC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29</a:t>
              </a:r>
            </a:p>
          </p:txBody>
        </p:sp>
      </p:grpSp>
      <p:grpSp>
        <p:nvGrpSpPr>
          <p:cNvPr id="27" name="Group 93">
            <a:extLst>
              <a:ext uri="{FF2B5EF4-FFF2-40B4-BE49-F238E27FC236}">
                <a16:creationId xmlns:a16="http://schemas.microsoft.com/office/drawing/2014/main" id="{9B87DBDB-8B48-A66F-051F-C10359B25940}"/>
              </a:ext>
            </a:extLst>
          </p:cNvPr>
          <p:cNvGrpSpPr>
            <a:grpSpLocks/>
          </p:cNvGrpSpPr>
          <p:nvPr/>
        </p:nvGrpSpPr>
        <p:grpSpPr bwMode="auto">
          <a:xfrm>
            <a:off x="7391400" y="2286000"/>
            <a:ext cx="2590800" cy="304800"/>
            <a:chOff x="2256" y="2640"/>
            <a:chExt cx="1632" cy="192"/>
          </a:xfrm>
        </p:grpSpPr>
        <p:sp>
          <p:nvSpPr>
            <p:cNvPr id="136287" name="Rectangle 94">
              <a:extLst>
                <a:ext uri="{FF2B5EF4-FFF2-40B4-BE49-F238E27FC236}">
                  <a16:creationId xmlns:a16="http://schemas.microsoft.com/office/drawing/2014/main" id="{F9A9C695-E59B-4F9C-C07D-9DC4CBE04DAA}"/>
                </a:ext>
              </a:extLst>
            </p:cNvPr>
            <p:cNvSpPr>
              <a:spLocks noChangeArrowheads="1"/>
            </p:cNvSpPr>
            <p:nvPr/>
          </p:nvSpPr>
          <p:spPr bwMode="auto">
            <a:xfrm>
              <a:off x="2592" y="2640"/>
              <a:ext cx="1296" cy="192"/>
            </a:xfrm>
            <a:prstGeom prst="rect">
              <a:avLst/>
            </a:prstGeom>
            <a:solidFill>
              <a:srgbClr val="99CC00"/>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v(</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36288" name="Rectangle 95">
              <a:extLst>
                <a:ext uri="{FF2B5EF4-FFF2-40B4-BE49-F238E27FC236}">
                  <a16:creationId xmlns:a16="http://schemas.microsoft.com/office/drawing/2014/main" id="{7BAFA0D9-0042-A302-31B3-A1CFB3A7C92D}"/>
                </a:ext>
              </a:extLst>
            </p:cNvPr>
            <p:cNvSpPr>
              <a:spLocks noChangeArrowheads="1"/>
            </p:cNvSpPr>
            <p:nvPr/>
          </p:nvSpPr>
          <p:spPr bwMode="auto">
            <a:xfrm>
              <a:off x="2256" y="2640"/>
              <a:ext cx="336" cy="192"/>
            </a:xfrm>
            <a:prstGeom prst="rect">
              <a:avLst/>
            </a:prstGeom>
            <a:solidFill>
              <a:srgbClr val="99CC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30</a:t>
              </a:r>
            </a:p>
          </p:txBody>
        </p:sp>
      </p:grpSp>
      <p:grpSp>
        <p:nvGrpSpPr>
          <p:cNvPr id="28" name="Group 96">
            <a:extLst>
              <a:ext uri="{FF2B5EF4-FFF2-40B4-BE49-F238E27FC236}">
                <a16:creationId xmlns:a16="http://schemas.microsoft.com/office/drawing/2014/main" id="{14EABA2C-0175-CEF2-FFCA-0959CC8F7113}"/>
              </a:ext>
            </a:extLst>
          </p:cNvPr>
          <p:cNvGrpSpPr>
            <a:grpSpLocks/>
          </p:cNvGrpSpPr>
          <p:nvPr/>
        </p:nvGrpSpPr>
        <p:grpSpPr bwMode="auto">
          <a:xfrm>
            <a:off x="7391400" y="1981200"/>
            <a:ext cx="2590800" cy="304800"/>
            <a:chOff x="2256" y="2640"/>
            <a:chExt cx="1632" cy="192"/>
          </a:xfrm>
        </p:grpSpPr>
        <p:sp>
          <p:nvSpPr>
            <p:cNvPr id="136290" name="Rectangle 97">
              <a:extLst>
                <a:ext uri="{FF2B5EF4-FFF2-40B4-BE49-F238E27FC236}">
                  <a16:creationId xmlns:a16="http://schemas.microsoft.com/office/drawing/2014/main" id="{A6E04AC3-6BE6-D18F-8B87-AE6A795DF802}"/>
                </a:ext>
              </a:extLst>
            </p:cNvPr>
            <p:cNvSpPr>
              <a:spLocks noChangeArrowheads="1"/>
            </p:cNvSpPr>
            <p:nvPr/>
          </p:nvSpPr>
          <p:spPr bwMode="auto">
            <a:xfrm>
              <a:off x="2592" y="2640"/>
              <a:ext cx="1296" cy="192"/>
            </a:xfrm>
            <a:prstGeom prst="rect">
              <a:avLst/>
            </a:prstGeom>
            <a:solidFill>
              <a:srgbClr val="99CC00"/>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36291" name="Rectangle 98">
              <a:extLst>
                <a:ext uri="{FF2B5EF4-FFF2-40B4-BE49-F238E27FC236}">
                  <a16:creationId xmlns:a16="http://schemas.microsoft.com/office/drawing/2014/main" id="{96AE6135-2150-0F51-35F5-8604203047CE}"/>
                </a:ext>
              </a:extLst>
            </p:cNvPr>
            <p:cNvSpPr>
              <a:spLocks noChangeArrowheads="1"/>
            </p:cNvSpPr>
            <p:nvPr/>
          </p:nvSpPr>
          <p:spPr bwMode="auto">
            <a:xfrm>
              <a:off x="2256" y="2640"/>
              <a:ext cx="336" cy="192"/>
            </a:xfrm>
            <a:prstGeom prst="rect">
              <a:avLst/>
            </a:prstGeom>
            <a:solidFill>
              <a:srgbClr val="99CC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31</a:t>
              </a:r>
            </a:p>
          </p:txBody>
        </p:sp>
      </p:grpSp>
      <p:grpSp>
        <p:nvGrpSpPr>
          <p:cNvPr id="29" name="Group 99">
            <a:extLst>
              <a:ext uri="{FF2B5EF4-FFF2-40B4-BE49-F238E27FC236}">
                <a16:creationId xmlns:a16="http://schemas.microsoft.com/office/drawing/2014/main" id="{12513D7C-3876-59C7-F11F-7984873D2DCD}"/>
              </a:ext>
            </a:extLst>
          </p:cNvPr>
          <p:cNvGrpSpPr>
            <a:grpSpLocks/>
          </p:cNvGrpSpPr>
          <p:nvPr/>
        </p:nvGrpSpPr>
        <p:grpSpPr bwMode="auto">
          <a:xfrm>
            <a:off x="7391400" y="1676400"/>
            <a:ext cx="2590800" cy="304800"/>
            <a:chOff x="2256" y="2640"/>
            <a:chExt cx="1632" cy="192"/>
          </a:xfrm>
        </p:grpSpPr>
        <p:sp>
          <p:nvSpPr>
            <p:cNvPr id="136293" name="Rectangle 100">
              <a:extLst>
                <a:ext uri="{FF2B5EF4-FFF2-40B4-BE49-F238E27FC236}">
                  <a16:creationId xmlns:a16="http://schemas.microsoft.com/office/drawing/2014/main" id="{FD31860F-0342-79A5-E9EA-2F4A5B4B085A}"/>
                </a:ext>
              </a:extLst>
            </p:cNvPr>
            <p:cNvSpPr>
              <a:spLocks noChangeArrowheads="1"/>
            </p:cNvSpPr>
            <p:nvPr/>
          </p:nvSpPr>
          <p:spPr bwMode="auto">
            <a:xfrm>
              <a:off x="2592" y="2640"/>
              <a:ext cx="1296" cy="192"/>
            </a:xfrm>
            <a:prstGeom prst="rect">
              <a:avLst/>
            </a:prstGeom>
            <a:solidFill>
              <a:srgbClr val="99CC00"/>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d</a:t>
              </a:r>
            </a:p>
          </p:txBody>
        </p:sp>
        <p:sp>
          <p:nvSpPr>
            <p:cNvPr id="136294" name="Rectangle 101">
              <a:extLst>
                <a:ext uri="{FF2B5EF4-FFF2-40B4-BE49-F238E27FC236}">
                  <a16:creationId xmlns:a16="http://schemas.microsoft.com/office/drawing/2014/main" id="{D9E95E12-BB01-5C1C-9237-106A7133CFBC}"/>
                </a:ext>
              </a:extLst>
            </p:cNvPr>
            <p:cNvSpPr>
              <a:spLocks noChangeArrowheads="1"/>
            </p:cNvSpPr>
            <p:nvPr/>
          </p:nvSpPr>
          <p:spPr bwMode="auto">
            <a:xfrm>
              <a:off x="2256" y="2640"/>
              <a:ext cx="336" cy="192"/>
            </a:xfrm>
            <a:prstGeom prst="rect">
              <a:avLst/>
            </a:prstGeom>
            <a:solidFill>
              <a:srgbClr val="99CC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32</a:t>
              </a:r>
            </a:p>
          </p:txBody>
        </p:sp>
      </p:grpSp>
      <p:sp>
        <p:nvSpPr>
          <p:cNvPr id="2613350" name="Rectangle 102">
            <a:extLst>
              <a:ext uri="{FF2B5EF4-FFF2-40B4-BE49-F238E27FC236}">
                <a16:creationId xmlns:a16="http://schemas.microsoft.com/office/drawing/2014/main" id="{47A301EF-E0B7-0CD6-E1E8-E3C29D96CA6C}"/>
              </a:ext>
            </a:extLst>
          </p:cNvPr>
          <p:cNvSpPr>
            <a:spLocks noChangeArrowheads="1"/>
          </p:cNvSpPr>
          <p:nvPr/>
        </p:nvSpPr>
        <p:spPr bwMode="auto">
          <a:xfrm>
            <a:off x="6324600" y="1676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sp>
        <p:nvSpPr>
          <p:cNvPr id="2613351" name="Rectangle 103">
            <a:extLst>
              <a:ext uri="{FF2B5EF4-FFF2-40B4-BE49-F238E27FC236}">
                <a16:creationId xmlns:a16="http://schemas.microsoft.com/office/drawing/2014/main" id="{8E03C2C6-6EE4-FA57-E6AE-A4CE95FF9DAF}"/>
              </a:ext>
            </a:extLst>
          </p:cNvPr>
          <p:cNvSpPr>
            <a:spLocks noChangeArrowheads="1"/>
          </p:cNvSpPr>
          <p:nvPr/>
        </p:nvSpPr>
        <p:spPr bwMode="auto">
          <a:xfrm>
            <a:off x="6477000" y="38100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2613352" name="Freeform 104">
            <a:extLst>
              <a:ext uri="{FF2B5EF4-FFF2-40B4-BE49-F238E27FC236}">
                <a16:creationId xmlns:a16="http://schemas.microsoft.com/office/drawing/2014/main" id="{34530598-7DEE-8288-AFC0-FCC55351A188}"/>
              </a:ext>
            </a:extLst>
          </p:cNvPr>
          <p:cNvSpPr>
            <a:spLocks noChangeArrowheads="1"/>
          </p:cNvSpPr>
          <p:nvPr/>
        </p:nvSpPr>
        <p:spPr bwMode="auto">
          <a:xfrm>
            <a:off x="7239000" y="4038600"/>
            <a:ext cx="228600" cy="23622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613353" name="Freeform 105">
            <a:extLst>
              <a:ext uri="{FF2B5EF4-FFF2-40B4-BE49-F238E27FC236}">
                <a16:creationId xmlns:a16="http://schemas.microsoft.com/office/drawing/2014/main" id="{9F979922-F610-29FA-6BFC-9FAA40C24D70}"/>
              </a:ext>
            </a:extLst>
          </p:cNvPr>
          <p:cNvSpPr>
            <a:spLocks noChangeArrowheads="1"/>
          </p:cNvSpPr>
          <p:nvPr/>
        </p:nvSpPr>
        <p:spPr bwMode="auto">
          <a:xfrm>
            <a:off x="5334000" y="3048000"/>
            <a:ext cx="2590800" cy="304800"/>
          </a:xfrm>
          <a:custGeom>
            <a:avLst/>
            <a:gdLst>
              <a:gd name="T0" fmla="*/ 1632 w 1632"/>
              <a:gd name="T1" fmla="*/ 1728 h 1728"/>
              <a:gd name="T2" fmla="*/ 432 w 1632"/>
              <a:gd name="T3" fmla="*/ 1728 h 1728"/>
              <a:gd name="T4" fmla="*/ 432 w 1632"/>
              <a:gd name="T5" fmla="*/ 0 h 1728"/>
              <a:gd name="T6" fmla="*/ 0 w 1632"/>
              <a:gd name="T7" fmla="*/ 0 h 1728"/>
            </a:gdLst>
            <a:ahLst/>
            <a:cxnLst>
              <a:cxn ang="0">
                <a:pos x="T0" y="T1"/>
              </a:cxn>
              <a:cxn ang="0">
                <a:pos x="T2" y="T3"/>
              </a:cxn>
              <a:cxn ang="0">
                <a:pos x="T4" y="T5"/>
              </a:cxn>
              <a:cxn ang="0">
                <a:pos x="T6" y="T7"/>
              </a:cxn>
            </a:cxnLst>
            <a:rect l="0" t="0" r="r" b="b"/>
            <a:pathLst>
              <a:path w="1632" h="1728">
                <a:moveTo>
                  <a:pt x="1632" y="1728"/>
                </a:moveTo>
                <a:lnTo>
                  <a:pt x="432" y="1728"/>
                </a:lnTo>
                <a:lnTo>
                  <a:pt x="432" y="0"/>
                </a:lnTo>
                <a:lnTo>
                  <a:pt x="0" y="0"/>
                </a:ln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6299" name="Rectangle 106">
            <a:extLst>
              <a:ext uri="{FF2B5EF4-FFF2-40B4-BE49-F238E27FC236}">
                <a16:creationId xmlns:a16="http://schemas.microsoft.com/office/drawing/2014/main" id="{D78636EB-E446-C6F6-B151-747281FA39AB}"/>
              </a:ext>
            </a:extLst>
          </p:cNvPr>
          <p:cNvSpPr>
            <a:spLocks noChangeArrowheads="1"/>
          </p:cNvSpPr>
          <p:nvPr/>
        </p:nvSpPr>
        <p:spPr bwMode="auto">
          <a:xfrm>
            <a:off x="3276600" y="5935663"/>
            <a:ext cx="2058988" cy="30956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6300" name="Rectangle 107">
            <a:extLst>
              <a:ext uri="{FF2B5EF4-FFF2-40B4-BE49-F238E27FC236}">
                <a16:creationId xmlns:a16="http://schemas.microsoft.com/office/drawing/2014/main" id="{0F53BC8C-B609-2A06-1A82-0684F6FF86FD}"/>
              </a:ext>
            </a:extLst>
          </p:cNvPr>
          <p:cNvSpPr>
            <a:spLocks noChangeArrowheads="1"/>
          </p:cNvSpPr>
          <p:nvPr/>
        </p:nvSpPr>
        <p:spPr bwMode="auto">
          <a:xfrm>
            <a:off x="3276600" y="4419601"/>
            <a:ext cx="2058988" cy="309563"/>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6301" name="Rectangle 108">
            <a:extLst>
              <a:ext uri="{FF2B5EF4-FFF2-40B4-BE49-F238E27FC236}">
                <a16:creationId xmlns:a16="http://schemas.microsoft.com/office/drawing/2014/main" id="{F8457E67-6439-B3C7-7782-A15EADD5A6E6}"/>
              </a:ext>
            </a:extLst>
          </p:cNvPr>
          <p:cNvSpPr>
            <a:spLocks noChangeArrowheads="1"/>
          </p:cNvSpPr>
          <p:nvPr/>
        </p:nvSpPr>
        <p:spPr bwMode="auto">
          <a:xfrm>
            <a:off x="3276600" y="2582864"/>
            <a:ext cx="2058988" cy="312737"/>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132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down)">
                                      <p:cBhvr>
                                        <p:cTn id="11" dur="500"/>
                                        <p:tgtEl>
                                          <p:spTgt spid="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down)">
                                      <p:cBhvr>
                                        <p:cTn id="21" dur="500"/>
                                        <p:tgtEl>
                                          <p:spTgt spid="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down)">
                                      <p:cBhvr>
                                        <p:cTn id="36" dur="500"/>
                                        <p:tgtEl>
                                          <p:spTgt spid="2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down)">
                                      <p:cBhvr>
                                        <p:cTn id="41" dur="500"/>
                                        <p:tgtEl>
                                          <p:spTgt spid="2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down)">
                                      <p:cBhvr>
                                        <p:cTn id="46" dur="500"/>
                                        <p:tgtEl>
                                          <p:spTgt spid="2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613350">
                                            <p:txEl>
                                              <p:pRg st="0" end="0"/>
                                            </p:txEl>
                                          </p:spTgt>
                                        </p:tgtEl>
                                        <p:attrNameLst>
                                          <p:attrName>style.visibility</p:attrName>
                                        </p:attrNameLst>
                                      </p:cBhvr>
                                      <p:to>
                                        <p:strVal val="visible"/>
                                      </p:to>
                                    </p:set>
                                    <p:animEffect transition="in" filter="wipe(down)">
                                      <p:cBhvr>
                                        <p:cTn id="51" dur="500"/>
                                        <p:tgtEl>
                                          <p:spTgt spid="2613350">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613351">
                                            <p:txEl>
                                              <p:pRg st="0" end="0"/>
                                            </p:txEl>
                                          </p:spTgt>
                                        </p:tgtEl>
                                        <p:attrNameLst>
                                          <p:attrName>style.visibility</p:attrName>
                                        </p:attrNameLst>
                                      </p:cBhvr>
                                      <p:to>
                                        <p:strVal val="visible"/>
                                      </p:to>
                                    </p:set>
                                    <p:animEffect transition="in" filter="wipe(down)">
                                      <p:cBhvr>
                                        <p:cTn id="56" dur="500"/>
                                        <p:tgtEl>
                                          <p:spTgt spid="2613351">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613352">
                                            <p:bg/>
                                          </p:spTgt>
                                        </p:tgtEl>
                                        <p:attrNameLst>
                                          <p:attrName>style.visibility</p:attrName>
                                        </p:attrNameLst>
                                      </p:cBhvr>
                                      <p:to>
                                        <p:strVal val="visible"/>
                                      </p:to>
                                    </p:set>
                                    <p:animEffect transition="in" filter="wipe(up)">
                                      <p:cBhvr>
                                        <p:cTn id="61" dur="500"/>
                                        <p:tgtEl>
                                          <p:spTgt spid="2613352">
                                            <p:bg/>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nodePh="1">
                                  <p:stCondLst>
                                    <p:cond delay="0"/>
                                  </p:stCondLst>
                                  <p:endCondLst>
                                    <p:cond evt="begin" delay="0">
                                      <p:tn val="64"/>
                                    </p:cond>
                                  </p:endCondLst>
                                  <p:childTnLst>
                                    <p:set>
                                      <p:cBhvr>
                                        <p:cTn id="65" dur="1" fill="hold">
                                          <p:stCondLst>
                                            <p:cond delay="0"/>
                                          </p:stCondLst>
                                        </p:cTn>
                                        <p:tgtEl>
                                          <p:spTgt spid="2613352">
                                            <p:txEl>
                                              <p:pRg st="0" end="0"/>
                                            </p:txEl>
                                          </p:spTgt>
                                        </p:tgtEl>
                                        <p:attrNameLst>
                                          <p:attrName>style.visibility</p:attrName>
                                        </p:attrNameLst>
                                      </p:cBhvr>
                                      <p:to>
                                        <p:strVal val="visible"/>
                                      </p:to>
                                    </p:set>
                                    <p:animEffect transition="in" filter="wipe(up)">
                                      <p:cBhvr>
                                        <p:cTn id="66" dur="500"/>
                                        <p:tgtEl>
                                          <p:spTgt spid="2613352">
                                            <p:txEl>
                                              <p:pRg st="0" end="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2613353">
                                            <p:bg/>
                                          </p:spTgt>
                                        </p:tgtEl>
                                        <p:attrNameLst>
                                          <p:attrName>style.visibility</p:attrName>
                                        </p:attrNameLst>
                                      </p:cBhvr>
                                      <p:to>
                                        <p:strVal val="visible"/>
                                      </p:to>
                                    </p:set>
                                    <p:animEffect transition="in" filter="wipe(right)">
                                      <p:cBhvr>
                                        <p:cTn id="71" dur="500"/>
                                        <p:tgtEl>
                                          <p:spTgt spid="2613353">
                                            <p:bg/>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2" fill="hold" grpId="0" nodeType="clickEffect" nodePh="1">
                                  <p:stCondLst>
                                    <p:cond delay="0"/>
                                  </p:stCondLst>
                                  <p:endCondLst>
                                    <p:cond evt="begin" delay="0">
                                      <p:tn val="74"/>
                                    </p:cond>
                                  </p:endCondLst>
                                  <p:childTnLst>
                                    <p:set>
                                      <p:cBhvr>
                                        <p:cTn id="75" dur="1" fill="hold">
                                          <p:stCondLst>
                                            <p:cond delay="0"/>
                                          </p:stCondLst>
                                        </p:cTn>
                                        <p:tgtEl>
                                          <p:spTgt spid="2613353">
                                            <p:txEl>
                                              <p:pRg st="0" end="0"/>
                                            </p:txEl>
                                          </p:spTgt>
                                        </p:tgtEl>
                                        <p:attrNameLst>
                                          <p:attrName>style.visibility</p:attrName>
                                        </p:attrNameLst>
                                      </p:cBhvr>
                                      <p:to>
                                        <p:strVal val="visible"/>
                                      </p:to>
                                    </p:set>
                                    <p:animEffect transition="in" filter="wipe(right)">
                                      <p:cBhvr>
                                        <p:cTn id="76" dur="500"/>
                                        <p:tgtEl>
                                          <p:spTgt spid="26133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3282" grpId="0" build="p" autoUpdateAnimBg="0" advAuto="0"/>
      <p:bldP spid="2613350" grpId="0" build="p" autoUpdateAnimBg="0"/>
      <p:bldP spid="2613351" grpId="0" build="p" autoUpdateAnimBg="0"/>
      <p:bldP spid="2613352" grpId="0" build="p" animBg="1" autoUpdateAnimBg="0"/>
      <p:bldP spid="2613353" grpId="0" build="p"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5333" name="Rectangle 37">
            <a:extLst>
              <a:ext uri="{FF2B5EF4-FFF2-40B4-BE49-F238E27FC236}">
                <a16:creationId xmlns:a16="http://schemas.microsoft.com/office/drawing/2014/main" id="{63C8DF94-4381-B937-7CAD-6AF9E8D4B8CE}"/>
              </a:ext>
            </a:extLst>
          </p:cNvPr>
          <p:cNvSpPr>
            <a:spLocks noGrp="1" noChangeArrowheads="1"/>
          </p:cNvSpPr>
          <p:nvPr>
            <p:ph type="title"/>
          </p:nvPr>
        </p:nvSpPr>
        <p:spPr/>
        <p:txBody>
          <a:bodyPr vert="horz" lIns="92075" tIns="46038" rIns="92075" bIns="46038" rtlCol="0" anchor="ctr">
            <a:normAutofit fontScale="90000"/>
          </a:bodyPr>
          <a:lstStyle/>
          <a:p>
            <a:pPr>
              <a:buClr>
                <a:schemeClr val="tx1"/>
              </a:buClr>
              <a:buSzPct val="75000"/>
            </a:pPr>
            <a:r>
              <a:rPr lang="zh-CN" altLang="en-US" sz="3600" dirty="0">
                <a:solidFill>
                  <a:srgbClr val="CC6600"/>
                </a:solidFill>
                <a:latin typeface="Times New Roman" panose="02020603050405020304" pitchFamily="18" charset="0"/>
                <a:ea typeface="楷体_GB2312" pitchFamily="49" charset="-122"/>
                <a:sym typeface="Symbol" panose="05050102010706020507" pitchFamily="18" charset="2"/>
              </a:rPr>
              <a:t>主程序</a:t>
            </a:r>
            <a:r>
              <a:rPr lang="en-US" altLang="zh-CN" sz="3600" dirty="0">
                <a:solidFill>
                  <a:srgbClr val="CC6600"/>
                </a:solidFill>
                <a:latin typeface="Times New Roman" panose="02020603050405020304" pitchFamily="18" charset="0"/>
                <a:ea typeface="楷体_GB2312" pitchFamily="49" charset="-122"/>
                <a:sym typeface="Symbol" panose="05050102010706020507" pitchFamily="18" charset="2"/>
              </a:rPr>
              <a:t>P</a:t>
            </a:r>
            <a:r>
              <a:rPr lang="en-US" altLang="zh-CN" sz="3600" dirty="0">
                <a:latin typeface="Times New Roman" panose="02020603050405020304" pitchFamily="18" charset="0"/>
                <a:ea typeface="楷体_GB2312" pitchFamily="49" charset="-122"/>
                <a:sym typeface="Symbol" panose="05050102010706020507" pitchFamily="18" charset="2"/>
              </a:rPr>
              <a:t> </a:t>
            </a:r>
            <a:r>
              <a:rPr lang="zh-CN" altLang="en-US" sz="3600" dirty="0">
                <a:solidFill>
                  <a:srgbClr val="339933"/>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339933"/>
                </a:solidFill>
                <a:latin typeface="Times New Roman" panose="02020603050405020304" pitchFamily="18" charset="0"/>
                <a:ea typeface="楷体_GB2312" pitchFamily="49" charset="-122"/>
              </a:rPr>
              <a:t> </a:t>
            </a:r>
            <a:r>
              <a:rPr lang="en-US" altLang="zh-CN" sz="3600" dirty="0">
                <a:solidFill>
                  <a:srgbClr val="339933"/>
                </a:solidFill>
                <a:latin typeface="Times New Roman" panose="02020603050405020304" pitchFamily="18" charset="0"/>
                <a:ea typeface="楷体_GB2312" pitchFamily="49" charset="-122"/>
              </a:rPr>
              <a:t>S</a:t>
            </a:r>
            <a:r>
              <a:rPr lang="en-US" altLang="zh-CN" sz="3600" dirty="0">
                <a:latin typeface="Times New Roman" panose="02020603050405020304" pitchFamily="18" charset="0"/>
                <a:ea typeface="楷体_GB2312" pitchFamily="49" charset="-122"/>
              </a:rPr>
              <a:t> </a:t>
            </a:r>
            <a:r>
              <a:rPr lang="en-US" altLang="zh-CN" sz="3600" dirty="0">
                <a:latin typeface="Times New Roman" panose="02020603050405020304" pitchFamily="18" charset="0"/>
                <a:ea typeface="楷体_GB2312" pitchFamily="49" charset="-122"/>
                <a:sym typeface="Symbol" panose="05050102010706020507" pitchFamily="18" charset="2"/>
              </a:rPr>
              <a:t></a:t>
            </a:r>
            <a:r>
              <a:rPr lang="zh-CN" altLang="en-US" sz="3600" dirty="0">
                <a:solidFill>
                  <a:srgbClr val="6600CC"/>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6600CC"/>
                </a:solidFill>
                <a:latin typeface="Times New Roman" panose="02020603050405020304" pitchFamily="18" charset="0"/>
                <a:ea typeface="楷体_GB2312" pitchFamily="49" charset="-122"/>
              </a:rPr>
              <a:t> </a:t>
            </a:r>
            <a:r>
              <a:rPr lang="en-US" altLang="zh-CN" sz="3600" dirty="0">
                <a:solidFill>
                  <a:srgbClr val="6600CC"/>
                </a:solidFill>
                <a:latin typeface="Times New Roman" panose="02020603050405020304" pitchFamily="18" charset="0"/>
                <a:ea typeface="楷体_GB2312" pitchFamily="49" charset="-122"/>
              </a:rPr>
              <a:t>Q</a:t>
            </a:r>
            <a:r>
              <a:rPr lang="en-US" altLang="zh-CN" sz="3600" dirty="0">
                <a:latin typeface="Times New Roman" panose="02020603050405020304" pitchFamily="18" charset="0"/>
                <a:ea typeface="楷体_GB2312" pitchFamily="49" charset="-122"/>
              </a:rPr>
              <a:t> </a:t>
            </a:r>
            <a:r>
              <a:rPr lang="en-US" altLang="zh-CN" sz="3600" dirty="0">
                <a:latin typeface="Times New Roman" panose="02020603050405020304" pitchFamily="18" charset="0"/>
                <a:ea typeface="楷体_GB2312" pitchFamily="49" charset="-122"/>
                <a:sym typeface="Symbol" panose="05050102010706020507" pitchFamily="18" charset="2"/>
              </a:rPr>
              <a:t></a:t>
            </a:r>
            <a:r>
              <a:rPr lang="zh-CN" altLang="en-US" sz="3600" dirty="0">
                <a:solidFill>
                  <a:srgbClr val="009999"/>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009999"/>
                </a:solidFill>
                <a:latin typeface="Times New Roman" panose="02020603050405020304" pitchFamily="18" charset="0"/>
                <a:ea typeface="楷体_GB2312" pitchFamily="49" charset="-122"/>
              </a:rPr>
              <a:t> </a:t>
            </a:r>
            <a:r>
              <a:rPr lang="en-US" altLang="zh-CN" sz="3600" dirty="0">
                <a:solidFill>
                  <a:srgbClr val="009999"/>
                </a:solidFill>
                <a:latin typeface="Times New Roman" panose="02020603050405020304" pitchFamily="18" charset="0"/>
                <a:ea typeface="楷体_GB2312" pitchFamily="49" charset="-122"/>
              </a:rPr>
              <a:t>R</a:t>
            </a:r>
            <a:r>
              <a:rPr lang="en-US" altLang="zh-CN" sz="3600" dirty="0">
                <a:latin typeface="Times New Roman" panose="02020603050405020304" pitchFamily="18" charset="0"/>
                <a:ea typeface="楷体_GB2312" pitchFamily="49" charset="-122"/>
              </a:rPr>
              <a:t> </a:t>
            </a:r>
            <a:r>
              <a:rPr lang="en-US" altLang="zh-CN" sz="3600" dirty="0">
                <a:latin typeface="Times New Roman" panose="02020603050405020304" pitchFamily="18" charset="0"/>
                <a:ea typeface="楷体_GB2312" pitchFamily="49" charset="-122"/>
                <a:sym typeface="Symbol" panose="05050102010706020507" pitchFamily="18" charset="2"/>
              </a:rPr>
              <a:t></a:t>
            </a:r>
            <a:r>
              <a:rPr lang="zh-CN" altLang="en-US" sz="3600" dirty="0">
                <a:solidFill>
                  <a:srgbClr val="6600CC"/>
                </a:solidFill>
                <a:latin typeface="Times New Roman" panose="02020603050405020304" pitchFamily="18" charset="0"/>
                <a:ea typeface="楷体_GB2312" pitchFamily="49" charset="-122"/>
                <a:sym typeface="Symbol" panose="05050102010706020507" pitchFamily="18" charset="2"/>
              </a:rPr>
              <a:t>过程</a:t>
            </a:r>
            <a:r>
              <a:rPr lang="zh-CN" altLang="en-US" sz="3600" dirty="0">
                <a:solidFill>
                  <a:srgbClr val="6600CC"/>
                </a:solidFill>
                <a:latin typeface="Times New Roman" panose="02020603050405020304" pitchFamily="18" charset="0"/>
                <a:ea typeface="楷体_GB2312" pitchFamily="49" charset="-122"/>
              </a:rPr>
              <a:t> </a:t>
            </a:r>
            <a:r>
              <a:rPr lang="en-US" altLang="zh-CN" sz="3600" dirty="0">
                <a:solidFill>
                  <a:srgbClr val="6600CC"/>
                </a:solidFill>
                <a:latin typeface="Times New Roman" panose="02020603050405020304" pitchFamily="18" charset="0"/>
                <a:ea typeface="楷体_GB2312" pitchFamily="49" charset="-122"/>
              </a:rPr>
              <a:t>Q</a:t>
            </a:r>
          </a:p>
        </p:txBody>
      </p:sp>
      <p:sp>
        <p:nvSpPr>
          <p:cNvPr id="106" name="日期占位符 3">
            <a:extLst>
              <a:ext uri="{FF2B5EF4-FFF2-40B4-BE49-F238E27FC236}">
                <a16:creationId xmlns:a16="http://schemas.microsoft.com/office/drawing/2014/main" id="{067AA29D-C2DA-FB96-428D-FB2264C5535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1070B0E-F8F4-44D7-9BC1-48C5C65BBD4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8242" name="灯片编号占位符 5">
            <a:extLst>
              <a:ext uri="{FF2B5EF4-FFF2-40B4-BE49-F238E27FC236}">
                <a16:creationId xmlns:a16="http://schemas.microsoft.com/office/drawing/2014/main" id="{6E9B9E0C-E7E8-7454-518E-50F34DD30B1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4C9D837-AB1B-4319-ADDF-8728D004A6A3}" type="slidenum">
              <a:rPr lang="en-US" altLang="zh-CN">
                <a:latin typeface="Arial" panose="020B0604020202020204" pitchFamily="34" charset="0"/>
              </a:rPr>
              <a:pPr/>
              <a:t>79</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58B7DCC6-CF13-172F-E95C-DD36C700697C}"/>
              </a:ext>
            </a:extLst>
          </p:cNvPr>
          <p:cNvSpPr>
            <a:spLocks noGrp="1"/>
          </p:cNvSpPr>
          <p:nvPr>
            <p:ph type="body" sz="quarter" idx="13"/>
          </p:nvPr>
        </p:nvSpPr>
        <p:spPr/>
        <p:txBody>
          <a:bodyPr/>
          <a:lstStyle/>
          <a:p>
            <a:endParaRPr lang="zh-CN" altLang="en-US"/>
          </a:p>
        </p:txBody>
      </p:sp>
      <p:grpSp>
        <p:nvGrpSpPr>
          <p:cNvPr id="138243" name="Group 2">
            <a:extLst>
              <a:ext uri="{FF2B5EF4-FFF2-40B4-BE49-F238E27FC236}">
                <a16:creationId xmlns:a16="http://schemas.microsoft.com/office/drawing/2014/main" id="{BF234AF7-7399-66A9-6B43-4E82A13BE5E3}"/>
              </a:ext>
            </a:extLst>
          </p:cNvPr>
          <p:cNvGrpSpPr>
            <a:grpSpLocks/>
          </p:cNvGrpSpPr>
          <p:nvPr/>
        </p:nvGrpSpPr>
        <p:grpSpPr bwMode="auto">
          <a:xfrm>
            <a:off x="2743200" y="6172200"/>
            <a:ext cx="2590800" cy="304800"/>
            <a:chOff x="2256" y="2640"/>
            <a:chExt cx="1632" cy="192"/>
          </a:xfrm>
        </p:grpSpPr>
        <p:sp>
          <p:nvSpPr>
            <p:cNvPr id="138244" name="Rectangle 3">
              <a:extLst>
                <a:ext uri="{FF2B5EF4-FFF2-40B4-BE49-F238E27FC236}">
                  <a16:creationId xmlns:a16="http://schemas.microsoft.com/office/drawing/2014/main" id="{948F2762-217E-E649-A0F9-B5927BA2DF63}"/>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8245" name="Rectangle 4">
              <a:extLst>
                <a:ext uri="{FF2B5EF4-FFF2-40B4-BE49-F238E27FC236}">
                  <a16:creationId xmlns:a16="http://schemas.microsoft.com/office/drawing/2014/main" id="{6339285D-6699-B15D-C6B3-654412CB842C}"/>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grpSp>
      <p:sp>
        <p:nvSpPr>
          <p:cNvPr id="138246" name="Rectangle 5">
            <a:extLst>
              <a:ext uri="{FF2B5EF4-FFF2-40B4-BE49-F238E27FC236}">
                <a16:creationId xmlns:a16="http://schemas.microsoft.com/office/drawing/2014/main" id="{5A87ECD2-0AE5-A1A9-1F0C-1EB1A3AE09B1}"/>
              </a:ext>
            </a:extLst>
          </p:cNvPr>
          <p:cNvSpPr>
            <a:spLocks noChangeArrowheads="1"/>
          </p:cNvSpPr>
          <p:nvPr/>
        </p:nvSpPr>
        <p:spPr bwMode="auto">
          <a:xfrm>
            <a:off x="3276600" y="5867400"/>
            <a:ext cx="2057400" cy="30480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8247" name="Rectangle 6">
            <a:extLst>
              <a:ext uri="{FF2B5EF4-FFF2-40B4-BE49-F238E27FC236}">
                <a16:creationId xmlns:a16="http://schemas.microsoft.com/office/drawing/2014/main" id="{73C51B19-46E2-4E80-D3A0-E29C9CA32ABB}"/>
              </a:ext>
            </a:extLst>
          </p:cNvPr>
          <p:cNvSpPr>
            <a:spLocks noChangeArrowheads="1"/>
          </p:cNvSpPr>
          <p:nvPr/>
        </p:nvSpPr>
        <p:spPr bwMode="auto">
          <a:xfrm>
            <a:off x="2743200" y="5867400"/>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a:t>
            </a:r>
          </a:p>
        </p:txBody>
      </p:sp>
      <p:grpSp>
        <p:nvGrpSpPr>
          <p:cNvPr id="138248" name="Group 7">
            <a:extLst>
              <a:ext uri="{FF2B5EF4-FFF2-40B4-BE49-F238E27FC236}">
                <a16:creationId xmlns:a16="http://schemas.microsoft.com/office/drawing/2014/main" id="{4721EA71-6582-7743-7687-4A7239ACE5B9}"/>
              </a:ext>
            </a:extLst>
          </p:cNvPr>
          <p:cNvGrpSpPr>
            <a:grpSpLocks/>
          </p:cNvGrpSpPr>
          <p:nvPr/>
        </p:nvGrpSpPr>
        <p:grpSpPr bwMode="auto">
          <a:xfrm>
            <a:off x="2743200" y="5562600"/>
            <a:ext cx="2590800" cy="304800"/>
            <a:chOff x="2256" y="2640"/>
            <a:chExt cx="1632" cy="192"/>
          </a:xfrm>
        </p:grpSpPr>
        <p:sp>
          <p:nvSpPr>
            <p:cNvPr id="138249" name="Rectangle 8">
              <a:extLst>
                <a:ext uri="{FF2B5EF4-FFF2-40B4-BE49-F238E27FC236}">
                  <a16:creationId xmlns:a16="http://schemas.microsoft.com/office/drawing/2014/main" id="{AF6F59B1-34EF-90ED-56E6-033DD0E5D3FC}"/>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8250" name="Rectangle 9">
              <a:extLst>
                <a:ext uri="{FF2B5EF4-FFF2-40B4-BE49-F238E27FC236}">
                  <a16:creationId xmlns:a16="http://schemas.microsoft.com/office/drawing/2014/main" id="{6B46D3B5-3326-8F3F-3D99-47763BC9D901}"/>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a:t>
              </a:r>
            </a:p>
          </p:txBody>
        </p:sp>
      </p:grpSp>
      <p:grpSp>
        <p:nvGrpSpPr>
          <p:cNvPr id="138251" name="Group 10">
            <a:extLst>
              <a:ext uri="{FF2B5EF4-FFF2-40B4-BE49-F238E27FC236}">
                <a16:creationId xmlns:a16="http://schemas.microsoft.com/office/drawing/2014/main" id="{29FE5164-2A23-D289-887D-10C3C02AE0A0}"/>
              </a:ext>
            </a:extLst>
          </p:cNvPr>
          <p:cNvGrpSpPr>
            <a:grpSpLocks/>
          </p:cNvGrpSpPr>
          <p:nvPr/>
        </p:nvGrpSpPr>
        <p:grpSpPr bwMode="auto">
          <a:xfrm>
            <a:off x="2743200" y="5257800"/>
            <a:ext cx="2590800" cy="304800"/>
            <a:chOff x="2256" y="2640"/>
            <a:chExt cx="1632" cy="192"/>
          </a:xfrm>
        </p:grpSpPr>
        <p:sp>
          <p:nvSpPr>
            <p:cNvPr id="138252" name="Rectangle 11">
              <a:extLst>
                <a:ext uri="{FF2B5EF4-FFF2-40B4-BE49-F238E27FC236}">
                  <a16:creationId xmlns:a16="http://schemas.microsoft.com/office/drawing/2014/main" id="{80DB3519-9B1D-CE27-9E95-8A857939F745}"/>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a</a:t>
              </a:r>
            </a:p>
          </p:txBody>
        </p:sp>
        <p:sp>
          <p:nvSpPr>
            <p:cNvPr id="138253" name="Rectangle 12">
              <a:extLst>
                <a:ext uri="{FF2B5EF4-FFF2-40B4-BE49-F238E27FC236}">
                  <a16:creationId xmlns:a16="http://schemas.microsoft.com/office/drawing/2014/main" id="{DAB637A8-E4C4-F850-1197-A30A192582BE}"/>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a:t>
              </a:r>
            </a:p>
          </p:txBody>
        </p:sp>
      </p:grpSp>
      <p:grpSp>
        <p:nvGrpSpPr>
          <p:cNvPr id="138254" name="Group 13">
            <a:extLst>
              <a:ext uri="{FF2B5EF4-FFF2-40B4-BE49-F238E27FC236}">
                <a16:creationId xmlns:a16="http://schemas.microsoft.com/office/drawing/2014/main" id="{F33D4632-4B49-865C-F963-805559042B19}"/>
              </a:ext>
            </a:extLst>
          </p:cNvPr>
          <p:cNvGrpSpPr>
            <a:grpSpLocks/>
          </p:cNvGrpSpPr>
          <p:nvPr/>
        </p:nvGrpSpPr>
        <p:grpSpPr bwMode="auto">
          <a:xfrm>
            <a:off x="2743200" y="4953000"/>
            <a:ext cx="2590800" cy="304800"/>
            <a:chOff x="2256" y="2640"/>
            <a:chExt cx="1632" cy="192"/>
          </a:xfrm>
        </p:grpSpPr>
        <p:sp>
          <p:nvSpPr>
            <p:cNvPr id="138255" name="Rectangle 14">
              <a:extLst>
                <a:ext uri="{FF2B5EF4-FFF2-40B4-BE49-F238E27FC236}">
                  <a16:creationId xmlns:a16="http://schemas.microsoft.com/office/drawing/2014/main" id="{F9C4A5A1-1C25-7AC8-0D89-CA4D87224013}"/>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x</a:t>
              </a:r>
            </a:p>
          </p:txBody>
        </p:sp>
        <p:sp>
          <p:nvSpPr>
            <p:cNvPr id="138256" name="Rectangle 15">
              <a:extLst>
                <a:ext uri="{FF2B5EF4-FFF2-40B4-BE49-F238E27FC236}">
                  <a16:creationId xmlns:a16="http://schemas.microsoft.com/office/drawing/2014/main" id="{69EFA183-A62E-B162-129F-7173D1819990}"/>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4</a:t>
              </a:r>
            </a:p>
          </p:txBody>
        </p:sp>
      </p:grpSp>
      <p:grpSp>
        <p:nvGrpSpPr>
          <p:cNvPr id="138257" name="Group 16">
            <a:extLst>
              <a:ext uri="{FF2B5EF4-FFF2-40B4-BE49-F238E27FC236}">
                <a16:creationId xmlns:a16="http://schemas.microsoft.com/office/drawing/2014/main" id="{99C3D4D4-4141-230D-82B1-311DE80AF094}"/>
              </a:ext>
            </a:extLst>
          </p:cNvPr>
          <p:cNvGrpSpPr>
            <a:grpSpLocks/>
          </p:cNvGrpSpPr>
          <p:nvPr/>
        </p:nvGrpSpPr>
        <p:grpSpPr bwMode="auto">
          <a:xfrm>
            <a:off x="2743200" y="4648200"/>
            <a:ext cx="2590800" cy="304800"/>
            <a:chOff x="2256" y="2640"/>
            <a:chExt cx="1632" cy="192"/>
          </a:xfrm>
        </p:grpSpPr>
        <p:sp>
          <p:nvSpPr>
            <p:cNvPr id="138258" name="Rectangle 17">
              <a:extLst>
                <a:ext uri="{FF2B5EF4-FFF2-40B4-BE49-F238E27FC236}">
                  <a16:creationId xmlns:a16="http://schemas.microsoft.com/office/drawing/2014/main" id="{D4BFD0CE-F421-44FC-2F2B-9A88EA04B55A}"/>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8259" name="Rectangle 18">
              <a:extLst>
                <a:ext uri="{FF2B5EF4-FFF2-40B4-BE49-F238E27FC236}">
                  <a16:creationId xmlns:a16="http://schemas.microsoft.com/office/drawing/2014/main" id="{4F09B160-EAF2-CCA3-56F4-59D476842FDD}"/>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grpSp>
      <p:sp>
        <p:nvSpPr>
          <p:cNvPr id="138260" name="Rectangle 19">
            <a:extLst>
              <a:ext uri="{FF2B5EF4-FFF2-40B4-BE49-F238E27FC236}">
                <a16:creationId xmlns:a16="http://schemas.microsoft.com/office/drawing/2014/main" id="{4EFA7658-6EA2-AEE9-5DCA-32566712D42D}"/>
              </a:ext>
            </a:extLst>
          </p:cNvPr>
          <p:cNvSpPr>
            <a:spLocks noChangeArrowheads="1"/>
          </p:cNvSpPr>
          <p:nvPr/>
        </p:nvSpPr>
        <p:spPr bwMode="auto">
          <a:xfrm>
            <a:off x="3276600" y="4343400"/>
            <a:ext cx="2057400" cy="304800"/>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8261" name="Rectangle 20">
            <a:extLst>
              <a:ext uri="{FF2B5EF4-FFF2-40B4-BE49-F238E27FC236}">
                <a16:creationId xmlns:a16="http://schemas.microsoft.com/office/drawing/2014/main" id="{BE956CDC-39F6-C59D-1F20-EE82982CEA0C}"/>
              </a:ext>
            </a:extLst>
          </p:cNvPr>
          <p:cNvSpPr>
            <a:spLocks noChangeArrowheads="1"/>
          </p:cNvSpPr>
          <p:nvPr/>
        </p:nvSpPr>
        <p:spPr bwMode="auto">
          <a:xfrm>
            <a:off x="2743200" y="4343400"/>
            <a:ext cx="533400" cy="3048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6</a:t>
            </a:r>
          </a:p>
        </p:txBody>
      </p:sp>
      <p:grpSp>
        <p:nvGrpSpPr>
          <p:cNvPr id="138262" name="Group 21">
            <a:extLst>
              <a:ext uri="{FF2B5EF4-FFF2-40B4-BE49-F238E27FC236}">
                <a16:creationId xmlns:a16="http://schemas.microsoft.com/office/drawing/2014/main" id="{E6FA33DB-EA45-1396-B27A-2B586AAF5DAC}"/>
              </a:ext>
            </a:extLst>
          </p:cNvPr>
          <p:cNvGrpSpPr>
            <a:grpSpLocks/>
          </p:cNvGrpSpPr>
          <p:nvPr/>
        </p:nvGrpSpPr>
        <p:grpSpPr bwMode="auto">
          <a:xfrm>
            <a:off x="2743200" y="4038600"/>
            <a:ext cx="2590800" cy="304800"/>
            <a:chOff x="2256" y="2640"/>
            <a:chExt cx="1632" cy="192"/>
          </a:xfrm>
        </p:grpSpPr>
        <p:sp>
          <p:nvSpPr>
            <p:cNvPr id="138263" name="Rectangle 22">
              <a:extLst>
                <a:ext uri="{FF2B5EF4-FFF2-40B4-BE49-F238E27FC236}">
                  <a16:creationId xmlns:a16="http://schemas.microsoft.com/office/drawing/2014/main" id="{9D1F82C8-529F-1484-D2DE-1167379FB2D4}"/>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8264" name="Rectangle 23">
              <a:extLst>
                <a:ext uri="{FF2B5EF4-FFF2-40B4-BE49-F238E27FC236}">
                  <a16:creationId xmlns:a16="http://schemas.microsoft.com/office/drawing/2014/main" id="{45DF7E95-30F7-1795-F7B5-3147315DA033}"/>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7</a:t>
              </a:r>
            </a:p>
          </p:txBody>
        </p:sp>
      </p:grpSp>
      <p:grpSp>
        <p:nvGrpSpPr>
          <p:cNvPr id="138265" name="Group 24">
            <a:extLst>
              <a:ext uri="{FF2B5EF4-FFF2-40B4-BE49-F238E27FC236}">
                <a16:creationId xmlns:a16="http://schemas.microsoft.com/office/drawing/2014/main" id="{141710A2-786C-6733-19DD-CC5B13BB2766}"/>
              </a:ext>
            </a:extLst>
          </p:cNvPr>
          <p:cNvGrpSpPr>
            <a:grpSpLocks/>
          </p:cNvGrpSpPr>
          <p:nvPr/>
        </p:nvGrpSpPr>
        <p:grpSpPr bwMode="auto">
          <a:xfrm>
            <a:off x="2743200" y="3733800"/>
            <a:ext cx="2590800" cy="304800"/>
            <a:chOff x="2256" y="2640"/>
            <a:chExt cx="1632" cy="192"/>
          </a:xfrm>
        </p:grpSpPr>
        <p:sp>
          <p:nvSpPr>
            <p:cNvPr id="138266" name="Rectangle 25">
              <a:extLst>
                <a:ext uri="{FF2B5EF4-FFF2-40B4-BE49-F238E27FC236}">
                  <a16:creationId xmlns:a16="http://schemas.microsoft.com/office/drawing/2014/main" id="{EAD287BD-793B-F2FF-E1F5-2D5B4F7F492F}"/>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38267" name="Rectangle 26">
              <a:extLst>
                <a:ext uri="{FF2B5EF4-FFF2-40B4-BE49-F238E27FC236}">
                  <a16:creationId xmlns:a16="http://schemas.microsoft.com/office/drawing/2014/main" id="{7BA10B86-BAB3-85E8-23F0-7693DC0AA871}"/>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8</a:t>
              </a:r>
            </a:p>
          </p:txBody>
        </p:sp>
      </p:grpSp>
      <p:grpSp>
        <p:nvGrpSpPr>
          <p:cNvPr id="138268" name="Group 27">
            <a:extLst>
              <a:ext uri="{FF2B5EF4-FFF2-40B4-BE49-F238E27FC236}">
                <a16:creationId xmlns:a16="http://schemas.microsoft.com/office/drawing/2014/main" id="{59930AC6-D86C-BE8C-8E0B-911CA0EC51C7}"/>
              </a:ext>
            </a:extLst>
          </p:cNvPr>
          <p:cNvGrpSpPr>
            <a:grpSpLocks/>
          </p:cNvGrpSpPr>
          <p:nvPr/>
        </p:nvGrpSpPr>
        <p:grpSpPr bwMode="auto">
          <a:xfrm>
            <a:off x="2743200" y="3429000"/>
            <a:ext cx="2590800" cy="304800"/>
            <a:chOff x="2256" y="2640"/>
            <a:chExt cx="1632" cy="192"/>
          </a:xfrm>
        </p:grpSpPr>
        <p:sp>
          <p:nvSpPr>
            <p:cNvPr id="138269" name="Rectangle 28">
              <a:extLst>
                <a:ext uri="{FF2B5EF4-FFF2-40B4-BE49-F238E27FC236}">
                  <a16:creationId xmlns:a16="http://schemas.microsoft.com/office/drawing/2014/main" id="{5318CDD4-CE14-EB7E-AAB3-9A1FE28E5D9E}"/>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38270" name="Rectangle 29">
              <a:extLst>
                <a:ext uri="{FF2B5EF4-FFF2-40B4-BE49-F238E27FC236}">
                  <a16:creationId xmlns:a16="http://schemas.microsoft.com/office/drawing/2014/main" id="{0A8B0344-E984-71AB-3629-FD29103FAD11}"/>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9</a:t>
              </a:r>
            </a:p>
          </p:txBody>
        </p:sp>
      </p:grpSp>
      <p:grpSp>
        <p:nvGrpSpPr>
          <p:cNvPr id="138271" name="Group 30">
            <a:extLst>
              <a:ext uri="{FF2B5EF4-FFF2-40B4-BE49-F238E27FC236}">
                <a16:creationId xmlns:a16="http://schemas.microsoft.com/office/drawing/2014/main" id="{5638031D-A3AC-2C28-CC06-0D04A8D5A947}"/>
              </a:ext>
            </a:extLst>
          </p:cNvPr>
          <p:cNvGrpSpPr>
            <a:grpSpLocks/>
          </p:cNvGrpSpPr>
          <p:nvPr/>
        </p:nvGrpSpPr>
        <p:grpSpPr bwMode="auto">
          <a:xfrm>
            <a:off x="2743200" y="3124200"/>
            <a:ext cx="2590800" cy="304800"/>
            <a:chOff x="2256" y="2640"/>
            <a:chExt cx="1632" cy="192"/>
          </a:xfrm>
        </p:grpSpPr>
        <p:sp>
          <p:nvSpPr>
            <p:cNvPr id="138272" name="Rectangle 31">
              <a:extLst>
                <a:ext uri="{FF2B5EF4-FFF2-40B4-BE49-F238E27FC236}">
                  <a16:creationId xmlns:a16="http://schemas.microsoft.com/office/drawing/2014/main" id="{C69F0D83-A11E-FFB3-12F4-DB4E8DB31D49}"/>
                </a:ext>
              </a:extLst>
            </p:cNvPr>
            <p:cNvSpPr>
              <a:spLocks noChangeArrowheads="1"/>
            </p:cNvSpPr>
            <p:nvPr/>
          </p:nvSpPr>
          <p:spPr bwMode="auto">
            <a:xfrm>
              <a:off x="2592" y="2640"/>
              <a:ext cx="1296" cy="192"/>
            </a:xfrm>
            <a:prstGeom prst="rect">
              <a:avLst/>
            </a:prstGeom>
            <a:solidFill>
              <a:srgbClr val="CCFF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38273" name="Rectangle 32">
              <a:extLst>
                <a:ext uri="{FF2B5EF4-FFF2-40B4-BE49-F238E27FC236}">
                  <a16:creationId xmlns:a16="http://schemas.microsoft.com/office/drawing/2014/main" id="{935DA14C-1F2D-F110-0A56-F8FD491B1D41}"/>
                </a:ext>
              </a:extLst>
            </p:cNvPr>
            <p:cNvSpPr>
              <a:spLocks noChangeArrowheads="1"/>
            </p:cNvSpPr>
            <p:nvPr/>
          </p:nvSpPr>
          <p:spPr bwMode="auto">
            <a:xfrm>
              <a:off x="2256" y="2640"/>
              <a:ext cx="336" cy="19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10</a:t>
              </a:r>
            </a:p>
          </p:txBody>
        </p:sp>
      </p:grpSp>
      <p:sp>
        <p:nvSpPr>
          <p:cNvPr id="138274" name="Rectangle 33">
            <a:extLst>
              <a:ext uri="{FF2B5EF4-FFF2-40B4-BE49-F238E27FC236}">
                <a16:creationId xmlns:a16="http://schemas.microsoft.com/office/drawing/2014/main" id="{C7872806-C1C6-68C4-5592-9997CCB1FC6E}"/>
              </a:ext>
            </a:extLst>
          </p:cNvPr>
          <p:cNvSpPr>
            <a:spLocks noChangeArrowheads="1"/>
          </p:cNvSpPr>
          <p:nvPr/>
        </p:nvSpPr>
        <p:spPr bwMode="auto">
          <a:xfrm>
            <a:off x="1905000" y="64770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动态链</a:t>
            </a:r>
          </a:p>
        </p:txBody>
      </p:sp>
      <p:sp>
        <p:nvSpPr>
          <p:cNvPr id="138275" name="Freeform 34">
            <a:extLst>
              <a:ext uri="{FF2B5EF4-FFF2-40B4-BE49-F238E27FC236}">
                <a16:creationId xmlns:a16="http://schemas.microsoft.com/office/drawing/2014/main" id="{69071165-851E-ABFA-BC95-E80E765EAC14}"/>
              </a:ext>
            </a:extLst>
          </p:cNvPr>
          <p:cNvSpPr>
            <a:spLocks noChangeArrowheads="1"/>
          </p:cNvSpPr>
          <p:nvPr/>
        </p:nvSpPr>
        <p:spPr bwMode="auto">
          <a:xfrm>
            <a:off x="2667000" y="4800600"/>
            <a:ext cx="228600" cy="15240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8276" name="Rectangle 35">
            <a:extLst>
              <a:ext uri="{FF2B5EF4-FFF2-40B4-BE49-F238E27FC236}">
                <a16:creationId xmlns:a16="http://schemas.microsoft.com/office/drawing/2014/main" id="{A1DF9CF5-6963-D16C-A53C-11318877FDDA}"/>
              </a:ext>
            </a:extLst>
          </p:cNvPr>
          <p:cNvSpPr>
            <a:spLocks noChangeArrowheads="1"/>
          </p:cNvSpPr>
          <p:nvPr/>
        </p:nvSpPr>
        <p:spPr bwMode="auto">
          <a:xfrm>
            <a:off x="5181600" y="64770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静态链</a:t>
            </a:r>
          </a:p>
        </p:txBody>
      </p:sp>
      <p:sp>
        <p:nvSpPr>
          <p:cNvPr id="138277" name="Freeform 36">
            <a:extLst>
              <a:ext uri="{FF2B5EF4-FFF2-40B4-BE49-F238E27FC236}">
                <a16:creationId xmlns:a16="http://schemas.microsoft.com/office/drawing/2014/main" id="{0B001756-B9E2-15DE-811C-85EBA91EDCA3}"/>
              </a:ext>
            </a:extLst>
          </p:cNvPr>
          <p:cNvSpPr>
            <a:spLocks noChangeArrowheads="1"/>
          </p:cNvSpPr>
          <p:nvPr/>
        </p:nvSpPr>
        <p:spPr bwMode="auto">
          <a:xfrm>
            <a:off x="5334000" y="4191000"/>
            <a:ext cx="457200" cy="2133600"/>
          </a:xfrm>
          <a:custGeom>
            <a:avLst/>
            <a:gdLst>
              <a:gd name="T0" fmla="*/ 0 w 288"/>
              <a:gd name="T1" fmla="*/ 0 h 1344"/>
              <a:gd name="T2" fmla="*/ 288 w 288"/>
              <a:gd name="T3" fmla="*/ 0 h 1344"/>
              <a:gd name="T4" fmla="*/ 288 w 288"/>
              <a:gd name="T5" fmla="*/ 1344 h 1344"/>
              <a:gd name="T6" fmla="*/ 0 w 288"/>
              <a:gd name="T7" fmla="*/ 1344 h 1344"/>
            </a:gdLst>
            <a:ahLst/>
            <a:cxnLst>
              <a:cxn ang="0">
                <a:pos x="T0" y="T1"/>
              </a:cxn>
              <a:cxn ang="0">
                <a:pos x="T2" y="T3"/>
              </a:cxn>
              <a:cxn ang="0">
                <a:pos x="T4" y="T5"/>
              </a:cxn>
              <a:cxn ang="0">
                <a:pos x="T6" y="T7"/>
              </a:cxn>
            </a:cxnLst>
            <a:rect l="0" t="0" r="r" b="b"/>
            <a:pathLst>
              <a:path w="288" h="1344">
                <a:moveTo>
                  <a:pt x="0" y="0"/>
                </a:moveTo>
                <a:lnTo>
                  <a:pt x="288" y="0"/>
                </a:lnTo>
                <a:lnTo>
                  <a:pt x="288" y="1344"/>
                </a:lnTo>
                <a:lnTo>
                  <a:pt x="0" y="1344"/>
                </a:ln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nvGrpSpPr>
          <p:cNvPr id="138279" name="Group 38">
            <a:extLst>
              <a:ext uri="{FF2B5EF4-FFF2-40B4-BE49-F238E27FC236}">
                <a16:creationId xmlns:a16="http://schemas.microsoft.com/office/drawing/2014/main" id="{62FD625C-A726-35AA-05E0-B22A1AE0086F}"/>
              </a:ext>
            </a:extLst>
          </p:cNvPr>
          <p:cNvGrpSpPr>
            <a:grpSpLocks/>
          </p:cNvGrpSpPr>
          <p:nvPr/>
        </p:nvGrpSpPr>
        <p:grpSpPr bwMode="auto">
          <a:xfrm>
            <a:off x="2743200" y="2819400"/>
            <a:ext cx="2590800" cy="304800"/>
            <a:chOff x="2256" y="2640"/>
            <a:chExt cx="1632" cy="192"/>
          </a:xfrm>
        </p:grpSpPr>
        <p:sp>
          <p:nvSpPr>
            <p:cNvPr id="138280" name="Rectangle 39">
              <a:extLst>
                <a:ext uri="{FF2B5EF4-FFF2-40B4-BE49-F238E27FC236}">
                  <a16:creationId xmlns:a16="http://schemas.microsoft.com/office/drawing/2014/main" id="{EDC0BEF0-4878-06C0-9974-67A0A4F8C4D1}"/>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sp>
          <p:nvSpPr>
            <p:cNvPr id="138281" name="Rectangle 40">
              <a:extLst>
                <a:ext uri="{FF2B5EF4-FFF2-40B4-BE49-F238E27FC236}">
                  <a16:creationId xmlns:a16="http://schemas.microsoft.com/office/drawing/2014/main" id="{9F0527D1-AFF4-2E11-94B8-17FC27916860}"/>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grpSp>
      <p:sp>
        <p:nvSpPr>
          <p:cNvPr id="138282" name="Rectangle 41">
            <a:extLst>
              <a:ext uri="{FF2B5EF4-FFF2-40B4-BE49-F238E27FC236}">
                <a16:creationId xmlns:a16="http://schemas.microsoft.com/office/drawing/2014/main" id="{F4EB72F8-1E62-980F-1A64-8ED3F3CC043F}"/>
              </a:ext>
            </a:extLst>
          </p:cNvPr>
          <p:cNvSpPr>
            <a:spLocks noChangeArrowheads="1"/>
          </p:cNvSpPr>
          <p:nvPr/>
        </p:nvSpPr>
        <p:spPr bwMode="auto">
          <a:xfrm>
            <a:off x="3276600" y="2514600"/>
            <a:ext cx="2057400" cy="304800"/>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8283" name="Rectangle 42">
            <a:extLst>
              <a:ext uri="{FF2B5EF4-FFF2-40B4-BE49-F238E27FC236}">
                <a16:creationId xmlns:a16="http://schemas.microsoft.com/office/drawing/2014/main" id="{546C310C-E38F-1473-C9B7-A2D16DCD91EF}"/>
              </a:ext>
            </a:extLst>
          </p:cNvPr>
          <p:cNvSpPr>
            <a:spLocks noChangeArrowheads="1"/>
          </p:cNvSpPr>
          <p:nvPr/>
        </p:nvSpPr>
        <p:spPr bwMode="auto">
          <a:xfrm>
            <a:off x="2743200" y="2514600"/>
            <a:ext cx="533400" cy="304800"/>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12</a:t>
            </a:r>
          </a:p>
        </p:txBody>
      </p:sp>
      <p:grpSp>
        <p:nvGrpSpPr>
          <p:cNvPr id="138284" name="Group 43">
            <a:extLst>
              <a:ext uri="{FF2B5EF4-FFF2-40B4-BE49-F238E27FC236}">
                <a16:creationId xmlns:a16="http://schemas.microsoft.com/office/drawing/2014/main" id="{81BE0C19-FB25-25F6-F35B-C8F675A68EFA}"/>
              </a:ext>
            </a:extLst>
          </p:cNvPr>
          <p:cNvGrpSpPr>
            <a:grpSpLocks/>
          </p:cNvGrpSpPr>
          <p:nvPr/>
        </p:nvGrpSpPr>
        <p:grpSpPr bwMode="auto">
          <a:xfrm>
            <a:off x="2743200" y="2209800"/>
            <a:ext cx="2590800" cy="304800"/>
            <a:chOff x="2256" y="2640"/>
            <a:chExt cx="1632" cy="192"/>
          </a:xfrm>
        </p:grpSpPr>
        <p:sp>
          <p:nvSpPr>
            <p:cNvPr id="138285" name="Rectangle 44">
              <a:extLst>
                <a:ext uri="{FF2B5EF4-FFF2-40B4-BE49-F238E27FC236}">
                  <a16:creationId xmlns:a16="http://schemas.microsoft.com/office/drawing/2014/main" id="{4318593A-19B1-9E49-2642-87365DF81B71}"/>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8286" name="Rectangle 45">
              <a:extLst>
                <a:ext uri="{FF2B5EF4-FFF2-40B4-BE49-F238E27FC236}">
                  <a16:creationId xmlns:a16="http://schemas.microsoft.com/office/drawing/2014/main" id="{450ED17F-0789-C017-09A2-F84EED42C50F}"/>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13</a:t>
              </a:r>
            </a:p>
          </p:txBody>
        </p:sp>
      </p:grpSp>
      <p:grpSp>
        <p:nvGrpSpPr>
          <p:cNvPr id="138287" name="Group 46">
            <a:extLst>
              <a:ext uri="{FF2B5EF4-FFF2-40B4-BE49-F238E27FC236}">
                <a16:creationId xmlns:a16="http://schemas.microsoft.com/office/drawing/2014/main" id="{8F5F9110-C0E5-D44F-B11E-A3817CD7065D}"/>
              </a:ext>
            </a:extLst>
          </p:cNvPr>
          <p:cNvGrpSpPr>
            <a:grpSpLocks/>
          </p:cNvGrpSpPr>
          <p:nvPr/>
        </p:nvGrpSpPr>
        <p:grpSpPr bwMode="auto">
          <a:xfrm>
            <a:off x="2743200" y="1905000"/>
            <a:ext cx="2590800" cy="304800"/>
            <a:chOff x="2256" y="2640"/>
            <a:chExt cx="1632" cy="192"/>
          </a:xfrm>
        </p:grpSpPr>
        <p:sp>
          <p:nvSpPr>
            <p:cNvPr id="138288" name="Rectangle 47">
              <a:extLst>
                <a:ext uri="{FF2B5EF4-FFF2-40B4-BE49-F238E27FC236}">
                  <a16:creationId xmlns:a16="http://schemas.microsoft.com/office/drawing/2014/main" id="{A17A3F17-6428-2A76-7E56-D24755C35596}"/>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38289" name="Rectangle 48">
              <a:extLst>
                <a:ext uri="{FF2B5EF4-FFF2-40B4-BE49-F238E27FC236}">
                  <a16:creationId xmlns:a16="http://schemas.microsoft.com/office/drawing/2014/main" id="{6079BC50-085C-AA60-77EF-8718AEF63995}"/>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14</a:t>
              </a:r>
            </a:p>
          </p:txBody>
        </p:sp>
      </p:grpSp>
      <p:grpSp>
        <p:nvGrpSpPr>
          <p:cNvPr id="138290" name="Group 49">
            <a:extLst>
              <a:ext uri="{FF2B5EF4-FFF2-40B4-BE49-F238E27FC236}">
                <a16:creationId xmlns:a16="http://schemas.microsoft.com/office/drawing/2014/main" id="{96F13955-2A25-451F-4DE7-F86C46938B0E}"/>
              </a:ext>
            </a:extLst>
          </p:cNvPr>
          <p:cNvGrpSpPr>
            <a:grpSpLocks/>
          </p:cNvGrpSpPr>
          <p:nvPr/>
        </p:nvGrpSpPr>
        <p:grpSpPr bwMode="auto">
          <a:xfrm>
            <a:off x="2743200" y="1600200"/>
            <a:ext cx="2590800" cy="304800"/>
            <a:chOff x="2256" y="2640"/>
            <a:chExt cx="1632" cy="192"/>
          </a:xfrm>
        </p:grpSpPr>
        <p:sp>
          <p:nvSpPr>
            <p:cNvPr id="138291" name="Rectangle 50">
              <a:extLst>
                <a:ext uri="{FF2B5EF4-FFF2-40B4-BE49-F238E27FC236}">
                  <a16:creationId xmlns:a16="http://schemas.microsoft.com/office/drawing/2014/main" id="{F195A26C-2BD4-CF4B-3931-C9AA13F5F568}"/>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b(</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38292" name="Rectangle 51">
              <a:extLst>
                <a:ext uri="{FF2B5EF4-FFF2-40B4-BE49-F238E27FC236}">
                  <a16:creationId xmlns:a16="http://schemas.microsoft.com/office/drawing/2014/main" id="{0DCB23D1-42DD-7435-B54D-9C65144EFC09}"/>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15</a:t>
              </a:r>
            </a:p>
          </p:txBody>
        </p:sp>
      </p:grpSp>
      <p:grpSp>
        <p:nvGrpSpPr>
          <p:cNvPr id="138293" name="Group 52">
            <a:extLst>
              <a:ext uri="{FF2B5EF4-FFF2-40B4-BE49-F238E27FC236}">
                <a16:creationId xmlns:a16="http://schemas.microsoft.com/office/drawing/2014/main" id="{9693C348-712A-A6F1-0F5B-195AFBA5F356}"/>
              </a:ext>
            </a:extLst>
          </p:cNvPr>
          <p:cNvGrpSpPr>
            <a:grpSpLocks/>
          </p:cNvGrpSpPr>
          <p:nvPr/>
        </p:nvGrpSpPr>
        <p:grpSpPr bwMode="auto">
          <a:xfrm>
            <a:off x="2743200" y="1295400"/>
            <a:ext cx="2590800" cy="304800"/>
            <a:chOff x="2256" y="2640"/>
            <a:chExt cx="1632" cy="192"/>
          </a:xfrm>
        </p:grpSpPr>
        <p:sp>
          <p:nvSpPr>
            <p:cNvPr id="138294" name="Rectangle 53">
              <a:extLst>
                <a:ext uri="{FF2B5EF4-FFF2-40B4-BE49-F238E27FC236}">
                  <a16:creationId xmlns:a16="http://schemas.microsoft.com/office/drawing/2014/main" id="{4993E18E-5DD5-535F-374E-13CB03DF0F43}"/>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38295" name="Rectangle 54">
              <a:extLst>
                <a:ext uri="{FF2B5EF4-FFF2-40B4-BE49-F238E27FC236}">
                  <a16:creationId xmlns:a16="http://schemas.microsoft.com/office/drawing/2014/main" id="{17C8740A-2F48-50C7-B3A2-FEFBAA36FA09}"/>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16</a:t>
              </a:r>
            </a:p>
          </p:txBody>
        </p:sp>
      </p:grpSp>
      <p:sp>
        <p:nvSpPr>
          <p:cNvPr id="138296" name="Freeform 55">
            <a:extLst>
              <a:ext uri="{FF2B5EF4-FFF2-40B4-BE49-F238E27FC236}">
                <a16:creationId xmlns:a16="http://schemas.microsoft.com/office/drawing/2014/main" id="{7AB5767C-52F4-E465-D789-7B63011E8D4A}"/>
              </a:ext>
            </a:extLst>
          </p:cNvPr>
          <p:cNvSpPr>
            <a:spLocks noChangeArrowheads="1"/>
          </p:cNvSpPr>
          <p:nvPr/>
        </p:nvSpPr>
        <p:spPr bwMode="auto">
          <a:xfrm>
            <a:off x="2667001" y="3141664"/>
            <a:ext cx="188913" cy="1595437"/>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8297" name="Freeform 56">
            <a:extLst>
              <a:ext uri="{FF2B5EF4-FFF2-40B4-BE49-F238E27FC236}">
                <a16:creationId xmlns:a16="http://schemas.microsoft.com/office/drawing/2014/main" id="{15B1ED43-0503-FD59-C9E7-7BE26BC25F95}"/>
              </a:ext>
            </a:extLst>
          </p:cNvPr>
          <p:cNvSpPr>
            <a:spLocks noChangeArrowheads="1"/>
          </p:cNvSpPr>
          <p:nvPr/>
        </p:nvSpPr>
        <p:spPr bwMode="auto">
          <a:xfrm>
            <a:off x="5334000" y="2362200"/>
            <a:ext cx="457200" cy="3962400"/>
          </a:xfrm>
          <a:custGeom>
            <a:avLst/>
            <a:gdLst>
              <a:gd name="T0" fmla="*/ 0 w 288"/>
              <a:gd name="T1" fmla="*/ 0 h 1344"/>
              <a:gd name="T2" fmla="*/ 288 w 288"/>
              <a:gd name="T3" fmla="*/ 0 h 1344"/>
              <a:gd name="T4" fmla="*/ 288 w 288"/>
              <a:gd name="T5" fmla="*/ 1344 h 1344"/>
              <a:gd name="T6" fmla="*/ 0 w 288"/>
              <a:gd name="T7" fmla="*/ 1344 h 1344"/>
            </a:gdLst>
            <a:ahLst/>
            <a:cxnLst>
              <a:cxn ang="0">
                <a:pos x="T0" y="T1"/>
              </a:cxn>
              <a:cxn ang="0">
                <a:pos x="T2" y="T3"/>
              </a:cxn>
              <a:cxn ang="0">
                <a:pos x="T4" y="T5"/>
              </a:cxn>
              <a:cxn ang="0">
                <a:pos x="T6" y="T7"/>
              </a:cxn>
            </a:cxnLst>
            <a:rect l="0" t="0" r="r" b="b"/>
            <a:pathLst>
              <a:path w="288" h="1344">
                <a:moveTo>
                  <a:pt x="0" y="0"/>
                </a:moveTo>
                <a:lnTo>
                  <a:pt x="288" y="0"/>
                </a:lnTo>
                <a:lnTo>
                  <a:pt x="288" y="1344"/>
                </a:lnTo>
                <a:lnTo>
                  <a:pt x="0" y="1344"/>
                </a:ln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nvGrpSpPr>
          <p:cNvPr id="138298" name="Group 57">
            <a:extLst>
              <a:ext uri="{FF2B5EF4-FFF2-40B4-BE49-F238E27FC236}">
                <a16:creationId xmlns:a16="http://schemas.microsoft.com/office/drawing/2014/main" id="{B0B940FE-C068-9232-FA94-84538ACC996B}"/>
              </a:ext>
            </a:extLst>
          </p:cNvPr>
          <p:cNvGrpSpPr>
            <a:grpSpLocks/>
          </p:cNvGrpSpPr>
          <p:nvPr/>
        </p:nvGrpSpPr>
        <p:grpSpPr bwMode="auto">
          <a:xfrm>
            <a:off x="7391400" y="6172200"/>
            <a:ext cx="2590800" cy="304800"/>
            <a:chOff x="2256" y="2640"/>
            <a:chExt cx="1632" cy="192"/>
          </a:xfrm>
        </p:grpSpPr>
        <p:sp>
          <p:nvSpPr>
            <p:cNvPr id="138299" name="Rectangle 58">
              <a:extLst>
                <a:ext uri="{FF2B5EF4-FFF2-40B4-BE49-F238E27FC236}">
                  <a16:creationId xmlns:a16="http://schemas.microsoft.com/office/drawing/2014/main" id="{E3A0DA6D-F48F-C6E9-9F0F-0DA50AA7F5BB}"/>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sp>
          <p:nvSpPr>
            <p:cNvPr id="138300" name="Rectangle 59">
              <a:extLst>
                <a:ext uri="{FF2B5EF4-FFF2-40B4-BE49-F238E27FC236}">
                  <a16:creationId xmlns:a16="http://schemas.microsoft.com/office/drawing/2014/main" id="{CB3D77F3-63A8-ADB4-BB12-4BBD2209AAE6}"/>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17</a:t>
              </a:r>
            </a:p>
          </p:txBody>
        </p:sp>
      </p:grpSp>
      <p:sp>
        <p:nvSpPr>
          <p:cNvPr id="138301" name="Rectangle 60">
            <a:extLst>
              <a:ext uri="{FF2B5EF4-FFF2-40B4-BE49-F238E27FC236}">
                <a16:creationId xmlns:a16="http://schemas.microsoft.com/office/drawing/2014/main" id="{8B24D9F1-536C-29A1-7959-0DD489312814}"/>
              </a:ext>
            </a:extLst>
          </p:cNvPr>
          <p:cNvSpPr>
            <a:spLocks noChangeArrowheads="1"/>
          </p:cNvSpPr>
          <p:nvPr/>
        </p:nvSpPr>
        <p:spPr bwMode="auto">
          <a:xfrm>
            <a:off x="7924800" y="5867400"/>
            <a:ext cx="2057400" cy="304800"/>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8302" name="Rectangle 61">
            <a:extLst>
              <a:ext uri="{FF2B5EF4-FFF2-40B4-BE49-F238E27FC236}">
                <a16:creationId xmlns:a16="http://schemas.microsoft.com/office/drawing/2014/main" id="{DFB3BB05-460A-3647-1C40-70C17D273908}"/>
              </a:ext>
            </a:extLst>
          </p:cNvPr>
          <p:cNvSpPr>
            <a:spLocks noChangeArrowheads="1"/>
          </p:cNvSpPr>
          <p:nvPr/>
        </p:nvSpPr>
        <p:spPr bwMode="auto">
          <a:xfrm>
            <a:off x="7391400" y="5867400"/>
            <a:ext cx="533400" cy="304800"/>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18</a:t>
            </a:r>
          </a:p>
        </p:txBody>
      </p:sp>
      <p:grpSp>
        <p:nvGrpSpPr>
          <p:cNvPr id="138303" name="Group 62">
            <a:extLst>
              <a:ext uri="{FF2B5EF4-FFF2-40B4-BE49-F238E27FC236}">
                <a16:creationId xmlns:a16="http://schemas.microsoft.com/office/drawing/2014/main" id="{B906BD2C-85EF-93ED-B113-17BEBDA687C1}"/>
              </a:ext>
            </a:extLst>
          </p:cNvPr>
          <p:cNvGrpSpPr>
            <a:grpSpLocks/>
          </p:cNvGrpSpPr>
          <p:nvPr/>
        </p:nvGrpSpPr>
        <p:grpSpPr bwMode="auto">
          <a:xfrm>
            <a:off x="7391400" y="5562600"/>
            <a:ext cx="2590800" cy="304800"/>
            <a:chOff x="2256" y="2640"/>
            <a:chExt cx="1632" cy="192"/>
          </a:xfrm>
        </p:grpSpPr>
        <p:sp>
          <p:nvSpPr>
            <p:cNvPr id="138304" name="Rectangle 63">
              <a:extLst>
                <a:ext uri="{FF2B5EF4-FFF2-40B4-BE49-F238E27FC236}">
                  <a16:creationId xmlns:a16="http://schemas.microsoft.com/office/drawing/2014/main" id="{D6569050-D05F-7B8B-9121-43A547121CD3}"/>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sp>
          <p:nvSpPr>
            <p:cNvPr id="138305" name="Rectangle 64">
              <a:extLst>
                <a:ext uri="{FF2B5EF4-FFF2-40B4-BE49-F238E27FC236}">
                  <a16:creationId xmlns:a16="http://schemas.microsoft.com/office/drawing/2014/main" id="{9B1D7B9B-EC35-BF59-8AE4-AA7243D7F09A}"/>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19</a:t>
              </a:r>
            </a:p>
          </p:txBody>
        </p:sp>
      </p:grpSp>
      <p:grpSp>
        <p:nvGrpSpPr>
          <p:cNvPr id="138306" name="Group 65">
            <a:extLst>
              <a:ext uri="{FF2B5EF4-FFF2-40B4-BE49-F238E27FC236}">
                <a16:creationId xmlns:a16="http://schemas.microsoft.com/office/drawing/2014/main" id="{CC5FAB6B-2AC9-3BFB-622C-AAA0F3FB3E1E}"/>
              </a:ext>
            </a:extLst>
          </p:cNvPr>
          <p:cNvGrpSpPr>
            <a:grpSpLocks/>
          </p:cNvGrpSpPr>
          <p:nvPr/>
        </p:nvGrpSpPr>
        <p:grpSpPr bwMode="auto">
          <a:xfrm>
            <a:off x="7391400" y="5257800"/>
            <a:ext cx="2590800" cy="304800"/>
            <a:chOff x="2256" y="2640"/>
            <a:chExt cx="1632" cy="192"/>
          </a:xfrm>
        </p:grpSpPr>
        <p:sp>
          <p:nvSpPr>
            <p:cNvPr id="138307" name="Rectangle 66">
              <a:extLst>
                <a:ext uri="{FF2B5EF4-FFF2-40B4-BE49-F238E27FC236}">
                  <a16:creationId xmlns:a16="http://schemas.microsoft.com/office/drawing/2014/main" id="{633FD90B-6956-B33F-B38C-8A6D92BB17C3}"/>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2(</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38308" name="Rectangle 67">
              <a:extLst>
                <a:ext uri="{FF2B5EF4-FFF2-40B4-BE49-F238E27FC236}">
                  <a16:creationId xmlns:a16="http://schemas.microsoft.com/office/drawing/2014/main" id="{2890B90F-FCF0-5FE4-34B7-52BE44C807CF}"/>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20</a:t>
              </a:r>
            </a:p>
          </p:txBody>
        </p:sp>
      </p:grpSp>
      <p:grpSp>
        <p:nvGrpSpPr>
          <p:cNvPr id="138309" name="Group 68">
            <a:extLst>
              <a:ext uri="{FF2B5EF4-FFF2-40B4-BE49-F238E27FC236}">
                <a16:creationId xmlns:a16="http://schemas.microsoft.com/office/drawing/2014/main" id="{F5BA5C7C-BB23-6A50-943A-968E7ECE5FEA}"/>
              </a:ext>
            </a:extLst>
          </p:cNvPr>
          <p:cNvGrpSpPr>
            <a:grpSpLocks/>
          </p:cNvGrpSpPr>
          <p:nvPr/>
        </p:nvGrpSpPr>
        <p:grpSpPr bwMode="auto">
          <a:xfrm>
            <a:off x="7391400" y="4953000"/>
            <a:ext cx="2590800" cy="304800"/>
            <a:chOff x="2256" y="2640"/>
            <a:chExt cx="1632" cy="192"/>
          </a:xfrm>
        </p:grpSpPr>
        <p:sp>
          <p:nvSpPr>
            <p:cNvPr id="138310" name="Rectangle 69">
              <a:extLst>
                <a:ext uri="{FF2B5EF4-FFF2-40B4-BE49-F238E27FC236}">
                  <a16:creationId xmlns:a16="http://schemas.microsoft.com/office/drawing/2014/main" id="{1976156D-F91B-7DE8-046B-027B5FA480CF}"/>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u(</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38311" name="Rectangle 70">
              <a:extLst>
                <a:ext uri="{FF2B5EF4-FFF2-40B4-BE49-F238E27FC236}">
                  <a16:creationId xmlns:a16="http://schemas.microsoft.com/office/drawing/2014/main" id="{A9D77CDD-6331-F6F6-4042-17A652C60BE0}"/>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21</a:t>
              </a:r>
            </a:p>
          </p:txBody>
        </p:sp>
      </p:grpSp>
      <p:grpSp>
        <p:nvGrpSpPr>
          <p:cNvPr id="138312" name="Group 71">
            <a:extLst>
              <a:ext uri="{FF2B5EF4-FFF2-40B4-BE49-F238E27FC236}">
                <a16:creationId xmlns:a16="http://schemas.microsoft.com/office/drawing/2014/main" id="{2DFA2F4D-F669-701F-4A79-BBC6A5DB2B36}"/>
              </a:ext>
            </a:extLst>
          </p:cNvPr>
          <p:cNvGrpSpPr>
            <a:grpSpLocks/>
          </p:cNvGrpSpPr>
          <p:nvPr/>
        </p:nvGrpSpPr>
        <p:grpSpPr bwMode="auto">
          <a:xfrm>
            <a:off x="7391400" y="4648200"/>
            <a:ext cx="2590800" cy="304800"/>
            <a:chOff x="2256" y="2640"/>
            <a:chExt cx="1632" cy="192"/>
          </a:xfrm>
        </p:grpSpPr>
        <p:sp>
          <p:nvSpPr>
            <p:cNvPr id="138313" name="Rectangle 72">
              <a:extLst>
                <a:ext uri="{FF2B5EF4-FFF2-40B4-BE49-F238E27FC236}">
                  <a16:creationId xmlns:a16="http://schemas.microsoft.com/office/drawing/2014/main" id="{F5D9E277-B2BE-3B22-362E-8B2F9E37A607}"/>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v(</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38314" name="Rectangle 73">
              <a:extLst>
                <a:ext uri="{FF2B5EF4-FFF2-40B4-BE49-F238E27FC236}">
                  <a16:creationId xmlns:a16="http://schemas.microsoft.com/office/drawing/2014/main" id="{CB6BF973-41A2-B63F-5DAE-10743F970746}"/>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22</a:t>
              </a:r>
            </a:p>
          </p:txBody>
        </p:sp>
      </p:grpSp>
      <p:grpSp>
        <p:nvGrpSpPr>
          <p:cNvPr id="138315" name="Group 74">
            <a:extLst>
              <a:ext uri="{FF2B5EF4-FFF2-40B4-BE49-F238E27FC236}">
                <a16:creationId xmlns:a16="http://schemas.microsoft.com/office/drawing/2014/main" id="{70504817-3276-314E-67CA-60A0EA0067E2}"/>
              </a:ext>
            </a:extLst>
          </p:cNvPr>
          <p:cNvGrpSpPr>
            <a:grpSpLocks/>
          </p:cNvGrpSpPr>
          <p:nvPr/>
        </p:nvGrpSpPr>
        <p:grpSpPr bwMode="auto">
          <a:xfrm>
            <a:off x="7391400" y="4343400"/>
            <a:ext cx="2590800" cy="304800"/>
            <a:chOff x="2256" y="2640"/>
            <a:chExt cx="1632" cy="192"/>
          </a:xfrm>
        </p:grpSpPr>
        <p:sp>
          <p:nvSpPr>
            <p:cNvPr id="138316" name="Rectangle 75">
              <a:extLst>
                <a:ext uri="{FF2B5EF4-FFF2-40B4-BE49-F238E27FC236}">
                  <a16:creationId xmlns:a16="http://schemas.microsoft.com/office/drawing/2014/main" id="{FAE73308-1E51-B3E6-2964-A6C28CDF7F35}"/>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38317" name="Rectangle 76">
              <a:extLst>
                <a:ext uri="{FF2B5EF4-FFF2-40B4-BE49-F238E27FC236}">
                  <a16:creationId xmlns:a16="http://schemas.microsoft.com/office/drawing/2014/main" id="{C8C0B078-3ED3-A90D-EEBD-FCEC401B183E}"/>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23</a:t>
              </a:r>
            </a:p>
          </p:txBody>
        </p:sp>
      </p:grpSp>
      <p:grpSp>
        <p:nvGrpSpPr>
          <p:cNvPr id="138318" name="Group 77">
            <a:extLst>
              <a:ext uri="{FF2B5EF4-FFF2-40B4-BE49-F238E27FC236}">
                <a16:creationId xmlns:a16="http://schemas.microsoft.com/office/drawing/2014/main" id="{34A14FB6-4ADC-CBB4-F231-A44E26EEE57D}"/>
              </a:ext>
            </a:extLst>
          </p:cNvPr>
          <p:cNvGrpSpPr>
            <a:grpSpLocks/>
          </p:cNvGrpSpPr>
          <p:nvPr/>
        </p:nvGrpSpPr>
        <p:grpSpPr bwMode="auto">
          <a:xfrm>
            <a:off x="7391400" y="4038600"/>
            <a:ext cx="2590800" cy="304800"/>
            <a:chOff x="2256" y="2640"/>
            <a:chExt cx="1632" cy="192"/>
          </a:xfrm>
        </p:grpSpPr>
        <p:sp>
          <p:nvSpPr>
            <p:cNvPr id="138319" name="Rectangle 78">
              <a:extLst>
                <a:ext uri="{FF2B5EF4-FFF2-40B4-BE49-F238E27FC236}">
                  <a16:creationId xmlns:a16="http://schemas.microsoft.com/office/drawing/2014/main" id="{9566F73C-B5FF-9B2E-0BCB-BAE295DB0414}"/>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d</a:t>
              </a:r>
            </a:p>
          </p:txBody>
        </p:sp>
        <p:sp>
          <p:nvSpPr>
            <p:cNvPr id="138320" name="Rectangle 79">
              <a:extLst>
                <a:ext uri="{FF2B5EF4-FFF2-40B4-BE49-F238E27FC236}">
                  <a16:creationId xmlns:a16="http://schemas.microsoft.com/office/drawing/2014/main" id="{033DE8DE-850A-FA8F-C9C7-DF28EF32DBD4}"/>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24</a:t>
              </a:r>
            </a:p>
          </p:txBody>
        </p:sp>
      </p:grpSp>
      <p:sp>
        <p:nvSpPr>
          <p:cNvPr id="138321" name="Freeform 80">
            <a:extLst>
              <a:ext uri="{FF2B5EF4-FFF2-40B4-BE49-F238E27FC236}">
                <a16:creationId xmlns:a16="http://schemas.microsoft.com/office/drawing/2014/main" id="{252B6F36-54B1-1F66-E93B-536C301F2A7C}"/>
              </a:ext>
            </a:extLst>
          </p:cNvPr>
          <p:cNvSpPr>
            <a:spLocks noChangeArrowheads="1"/>
          </p:cNvSpPr>
          <p:nvPr/>
        </p:nvSpPr>
        <p:spPr bwMode="auto">
          <a:xfrm>
            <a:off x="5334000" y="2971800"/>
            <a:ext cx="2590800" cy="2743200"/>
          </a:xfrm>
          <a:custGeom>
            <a:avLst/>
            <a:gdLst>
              <a:gd name="T0" fmla="*/ 1632 w 1632"/>
              <a:gd name="T1" fmla="*/ 1728 h 1728"/>
              <a:gd name="T2" fmla="*/ 432 w 1632"/>
              <a:gd name="T3" fmla="*/ 1728 h 1728"/>
              <a:gd name="T4" fmla="*/ 432 w 1632"/>
              <a:gd name="T5" fmla="*/ 0 h 1728"/>
              <a:gd name="T6" fmla="*/ 0 w 1632"/>
              <a:gd name="T7" fmla="*/ 0 h 1728"/>
            </a:gdLst>
            <a:ahLst/>
            <a:cxnLst>
              <a:cxn ang="0">
                <a:pos x="T0" y="T1"/>
              </a:cxn>
              <a:cxn ang="0">
                <a:pos x="T2" y="T3"/>
              </a:cxn>
              <a:cxn ang="0">
                <a:pos x="T4" y="T5"/>
              </a:cxn>
              <a:cxn ang="0">
                <a:pos x="T6" y="T7"/>
              </a:cxn>
            </a:cxnLst>
            <a:rect l="0" t="0" r="r" b="b"/>
            <a:pathLst>
              <a:path w="1632" h="1728">
                <a:moveTo>
                  <a:pt x="1632" y="1728"/>
                </a:moveTo>
                <a:lnTo>
                  <a:pt x="432" y="1728"/>
                </a:lnTo>
                <a:lnTo>
                  <a:pt x="432" y="0"/>
                </a:lnTo>
                <a:lnTo>
                  <a:pt x="0" y="0"/>
                </a:ln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38322" name="Freeform 81">
            <a:extLst>
              <a:ext uri="{FF2B5EF4-FFF2-40B4-BE49-F238E27FC236}">
                <a16:creationId xmlns:a16="http://schemas.microsoft.com/office/drawing/2014/main" id="{5408CD04-A1A9-28A7-B6E9-0819DCA772EA}"/>
              </a:ext>
            </a:extLst>
          </p:cNvPr>
          <p:cNvSpPr>
            <a:spLocks noChangeArrowheads="1"/>
          </p:cNvSpPr>
          <p:nvPr/>
        </p:nvSpPr>
        <p:spPr bwMode="auto">
          <a:xfrm>
            <a:off x="5410200" y="2895600"/>
            <a:ext cx="2133600" cy="3733800"/>
          </a:xfrm>
          <a:custGeom>
            <a:avLst/>
            <a:gdLst>
              <a:gd name="T0" fmla="*/ 1344 w 1344"/>
              <a:gd name="T1" fmla="*/ 2208 h 2352"/>
              <a:gd name="T2" fmla="*/ 1248 w 1344"/>
              <a:gd name="T3" fmla="*/ 2352 h 2352"/>
              <a:gd name="T4" fmla="*/ 672 w 1344"/>
              <a:gd name="T5" fmla="*/ 2352 h 2352"/>
              <a:gd name="T6" fmla="*/ 672 w 1344"/>
              <a:gd name="T7" fmla="*/ 0 h 2352"/>
              <a:gd name="T8" fmla="*/ 0 w 1344"/>
              <a:gd name="T9" fmla="*/ 0 h 2352"/>
            </a:gdLst>
            <a:ahLst/>
            <a:cxnLst>
              <a:cxn ang="0">
                <a:pos x="T0" y="T1"/>
              </a:cxn>
              <a:cxn ang="0">
                <a:pos x="T2" y="T3"/>
              </a:cxn>
              <a:cxn ang="0">
                <a:pos x="T4" y="T5"/>
              </a:cxn>
              <a:cxn ang="0">
                <a:pos x="T6" y="T7"/>
              </a:cxn>
              <a:cxn ang="0">
                <a:pos x="T8" y="T9"/>
              </a:cxn>
            </a:cxnLst>
            <a:rect l="0" t="0" r="r" b="b"/>
            <a:pathLst>
              <a:path w="1344" h="2352">
                <a:moveTo>
                  <a:pt x="1344" y="2208"/>
                </a:moveTo>
                <a:lnTo>
                  <a:pt x="1248" y="2352"/>
                </a:lnTo>
                <a:lnTo>
                  <a:pt x="672" y="2352"/>
                </a:lnTo>
                <a:lnTo>
                  <a:pt x="672" y="0"/>
                </a:lnTo>
                <a:lnTo>
                  <a:pt x="0" y="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615378" name="Rectangle 82">
            <a:extLst>
              <a:ext uri="{FF2B5EF4-FFF2-40B4-BE49-F238E27FC236}">
                <a16:creationId xmlns:a16="http://schemas.microsoft.com/office/drawing/2014/main" id="{5DD310DB-0EA3-D426-9352-4FE585881786}"/>
              </a:ext>
            </a:extLst>
          </p:cNvPr>
          <p:cNvSpPr>
            <a:spLocks noChangeArrowheads="1"/>
          </p:cNvSpPr>
          <p:nvPr/>
        </p:nvSpPr>
        <p:spPr bwMode="auto">
          <a:xfrm>
            <a:off x="6096000" y="220503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sp>
        <p:nvSpPr>
          <p:cNvPr id="2615379" name="Rectangle 83">
            <a:extLst>
              <a:ext uri="{FF2B5EF4-FFF2-40B4-BE49-F238E27FC236}">
                <a16:creationId xmlns:a16="http://schemas.microsoft.com/office/drawing/2014/main" id="{F0C77CF7-B6D5-F7D3-8FA4-876CD88B33F6}"/>
              </a:ext>
            </a:extLst>
          </p:cNvPr>
          <p:cNvSpPr>
            <a:spLocks noChangeArrowheads="1"/>
          </p:cNvSpPr>
          <p:nvPr/>
        </p:nvSpPr>
        <p:spPr bwMode="auto">
          <a:xfrm>
            <a:off x="6167438" y="3733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2615380" name="Freeform 84">
            <a:extLst>
              <a:ext uri="{FF2B5EF4-FFF2-40B4-BE49-F238E27FC236}">
                <a16:creationId xmlns:a16="http://schemas.microsoft.com/office/drawing/2014/main" id="{E27DFCD9-8248-F8E7-FF01-22ECA2725A10}"/>
              </a:ext>
            </a:extLst>
          </p:cNvPr>
          <p:cNvSpPr>
            <a:spLocks noChangeArrowheads="1"/>
          </p:cNvSpPr>
          <p:nvPr/>
        </p:nvSpPr>
        <p:spPr bwMode="auto">
          <a:xfrm>
            <a:off x="7239000" y="3962400"/>
            <a:ext cx="228600" cy="23622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nvGrpSpPr>
          <p:cNvPr id="23" name="Group 85">
            <a:extLst>
              <a:ext uri="{FF2B5EF4-FFF2-40B4-BE49-F238E27FC236}">
                <a16:creationId xmlns:a16="http://schemas.microsoft.com/office/drawing/2014/main" id="{6CF44FF0-C2E8-E616-87E2-F589E358DD1D}"/>
              </a:ext>
            </a:extLst>
          </p:cNvPr>
          <p:cNvGrpSpPr>
            <a:grpSpLocks/>
          </p:cNvGrpSpPr>
          <p:nvPr/>
        </p:nvGrpSpPr>
        <p:grpSpPr bwMode="auto">
          <a:xfrm>
            <a:off x="7391400" y="3729038"/>
            <a:ext cx="2590800" cy="304800"/>
            <a:chOff x="2256" y="2640"/>
            <a:chExt cx="1632" cy="192"/>
          </a:xfrm>
        </p:grpSpPr>
        <p:sp>
          <p:nvSpPr>
            <p:cNvPr id="138327" name="Rectangle 86">
              <a:extLst>
                <a:ext uri="{FF2B5EF4-FFF2-40B4-BE49-F238E27FC236}">
                  <a16:creationId xmlns:a16="http://schemas.microsoft.com/office/drawing/2014/main" id="{618EFCAA-3951-53F1-7DFD-DF664EF8E76D}"/>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17</a:t>
              </a:r>
            </a:p>
          </p:txBody>
        </p:sp>
        <p:sp>
          <p:nvSpPr>
            <p:cNvPr id="138328" name="Rectangle 87">
              <a:extLst>
                <a:ext uri="{FF2B5EF4-FFF2-40B4-BE49-F238E27FC236}">
                  <a16:creationId xmlns:a16="http://schemas.microsoft.com/office/drawing/2014/main" id="{BF190F02-4621-E395-584B-69D499F9756F}"/>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25</a:t>
              </a:r>
            </a:p>
          </p:txBody>
        </p:sp>
      </p:grpSp>
      <p:grpSp>
        <p:nvGrpSpPr>
          <p:cNvPr id="24" name="Group 88">
            <a:extLst>
              <a:ext uri="{FF2B5EF4-FFF2-40B4-BE49-F238E27FC236}">
                <a16:creationId xmlns:a16="http://schemas.microsoft.com/office/drawing/2014/main" id="{D0104D48-5A4F-CB0D-B6EE-3BD80566C183}"/>
              </a:ext>
            </a:extLst>
          </p:cNvPr>
          <p:cNvGrpSpPr>
            <a:grpSpLocks/>
          </p:cNvGrpSpPr>
          <p:nvPr/>
        </p:nvGrpSpPr>
        <p:grpSpPr bwMode="auto">
          <a:xfrm>
            <a:off x="7391400" y="3424238"/>
            <a:ext cx="2590800" cy="304800"/>
            <a:chOff x="3696" y="2157"/>
            <a:chExt cx="1632" cy="192"/>
          </a:xfrm>
        </p:grpSpPr>
        <p:sp>
          <p:nvSpPr>
            <p:cNvPr id="138330" name="Rectangle 89">
              <a:extLst>
                <a:ext uri="{FF2B5EF4-FFF2-40B4-BE49-F238E27FC236}">
                  <a16:creationId xmlns:a16="http://schemas.microsoft.com/office/drawing/2014/main" id="{D42F012B-219C-175B-8181-C963F38C53F7}"/>
                </a:ext>
              </a:extLst>
            </p:cNvPr>
            <p:cNvSpPr>
              <a:spLocks noChangeArrowheads="1"/>
            </p:cNvSpPr>
            <p:nvPr/>
          </p:nvSpPr>
          <p:spPr bwMode="auto">
            <a:xfrm>
              <a:off x="4032" y="2157"/>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38331" name="Rectangle 90">
              <a:extLst>
                <a:ext uri="{FF2B5EF4-FFF2-40B4-BE49-F238E27FC236}">
                  <a16:creationId xmlns:a16="http://schemas.microsoft.com/office/drawing/2014/main" id="{8284A17F-A2E2-87E7-1264-21A665F08DDE}"/>
                </a:ext>
              </a:extLst>
            </p:cNvPr>
            <p:cNvSpPr>
              <a:spLocks noChangeArrowheads="1"/>
            </p:cNvSpPr>
            <p:nvPr/>
          </p:nvSpPr>
          <p:spPr bwMode="auto">
            <a:xfrm>
              <a:off x="3696" y="2157"/>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26</a:t>
              </a:r>
            </a:p>
          </p:txBody>
        </p:sp>
      </p:grpSp>
      <p:grpSp>
        <p:nvGrpSpPr>
          <p:cNvPr id="25" name="Group 91">
            <a:extLst>
              <a:ext uri="{FF2B5EF4-FFF2-40B4-BE49-F238E27FC236}">
                <a16:creationId xmlns:a16="http://schemas.microsoft.com/office/drawing/2014/main" id="{EDF03F6B-B81E-7DFE-C458-4C0702C39D7F}"/>
              </a:ext>
            </a:extLst>
          </p:cNvPr>
          <p:cNvGrpSpPr>
            <a:grpSpLocks/>
          </p:cNvGrpSpPr>
          <p:nvPr/>
        </p:nvGrpSpPr>
        <p:grpSpPr bwMode="auto">
          <a:xfrm>
            <a:off x="7391400" y="3119438"/>
            <a:ext cx="2590800" cy="304800"/>
            <a:chOff x="2256" y="2640"/>
            <a:chExt cx="1632" cy="192"/>
          </a:xfrm>
        </p:grpSpPr>
        <p:sp>
          <p:nvSpPr>
            <p:cNvPr id="138333" name="Rectangle 92">
              <a:extLst>
                <a:ext uri="{FF2B5EF4-FFF2-40B4-BE49-F238E27FC236}">
                  <a16:creationId xmlns:a16="http://schemas.microsoft.com/office/drawing/2014/main" id="{5480AB90-1941-9FAA-7BF2-182649A00448}"/>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38334" name="Rectangle 93">
              <a:extLst>
                <a:ext uri="{FF2B5EF4-FFF2-40B4-BE49-F238E27FC236}">
                  <a16:creationId xmlns:a16="http://schemas.microsoft.com/office/drawing/2014/main" id="{4E77AAB9-9BCF-071E-6E5F-C26C876260B9}"/>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27</a:t>
              </a:r>
            </a:p>
          </p:txBody>
        </p:sp>
      </p:grpSp>
      <p:grpSp>
        <p:nvGrpSpPr>
          <p:cNvPr id="26" name="Group 94">
            <a:extLst>
              <a:ext uri="{FF2B5EF4-FFF2-40B4-BE49-F238E27FC236}">
                <a16:creationId xmlns:a16="http://schemas.microsoft.com/office/drawing/2014/main" id="{0E0E3E30-CB87-DE17-F45D-E9C01E5A38C4}"/>
              </a:ext>
            </a:extLst>
          </p:cNvPr>
          <p:cNvGrpSpPr>
            <a:grpSpLocks/>
          </p:cNvGrpSpPr>
          <p:nvPr/>
        </p:nvGrpSpPr>
        <p:grpSpPr bwMode="auto">
          <a:xfrm>
            <a:off x="7391400" y="2814638"/>
            <a:ext cx="2590800" cy="304800"/>
            <a:chOff x="2256" y="2640"/>
            <a:chExt cx="1632" cy="192"/>
          </a:xfrm>
        </p:grpSpPr>
        <p:sp>
          <p:nvSpPr>
            <p:cNvPr id="138336" name="Rectangle 95">
              <a:extLst>
                <a:ext uri="{FF2B5EF4-FFF2-40B4-BE49-F238E27FC236}">
                  <a16:creationId xmlns:a16="http://schemas.microsoft.com/office/drawing/2014/main" id="{B9B8E8E8-B9F5-80DC-1FFD-B581E0B868C2}"/>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38337" name="Rectangle 96">
              <a:extLst>
                <a:ext uri="{FF2B5EF4-FFF2-40B4-BE49-F238E27FC236}">
                  <a16:creationId xmlns:a16="http://schemas.microsoft.com/office/drawing/2014/main" id="{6FA3311C-9D72-D3EC-23CD-8944FDA531CD}"/>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28</a:t>
              </a:r>
            </a:p>
          </p:txBody>
        </p:sp>
      </p:grpSp>
      <p:grpSp>
        <p:nvGrpSpPr>
          <p:cNvPr id="27" name="Group 97">
            <a:extLst>
              <a:ext uri="{FF2B5EF4-FFF2-40B4-BE49-F238E27FC236}">
                <a16:creationId xmlns:a16="http://schemas.microsoft.com/office/drawing/2014/main" id="{7FA8A5D2-7E07-4C3E-0030-9EF52346B40F}"/>
              </a:ext>
            </a:extLst>
          </p:cNvPr>
          <p:cNvGrpSpPr>
            <a:grpSpLocks/>
          </p:cNvGrpSpPr>
          <p:nvPr/>
        </p:nvGrpSpPr>
        <p:grpSpPr bwMode="auto">
          <a:xfrm>
            <a:off x="7391400" y="2509838"/>
            <a:ext cx="2590800" cy="304800"/>
            <a:chOff x="2256" y="2640"/>
            <a:chExt cx="1632" cy="192"/>
          </a:xfrm>
        </p:grpSpPr>
        <p:sp>
          <p:nvSpPr>
            <p:cNvPr id="138339" name="Rectangle 98">
              <a:extLst>
                <a:ext uri="{FF2B5EF4-FFF2-40B4-BE49-F238E27FC236}">
                  <a16:creationId xmlns:a16="http://schemas.microsoft.com/office/drawing/2014/main" id="{497B5EC2-EC16-A039-BC3A-D52DD8A41301}"/>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b(</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38340" name="Rectangle 99">
              <a:extLst>
                <a:ext uri="{FF2B5EF4-FFF2-40B4-BE49-F238E27FC236}">
                  <a16:creationId xmlns:a16="http://schemas.microsoft.com/office/drawing/2014/main" id="{6A1F3615-D7FC-C89D-A936-2F7BF466EE08}"/>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29</a:t>
              </a:r>
            </a:p>
          </p:txBody>
        </p:sp>
      </p:grpSp>
      <p:grpSp>
        <p:nvGrpSpPr>
          <p:cNvPr id="28" name="Group 100">
            <a:extLst>
              <a:ext uri="{FF2B5EF4-FFF2-40B4-BE49-F238E27FC236}">
                <a16:creationId xmlns:a16="http://schemas.microsoft.com/office/drawing/2014/main" id="{4741C9EC-DA1B-854C-ADD6-D45826C8C525}"/>
              </a:ext>
            </a:extLst>
          </p:cNvPr>
          <p:cNvGrpSpPr>
            <a:grpSpLocks/>
          </p:cNvGrpSpPr>
          <p:nvPr/>
        </p:nvGrpSpPr>
        <p:grpSpPr bwMode="auto">
          <a:xfrm>
            <a:off x="7391400" y="2205038"/>
            <a:ext cx="2590800" cy="304800"/>
            <a:chOff x="2256" y="2640"/>
            <a:chExt cx="1632" cy="192"/>
          </a:xfrm>
        </p:grpSpPr>
        <p:sp>
          <p:nvSpPr>
            <p:cNvPr id="138342" name="Rectangle 101">
              <a:extLst>
                <a:ext uri="{FF2B5EF4-FFF2-40B4-BE49-F238E27FC236}">
                  <a16:creationId xmlns:a16="http://schemas.microsoft.com/office/drawing/2014/main" id="{379C2518-980E-339B-0145-27406EE800EC}"/>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38343" name="Rectangle 102">
              <a:extLst>
                <a:ext uri="{FF2B5EF4-FFF2-40B4-BE49-F238E27FC236}">
                  <a16:creationId xmlns:a16="http://schemas.microsoft.com/office/drawing/2014/main" id="{2A371566-05C3-52B1-2CC4-CCED349D9E56}"/>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30</a:t>
              </a:r>
            </a:p>
          </p:txBody>
        </p:sp>
      </p:grpSp>
      <p:sp>
        <p:nvSpPr>
          <p:cNvPr id="2615399" name="Line 103">
            <a:extLst>
              <a:ext uri="{FF2B5EF4-FFF2-40B4-BE49-F238E27FC236}">
                <a16:creationId xmlns:a16="http://schemas.microsoft.com/office/drawing/2014/main" id="{77538CBD-D59C-14DA-0EE9-63C640E73D1C}"/>
              </a:ext>
            </a:extLst>
          </p:cNvPr>
          <p:cNvSpPr>
            <a:spLocks noChangeShapeType="1"/>
          </p:cNvSpPr>
          <p:nvPr/>
        </p:nvSpPr>
        <p:spPr bwMode="auto">
          <a:xfrm flipH="1">
            <a:off x="5808663" y="3284539"/>
            <a:ext cx="2087562" cy="1587"/>
          </a:xfrm>
          <a:prstGeom prst="line">
            <a:avLst/>
          </a:prstGeom>
          <a:noFill/>
          <a:ln w="19050">
            <a:solidFill>
              <a:srgbClr val="0000FF"/>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615400" name="Text Box 104">
            <a:extLst>
              <a:ext uri="{FF2B5EF4-FFF2-40B4-BE49-F238E27FC236}">
                <a16:creationId xmlns:a16="http://schemas.microsoft.com/office/drawing/2014/main" id="{0AC47258-DBCB-0B24-FD6D-97E562C7D499}"/>
              </a:ext>
            </a:extLst>
          </p:cNvPr>
          <p:cNvSpPr txBox="1">
            <a:spLocks noChangeArrowheads="1"/>
          </p:cNvSpPr>
          <p:nvPr/>
        </p:nvSpPr>
        <p:spPr bwMode="auto">
          <a:xfrm>
            <a:off x="6600826" y="928689"/>
            <a:ext cx="3673475" cy="2048959"/>
          </a:xfrm>
          <a:prstGeom prst="rect">
            <a:avLst/>
          </a:prstGeom>
          <a:solidFill>
            <a:schemeClr val="accent5">
              <a:lumMod val="40000"/>
              <a:lumOff val="60000"/>
            </a:schemeClr>
          </a:solidFill>
          <a:ln w="12700">
            <a:solidFill>
              <a:schemeClr val="tx1"/>
            </a:solidFill>
            <a:miter lim="800000"/>
            <a:headEnd/>
            <a:tailEnd type="none" w="lg" len="lg"/>
          </a:ln>
        </p:spPr>
        <p:txBody>
          <a:bodyPr>
            <a:spAutoFit/>
          </a:bodyPr>
          <a:lstStyle/>
          <a:p>
            <a:pPr>
              <a:lnSpc>
                <a:spcPct val="120000"/>
              </a:lnSpc>
            </a:pPr>
            <a:r>
              <a:rPr lang="zh-CN" altLang="en-US" sz="3600" dirty="0">
                <a:solidFill>
                  <a:srgbClr val="FF3300"/>
                </a:solidFill>
                <a:latin typeface="Times New Roman" panose="02020603050405020304" pitchFamily="18" charset="0"/>
                <a:ea typeface="楷体_GB2312" pitchFamily="49" charset="-122"/>
              </a:rPr>
              <a:t>问：</a:t>
            </a:r>
            <a:r>
              <a:rPr lang="zh-CN" altLang="en-US" sz="2400" dirty="0">
                <a:latin typeface="Times New Roman" panose="02020603050405020304" pitchFamily="18" charset="0"/>
                <a:ea typeface="楷体_GB2312" pitchFamily="49" charset="-122"/>
              </a:rPr>
              <a:t>第</a:t>
            </a:r>
            <a:r>
              <a:rPr lang="en-US" altLang="zh-CN" sz="2400" dirty="0">
                <a:latin typeface="Times New Roman" panose="02020603050405020304" pitchFamily="18" charset="0"/>
                <a:ea typeface="楷体_GB2312" pitchFamily="49" charset="-122"/>
              </a:rPr>
              <a:t>N</a:t>
            </a:r>
            <a:r>
              <a:rPr lang="zh-CN" altLang="en-US" sz="2400" dirty="0">
                <a:latin typeface="Times New Roman" panose="02020603050405020304" pitchFamily="18" charset="0"/>
                <a:ea typeface="楷体_GB2312" pitchFamily="49" charset="-122"/>
              </a:rPr>
              <a:t>层过程调用第 </a:t>
            </a:r>
            <a:r>
              <a:rPr lang="en-US" altLang="zh-CN" sz="2400" dirty="0">
                <a:latin typeface="Times New Roman" panose="02020603050405020304" pitchFamily="18" charset="0"/>
                <a:ea typeface="楷体_GB2312" pitchFamily="49" charset="-122"/>
              </a:rPr>
              <a:t>N-x</a:t>
            </a:r>
            <a:r>
              <a:rPr lang="zh-CN" altLang="en-US" sz="2400" dirty="0">
                <a:latin typeface="Times New Roman" panose="02020603050405020304" pitchFamily="18" charset="0"/>
                <a:ea typeface="楷体_GB2312" pitchFamily="49" charset="-122"/>
              </a:rPr>
              <a:t>层过程，如何确定被调用过程</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第 </a:t>
            </a:r>
            <a:r>
              <a:rPr lang="en-US" altLang="zh-CN" sz="2400" dirty="0">
                <a:latin typeface="Times New Roman" panose="02020603050405020304" pitchFamily="18" charset="0"/>
                <a:ea typeface="楷体_GB2312" pitchFamily="49" charset="-122"/>
              </a:rPr>
              <a:t>N-x</a:t>
            </a:r>
            <a:r>
              <a:rPr lang="zh-CN" altLang="en-US" sz="2400" dirty="0">
                <a:latin typeface="Times New Roman" panose="02020603050405020304" pitchFamily="18" charset="0"/>
                <a:ea typeface="楷体_GB2312" pitchFamily="49" charset="-122"/>
              </a:rPr>
              <a:t>层</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过程的静态链？</a:t>
            </a:r>
          </a:p>
        </p:txBody>
      </p:sp>
      <p:sp>
        <p:nvSpPr>
          <p:cNvPr id="2615401" name="Text Box 105">
            <a:extLst>
              <a:ext uri="{FF2B5EF4-FFF2-40B4-BE49-F238E27FC236}">
                <a16:creationId xmlns:a16="http://schemas.microsoft.com/office/drawing/2014/main" id="{B5D38691-41D8-4090-52A7-F2C76D4E3D68}"/>
              </a:ext>
            </a:extLst>
          </p:cNvPr>
          <p:cNvSpPr txBox="1">
            <a:spLocks noChangeArrowheads="1"/>
          </p:cNvSpPr>
          <p:nvPr/>
        </p:nvSpPr>
        <p:spPr bwMode="auto">
          <a:xfrm>
            <a:off x="6586538" y="3139020"/>
            <a:ext cx="3743325" cy="2048959"/>
          </a:xfrm>
          <a:prstGeom prst="rect">
            <a:avLst/>
          </a:prstGeom>
          <a:solidFill>
            <a:schemeClr val="accent5">
              <a:lumMod val="40000"/>
              <a:lumOff val="60000"/>
            </a:schemeClr>
          </a:solidFill>
          <a:ln w="12700">
            <a:solidFill>
              <a:schemeClr val="tx1"/>
            </a:solidFill>
            <a:miter lim="800000"/>
            <a:headEnd/>
            <a:tailEnd type="none" w="lg" len="lg"/>
          </a:ln>
        </p:spPr>
        <p:txBody>
          <a:bodyPr>
            <a:spAutoFit/>
          </a:bodyPr>
          <a:lstStyle/>
          <a:p>
            <a:pPr>
              <a:lnSpc>
                <a:spcPct val="120000"/>
              </a:lnSpc>
            </a:pPr>
            <a:r>
              <a:rPr lang="zh-CN" altLang="en-US" sz="3600" dirty="0">
                <a:solidFill>
                  <a:srgbClr val="FF3300"/>
                </a:solidFill>
                <a:latin typeface="Times New Roman" panose="02020603050405020304" pitchFamily="18" charset="0"/>
                <a:ea typeface="楷体_GB2312" pitchFamily="49" charset="-122"/>
              </a:rPr>
              <a:t>答</a:t>
            </a:r>
            <a:r>
              <a:rPr lang="en-US" altLang="zh-CN" sz="3600" dirty="0">
                <a:solidFill>
                  <a:srgbClr val="FF3300"/>
                </a:solidFill>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沿着调用过程</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第</a:t>
            </a:r>
            <a:r>
              <a:rPr lang="en-US" altLang="zh-CN" sz="2400" dirty="0">
                <a:latin typeface="Times New Roman" panose="02020603050405020304" pitchFamily="18" charset="0"/>
                <a:ea typeface="楷体_GB2312" pitchFamily="49" charset="-122"/>
              </a:rPr>
              <a:t>N</a:t>
            </a:r>
            <a:r>
              <a:rPr lang="zh-CN" altLang="en-US" sz="2400" dirty="0">
                <a:latin typeface="Times New Roman" panose="02020603050405020304" pitchFamily="18" charset="0"/>
                <a:ea typeface="楷体_GB2312" pitchFamily="49" charset="-122"/>
              </a:rPr>
              <a:t>层过程</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的静态链向前走</a:t>
            </a:r>
            <a:r>
              <a:rPr lang="en-US" altLang="zh-CN" sz="2400" dirty="0">
                <a:latin typeface="Times New Roman" panose="02020603050405020304" pitchFamily="18" charset="0"/>
                <a:ea typeface="楷体_GB2312" pitchFamily="49" charset="-122"/>
              </a:rPr>
              <a:t>x</a:t>
            </a:r>
            <a:r>
              <a:rPr lang="zh-CN" altLang="en-US" sz="2400" dirty="0">
                <a:latin typeface="Times New Roman" panose="02020603050405020304" pitchFamily="18" charset="0"/>
                <a:ea typeface="楷体_GB2312" pitchFamily="49" charset="-122"/>
              </a:rPr>
              <a:t>步到达的活动记录的静态链的值。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153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2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2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2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2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615380">
                                            <p:bg/>
                                          </p:spTgt>
                                        </p:tgtEl>
                                        <p:attrNameLst>
                                          <p:attrName>style.visibility</p:attrName>
                                        </p:attrNameLst>
                                      </p:cBhvr>
                                      <p:to>
                                        <p:strVal val="visible"/>
                                      </p:to>
                                    </p:set>
                                    <p:animEffect transition="in" filter="wipe(up)">
                                      <p:cBhvr>
                                        <p:cTn id="36" dur="500"/>
                                        <p:tgtEl>
                                          <p:spTgt spid="2615380">
                                            <p:bg/>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nodePh="1">
                                  <p:stCondLst>
                                    <p:cond delay="0"/>
                                  </p:stCondLst>
                                  <p:endCondLst>
                                    <p:cond evt="begin" delay="0">
                                      <p:tn val="39"/>
                                    </p:cond>
                                  </p:endCondLst>
                                  <p:childTnLst>
                                    <p:set>
                                      <p:cBhvr>
                                        <p:cTn id="40" dur="1" fill="hold">
                                          <p:stCondLst>
                                            <p:cond delay="0"/>
                                          </p:stCondLst>
                                        </p:cTn>
                                        <p:tgtEl>
                                          <p:spTgt spid="2615380">
                                            <p:txEl>
                                              <p:pRg st="0" end="0"/>
                                            </p:txEl>
                                          </p:spTgt>
                                        </p:tgtEl>
                                        <p:attrNameLst>
                                          <p:attrName>style.visibility</p:attrName>
                                        </p:attrNameLst>
                                      </p:cBhvr>
                                      <p:to>
                                        <p:strVal val="visible"/>
                                      </p:to>
                                    </p:set>
                                    <p:animEffect transition="in" filter="wipe(up)">
                                      <p:cBhvr>
                                        <p:cTn id="41" dur="500"/>
                                        <p:tgtEl>
                                          <p:spTgt spid="2615380">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2615399"/>
                                        </p:tgtEl>
                                        <p:attrNameLst>
                                          <p:attrName>style.visibility</p:attrName>
                                        </p:attrNameLst>
                                      </p:cBhvr>
                                      <p:to>
                                        <p:strVal val="visible"/>
                                      </p:to>
                                    </p:set>
                                    <p:animEffect transition="in" filter="wipe(right)">
                                      <p:cBhvr>
                                        <p:cTn id="46" dur="500"/>
                                        <p:tgtEl>
                                          <p:spTgt spid="261539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615378">
                                            <p:txEl>
                                              <p:pRg st="0" end="0"/>
                                            </p:txEl>
                                          </p:spTgt>
                                        </p:tgtEl>
                                        <p:attrNameLst>
                                          <p:attrName>style.visibility</p:attrName>
                                        </p:attrNameLst>
                                      </p:cBhvr>
                                      <p:to>
                                        <p:strVal val="visible"/>
                                      </p:to>
                                    </p:set>
                                    <p:animEffect transition="in" filter="wipe(down)">
                                      <p:cBhvr>
                                        <p:cTn id="51" dur="500"/>
                                        <p:tgtEl>
                                          <p:spTgt spid="2615378">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615379">
                                            <p:txEl>
                                              <p:pRg st="0" end="0"/>
                                            </p:txEl>
                                          </p:spTgt>
                                        </p:tgtEl>
                                        <p:attrNameLst>
                                          <p:attrName>style.visibility</p:attrName>
                                        </p:attrNameLst>
                                      </p:cBhvr>
                                      <p:to>
                                        <p:strVal val="visible"/>
                                      </p:to>
                                    </p:set>
                                    <p:animEffect transition="in" filter="wipe(down)">
                                      <p:cBhvr>
                                        <p:cTn id="56" dur="500"/>
                                        <p:tgtEl>
                                          <p:spTgt spid="2615379">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615400">
                                            <p:bg/>
                                          </p:spTgt>
                                        </p:tgtEl>
                                        <p:attrNameLst>
                                          <p:attrName>style.visibility</p:attrName>
                                        </p:attrNameLst>
                                      </p:cBhvr>
                                      <p:to>
                                        <p:strVal val="visible"/>
                                      </p:to>
                                    </p:set>
                                    <p:animEffect transition="in" filter="blinds(horizontal)">
                                      <p:cBhvr>
                                        <p:cTn id="61" dur="500"/>
                                        <p:tgtEl>
                                          <p:spTgt spid="2615400">
                                            <p:bg/>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615400">
                                            <p:txEl>
                                              <p:pRg st="0" end="0"/>
                                            </p:txEl>
                                          </p:spTgt>
                                        </p:tgtEl>
                                        <p:attrNameLst>
                                          <p:attrName>style.visibility</p:attrName>
                                        </p:attrNameLst>
                                      </p:cBhvr>
                                      <p:to>
                                        <p:strVal val="visible"/>
                                      </p:to>
                                    </p:set>
                                    <p:animEffect transition="in" filter="blinds(horizontal)">
                                      <p:cBhvr>
                                        <p:cTn id="66" dur="500"/>
                                        <p:tgtEl>
                                          <p:spTgt spid="2615400">
                                            <p:txEl>
                                              <p:pRg st="0" end="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615401">
                                            <p:bg/>
                                          </p:spTgt>
                                        </p:tgtEl>
                                        <p:attrNameLst>
                                          <p:attrName>style.visibility</p:attrName>
                                        </p:attrNameLst>
                                      </p:cBhvr>
                                      <p:to>
                                        <p:strVal val="visible"/>
                                      </p:to>
                                    </p:set>
                                    <p:animEffect transition="in" filter="box(in)">
                                      <p:cBhvr>
                                        <p:cTn id="71" dur="500"/>
                                        <p:tgtEl>
                                          <p:spTgt spid="2615401">
                                            <p:bg/>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2615401">
                                            <p:txEl>
                                              <p:pRg st="0" end="0"/>
                                            </p:txEl>
                                          </p:spTgt>
                                        </p:tgtEl>
                                        <p:attrNameLst>
                                          <p:attrName>style.visibility</p:attrName>
                                        </p:attrNameLst>
                                      </p:cBhvr>
                                      <p:to>
                                        <p:strVal val="visible"/>
                                      </p:to>
                                    </p:set>
                                    <p:animEffect transition="in" filter="box(in)">
                                      <p:cBhvr>
                                        <p:cTn id="76" dur="500"/>
                                        <p:tgtEl>
                                          <p:spTgt spid="26154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5333" grpId="0" build="p" autoUpdateAnimBg="0" advAuto="0"/>
      <p:bldP spid="2615378" grpId="0" build="p" autoUpdateAnimBg="0"/>
      <p:bldP spid="2615379" grpId="0" build="p" autoUpdateAnimBg="0"/>
      <p:bldP spid="2615380" grpId="0" build="p" animBg="1" autoUpdateAnimBg="0"/>
      <p:bldP spid="2615399" grpId="0" animBg="1" autoUpdateAnimBg="0"/>
      <p:bldP spid="2615400" grpId="0" build="p" animBg="1" autoUpdateAnimBg="0"/>
      <p:bldP spid="2615401" grpId="0" build="p"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38E565EC-EBCD-67B6-6635-E47F3D6D1A3F}"/>
              </a:ext>
            </a:extLst>
          </p:cNvPr>
          <p:cNvSpPr>
            <a:spLocks noGrp="1" noChangeArrowheads="1"/>
          </p:cNvSpPr>
          <p:nvPr>
            <p:ph type="title"/>
          </p:nvPr>
        </p:nvSpPr>
        <p:spPr/>
        <p:txBody>
          <a:bodyPr anchor="ctr"/>
          <a:lstStyle/>
          <a:p>
            <a:r>
              <a:rPr lang="en-US" altLang="zh-CN">
                <a:latin typeface="Times New Roman" panose="02020603050405020304" pitchFamily="18" charset="0"/>
              </a:rPr>
              <a:t>1. </a:t>
            </a:r>
            <a:r>
              <a:rPr lang="zh-CN" altLang="en-US">
                <a:latin typeface="Times New Roman" panose="02020603050405020304" pitchFamily="18" charset="0"/>
              </a:rPr>
              <a:t>静态作用域</a:t>
            </a:r>
          </a:p>
        </p:txBody>
      </p:sp>
      <p:sp>
        <p:nvSpPr>
          <p:cNvPr id="6" name="日期占位符 3">
            <a:extLst>
              <a:ext uri="{FF2B5EF4-FFF2-40B4-BE49-F238E27FC236}">
                <a16:creationId xmlns:a16="http://schemas.microsoft.com/office/drawing/2014/main" id="{FDBDC5B5-4A5B-8C84-7B97-B6CAA2D9A59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0FD794F-78B6-4847-9E79-7A9AD13C4DC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386" name="灯片编号占位符 5">
            <a:extLst>
              <a:ext uri="{FF2B5EF4-FFF2-40B4-BE49-F238E27FC236}">
                <a16:creationId xmlns:a16="http://schemas.microsoft.com/office/drawing/2014/main" id="{3FA39B36-2987-421D-F423-883458D06BB2}"/>
              </a:ext>
            </a:extLst>
          </p:cNvPr>
          <p:cNvSpPr>
            <a:spLocks noGrp="1" noChangeArrowheads="1"/>
          </p:cNvSpPr>
          <p:nvPr>
            <p:ph type="sldNum" sz="quarter" idx="12"/>
          </p:nvPr>
        </p:nvSpPr>
        <p:spPr bwMode="auto">
          <a:xfrm>
            <a:off x="8610600" y="6347472"/>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F63B51B-50BA-4C1A-92B6-FD59DCD4E480}" type="slidenum">
              <a:rPr lang="en-US" altLang="zh-CN">
                <a:latin typeface="Arial" panose="020B0604020202020204" pitchFamily="34" charset="0"/>
              </a:rPr>
              <a:pPr/>
              <a:t>8</a:t>
            </a:fld>
            <a:endParaRPr lang="en-US" altLang="zh-CN">
              <a:latin typeface="Arial" panose="020B0604020202020204" pitchFamily="34" charset="0"/>
            </a:endParaRPr>
          </a:p>
        </p:txBody>
      </p:sp>
      <p:sp>
        <p:nvSpPr>
          <p:cNvPr id="16388" name="Rectangle 3">
            <a:extLst>
              <a:ext uri="{FF2B5EF4-FFF2-40B4-BE49-F238E27FC236}">
                <a16:creationId xmlns:a16="http://schemas.microsoft.com/office/drawing/2014/main" id="{5DB3D3C1-3E46-7F76-9834-1623AA912462}"/>
              </a:ext>
            </a:extLst>
          </p:cNvPr>
          <p:cNvSpPr>
            <a:spLocks noChangeArrowheads="1"/>
          </p:cNvSpPr>
          <p:nvPr/>
        </p:nvSpPr>
        <p:spPr bwMode="auto">
          <a:xfrm>
            <a:off x="1524001" y="224286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16389" name="Object 4">
            <a:extLst>
              <a:ext uri="{FF2B5EF4-FFF2-40B4-BE49-F238E27FC236}">
                <a16:creationId xmlns:a16="http://schemas.microsoft.com/office/drawing/2014/main" id="{13298F22-6DAF-0EBC-5DF3-48913A1A6416}"/>
              </a:ext>
            </a:extLst>
          </p:cNvPr>
          <p:cNvGraphicFramePr>
            <a:graphicFrameLocks/>
          </p:cNvGraphicFramePr>
          <p:nvPr>
            <p:extLst>
              <p:ext uri="{D42A27DB-BD31-4B8C-83A1-F6EECF244321}">
                <p14:modId xmlns:p14="http://schemas.microsoft.com/office/powerpoint/2010/main" val="1587004228"/>
              </p:ext>
            </p:extLst>
          </p:nvPr>
        </p:nvGraphicFramePr>
        <p:xfrm>
          <a:off x="6024564" y="1075112"/>
          <a:ext cx="4643437" cy="2625725"/>
        </p:xfrm>
        <a:graphic>
          <a:graphicData uri="http://schemas.openxmlformats.org/presentationml/2006/ole">
            <mc:AlternateContent xmlns:mc="http://schemas.openxmlformats.org/markup-compatibility/2006">
              <mc:Choice xmlns:v="urn:schemas-microsoft-com:vml" Requires="v">
                <p:oleObj spid="_x0000_s1123" r:id="rId4" imgW="2824200" imgH="1590480" progId="Visio.Drawing.11">
                  <p:embed/>
                </p:oleObj>
              </mc:Choice>
              <mc:Fallback>
                <p:oleObj r:id="rId4" imgW="2824200" imgH="1590480" progId="Visio.Drawing.11">
                  <p:embed/>
                  <p:pic>
                    <p:nvPicPr>
                      <p:cNvPr id="16389" name="Object 4">
                        <a:extLst>
                          <a:ext uri="{FF2B5EF4-FFF2-40B4-BE49-F238E27FC236}">
                            <a16:creationId xmlns:a16="http://schemas.microsoft.com/office/drawing/2014/main" id="{13298F22-6DAF-0EBC-5DF3-48913A1A641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4564" y="1075112"/>
                        <a:ext cx="4643437"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90" name="Rectangle 5">
            <a:extLst>
              <a:ext uri="{FF2B5EF4-FFF2-40B4-BE49-F238E27FC236}">
                <a16:creationId xmlns:a16="http://schemas.microsoft.com/office/drawing/2014/main" id="{F9EDC710-ABC5-F8B0-74D2-FA4D5F4FAC6A}"/>
              </a:ext>
            </a:extLst>
          </p:cNvPr>
          <p:cNvSpPr>
            <a:spLocks noChangeArrowheads="1"/>
          </p:cNvSpPr>
          <p:nvPr/>
        </p:nvSpPr>
        <p:spPr bwMode="auto">
          <a:xfrm>
            <a:off x="6575425" y="3920338"/>
            <a:ext cx="36972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400" b="1">
                <a:latin typeface="Times New Roman" panose="02020603050405020304" pitchFamily="18" charset="0"/>
                <a:ea typeface="楷体_GB2312" pitchFamily="49" charset="-122"/>
              </a:rPr>
              <a:t>表</a:t>
            </a:r>
            <a:r>
              <a:rPr lang="en-US" altLang="zh-CN" sz="2400" b="1">
                <a:latin typeface="Times New Roman" panose="02020603050405020304" pitchFamily="18" charset="0"/>
                <a:ea typeface="楷体_GB2312" pitchFamily="49" charset="-122"/>
              </a:rPr>
              <a:t>9.1 </a:t>
            </a:r>
            <a:r>
              <a:rPr lang="zh-CN" altLang="en-US" sz="2400" b="1">
                <a:latin typeface="Times New Roman" panose="02020603050405020304" pitchFamily="18" charset="0"/>
                <a:ea typeface="楷体_GB2312" pitchFamily="49" charset="-122"/>
              </a:rPr>
              <a:t>图</a:t>
            </a:r>
            <a:r>
              <a:rPr lang="en-US" altLang="zh-CN" sz="2400" b="1">
                <a:latin typeface="Times New Roman" panose="02020603050405020304" pitchFamily="18" charset="0"/>
                <a:ea typeface="楷体_GB2312" pitchFamily="49" charset="-122"/>
              </a:rPr>
              <a:t>8.10</a:t>
            </a:r>
            <a:r>
              <a:rPr lang="zh-CN" altLang="en-US" sz="2400" b="1">
                <a:latin typeface="Times New Roman" panose="02020603050405020304" pitchFamily="18" charset="0"/>
                <a:ea typeface="楷体_GB2312" pitchFamily="49" charset="-122"/>
              </a:rPr>
              <a:t>所示程序中声明的作用域</a:t>
            </a:r>
          </a:p>
        </p:txBody>
      </p:sp>
      <p:sp>
        <p:nvSpPr>
          <p:cNvPr id="16391" name="文本框 64520">
            <a:extLst>
              <a:ext uri="{FF2B5EF4-FFF2-40B4-BE49-F238E27FC236}">
                <a16:creationId xmlns:a16="http://schemas.microsoft.com/office/drawing/2014/main" id="{A75E7AC7-A423-DC5A-C1F0-41629C916113}"/>
              </a:ext>
            </a:extLst>
          </p:cNvPr>
          <p:cNvSpPr txBox="1">
            <a:spLocks noChangeArrowheads="1"/>
          </p:cNvSpPr>
          <p:nvPr/>
        </p:nvSpPr>
        <p:spPr bwMode="auto">
          <a:xfrm>
            <a:off x="1858376" y="1102779"/>
            <a:ext cx="4202112" cy="5635117"/>
          </a:xfrm>
          <a:prstGeom prst="rect">
            <a:avLst/>
          </a:prstGeom>
          <a:solidFill>
            <a:srgbClr val="FFFFFF"/>
          </a:solidFill>
          <a:ln w="9525">
            <a:solidFill>
              <a:srgbClr val="000000"/>
            </a:solidFill>
            <a:miter lim="800000"/>
            <a:headEnd/>
            <a:tailEnd/>
          </a:ln>
        </p:spPr>
        <p:txBody>
          <a:bodyPr/>
          <a:lstStyle>
            <a:lvl1pPr marL="457200" indent="-4572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gn="just">
              <a:lnSpc>
                <a:spcPct val="96000"/>
              </a:lnSpc>
            </a:pPr>
            <a:r>
              <a:rPr lang="en-US" altLang="zh-CN" sz="2000" b="1" dirty="0"/>
              <a:t>(1)   int main()</a:t>
            </a:r>
          </a:p>
          <a:p>
            <a:pPr algn="just">
              <a:lnSpc>
                <a:spcPct val="96000"/>
              </a:lnSpc>
            </a:pPr>
            <a:r>
              <a:rPr lang="en-US" altLang="zh-CN" sz="2000" b="1" dirty="0"/>
              <a:t>(2)   {</a:t>
            </a:r>
          </a:p>
          <a:p>
            <a:pPr algn="just">
              <a:lnSpc>
                <a:spcPct val="96000"/>
              </a:lnSpc>
            </a:pPr>
            <a:r>
              <a:rPr lang="en-US" altLang="zh-CN" sz="2000" b="1" dirty="0"/>
              <a:t>(3)      int a=0;</a:t>
            </a:r>
          </a:p>
          <a:p>
            <a:pPr algn="just">
              <a:lnSpc>
                <a:spcPct val="96000"/>
              </a:lnSpc>
            </a:pPr>
            <a:r>
              <a:rPr lang="en-US" altLang="zh-CN" sz="2000" b="1" dirty="0"/>
              <a:t>(4)      int b=0;</a:t>
            </a:r>
          </a:p>
          <a:p>
            <a:pPr algn="just">
              <a:lnSpc>
                <a:spcPct val="96000"/>
              </a:lnSpc>
            </a:pPr>
            <a:r>
              <a:rPr lang="en-US" altLang="zh-CN" sz="2000" b="1" dirty="0"/>
              <a:t>(5)      {</a:t>
            </a:r>
          </a:p>
          <a:p>
            <a:pPr algn="just">
              <a:lnSpc>
                <a:spcPct val="96000"/>
              </a:lnSpc>
            </a:pPr>
            <a:r>
              <a:rPr lang="en-US" altLang="zh-CN" sz="2000" b="1" dirty="0"/>
              <a:t>(6)          int b=1;</a:t>
            </a:r>
          </a:p>
          <a:p>
            <a:pPr algn="just">
              <a:lnSpc>
                <a:spcPct val="96000"/>
              </a:lnSpc>
            </a:pPr>
            <a:r>
              <a:rPr lang="en-US" altLang="zh-CN" sz="2000" b="1" dirty="0"/>
              <a:t>(7)          {</a:t>
            </a:r>
          </a:p>
          <a:p>
            <a:pPr algn="just">
              <a:lnSpc>
                <a:spcPct val="96000"/>
              </a:lnSpc>
            </a:pPr>
            <a:r>
              <a:rPr lang="en-US" altLang="zh-CN" sz="2000" b="1" dirty="0"/>
              <a:t>(8)              int a=2;</a:t>
            </a:r>
          </a:p>
          <a:p>
            <a:pPr algn="just">
              <a:lnSpc>
                <a:spcPct val="96000"/>
              </a:lnSpc>
            </a:pPr>
            <a:r>
              <a:rPr lang="en-US" altLang="zh-CN" sz="2000" b="1" dirty="0"/>
              <a:t>(9)              </a:t>
            </a:r>
            <a:r>
              <a:rPr lang="en-US" altLang="zh-CN" sz="2000" b="1" dirty="0" err="1"/>
              <a:t>printf</a:t>
            </a:r>
            <a:r>
              <a:rPr lang="en-US" altLang="zh-CN" sz="2000" b="1" dirty="0"/>
              <a:t>(“%d  %d\n”, a, b );</a:t>
            </a:r>
          </a:p>
          <a:p>
            <a:pPr algn="just">
              <a:lnSpc>
                <a:spcPct val="96000"/>
              </a:lnSpc>
            </a:pPr>
            <a:r>
              <a:rPr lang="en-US" altLang="zh-CN" sz="2000" b="1" dirty="0"/>
              <a:t>(10)         }</a:t>
            </a:r>
          </a:p>
          <a:p>
            <a:pPr algn="just">
              <a:lnSpc>
                <a:spcPct val="96000"/>
              </a:lnSpc>
            </a:pPr>
            <a:r>
              <a:rPr lang="en-US" altLang="zh-CN" sz="2000" b="1" dirty="0"/>
              <a:t>(11)         {</a:t>
            </a:r>
          </a:p>
          <a:p>
            <a:pPr algn="just">
              <a:lnSpc>
                <a:spcPct val="96000"/>
              </a:lnSpc>
            </a:pPr>
            <a:r>
              <a:rPr lang="en-US" altLang="zh-CN" sz="2000" b="1" dirty="0"/>
              <a:t>(12)             int b=3;</a:t>
            </a:r>
          </a:p>
          <a:p>
            <a:pPr algn="just">
              <a:lnSpc>
                <a:spcPct val="96000"/>
              </a:lnSpc>
            </a:pPr>
            <a:r>
              <a:rPr lang="en-US" altLang="zh-CN" sz="2000" b="1" dirty="0"/>
              <a:t>(13)             </a:t>
            </a:r>
            <a:r>
              <a:rPr lang="en-US" altLang="zh-CN" sz="2000" b="1" dirty="0" err="1"/>
              <a:t>printf</a:t>
            </a:r>
            <a:r>
              <a:rPr lang="en-US" altLang="zh-CN" sz="2000" b="1" dirty="0"/>
              <a:t>(“%d  %d\n”, a, b);</a:t>
            </a:r>
          </a:p>
          <a:p>
            <a:pPr algn="just">
              <a:lnSpc>
                <a:spcPct val="96000"/>
              </a:lnSpc>
            </a:pPr>
            <a:r>
              <a:rPr lang="en-US" altLang="zh-CN" sz="2000" b="1" dirty="0"/>
              <a:t>(14)         }</a:t>
            </a:r>
          </a:p>
          <a:p>
            <a:pPr algn="just">
              <a:lnSpc>
                <a:spcPct val="96000"/>
              </a:lnSpc>
            </a:pPr>
            <a:r>
              <a:rPr lang="en-US" altLang="zh-CN" sz="2000" b="1" dirty="0"/>
              <a:t>(15)         </a:t>
            </a:r>
            <a:r>
              <a:rPr lang="en-US" altLang="zh-CN" sz="2000" b="1" dirty="0" err="1"/>
              <a:t>printf</a:t>
            </a:r>
            <a:r>
              <a:rPr lang="en-US" altLang="zh-CN" sz="2000" b="1" dirty="0"/>
              <a:t>(“%d  %d\n”, a, b);</a:t>
            </a:r>
          </a:p>
          <a:p>
            <a:pPr algn="just">
              <a:lnSpc>
                <a:spcPct val="96000"/>
              </a:lnSpc>
              <a:buFont typeface="Arial" panose="020B0604020202020204" pitchFamily="34" charset="0"/>
              <a:buAutoNum type="arabicParenBoth" startAt="16"/>
            </a:pPr>
            <a:r>
              <a:rPr lang="en-US" altLang="zh-CN" sz="2000" b="1" dirty="0"/>
              <a:t>     }</a:t>
            </a:r>
          </a:p>
          <a:p>
            <a:pPr algn="just">
              <a:lnSpc>
                <a:spcPct val="96000"/>
              </a:lnSpc>
              <a:buFont typeface="Arial" panose="020B0604020202020204" pitchFamily="34" charset="0"/>
              <a:buAutoNum type="arabicParenBoth" startAt="16"/>
            </a:pPr>
            <a:r>
              <a:rPr lang="en-US" altLang="zh-CN" sz="2000" b="1" dirty="0"/>
              <a:t>     </a:t>
            </a:r>
            <a:r>
              <a:rPr lang="en-US" altLang="zh-CN" sz="2000" b="1" dirty="0" err="1"/>
              <a:t>printf</a:t>
            </a:r>
            <a:r>
              <a:rPr lang="en-US" altLang="zh-CN" sz="2000" b="1" dirty="0"/>
              <a:t>(“%d  %d\n”, a, b);</a:t>
            </a:r>
          </a:p>
          <a:p>
            <a:pPr algn="just">
              <a:lnSpc>
                <a:spcPct val="96000"/>
              </a:lnSpc>
              <a:buFont typeface="Arial" panose="020B0604020202020204" pitchFamily="34" charset="0"/>
              <a:buAutoNum type="arabicParenBoth" startAt="16"/>
            </a:pPr>
            <a:r>
              <a:rPr lang="en-US" altLang="zh-CN" sz="2000" b="1" dirty="0"/>
              <a:t>  }</a:t>
            </a:r>
            <a:endParaRPr lang="en-US" altLang="zh-CN" sz="2000" b="1" dirty="0">
              <a:latin typeface="Tahoma" panose="020B0604030504040204" pitchFamily="34" charset="0"/>
            </a:endParaRPr>
          </a:p>
        </p:txBody>
      </p:sp>
      <p:sp>
        <p:nvSpPr>
          <p:cNvPr id="16392" name="直接连接符 64521">
            <a:extLst>
              <a:ext uri="{FF2B5EF4-FFF2-40B4-BE49-F238E27FC236}">
                <a16:creationId xmlns:a16="http://schemas.microsoft.com/office/drawing/2014/main" id="{9D919A4D-104B-9B74-BF49-852EBC6648A7}"/>
              </a:ext>
            </a:extLst>
          </p:cNvPr>
          <p:cNvSpPr>
            <a:spLocks noChangeShapeType="1"/>
          </p:cNvSpPr>
          <p:nvPr/>
        </p:nvSpPr>
        <p:spPr bwMode="auto">
          <a:xfrm>
            <a:off x="2353508" y="1505324"/>
            <a:ext cx="53975" cy="4475163"/>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latin typeface="Times New Roman" panose="02020603050405020304" pitchFamily="18" charset="0"/>
              <a:ea typeface="宋体" panose="02010600030101010101" pitchFamily="2" charset="-122"/>
            </a:endParaRPr>
          </a:p>
        </p:txBody>
      </p:sp>
      <p:sp>
        <p:nvSpPr>
          <p:cNvPr id="16393" name="文本框 64522">
            <a:extLst>
              <a:ext uri="{FF2B5EF4-FFF2-40B4-BE49-F238E27FC236}">
                <a16:creationId xmlns:a16="http://schemas.microsoft.com/office/drawing/2014/main" id="{09D06C0F-F6A2-5430-6617-06A4676A62AB}"/>
              </a:ext>
            </a:extLst>
          </p:cNvPr>
          <p:cNvSpPr txBox="1">
            <a:spLocks noChangeArrowheads="1"/>
          </p:cNvSpPr>
          <p:nvPr/>
        </p:nvSpPr>
        <p:spPr bwMode="auto">
          <a:xfrm>
            <a:off x="2137607" y="1073524"/>
            <a:ext cx="4953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i="1" dirty="0">
                <a:solidFill>
                  <a:srgbClr val="FF0000"/>
                </a:solidFill>
                <a:latin typeface="Times New Roman" panose="02020603050405020304" pitchFamily="18" charset="0"/>
                <a:ea typeface="宋体" panose="02010600030101010101" pitchFamily="2" charset="-122"/>
              </a:rPr>
              <a:t>B</a:t>
            </a:r>
            <a:r>
              <a:rPr lang="en-US" altLang="zh-CN" sz="2000" b="1" baseline="-25000" dirty="0">
                <a:solidFill>
                  <a:srgbClr val="FF0000"/>
                </a:solidFill>
                <a:latin typeface="Times New Roman" panose="02020603050405020304" pitchFamily="18" charset="0"/>
                <a:ea typeface="宋体" panose="02010600030101010101" pitchFamily="2" charset="-122"/>
              </a:rPr>
              <a:t>0</a:t>
            </a:r>
            <a:endParaRPr lang="en-US" altLang="zh-CN" sz="2000" dirty="0">
              <a:solidFill>
                <a:srgbClr val="FF0000"/>
              </a:solidFill>
              <a:latin typeface="Tahoma" panose="020B0604030504040204" pitchFamily="34" charset="0"/>
              <a:ea typeface="宋体" panose="02010600030101010101" pitchFamily="2" charset="-122"/>
            </a:endParaRPr>
          </a:p>
        </p:txBody>
      </p:sp>
      <p:sp>
        <p:nvSpPr>
          <p:cNvPr id="16394" name="直接连接符 64523">
            <a:extLst>
              <a:ext uri="{FF2B5EF4-FFF2-40B4-BE49-F238E27FC236}">
                <a16:creationId xmlns:a16="http://schemas.microsoft.com/office/drawing/2014/main" id="{DC66D56E-188D-FB7F-557B-62F9CC51E69E}"/>
              </a:ext>
            </a:extLst>
          </p:cNvPr>
          <p:cNvSpPr>
            <a:spLocks noChangeShapeType="1"/>
          </p:cNvSpPr>
          <p:nvPr/>
        </p:nvSpPr>
        <p:spPr bwMode="auto">
          <a:xfrm>
            <a:off x="2526545" y="2586412"/>
            <a:ext cx="42862" cy="3024187"/>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latin typeface="Times New Roman" panose="02020603050405020304" pitchFamily="18" charset="0"/>
              <a:ea typeface="宋体" panose="02010600030101010101" pitchFamily="2" charset="-122"/>
            </a:endParaRPr>
          </a:p>
        </p:txBody>
      </p:sp>
      <p:sp>
        <p:nvSpPr>
          <p:cNvPr id="16395" name="文本框 64524">
            <a:extLst>
              <a:ext uri="{FF2B5EF4-FFF2-40B4-BE49-F238E27FC236}">
                <a16:creationId xmlns:a16="http://schemas.microsoft.com/office/drawing/2014/main" id="{FB0DE34B-D807-F118-2EF3-F76C9E624976}"/>
              </a:ext>
            </a:extLst>
          </p:cNvPr>
          <p:cNvSpPr txBox="1">
            <a:spLocks noChangeArrowheads="1"/>
          </p:cNvSpPr>
          <p:nvPr/>
        </p:nvSpPr>
        <p:spPr bwMode="auto">
          <a:xfrm>
            <a:off x="2353507" y="2083174"/>
            <a:ext cx="4953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i="1">
                <a:solidFill>
                  <a:srgbClr val="FF0000"/>
                </a:solidFill>
                <a:latin typeface="Times New Roman" panose="02020603050405020304" pitchFamily="18" charset="0"/>
                <a:ea typeface="宋体" panose="02010600030101010101" pitchFamily="2" charset="-122"/>
              </a:rPr>
              <a:t>B</a:t>
            </a:r>
            <a:r>
              <a:rPr lang="en-US" altLang="zh-CN" sz="2000" b="1" baseline="-25000">
                <a:solidFill>
                  <a:srgbClr val="FF0000"/>
                </a:solidFill>
                <a:latin typeface="Times New Roman" panose="02020603050405020304" pitchFamily="18" charset="0"/>
                <a:ea typeface="宋体" panose="02010600030101010101" pitchFamily="2" charset="-122"/>
              </a:rPr>
              <a:t>1</a:t>
            </a:r>
            <a:endParaRPr lang="en-US" altLang="zh-CN" sz="2000">
              <a:solidFill>
                <a:srgbClr val="FF0000"/>
              </a:solidFill>
              <a:latin typeface="Tahoma" panose="020B0604030504040204" pitchFamily="34" charset="0"/>
              <a:ea typeface="宋体" panose="02010600030101010101" pitchFamily="2" charset="-122"/>
            </a:endParaRPr>
          </a:p>
        </p:txBody>
      </p:sp>
      <p:sp>
        <p:nvSpPr>
          <p:cNvPr id="16396" name="直接连接符 64525">
            <a:extLst>
              <a:ext uri="{FF2B5EF4-FFF2-40B4-BE49-F238E27FC236}">
                <a16:creationId xmlns:a16="http://schemas.microsoft.com/office/drawing/2014/main" id="{F6592020-D43E-A82E-48AB-E19241940385}"/>
              </a:ext>
            </a:extLst>
          </p:cNvPr>
          <p:cNvSpPr>
            <a:spLocks noChangeShapeType="1"/>
          </p:cNvSpPr>
          <p:nvPr/>
        </p:nvSpPr>
        <p:spPr bwMode="auto">
          <a:xfrm flipH="1">
            <a:off x="2785308" y="3162674"/>
            <a:ext cx="11113" cy="722313"/>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latin typeface="Times New Roman" panose="02020603050405020304" pitchFamily="18" charset="0"/>
              <a:ea typeface="宋体" panose="02010600030101010101" pitchFamily="2" charset="-122"/>
            </a:endParaRPr>
          </a:p>
        </p:txBody>
      </p:sp>
      <p:sp>
        <p:nvSpPr>
          <p:cNvPr id="16397" name="直接连接符 64526">
            <a:extLst>
              <a:ext uri="{FF2B5EF4-FFF2-40B4-BE49-F238E27FC236}">
                <a16:creationId xmlns:a16="http://schemas.microsoft.com/office/drawing/2014/main" id="{F22C0F80-1F86-9D48-1BEC-518E7A36285F}"/>
              </a:ext>
            </a:extLst>
          </p:cNvPr>
          <p:cNvSpPr>
            <a:spLocks noChangeShapeType="1"/>
          </p:cNvSpPr>
          <p:nvPr/>
        </p:nvSpPr>
        <p:spPr bwMode="auto">
          <a:xfrm flipH="1">
            <a:off x="2785308" y="4315199"/>
            <a:ext cx="11113" cy="722313"/>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latin typeface="Times New Roman" panose="02020603050405020304" pitchFamily="18" charset="0"/>
              <a:ea typeface="宋体" panose="02010600030101010101" pitchFamily="2" charset="-122"/>
            </a:endParaRPr>
          </a:p>
        </p:txBody>
      </p:sp>
      <p:sp>
        <p:nvSpPr>
          <p:cNvPr id="16398" name="文本框 64527">
            <a:extLst>
              <a:ext uri="{FF2B5EF4-FFF2-40B4-BE49-F238E27FC236}">
                <a16:creationId xmlns:a16="http://schemas.microsoft.com/office/drawing/2014/main" id="{CBF3B395-9843-0B41-F59D-3AF819B56CC8}"/>
              </a:ext>
            </a:extLst>
          </p:cNvPr>
          <p:cNvSpPr txBox="1">
            <a:spLocks noChangeArrowheads="1"/>
          </p:cNvSpPr>
          <p:nvPr/>
        </p:nvSpPr>
        <p:spPr bwMode="auto">
          <a:xfrm>
            <a:off x="2569407" y="4026274"/>
            <a:ext cx="4953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i="1">
                <a:solidFill>
                  <a:srgbClr val="FF0000"/>
                </a:solidFill>
                <a:latin typeface="Times New Roman" panose="02020603050405020304" pitchFamily="18" charset="0"/>
                <a:ea typeface="宋体" panose="02010600030101010101" pitchFamily="2" charset="-122"/>
              </a:rPr>
              <a:t>B</a:t>
            </a:r>
            <a:r>
              <a:rPr lang="en-US" altLang="zh-CN" sz="2000" b="1" baseline="-25000">
                <a:solidFill>
                  <a:srgbClr val="FF0000"/>
                </a:solidFill>
                <a:latin typeface="Times New Roman" panose="02020603050405020304" pitchFamily="18" charset="0"/>
                <a:ea typeface="宋体" panose="02010600030101010101" pitchFamily="2" charset="-122"/>
              </a:rPr>
              <a:t>3</a:t>
            </a:r>
            <a:endParaRPr lang="en-US" altLang="zh-CN" sz="2000">
              <a:solidFill>
                <a:srgbClr val="FF0000"/>
              </a:solidFill>
              <a:latin typeface="Tahoma" panose="020B0604030504040204" pitchFamily="34" charset="0"/>
              <a:ea typeface="宋体" panose="02010600030101010101" pitchFamily="2" charset="-122"/>
            </a:endParaRPr>
          </a:p>
        </p:txBody>
      </p:sp>
      <p:sp>
        <p:nvSpPr>
          <p:cNvPr id="16399" name="文本框 64528">
            <a:extLst>
              <a:ext uri="{FF2B5EF4-FFF2-40B4-BE49-F238E27FC236}">
                <a16:creationId xmlns:a16="http://schemas.microsoft.com/office/drawing/2014/main" id="{3484FC6D-3DDF-A13C-63A7-D781D5859A65}"/>
              </a:ext>
            </a:extLst>
          </p:cNvPr>
          <p:cNvSpPr txBox="1">
            <a:spLocks noChangeArrowheads="1"/>
          </p:cNvSpPr>
          <p:nvPr/>
        </p:nvSpPr>
        <p:spPr bwMode="auto">
          <a:xfrm>
            <a:off x="2569407" y="2730874"/>
            <a:ext cx="4953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i="1">
                <a:solidFill>
                  <a:srgbClr val="FF0000"/>
                </a:solidFill>
                <a:latin typeface="Times New Roman" panose="02020603050405020304" pitchFamily="18" charset="0"/>
                <a:ea typeface="宋体" panose="02010600030101010101" pitchFamily="2" charset="-122"/>
              </a:rPr>
              <a:t>B</a:t>
            </a:r>
            <a:r>
              <a:rPr lang="en-US" altLang="zh-CN" sz="2000" b="1" baseline="-25000">
                <a:solidFill>
                  <a:srgbClr val="FF0000"/>
                </a:solidFill>
                <a:latin typeface="Times New Roman" panose="02020603050405020304" pitchFamily="18" charset="0"/>
                <a:ea typeface="宋体" panose="02010600030101010101" pitchFamily="2" charset="-122"/>
              </a:rPr>
              <a:t>2</a:t>
            </a:r>
            <a:endParaRPr lang="en-US" altLang="zh-CN" sz="2000">
              <a:solidFill>
                <a:srgbClr val="FF0000"/>
              </a:solidFill>
              <a:latin typeface="Tahoma" panose="020B0604030504040204" pitchFamily="34"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a:extLst>
              <a:ext uri="{FF2B5EF4-FFF2-40B4-BE49-F238E27FC236}">
                <a16:creationId xmlns:a16="http://schemas.microsoft.com/office/drawing/2014/main" id="{8061DB88-9ABA-1DDF-876C-AF673A70AE5E}"/>
              </a:ext>
            </a:extLst>
          </p:cNvPr>
          <p:cNvSpPr>
            <a:spLocks noGrp="1" noChangeArrowheads="1"/>
          </p:cNvSpPr>
          <p:nvPr>
            <p:ph type="title"/>
          </p:nvPr>
        </p:nvSpPr>
        <p:spPr/>
        <p:txBody>
          <a:bodyPr anchor="ctr"/>
          <a:lstStyle/>
          <a:p>
            <a:r>
              <a:rPr lang="en-US" altLang="zh-CN" sz="3200" dirty="0">
                <a:latin typeface="Times New Roman" panose="02020603050405020304" pitchFamily="18" charset="0"/>
                <a:ea typeface="黑体" panose="02010609060101010101" pitchFamily="49" charset="-122"/>
              </a:rPr>
              <a:t>9.5.2 </a:t>
            </a:r>
            <a:r>
              <a:rPr lang="zh-CN" altLang="en-US" sz="3200" dirty="0"/>
              <a:t>有过程嵌套的静态作用域</a:t>
            </a:r>
          </a:p>
        </p:txBody>
      </p:sp>
      <p:sp>
        <p:nvSpPr>
          <p:cNvPr id="36" name="日期占位符 3">
            <a:extLst>
              <a:ext uri="{FF2B5EF4-FFF2-40B4-BE49-F238E27FC236}">
                <a16:creationId xmlns:a16="http://schemas.microsoft.com/office/drawing/2014/main" id="{4743C857-A3FD-D391-0945-10CD43A2E18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88C67D0-1BF9-4F31-B75A-5EEEC86342D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0292" name="Text Box 3">
            <a:extLst>
              <a:ext uri="{FF2B5EF4-FFF2-40B4-BE49-F238E27FC236}">
                <a16:creationId xmlns:a16="http://schemas.microsoft.com/office/drawing/2014/main" id="{09BDD390-9FBA-1DCA-2DFD-0DACEF4730B3}"/>
              </a:ext>
            </a:extLst>
          </p:cNvPr>
          <p:cNvSpPr txBox="1">
            <a:spLocks noChangeArrowheads="1"/>
          </p:cNvSpPr>
          <p:nvPr/>
        </p:nvSpPr>
        <p:spPr bwMode="auto">
          <a:xfrm>
            <a:off x="686540" y="4109692"/>
            <a:ext cx="4515775" cy="662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lnSpc>
                <a:spcPct val="150000"/>
              </a:lnSpc>
              <a:spcBef>
                <a:spcPct val="50000"/>
              </a:spcBef>
            </a:pPr>
            <a:r>
              <a:rPr lang="en-US" altLang="zh-CN" sz="2800" dirty="0" err="1">
                <a:solidFill>
                  <a:srgbClr val="FF0000"/>
                </a:solidFill>
                <a:latin typeface="Times New Roman" panose="02020603050405020304" pitchFamily="18" charset="0"/>
                <a:ea typeface="楷体_GB2312" pitchFamily="49" charset="-122"/>
              </a:rPr>
              <a:t>SP</a:t>
            </a:r>
            <a:r>
              <a:rPr lang="en-US" altLang="zh-CN" sz="2800" baseline="-25000" dirty="0" err="1">
                <a:solidFill>
                  <a:srgbClr val="FF0000"/>
                </a:solidFill>
                <a:latin typeface="Times New Roman" panose="02020603050405020304" pitchFamily="18" charset="0"/>
                <a:ea typeface="楷体_GB2312" pitchFamily="49" charset="-122"/>
              </a:rPr>
              <a:t>n</a:t>
            </a:r>
            <a:r>
              <a:rPr lang="zh-CN" altLang="en-US" sz="2800" dirty="0">
                <a:solidFill>
                  <a:srgbClr val="FF0000"/>
                </a:solidFill>
                <a:latin typeface="Times New Roman" panose="02020603050405020304" pitchFamily="18" charset="0"/>
                <a:ea typeface="楷体_GB2312" pitchFamily="49" charset="-122"/>
              </a:rPr>
              <a:t>为第</a:t>
            </a:r>
            <a:r>
              <a:rPr lang="en-US" altLang="zh-CN" sz="2800" dirty="0">
                <a:solidFill>
                  <a:srgbClr val="FF0000"/>
                </a:solidFill>
                <a:latin typeface="Times New Roman" panose="02020603050405020304" pitchFamily="18" charset="0"/>
                <a:ea typeface="楷体_GB2312" pitchFamily="49" charset="-122"/>
              </a:rPr>
              <a:t>n</a:t>
            </a:r>
            <a:r>
              <a:rPr lang="zh-CN" altLang="en-US" sz="2800" dirty="0">
                <a:solidFill>
                  <a:srgbClr val="FF0000"/>
                </a:solidFill>
                <a:latin typeface="Times New Roman" panose="02020603050405020304" pitchFamily="18" charset="0"/>
                <a:ea typeface="楷体_GB2312" pitchFamily="49" charset="-122"/>
              </a:rPr>
              <a:t>层过程数据区首址</a:t>
            </a:r>
          </a:p>
        </p:txBody>
      </p:sp>
      <p:sp>
        <p:nvSpPr>
          <p:cNvPr id="39" name="文本框 38">
            <a:extLst>
              <a:ext uri="{FF2B5EF4-FFF2-40B4-BE49-F238E27FC236}">
                <a16:creationId xmlns:a16="http://schemas.microsoft.com/office/drawing/2014/main" id="{501E2D3E-F136-7093-1394-FB0FD822DE3B}"/>
              </a:ext>
            </a:extLst>
          </p:cNvPr>
          <p:cNvSpPr txBox="1"/>
          <p:nvPr/>
        </p:nvSpPr>
        <p:spPr>
          <a:xfrm>
            <a:off x="686540" y="1375120"/>
            <a:ext cx="6094520" cy="669542"/>
          </a:xfrm>
          <a:prstGeom prst="rect">
            <a:avLst/>
          </a:prstGeom>
          <a:noFill/>
        </p:spPr>
        <p:txBody>
          <a:bodyPr wrap="square">
            <a:spAutoFit/>
          </a:bodyPr>
          <a:lstStyle/>
          <a:p>
            <a:pPr>
              <a:lnSpc>
                <a:spcPct val="150000"/>
              </a:lnSpc>
            </a:pPr>
            <a:r>
              <a:rPr lang="zh-CN" altLang="en-US" sz="2800" dirty="0">
                <a:latin typeface="Times New Roman" panose="02020603050405020304" pitchFamily="18" charset="0"/>
                <a:ea typeface="微软雅黑" panose="020B0503020204020204" pitchFamily="34" charset="-122"/>
              </a:rPr>
              <a:t>二、通过</a:t>
            </a:r>
            <a:r>
              <a:rPr lang="en-US" altLang="zh-CN" sz="2800" dirty="0">
                <a:latin typeface="Times New Roman" panose="02020603050405020304" pitchFamily="18" charset="0"/>
                <a:ea typeface="微软雅黑" panose="020B0503020204020204" pitchFamily="34" charset="-122"/>
              </a:rPr>
              <a:t>Display</a:t>
            </a:r>
            <a:r>
              <a:rPr lang="zh-CN" altLang="en-US" sz="2800" dirty="0">
                <a:latin typeface="Times New Roman" panose="02020603050405020304" pitchFamily="18" charset="0"/>
                <a:ea typeface="微软雅黑" panose="020B0503020204020204" pitchFamily="34" charset="-122"/>
              </a:rPr>
              <a:t>表访问非局部数据</a:t>
            </a:r>
            <a:endParaRPr lang="zh-CN" altLang="en-US" sz="2800" dirty="0">
              <a:ea typeface="微软雅黑" panose="020B0503020204020204" pitchFamily="34" charset="-122"/>
            </a:endParaRPr>
          </a:p>
        </p:txBody>
      </p:sp>
      <p:sp>
        <p:nvSpPr>
          <p:cNvPr id="140290" name="灯片编号占位符 5">
            <a:extLst>
              <a:ext uri="{FF2B5EF4-FFF2-40B4-BE49-F238E27FC236}">
                <a16:creationId xmlns:a16="http://schemas.microsoft.com/office/drawing/2014/main" id="{D186DF85-0C01-BF88-5604-371629C5AAC8}"/>
              </a:ext>
            </a:extLst>
          </p:cNvPr>
          <p:cNvSpPr>
            <a:spLocks noGrp="1" noChangeArrowheads="1"/>
          </p:cNvSpPr>
          <p:nvPr>
            <p:ph type="sldNum" sz="quarter" idx="12"/>
          </p:nvPr>
        </p:nvSpPr>
        <p:spPr bwMode="auto">
          <a:solidFill>
            <a:schemeClr val="bg1"/>
          </a:solidFill>
          <a:ln/>
        </p:spPr>
        <p:txBody>
          <a:bodyPr anchor="t"/>
          <a:lstStyle/>
          <a:p>
            <a:fld id="{A9C3B5A1-F5D4-498E-B3A3-4E9EC35FAEC3}" type="slidenum">
              <a:rPr lang="en-US" altLang="zh-CN">
                <a:latin typeface="Arial" panose="020B0604020202020204" pitchFamily="34" charset="0"/>
              </a:rPr>
              <a:pPr/>
              <a:t>80</a:t>
            </a:fld>
            <a:endParaRPr lang="en-US" altLang="zh-CN">
              <a:latin typeface="Arial" panose="020B0604020202020204" pitchFamily="34" charset="0"/>
            </a:endParaRPr>
          </a:p>
        </p:txBody>
      </p:sp>
      <p:sp>
        <p:nvSpPr>
          <p:cNvPr id="140294" name="Rectangle 5">
            <a:extLst>
              <a:ext uri="{FF2B5EF4-FFF2-40B4-BE49-F238E27FC236}">
                <a16:creationId xmlns:a16="http://schemas.microsoft.com/office/drawing/2014/main" id="{B7BA7158-C9D1-889F-F713-C5EDE56AC2D9}"/>
              </a:ext>
            </a:extLst>
          </p:cNvPr>
          <p:cNvSpPr>
            <a:spLocks noGrp="1" noChangeArrowheads="1"/>
          </p:cNvSpPr>
          <p:nvPr>
            <p:ph type="body" sz="quarter" idx="13"/>
          </p:nvPr>
        </p:nvSpPr>
        <p:spPr>
          <a:xfrm>
            <a:off x="9705143" y="1595962"/>
            <a:ext cx="1366838" cy="3428799"/>
          </a:xfrm>
          <a:solidFill>
            <a:schemeClr val="bg1"/>
          </a:solidFill>
          <a:ln w="12700">
            <a:solidFill>
              <a:schemeClr val="tx1"/>
            </a:solidFill>
            <a:miter lim="800000"/>
            <a:headEnd/>
            <a:tailEnd/>
          </a:ln>
        </p:spPr>
        <p:txBody>
          <a:bodyPr>
            <a:normAutofit fontScale="77500" lnSpcReduction="20000"/>
          </a:bodyPr>
          <a:lstStyle/>
          <a:p>
            <a:pPr>
              <a:buFont typeface="Wingdings" panose="05000000000000000000" pitchFamily="2" charset="2"/>
              <a:buNone/>
            </a:pPr>
            <a:r>
              <a:rPr lang="en-US" altLang="zh-CN" sz="3600" dirty="0" err="1">
                <a:latin typeface="Times New Roman" panose="02020603050405020304" pitchFamily="18" charset="0"/>
              </a:rPr>
              <a:t>SP</a:t>
            </a:r>
            <a:r>
              <a:rPr lang="en-US" altLang="zh-CN" sz="3600" baseline="-25000" dirty="0" err="1">
                <a:latin typeface="Times New Roman" panose="02020603050405020304" pitchFamily="18" charset="0"/>
              </a:rPr>
              <a:t>n</a:t>
            </a:r>
            <a:endParaRPr lang="en-US" altLang="zh-CN" sz="3600" baseline="-25000" dirty="0">
              <a:latin typeface="Times New Roman" panose="02020603050405020304" pitchFamily="18" charset="0"/>
            </a:endParaRPr>
          </a:p>
          <a:p>
            <a:pPr>
              <a:buFont typeface="Wingdings" panose="05000000000000000000" pitchFamily="2" charset="2"/>
              <a:buNone/>
            </a:pPr>
            <a:r>
              <a:rPr lang="en-US" altLang="zh-CN" sz="3600" dirty="0">
                <a:latin typeface="Times New Roman" panose="02020603050405020304" pitchFamily="18" charset="0"/>
              </a:rPr>
              <a:t>SP</a:t>
            </a:r>
            <a:r>
              <a:rPr lang="en-US" altLang="zh-CN" sz="3600" baseline="-25000" dirty="0">
                <a:latin typeface="Times New Roman" panose="02020603050405020304" pitchFamily="18" charset="0"/>
              </a:rPr>
              <a:t>n-1</a:t>
            </a:r>
          </a:p>
          <a:p>
            <a:pPr>
              <a:buFont typeface="Wingdings" panose="05000000000000000000" pitchFamily="2" charset="2"/>
              <a:buNone/>
            </a:pPr>
            <a:r>
              <a:rPr lang="en-US" altLang="zh-CN" sz="3600" dirty="0">
                <a:latin typeface="Times New Roman" panose="02020603050405020304" pitchFamily="18" charset="0"/>
              </a:rPr>
              <a:t>……</a:t>
            </a:r>
          </a:p>
          <a:p>
            <a:pPr>
              <a:buFont typeface="Wingdings" panose="05000000000000000000" pitchFamily="2" charset="2"/>
              <a:buNone/>
            </a:pPr>
            <a:r>
              <a:rPr lang="en-US" altLang="zh-CN" sz="3600" dirty="0">
                <a:latin typeface="Times New Roman" panose="02020603050405020304" pitchFamily="18" charset="0"/>
              </a:rPr>
              <a:t>SP</a:t>
            </a:r>
            <a:r>
              <a:rPr lang="en-US" altLang="zh-CN" sz="3600" baseline="-25000" dirty="0">
                <a:latin typeface="Times New Roman" panose="02020603050405020304" pitchFamily="18" charset="0"/>
              </a:rPr>
              <a:t>1</a:t>
            </a:r>
          </a:p>
          <a:p>
            <a:pPr>
              <a:buFont typeface="Wingdings" panose="05000000000000000000" pitchFamily="2" charset="2"/>
              <a:buNone/>
            </a:pPr>
            <a:r>
              <a:rPr lang="en-US" altLang="zh-CN" sz="3600" dirty="0">
                <a:latin typeface="Times New Roman" panose="02020603050405020304" pitchFamily="18" charset="0"/>
              </a:rPr>
              <a:t>SP</a:t>
            </a:r>
            <a:r>
              <a:rPr lang="en-US" altLang="zh-CN" sz="3600" baseline="-25000" dirty="0">
                <a:latin typeface="Times New Roman" panose="02020603050405020304" pitchFamily="18" charset="0"/>
              </a:rPr>
              <a:t>0</a:t>
            </a:r>
          </a:p>
        </p:txBody>
      </p:sp>
      <p:grpSp>
        <p:nvGrpSpPr>
          <p:cNvPr id="140295" name="Group 6">
            <a:extLst>
              <a:ext uri="{FF2B5EF4-FFF2-40B4-BE49-F238E27FC236}">
                <a16:creationId xmlns:a16="http://schemas.microsoft.com/office/drawing/2014/main" id="{E9DBF70F-3F10-5AC9-789A-45766B006744}"/>
              </a:ext>
            </a:extLst>
          </p:cNvPr>
          <p:cNvGrpSpPr>
            <a:grpSpLocks/>
          </p:cNvGrpSpPr>
          <p:nvPr/>
        </p:nvGrpSpPr>
        <p:grpSpPr bwMode="auto">
          <a:xfrm>
            <a:off x="6188477" y="685800"/>
            <a:ext cx="2438400" cy="6038850"/>
            <a:chOff x="2256" y="432"/>
            <a:chExt cx="1536" cy="3804"/>
          </a:xfrm>
          <a:solidFill>
            <a:schemeClr val="bg1"/>
          </a:solidFill>
        </p:grpSpPr>
        <p:sp>
          <p:nvSpPr>
            <p:cNvPr id="140296" name="Text Box 7">
              <a:extLst>
                <a:ext uri="{FF2B5EF4-FFF2-40B4-BE49-F238E27FC236}">
                  <a16:creationId xmlns:a16="http://schemas.microsoft.com/office/drawing/2014/main" id="{08921934-62DB-88D1-1A68-161DC370FB7F}"/>
                </a:ext>
              </a:extLst>
            </p:cNvPr>
            <p:cNvSpPr txBox="1">
              <a:spLocks noChangeArrowheads="1"/>
            </p:cNvSpPr>
            <p:nvPr/>
          </p:nvSpPr>
          <p:spPr bwMode="auto">
            <a:xfrm>
              <a:off x="2256" y="432"/>
              <a:ext cx="1536" cy="3804"/>
            </a:xfrm>
            <a:prstGeom prst="rect">
              <a:avLst/>
            </a:prstGeom>
            <a:grpFill/>
            <a:ln w="12700">
              <a:solidFill>
                <a:schemeClr val="tx1"/>
              </a:solidFill>
              <a:miter lim="800000"/>
              <a:headEnd type="none" w="sm" len="sm"/>
              <a:tailEnd type="none" w="sm" len="sm"/>
            </a:ln>
          </p:spPr>
          <p:txBody>
            <a:bodyPr>
              <a:spAutoFit/>
            </a:bodyPr>
            <a:lstStyle/>
            <a:p>
              <a:pPr eaLnBrk="0" hangingPunct="0">
                <a:spcBef>
                  <a:spcPct val="50000"/>
                </a:spcBef>
              </a:pPr>
              <a:r>
                <a:rPr lang="zh-CN" altLang="en-US" sz="2400" b="1" dirty="0">
                  <a:latin typeface="Times New Roman" panose="02020603050405020304" pitchFamily="18" charset="0"/>
                  <a:ea typeface="宋体" panose="02010600030101010101" pitchFamily="2" charset="-122"/>
                </a:rPr>
                <a:t>数组存储区</a:t>
              </a:r>
            </a:p>
            <a:p>
              <a:pPr eaLnBrk="0" hangingPunct="0">
                <a:spcBef>
                  <a:spcPct val="50000"/>
                </a:spcBef>
              </a:pPr>
              <a:endParaRPr lang="zh-CN" altLang="en-US" b="1" dirty="0">
                <a:latin typeface="Times New Roman" panose="02020603050405020304" pitchFamily="18" charset="0"/>
                <a:ea typeface="宋体" panose="02010600030101010101" pitchFamily="2" charset="-122"/>
              </a:endParaRPr>
            </a:p>
            <a:p>
              <a:pPr eaLnBrk="0" hangingPunct="0">
                <a:lnSpc>
                  <a:spcPct val="80000"/>
                </a:lnSpc>
              </a:pPr>
              <a:r>
                <a:rPr lang="zh-CN" altLang="en-US" b="1" dirty="0">
                  <a:latin typeface="Times New Roman" panose="02020603050405020304" pitchFamily="18" charset="0"/>
                  <a:ea typeface="宋体" panose="02010600030101010101" pitchFamily="2" charset="-122"/>
                </a:rPr>
                <a:t>本</a:t>
              </a:r>
            </a:p>
            <a:p>
              <a:pPr eaLnBrk="0" hangingPunct="0">
                <a:lnSpc>
                  <a:spcPct val="80000"/>
                </a:lnSpc>
              </a:pPr>
              <a:r>
                <a:rPr lang="zh-CN" altLang="en-US" b="1" dirty="0">
                  <a:latin typeface="Times New Roman" panose="02020603050405020304" pitchFamily="18" charset="0"/>
                  <a:ea typeface="宋体" panose="02010600030101010101" pitchFamily="2" charset="-122"/>
                </a:rPr>
                <a:t>过</a:t>
              </a:r>
            </a:p>
            <a:p>
              <a:pPr eaLnBrk="0" hangingPunct="0">
                <a:lnSpc>
                  <a:spcPct val="80000"/>
                </a:lnSpc>
              </a:pPr>
              <a:r>
                <a:rPr lang="zh-CN" altLang="en-US" b="1" dirty="0">
                  <a:latin typeface="Times New Roman" panose="02020603050405020304" pitchFamily="18" charset="0"/>
                  <a:ea typeface="宋体" panose="02010600030101010101" pitchFamily="2" charset="-122"/>
                </a:rPr>
                <a:t>程        </a:t>
              </a:r>
              <a:r>
                <a:rPr lang="en-US" altLang="zh-CN" b="1" dirty="0">
                  <a:latin typeface="Times New Roman" panose="02020603050405020304" pitchFamily="18" charset="0"/>
                  <a:ea typeface="宋体" panose="02010600030101010101" pitchFamily="2" charset="-122"/>
                </a:rPr>
                <a:t>……</a:t>
              </a:r>
            </a:p>
            <a:p>
              <a:pPr eaLnBrk="0" hangingPunct="0">
                <a:lnSpc>
                  <a:spcPct val="80000"/>
                </a:lnSpc>
              </a:pPr>
              <a:r>
                <a:rPr lang="zh-CN" altLang="en-US" b="1" dirty="0">
                  <a:latin typeface="Times New Roman" panose="02020603050405020304" pitchFamily="18" charset="0"/>
                  <a:ea typeface="宋体" panose="02010600030101010101" pitchFamily="2" charset="-122"/>
                </a:rPr>
                <a:t>所</a:t>
              </a:r>
            </a:p>
            <a:p>
              <a:pPr eaLnBrk="0" hangingPunct="0">
                <a:lnSpc>
                  <a:spcPct val="80000"/>
                </a:lnSpc>
              </a:pPr>
              <a:r>
                <a:rPr lang="zh-CN" altLang="en-US" b="1" dirty="0">
                  <a:latin typeface="Times New Roman" panose="02020603050405020304" pitchFamily="18" charset="0"/>
                  <a:ea typeface="宋体" panose="02010600030101010101" pitchFamily="2" charset="-122"/>
                </a:rPr>
                <a:t>辖</a:t>
              </a:r>
            </a:p>
            <a:p>
              <a:pPr eaLnBrk="0" hangingPunct="0">
                <a:lnSpc>
                  <a:spcPct val="80000"/>
                </a:lnSpc>
              </a:pPr>
              <a:r>
                <a:rPr lang="zh-CN" altLang="en-US" b="1" dirty="0">
                  <a:latin typeface="Times New Roman" panose="02020603050405020304" pitchFamily="18" charset="0"/>
                  <a:ea typeface="宋体" panose="02010600030101010101" pitchFamily="2" charset="-122"/>
                </a:rPr>
                <a:t>分  第  临时工作单元</a:t>
              </a:r>
            </a:p>
            <a:p>
              <a:pPr eaLnBrk="0" hangingPunct="0">
                <a:lnSpc>
                  <a:spcPct val="80000"/>
                </a:lnSpc>
              </a:pPr>
              <a:r>
                <a:rPr lang="zh-CN" altLang="en-US" b="1" dirty="0">
                  <a:latin typeface="Times New Roman" panose="02020603050405020304" pitchFamily="18" charset="0"/>
                  <a:ea typeface="宋体" panose="02010600030101010101" pitchFamily="2" charset="-122"/>
                </a:rPr>
                <a:t>程  一</a:t>
              </a:r>
            </a:p>
            <a:p>
              <a:pPr eaLnBrk="0" hangingPunct="0">
                <a:lnSpc>
                  <a:spcPct val="80000"/>
                </a:lnSpc>
              </a:pPr>
              <a:r>
                <a:rPr lang="zh-CN" altLang="en-US" b="1" dirty="0">
                  <a:latin typeface="Times New Roman" panose="02020603050405020304" pitchFamily="18" charset="0"/>
                  <a:ea typeface="宋体" panose="02010600030101010101" pitchFamily="2" charset="-122"/>
                </a:rPr>
                <a:t>序  层  局部数组说明</a:t>
              </a:r>
            </a:p>
            <a:p>
              <a:pPr eaLnBrk="0" hangingPunct="0">
                <a:lnSpc>
                  <a:spcPct val="80000"/>
                </a:lnSpc>
              </a:pPr>
              <a:r>
                <a:rPr lang="zh-CN" altLang="en-US" b="1" dirty="0">
                  <a:latin typeface="Times New Roman" panose="02020603050405020304" pitchFamily="18" charset="0"/>
                  <a:ea typeface="宋体" panose="02010600030101010101" pitchFamily="2" charset="-122"/>
                </a:rPr>
                <a:t>存  分</a:t>
              </a:r>
            </a:p>
            <a:p>
              <a:pPr eaLnBrk="0" hangingPunct="0">
                <a:lnSpc>
                  <a:spcPct val="80000"/>
                </a:lnSpc>
              </a:pPr>
              <a:r>
                <a:rPr lang="zh-CN" altLang="en-US" b="1" dirty="0">
                  <a:latin typeface="Times New Roman" panose="02020603050405020304" pitchFamily="18" charset="0"/>
                  <a:ea typeface="宋体" panose="02010600030101010101" pitchFamily="2" charset="-122"/>
                </a:rPr>
                <a:t>储  程   局部变量</a:t>
              </a:r>
            </a:p>
            <a:p>
              <a:pPr eaLnBrk="0" hangingPunct="0">
                <a:lnSpc>
                  <a:spcPct val="80000"/>
                </a:lnSpc>
              </a:pPr>
              <a:r>
                <a:rPr lang="zh-CN" altLang="en-US" b="1" dirty="0">
                  <a:latin typeface="Times New Roman" panose="02020603050405020304" pitchFamily="18" charset="0"/>
                  <a:ea typeface="宋体" panose="02010600030101010101" pitchFamily="2" charset="-122"/>
                </a:rPr>
                <a:t>区  序   分程序</a:t>
              </a:r>
              <a:r>
                <a:rPr lang="en-US" altLang="zh-CN" b="1" dirty="0">
                  <a:latin typeface="Times New Roman" panose="02020603050405020304" pitchFamily="18" charset="0"/>
                  <a:ea typeface="宋体" panose="02010600030101010101" pitchFamily="2" charset="-122"/>
                </a:rPr>
                <a:t>TOP</a:t>
              </a:r>
            </a:p>
            <a:p>
              <a:pPr eaLnBrk="0" hangingPunct="0">
                <a:lnSpc>
                  <a:spcPct val="80000"/>
                </a:lnSpc>
              </a:pPr>
              <a:endParaRPr lang="en-US" altLang="zh-CN" b="1" dirty="0">
                <a:latin typeface="Times New Roman" panose="02020603050405020304" pitchFamily="18" charset="0"/>
                <a:ea typeface="宋体" panose="02010600030101010101" pitchFamily="2" charset="-122"/>
              </a:endParaRPr>
            </a:p>
            <a:p>
              <a:pPr eaLnBrk="0" hangingPunct="0">
                <a:lnSpc>
                  <a:spcPct val="80000"/>
                </a:lnSpc>
              </a:pPr>
              <a:r>
                <a:rPr lang="zh-CN" altLang="en-US" b="1" dirty="0">
                  <a:latin typeface="Times New Roman" panose="02020603050405020304" pitchFamily="18" charset="0"/>
                  <a:ea typeface="宋体" panose="02010600030101010101" pitchFamily="2" charset="-122"/>
                </a:rPr>
                <a:t>本过程</a:t>
              </a:r>
              <a:r>
                <a:rPr lang="en-US" altLang="zh-CN" b="1" dirty="0">
                  <a:latin typeface="Times New Roman" panose="02020603050405020304" pitchFamily="18" charset="0"/>
                  <a:ea typeface="宋体" panose="02010600030101010101" pitchFamily="2" charset="-122"/>
                </a:rPr>
                <a:t>Display</a:t>
              </a:r>
            </a:p>
            <a:p>
              <a:pPr eaLnBrk="0" hangingPunct="0">
                <a:lnSpc>
                  <a:spcPct val="80000"/>
                </a:lnSpc>
              </a:pPr>
              <a:endParaRPr lang="en-US" altLang="zh-CN" b="1" dirty="0">
                <a:latin typeface="Times New Roman" panose="02020603050405020304" pitchFamily="18" charset="0"/>
                <a:ea typeface="宋体" panose="02010600030101010101" pitchFamily="2" charset="-122"/>
              </a:endParaRPr>
            </a:p>
            <a:p>
              <a:pPr eaLnBrk="0" hangingPunct="0">
                <a:lnSpc>
                  <a:spcPct val="80000"/>
                </a:lnSpc>
              </a:pPr>
              <a:r>
                <a:rPr lang="zh-CN" altLang="en-US" b="1" dirty="0">
                  <a:latin typeface="Times New Roman" panose="02020603050405020304" pitchFamily="18" charset="0"/>
                  <a:ea typeface="宋体" panose="02010600030101010101" pitchFamily="2" charset="-122"/>
                </a:rPr>
                <a:t>形式单元（</a:t>
              </a:r>
              <a:r>
                <a:rPr lang="en-US" altLang="zh-CN" b="1" dirty="0">
                  <a:latin typeface="Times New Roman" panose="02020603050405020304" pitchFamily="18" charset="0"/>
                  <a:ea typeface="宋体" panose="02010600030101010101" pitchFamily="2" charset="-122"/>
                </a:rPr>
                <a:t>m+1</a:t>
              </a:r>
              <a:r>
                <a:rPr lang="zh-CN" altLang="en-US" b="1" dirty="0">
                  <a:latin typeface="Times New Roman" panose="02020603050405020304" pitchFamily="18" charset="0"/>
                  <a:ea typeface="宋体" panose="02010600030101010101" pitchFamily="2" charset="-122"/>
                </a:rPr>
                <a:t>个）</a:t>
              </a:r>
            </a:p>
            <a:p>
              <a:pPr eaLnBrk="0" hangingPunct="0">
                <a:lnSpc>
                  <a:spcPct val="90000"/>
                </a:lnSpc>
              </a:pPr>
              <a:endParaRPr lang="zh-CN" altLang="en-US" b="1" dirty="0">
                <a:latin typeface="Times New Roman" panose="02020603050405020304" pitchFamily="18" charset="0"/>
                <a:ea typeface="宋体" panose="02010600030101010101" pitchFamily="2" charset="-122"/>
              </a:endParaRPr>
            </a:p>
            <a:p>
              <a:pPr eaLnBrk="0" hangingPunct="0">
                <a:lnSpc>
                  <a:spcPct val="90000"/>
                </a:lnSpc>
              </a:pPr>
              <a:r>
                <a:rPr lang="zh-CN" altLang="en-US" b="1" dirty="0">
                  <a:latin typeface="Times New Roman" panose="02020603050405020304" pitchFamily="18" charset="0"/>
                  <a:ea typeface="宋体" panose="02010600030101010101" pitchFamily="2" charset="-122"/>
                </a:rPr>
                <a:t>连  主调分程序</a:t>
              </a:r>
              <a:r>
                <a:rPr lang="en-US" altLang="zh-CN" b="1" dirty="0">
                  <a:latin typeface="Times New Roman" panose="02020603050405020304" pitchFamily="18" charset="0"/>
                  <a:ea typeface="宋体" panose="02010600030101010101" pitchFamily="2" charset="-122"/>
                </a:rPr>
                <a:t>TOP</a:t>
              </a:r>
            </a:p>
            <a:p>
              <a:pPr eaLnBrk="0" hangingPunct="0">
                <a:lnSpc>
                  <a:spcPct val="90000"/>
                </a:lnSpc>
              </a:pPr>
              <a:r>
                <a:rPr lang="zh-CN" altLang="en-US" b="1" dirty="0">
                  <a:latin typeface="Times New Roman" panose="02020603050405020304" pitchFamily="18" charset="0"/>
                  <a:ea typeface="宋体" panose="02010600030101010101" pitchFamily="2" charset="-122"/>
                </a:rPr>
                <a:t>接  全局</a:t>
              </a:r>
              <a:r>
                <a:rPr lang="en-US" altLang="zh-CN" b="1" dirty="0">
                  <a:latin typeface="Times New Roman" panose="02020603050405020304" pitchFamily="18" charset="0"/>
                  <a:ea typeface="宋体" panose="02010600030101010101" pitchFamily="2" charset="-122"/>
                </a:rPr>
                <a:t>Display</a:t>
              </a:r>
              <a:r>
                <a:rPr lang="zh-CN" altLang="en-US" b="1" dirty="0">
                  <a:latin typeface="Times New Roman" panose="02020603050405020304" pitchFamily="18" charset="0"/>
                  <a:ea typeface="宋体" panose="02010600030101010101" pitchFamily="2" charset="-122"/>
                </a:rPr>
                <a:t>地址</a:t>
              </a:r>
            </a:p>
            <a:p>
              <a:pPr eaLnBrk="0" hangingPunct="0">
                <a:lnSpc>
                  <a:spcPct val="90000"/>
                </a:lnSpc>
              </a:pPr>
              <a:r>
                <a:rPr lang="zh-CN" altLang="en-US" b="1" dirty="0">
                  <a:latin typeface="Times New Roman" panose="02020603050405020304" pitchFamily="18" charset="0"/>
                  <a:ea typeface="宋体" panose="02010600030101010101" pitchFamily="2" charset="-122"/>
                </a:rPr>
                <a:t>数  返回地址</a:t>
              </a:r>
            </a:p>
            <a:p>
              <a:pPr eaLnBrk="0" hangingPunct="0">
                <a:lnSpc>
                  <a:spcPct val="90000"/>
                </a:lnSpc>
              </a:pPr>
              <a:r>
                <a:rPr lang="zh-CN" altLang="en-US" b="1" dirty="0">
                  <a:latin typeface="Times New Roman" panose="02020603050405020304" pitchFamily="18" charset="0"/>
                  <a:ea typeface="宋体" panose="02010600030101010101" pitchFamily="2" charset="-122"/>
                </a:rPr>
                <a:t>据  主调过程</a:t>
              </a:r>
              <a:r>
                <a:rPr lang="en-US" altLang="zh-CN" b="1" dirty="0">
                  <a:latin typeface="Times New Roman" panose="02020603050405020304" pitchFamily="18" charset="0"/>
                  <a:ea typeface="宋体" panose="02010600030101010101" pitchFamily="2" charset="-122"/>
                </a:rPr>
                <a:t>SP</a:t>
              </a:r>
            </a:p>
            <a:p>
              <a:pPr eaLnBrk="0" hangingPunct="0">
                <a:lnSpc>
                  <a:spcPct val="80000"/>
                </a:lnSpc>
              </a:pPr>
              <a:endParaRPr lang="en-US" altLang="zh-CN" sz="2400" b="1" dirty="0">
                <a:latin typeface="Times New Roman" panose="02020603050405020304" pitchFamily="18" charset="0"/>
                <a:ea typeface="宋体" panose="02010600030101010101" pitchFamily="2" charset="-122"/>
              </a:endParaRPr>
            </a:p>
            <a:p>
              <a:pPr eaLnBrk="0" hangingPunct="0">
                <a:lnSpc>
                  <a:spcPct val="80000"/>
                </a:lnSpc>
              </a:pPr>
              <a:r>
                <a:rPr lang="zh-CN" altLang="en-US" sz="2400" b="1" dirty="0">
                  <a:latin typeface="Times New Roman" panose="02020603050405020304" pitchFamily="18" charset="0"/>
                  <a:ea typeface="宋体" panose="02010600030101010101" pitchFamily="2" charset="-122"/>
                </a:rPr>
                <a:t>本过程</a:t>
              </a:r>
              <a:r>
                <a:rPr lang="en-US" altLang="zh-CN" sz="2400" b="1" dirty="0">
                  <a:latin typeface="Times New Roman" panose="02020603050405020304" pitchFamily="18" charset="0"/>
                  <a:ea typeface="宋体" panose="02010600030101010101" pitchFamily="2" charset="-122"/>
                </a:rPr>
                <a:t>TOP</a:t>
              </a:r>
            </a:p>
          </p:txBody>
        </p:sp>
        <p:sp>
          <p:nvSpPr>
            <p:cNvPr id="140297" name="Line 8">
              <a:extLst>
                <a:ext uri="{FF2B5EF4-FFF2-40B4-BE49-F238E27FC236}">
                  <a16:creationId xmlns:a16="http://schemas.microsoft.com/office/drawing/2014/main" id="{9B0663B6-DDDB-C412-0F78-BA099A9FCB24}"/>
                </a:ext>
              </a:extLst>
            </p:cNvPr>
            <p:cNvSpPr>
              <a:spLocks noChangeShapeType="1"/>
            </p:cNvSpPr>
            <p:nvPr/>
          </p:nvSpPr>
          <p:spPr bwMode="auto">
            <a:xfrm>
              <a:off x="2256" y="816"/>
              <a:ext cx="1536" cy="0"/>
            </a:xfrm>
            <a:prstGeom prst="line">
              <a:avLst/>
            </a:prstGeom>
            <a:grpFill/>
            <a:ln w="12700">
              <a:solidFill>
                <a:schemeClr val="tx1"/>
              </a:solidFill>
              <a:round/>
              <a:headEnd type="none" w="sm" len="sm"/>
              <a:tailEnd type="none" w="sm" len="sm"/>
            </a:ln>
          </p:spPr>
          <p:txBody>
            <a:bodyPr/>
            <a:lstStyle/>
            <a:p>
              <a:endParaRPr lang="zh-CN" altLang="en-US">
                <a:latin typeface="Times New Roman" panose="02020603050405020304" pitchFamily="18" charset="0"/>
                <a:ea typeface="宋体" panose="02010600030101010101" pitchFamily="2" charset="-122"/>
              </a:endParaRPr>
            </a:p>
          </p:txBody>
        </p:sp>
        <p:sp>
          <p:nvSpPr>
            <p:cNvPr id="140298" name="Line 9">
              <a:extLst>
                <a:ext uri="{FF2B5EF4-FFF2-40B4-BE49-F238E27FC236}">
                  <a16:creationId xmlns:a16="http://schemas.microsoft.com/office/drawing/2014/main" id="{B8BBED6A-1E67-AE86-E766-37D6F123D479}"/>
                </a:ext>
              </a:extLst>
            </p:cNvPr>
            <p:cNvSpPr>
              <a:spLocks noChangeShapeType="1"/>
            </p:cNvSpPr>
            <p:nvPr/>
          </p:nvSpPr>
          <p:spPr bwMode="auto">
            <a:xfrm>
              <a:off x="2256" y="2496"/>
              <a:ext cx="1536" cy="0"/>
            </a:xfrm>
            <a:prstGeom prst="line">
              <a:avLst/>
            </a:prstGeom>
            <a:grpFill/>
            <a:ln w="12700">
              <a:solidFill>
                <a:schemeClr val="tx1"/>
              </a:solidFill>
              <a:round/>
              <a:headEnd type="none" w="sm" len="sm"/>
              <a:tailEnd type="none" w="sm" len="sm"/>
            </a:ln>
          </p:spPr>
          <p:txBody>
            <a:bodyPr/>
            <a:lstStyle/>
            <a:p>
              <a:endParaRPr lang="zh-CN" altLang="en-US">
                <a:latin typeface="Times New Roman" panose="02020603050405020304" pitchFamily="18" charset="0"/>
                <a:ea typeface="宋体" panose="02010600030101010101" pitchFamily="2" charset="-122"/>
              </a:endParaRPr>
            </a:p>
          </p:txBody>
        </p:sp>
        <p:sp>
          <p:nvSpPr>
            <p:cNvPr id="140299" name="Line 10">
              <a:extLst>
                <a:ext uri="{FF2B5EF4-FFF2-40B4-BE49-F238E27FC236}">
                  <a16:creationId xmlns:a16="http://schemas.microsoft.com/office/drawing/2014/main" id="{E5E56266-6A2C-CBCA-1BA5-4E1008777D05}"/>
                </a:ext>
              </a:extLst>
            </p:cNvPr>
            <p:cNvSpPr>
              <a:spLocks noChangeShapeType="1"/>
            </p:cNvSpPr>
            <p:nvPr/>
          </p:nvSpPr>
          <p:spPr bwMode="auto">
            <a:xfrm>
              <a:off x="2256" y="2832"/>
              <a:ext cx="1536" cy="0"/>
            </a:xfrm>
            <a:prstGeom prst="line">
              <a:avLst/>
            </a:prstGeom>
            <a:grpFill/>
            <a:ln w="12700">
              <a:solidFill>
                <a:schemeClr val="tx1"/>
              </a:solidFill>
              <a:round/>
              <a:headEnd type="none" w="sm" len="sm"/>
              <a:tailEnd type="none" w="sm" len="sm"/>
            </a:ln>
          </p:spPr>
          <p:txBody>
            <a:bodyPr/>
            <a:lstStyle/>
            <a:p>
              <a:endParaRPr lang="zh-CN" altLang="en-US">
                <a:latin typeface="Times New Roman" panose="02020603050405020304" pitchFamily="18" charset="0"/>
                <a:ea typeface="宋体" panose="02010600030101010101" pitchFamily="2" charset="-122"/>
              </a:endParaRPr>
            </a:p>
          </p:txBody>
        </p:sp>
        <p:sp>
          <p:nvSpPr>
            <p:cNvPr id="140300" name="Line 11">
              <a:extLst>
                <a:ext uri="{FF2B5EF4-FFF2-40B4-BE49-F238E27FC236}">
                  <a16:creationId xmlns:a16="http://schemas.microsoft.com/office/drawing/2014/main" id="{83770742-A15C-2935-9486-B087244CE6E4}"/>
                </a:ext>
              </a:extLst>
            </p:cNvPr>
            <p:cNvSpPr>
              <a:spLocks noChangeShapeType="1"/>
            </p:cNvSpPr>
            <p:nvPr/>
          </p:nvSpPr>
          <p:spPr bwMode="auto">
            <a:xfrm>
              <a:off x="2256" y="3120"/>
              <a:ext cx="1536" cy="0"/>
            </a:xfrm>
            <a:prstGeom prst="line">
              <a:avLst/>
            </a:prstGeom>
            <a:grpFill/>
            <a:ln w="12700">
              <a:solidFill>
                <a:schemeClr val="tx1"/>
              </a:solidFill>
              <a:round/>
              <a:headEnd type="none" w="sm" len="sm"/>
              <a:tailEnd type="none" w="sm" len="sm"/>
            </a:ln>
          </p:spPr>
          <p:txBody>
            <a:bodyPr/>
            <a:lstStyle/>
            <a:p>
              <a:endParaRPr lang="zh-CN" altLang="en-US">
                <a:latin typeface="Times New Roman" panose="02020603050405020304" pitchFamily="18" charset="0"/>
                <a:ea typeface="宋体" panose="02010600030101010101" pitchFamily="2" charset="-122"/>
              </a:endParaRPr>
            </a:p>
          </p:txBody>
        </p:sp>
        <p:sp>
          <p:nvSpPr>
            <p:cNvPr id="140301" name="Line 12">
              <a:extLst>
                <a:ext uri="{FF2B5EF4-FFF2-40B4-BE49-F238E27FC236}">
                  <a16:creationId xmlns:a16="http://schemas.microsoft.com/office/drawing/2014/main" id="{F7C21FE1-A2C0-6BDC-F71B-AC951DD5BA8B}"/>
                </a:ext>
              </a:extLst>
            </p:cNvPr>
            <p:cNvSpPr>
              <a:spLocks noChangeShapeType="1"/>
            </p:cNvSpPr>
            <p:nvPr/>
          </p:nvSpPr>
          <p:spPr bwMode="auto">
            <a:xfrm>
              <a:off x="2256" y="3792"/>
              <a:ext cx="1536" cy="0"/>
            </a:xfrm>
            <a:prstGeom prst="line">
              <a:avLst/>
            </a:prstGeom>
            <a:grpFill/>
            <a:ln w="12700">
              <a:solidFill>
                <a:schemeClr val="tx1"/>
              </a:solidFill>
              <a:round/>
              <a:headEnd type="none" w="sm" len="sm"/>
              <a:tailEnd type="none" w="sm" len="sm"/>
            </a:ln>
          </p:spPr>
          <p:txBody>
            <a:bodyPr/>
            <a:lstStyle/>
            <a:p>
              <a:endParaRPr lang="zh-CN" altLang="en-US">
                <a:latin typeface="Times New Roman" panose="02020603050405020304" pitchFamily="18" charset="0"/>
                <a:ea typeface="宋体" panose="02010600030101010101" pitchFamily="2" charset="-122"/>
              </a:endParaRPr>
            </a:p>
          </p:txBody>
        </p:sp>
        <p:sp>
          <p:nvSpPr>
            <p:cNvPr id="140302" name="Line 13">
              <a:extLst>
                <a:ext uri="{FF2B5EF4-FFF2-40B4-BE49-F238E27FC236}">
                  <a16:creationId xmlns:a16="http://schemas.microsoft.com/office/drawing/2014/main" id="{23622E12-A08B-27A5-A632-2E515ECAA66C}"/>
                </a:ext>
              </a:extLst>
            </p:cNvPr>
            <p:cNvSpPr>
              <a:spLocks noChangeShapeType="1"/>
            </p:cNvSpPr>
            <p:nvPr/>
          </p:nvSpPr>
          <p:spPr bwMode="auto">
            <a:xfrm>
              <a:off x="2496" y="816"/>
              <a:ext cx="0" cy="1680"/>
            </a:xfrm>
            <a:prstGeom prst="line">
              <a:avLst/>
            </a:prstGeom>
            <a:grpFill/>
            <a:ln w="12700">
              <a:solidFill>
                <a:schemeClr val="tx1"/>
              </a:solidFill>
              <a:round/>
              <a:headEnd type="none" w="sm" len="sm"/>
              <a:tailEnd type="none" w="sm" len="sm"/>
            </a:ln>
          </p:spPr>
          <p:txBody>
            <a:bodyPr/>
            <a:lstStyle/>
            <a:p>
              <a:endParaRPr lang="zh-CN" altLang="en-US">
                <a:latin typeface="Times New Roman" panose="02020603050405020304" pitchFamily="18" charset="0"/>
                <a:ea typeface="宋体" panose="02010600030101010101" pitchFamily="2" charset="-122"/>
              </a:endParaRPr>
            </a:p>
          </p:txBody>
        </p:sp>
        <p:sp>
          <p:nvSpPr>
            <p:cNvPr id="140303" name="Line 14">
              <a:extLst>
                <a:ext uri="{FF2B5EF4-FFF2-40B4-BE49-F238E27FC236}">
                  <a16:creationId xmlns:a16="http://schemas.microsoft.com/office/drawing/2014/main" id="{F6BCF7AB-D477-2E69-3C44-F74F81B315FA}"/>
                </a:ext>
              </a:extLst>
            </p:cNvPr>
            <p:cNvSpPr>
              <a:spLocks noChangeShapeType="1"/>
            </p:cNvSpPr>
            <p:nvPr/>
          </p:nvSpPr>
          <p:spPr bwMode="auto">
            <a:xfrm>
              <a:off x="2496" y="3120"/>
              <a:ext cx="0" cy="672"/>
            </a:xfrm>
            <a:prstGeom prst="line">
              <a:avLst/>
            </a:prstGeom>
            <a:grpFill/>
            <a:ln w="12700">
              <a:solidFill>
                <a:schemeClr val="tx1"/>
              </a:solidFill>
              <a:round/>
              <a:headEnd type="none" w="sm" len="sm"/>
              <a:tailEnd type="none" w="sm" len="sm"/>
            </a:ln>
          </p:spPr>
          <p:txBody>
            <a:bodyPr/>
            <a:lstStyle/>
            <a:p>
              <a:endParaRPr lang="zh-CN" altLang="en-US">
                <a:latin typeface="Times New Roman" panose="02020603050405020304" pitchFamily="18" charset="0"/>
                <a:ea typeface="宋体" panose="02010600030101010101" pitchFamily="2" charset="-122"/>
              </a:endParaRPr>
            </a:p>
          </p:txBody>
        </p:sp>
        <p:sp>
          <p:nvSpPr>
            <p:cNvPr id="140304" name="Line 15">
              <a:extLst>
                <a:ext uri="{FF2B5EF4-FFF2-40B4-BE49-F238E27FC236}">
                  <a16:creationId xmlns:a16="http://schemas.microsoft.com/office/drawing/2014/main" id="{2A564304-0126-F5BB-A7B3-F6A458FDB25A}"/>
                </a:ext>
              </a:extLst>
            </p:cNvPr>
            <p:cNvSpPr>
              <a:spLocks noChangeShapeType="1"/>
            </p:cNvSpPr>
            <p:nvPr/>
          </p:nvSpPr>
          <p:spPr bwMode="auto">
            <a:xfrm>
              <a:off x="2496" y="1608"/>
              <a:ext cx="1296" cy="0"/>
            </a:xfrm>
            <a:prstGeom prst="line">
              <a:avLst/>
            </a:prstGeom>
            <a:grpFill/>
            <a:ln w="12700">
              <a:solidFill>
                <a:schemeClr val="tx1"/>
              </a:solidFill>
              <a:round/>
              <a:headEnd type="none" w="sm" len="sm"/>
              <a:tailEnd type="none" w="sm" len="sm"/>
            </a:ln>
          </p:spPr>
          <p:txBody>
            <a:bodyPr/>
            <a:lstStyle/>
            <a:p>
              <a:endParaRPr lang="zh-CN" altLang="en-US">
                <a:latin typeface="Times New Roman" panose="02020603050405020304" pitchFamily="18" charset="0"/>
                <a:ea typeface="宋体" panose="02010600030101010101" pitchFamily="2" charset="-122"/>
              </a:endParaRPr>
            </a:p>
          </p:txBody>
        </p:sp>
        <p:sp>
          <p:nvSpPr>
            <p:cNvPr id="140305" name="Line 16">
              <a:extLst>
                <a:ext uri="{FF2B5EF4-FFF2-40B4-BE49-F238E27FC236}">
                  <a16:creationId xmlns:a16="http://schemas.microsoft.com/office/drawing/2014/main" id="{68DE88D2-6A1B-C20D-A3AE-60B53028C2D2}"/>
                </a:ext>
              </a:extLst>
            </p:cNvPr>
            <p:cNvSpPr>
              <a:spLocks noChangeShapeType="1"/>
            </p:cNvSpPr>
            <p:nvPr/>
          </p:nvSpPr>
          <p:spPr bwMode="auto">
            <a:xfrm>
              <a:off x="2733" y="1608"/>
              <a:ext cx="3" cy="888"/>
            </a:xfrm>
            <a:prstGeom prst="line">
              <a:avLst/>
            </a:prstGeom>
            <a:grpFill/>
            <a:ln w="12700">
              <a:solidFill>
                <a:schemeClr val="tx1"/>
              </a:solidFill>
              <a:round/>
              <a:headEnd type="none" w="sm" len="sm"/>
              <a:tailEnd type="none" w="sm" len="sm"/>
            </a:ln>
          </p:spPr>
          <p:txBody>
            <a:bodyPr/>
            <a:lstStyle/>
            <a:p>
              <a:endParaRPr lang="zh-CN" altLang="en-US">
                <a:latin typeface="Times New Roman" panose="02020603050405020304" pitchFamily="18" charset="0"/>
                <a:ea typeface="宋体" panose="02010600030101010101" pitchFamily="2" charset="-122"/>
              </a:endParaRPr>
            </a:p>
          </p:txBody>
        </p:sp>
        <p:sp>
          <p:nvSpPr>
            <p:cNvPr id="140306" name="Line 17">
              <a:extLst>
                <a:ext uri="{FF2B5EF4-FFF2-40B4-BE49-F238E27FC236}">
                  <a16:creationId xmlns:a16="http://schemas.microsoft.com/office/drawing/2014/main" id="{F20B8006-EDAB-154D-DFF2-3B9387879C6D}"/>
                </a:ext>
              </a:extLst>
            </p:cNvPr>
            <p:cNvSpPr>
              <a:spLocks noChangeShapeType="1"/>
            </p:cNvSpPr>
            <p:nvPr/>
          </p:nvSpPr>
          <p:spPr bwMode="auto">
            <a:xfrm>
              <a:off x="2736" y="1824"/>
              <a:ext cx="1056" cy="0"/>
            </a:xfrm>
            <a:prstGeom prst="line">
              <a:avLst/>
            </a:prstGeom>
            <a:grpFill/>
            <a:ln w="12700">
              <a:solidFill>
                <a:schemeClr val="tx1"/>
              </a:solidFill>
              <a:round/>
              <a:headEnd type="none" w="sm" len="sm"/>
              <a:tailEnd type="none" w="sm" len="sm"/>
            </a:ln>
          </p:spPr>
          <p:txBody>
            <a:bodyPr/>
            <a:lstStyle/>
            <a:p>
              <a:endParaRPr lang="zh-CN" altLang="en-US">
                <a:latin typeface="Times New Roman" panose="02020603050405020304" pitchFamily="18" charset="0"/>
                <a:ea typeface="宋体" panose="02010600030101010101" pitchFamily="2" charset="-122"/>
              </a:endParaRPr>
            </a:p>
          </p:txBody>
        </p:sp>
        <p:sp>
          <p:nvSpPr>
            <p:cNvPr id="140307" name="Line 18">
              <a:extLst>
                <a:ext uri="{FF2B5EF4-FFF2-40B4-BE49-F238E27FC236}">
                  <a16:creationId xmlns:a16="http://schemas.microsoft.com/office/drawing/2014/main" id="{8E26220F-FEB7-C856-0B68-A3FF6A3EFE82}"/>
                </a:ext>
              </a:extLst>
            </p:cNvPr>
            <p:cNvSpPr>
              <a:spLocks noChangeShapeType="1"/>
            </p:cNvSpPr>
            <p:nvPr/>
          </p:nvSpPr>
          <p:spPr bwMode="auto">
            <a:xfrm>
              <a:off x="2736" y="2112"/>
              <a:ext cx="1056" cy="0"/>
            </a:xfrm>
            <a:prstGeom prst="line">
              <a:avLst/>
            </a:prstGeom>
            <a:grpFill/>
            <a:ln w="12700">
              <a:solidFill>
                <a:schemeClr val="tx1"/>
              </a:solidFill>
              <a:round/>
              <a:headEnd type="none" w="sm" len="sm"/>
              <a:tailEnd type="none" w="sm" len="sm"/>
            </a:ln>
          </p:spPr>
          <p:txBody>
            <a:bodyPr/>
            <a:lstStyle/>
            <a:p>
              <a:endParaRPr lang="zh-CN" altLang="en-US">
                <a:latin typeface="Times New Roman" panose="02020603050405020304" pitchFamily="18" charset="0"/>
                <a:ea typeface="宋体" panose="02010600030101010101" pitchFamily="2" charset="-122"/>
              </a:endParaRPr>
            </a:p>
          </p:txBody>
        </p:sp>
        <p:sp>
          <p:nvSpPr>
            <p:cNvPr id="140308" name="Line 19">
              <a:extLst>
                <a:ext uri="{FF2B5EF4-FFF2-40B4-BE49-F238E27FC236}">
                  <a16:creationId xmlns:a16="http://schemas.microsoft.com/office/drawing/2014/main" id="{5F80F84A-07C8-ABF8-E790-9A0121AC1CC8}"/>
                </a:ext>
              </a:extLst>
            </p:cNvPr>
            <p:cNvSpPr>
              <a:spLocks noChangeShapeType="1"/>
            </p:cNvSpPr>
            <p:nvPr/>
          </p:nvSpPr>
          <p:spPr bwMode="auto">
            <a:xfrm>
              <a:off x="2736" y="2316"/>
              <a:ext cx="1056" cy="0"/>
            </a:xfrm>
            <a:prstGeom prst="line">
              <a:avLst/>
            </a:prstGeom>
            <a:grpFill/>
            <a:ln w="12700">
              <a:solidFill>
                <a:schemeClr val="tx1"/>
              </a:solidFill>
              <a:round/>
              <a:headEnd type="none" w="sm" len="sm"/>
              <a:tailEnd type="none" w="sm" len="sm"/>
            </a:ln>
          </p:spPr>
          <p:txBody>
            <a:bodyPr/>
            <a:lstStyle/>
            <a:p>
              <a:endParaRPr lang="zh-CN" altLang="en-US">
                <a:latin typeface="Times New Roman" panose="02020603050405020304" pitchFamily="18" charset="0"/>
                <a:ea typeface="宋体" panose="02010600030101010101" pitchFamily="2" charset="-122"/>
              </a:endParaRPr>
            </a:p>
          </p:txBody>
        </p:sp>
      </p:grpSp>
      <p:sp>
        <p:nvSpPr>
          <p:cNvPr id="140309" name="Line 20">
            <a:extLst>
              <a:ext uri="{FF2B5EF4-FFF2-40B4-BE49-F238E27FC236}">
                <a16:creationId xmlns:a16="http://schemas.microsoft.com/office/drawing/2014/main" id="{D08C3041-FED1-A8B1-2BC2-ABCA96115006}"/>
              </a:ext>
            </a:extLst>
          </p:cNvPr>
          <p:cNvSpPr>
            <a:spLocks noChangeShapeType="1"/>
          </p:cNvSpPr>
          <p:nvPr/>
        </p:nvSpPr>
        <p:spPr bwMode="auto">
          <a:xfrm flipV="1">
            <a:off x="8626877" y="1773238"/>
            <a:ext cx="1073150" cy="21891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10" name="Line 21">
            <a:extLst>
              <a:ext uri="{FF2B5EF4-FFF2-40B4-BE49-F238E27FC236}">
                <a16:creationId xmlns:a16="http://schemas.microsoft.com/office/drawing/2014/main" id="{7FAAED48-2FD6-D360-6CAE-1323FA0F7C30}"/>
              </a:ext>
            </a:extLst>
          </p:cNvPr>
          <p:cNvSpPr>
            <a:spLocks noChangeShapeType="1"/>
          </p:cNvSpPr>
          <p:nvPr/>
        </p:nvSpPr>
        <p:spPr bwMode="auto">
          <a:xfrm>
            <a:off x="8626877" y="4495800"/>
            <a:ext cx="1073150" cy="4460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11" name="Line 22">
            <a:extLst>
              <a:ext uri="{FF2B5EF4-FFF2-40B4-BE49-F238E27FC236}">
                <a16:creationId xmlns:a16="http://schemas.microsoft.com/office/drawing/2014/main" id="{B50380FF-4A74-7419-710F-5FDB2E45E1AA}"/>
              </a:ext>
            </a:extLst>
          </p:cNvPr>
          <p:cNvSpPr>
            <a:spLocks noChangeShapeType="1"/>
          </p:cNvSpPr>
          <p:nvPr/>
        </p:nvSpPr>
        <p:spPr bwMode="auto">
          <a:xfrm>
            <a:off x="5578877" y="6324600"/>
            <a:ext cx="6096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12" name="Text Box 23">
            <a:extLst>
              <a:ext uri="{FF2B5EF4-FFF2-40B4-BE49-F238E27FC236}">
                <a16:creationId xmlns:a16="http://schemas.microsoft.com/office/drawing/2014/main" id="{9E208A79-BB27-6DEC-1511-CAFCC8EF4089}"/>
              </a:ext>
            </a:extLst>
          </p:cNvPr>
          <p:cNvSpPr txBox="1">
            <a:spLocks noChangeArrowheads="1"/>
          </p:cNvSpPr>
          <p:nvPr/>
        </p:nvSpPr>
        <p:spPr bwMode="auto">
          <a:xfrm>
            <a:off x="5121677" y="6096000"/>
            <a:ext cx="609600" cy="457200"/>
          </a:xfrm>
          <a:prstGeom prst="rect">
            <a:avLst/>
          </a:prstGeom>
          <a:solidFill>
            <a:schemeClr val="bg1"/>
          </a:solidFill>
          <a:ln>
            <a:noFill/>
          </a:ln>
        </p:spPr>
        <p:txBody>
          <a:bodyPr>
            <a:spAutoFit/>
          </a:bodyPr>
          <a:lstStyle/>
          <a:p>
            <a:pPr eaLnBrk="0" hangingPunct="0">
              <a:spcBef>
                <a:spcPct val="50000"/>
              </a:spcBef>
            </a:pPr>
            <a:r>
              <a:rPr lang="en-US" altLang="zh-CN" sz="2400">
                <a:latin typeface="Times New Roman" panose="02020603050405020304" pitchFamily="18" charset="0"/>
                <a:ea typeface="宋体" panose="02010600030101010101" pitchFamily="2" charset="-122"/>
              </a:rPr>
              <a:t>SP</a:t>
            </a:r>
          </a:p>
        </p:txBody>
      </p:sp>
      <p:sp>
        <p:nvSpPr>
          <p:cNvPr id="140313" name="Line 24">
            <a:extLst>
              <a:ext uri="{FF2B5EF4-FFF2-40B4-BE49-F238E27FC236}">
                <a16:creationId xmlns:a16="http://schemas.microsoft.com/office/drawing/2014/main" id="{C29BE201-0A68-8622-F659-6C019C6B90C9}"/>
              </a:ext>
            </a:extLst>
          </p:cNvPr>
          <p:cNvSpPr>
            <a:spLocks noChangeShapeType="1"/>
          </p:cNvSpPr>
          <p:nvPr/>
        </p:nvSpPr>
        <p:spPr bwMode="auto">
          <a:xfrm>
            <a:off x="8093477" y="6324600"/>
            <a:ext cx="3276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14" name="Line 25">
            <a:extLst>
              <a:ext uri="{FF2B5EF4-FFF2-40B4-BE49-F238E27FC236}">
                <a16:creationId xmlns:a16="http://schemas.microsoft.com/office/drawing/2014/main" id="{F12626F1-44FA-8FF1-4B21-9BA464D0CECC}"/>
              </a:ext>
            </a:extLst>
          </p:cNvPr>
          <p:cNvSpPr>
            <a:spLocks noChangeShapeType="1"/>
          </p:cNvSpPr>
          <p:nvPr/>
        </p:nvSpPr>
        <p:spPr bwMode="auto">
          <a:xfrm flipV="1">
            <a:off x="11370077" y="1447800"/>
            <a:ext cx="0" cy="4876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15" name="Line 26">
            <a:extLst>
              <a:ext uri="{FF2B5EF4-FFF2-40B4-BE49-F238E27FC236}">
                <a16:creationId xmlns:a16="http://schemas.microsoft.com/office/drawing/2014/main" id="{3679DF0F-CE9A-B5BD-10B9-B2817F933397}"/>
              </a:ext>
            </a:extLst>
          </p:cNvPr>
          <p:cNvSpPr>
            <a:spLocks noChangeShapeType="1"/>
          </p:cNvSpPr>
          <p:nvPr/>
        </p:nvSpPr>
        <p:spPr bwMode="auto">
          <a:xfrm flipH="1">
            <a:off x="8626877" y="1447800"/>
            <a:ext cx="27432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16" name="Line 27">
            <a:extLst>
              <a:ext uri="{FF2B5EF4-FFF2-40B4-BE49-F238E27FC236}">
                <a16:creationId xmlns:a16="http://schemas.microsoft.com/office/drawing/2014/main" id="{D85BECFC-7A90-81E6-4161-DFECC307E75B}"/>
              </a:ext>
            </a:extLst>
          </p:cNvPr>
          <p:cNvSpPr>
            <a:spLocks noChangeShapeType="1"/>
          </p:cNvSpPr>
          <p:nvPr/>
        </p:nvSpPr>
        <p:spPr bwMode="auto">
          <a:xfrm flipV="1">
            <a:off x="11370077" y="762000"/>
            <a:ext cx="0" cy="6858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17" name="Line 28">
            <a:extLst>
              <a:ext uri="{FF2B5EF4-FFF2-40B4-BE49-F238E27FC236}">
                <a16:creationId xmlns:a16="http://schemas.microsoft.com/office/drawing/2014/main" id="{19689BC3-BE4B-EC90-B33F-EA9AB428F73B}"/>
              </a:ext>
            </a:extLst>
          </p:cNvPr>
          <p:cNvSpPr>
            <a:spLocks noChangeShapeType="1"/>
          </p:cNvSpPr>
          <p:nvPr/>
        </p:nvSpPr>
        <p:spPr bwMode="auto">
          <a:xfrm flipH="1">
            <a:off x="8626877" y="762000"/>
            <a:ext cx="27432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18" name="Line 29">
            <a:extLst>
              <a:ext uri="{FF2B5EF4-FFF2-40B4-BE49-F238E27FC236}">
                <a16:creationId xmlns:a16="http://schemas.microsoft.com/office/drawing/2014/main" id="{BA76D875-3257-0E63-8001-C4362786EF40}"/>
              </a:ext>
            </a:extLst>
          </p:cNvPr>
          <p:cNvSpPr>
            <a:spLocks noChangeShapeType="1"/>
          </p:cNvSpPr>
          <p:nvPr/>
        </p:nvSpPr>
        <p:spPr bwMode="auto">
          <a:xfrm>
            <a:off x="6569477" y="5257800"/>
            <a:ext cx="2057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19" name="Line 30">
            <a:extLst>
              <a:ext uri="{FF2B5EF4-FFF2-40B4-BE49-F238E27FC236}">
                <a16:creationId xmlns:a16="http://schemas.microsoft.com/office/drawing/2014/main" id="{66604EE7-B491-6402-D5C9-975033A6F96F}"/>
              </a:ext>
            </a:extLst>
          </p:cNvPr>
          <p:cNvSpPr>
            <a:spLocks noChangeShapeType="1"/>
          </p:cNvSpPr>
          <p:nvPr/>
        </p:nvSpPr>
        <p:spPr bwMode="auto">
          <a:xfrm>
            <a:off x="6569477" y="5510443"/>
            <a:ext cx="2057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20" name="Line 31">
            <a:extLst>
              <a:ext uri="{FF2B5EF4-FFF2-40B4-BE49-F238E27FC236}">
                <a16:creationId xmlns:a16="http://schemas.microsoft.com/office/drawing/2014/main" id="{6A052C44-C789-EDA2-42DC-AC30A6BCDA16}"/>
              </a:ext>
            </a:extLst>
          </p:cNvPr>
          <p:cNvSpPr>
            <a:spLocks noChangeShapeType="1"/>
          </p:cNvSpPr>
          <p:nvPr/>
        </p:nvSpPr>
        <p:spPr bwMode="auto">
          <a:xfrm>
            <a:off x="6569477" y="5758036"/>
            <a:ext cx="2057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21" name="Line 32">
            <a:extLst>
              <a:ext uri="{FF2B5EF4-FFF2-40B4-BE49-F238E27FC236}">
                <a16:creationId xmlns:a16="http://schemas.microsoft.com/office/drawing/2014/main" id="{657CD5C2-F4E9-BE90-3853-5189DDB793C9}"/>
              </a:ext>
            </a:extLst>
          </p:cNvPr>
          <p:cNvSpPr>
            <a:spLocks noChangeShapeType="1"/>
          </p:cNvSpPr>
          <p:nvPr/>
        </p:nvSpPr>
        <p:spPr bwMode="auto">
          <a:xfrm>
            <a:off x="9700027" y="2420938"/>
            <a:ext cx="13668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22" name="Line 33">
            <a:extLst>
              <a:ext uri="{FF2B5EF4-FFF2-40B4-BE49-F238E27FC236}">
                <a16:creationId xmlns:a16="http://schemas.microsoft.com/office/drawing/2014/main" id="{7A86B65F-D1CB-CDA0-4022-FBE561C03093}"/>
              </a:ext>
            </a:extLst>
          </p:cNvPr>
          <p:cNvSpPr>
            <a:spLocks noChangeShapeType="1"/>
          </p:cNvSpPr>
          <p:nvPr/>
        </p:nvSpPr>
        <p:spPr bwMode="auto">
          <a:xfrm>
            <a:off x="9700027" y="3141663"/>
            <a:ext cx="13668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23" name="Line 34">
            <a:extLst>
              <a:ext uri="{FF2B5EF4-FFF2-40B4-BE49-F238E27FC236}">
                <a16:creationId xmlns:a16="http://schemas.microsoft.com/office/drawing/2014/main" id="{313DCA65-511F-86B3-9006-7D84772A591C}"/>
              </a:ext>
            </a:extLst>
          </p:cNvPr>
          <p:cNvSpPr>
            <a:spLocks noChangeShapeType="1"/>
          </p:cNvSpPr>
          <p:nvPr/>
        </p:nvSpPr>
        <p:spPr bwMode="auto">
          <a:xfrm>
            <a:off x="9700027" y="3716338"/>
            <a:ext cx="13668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0324" name="Line 35">
            <a:extLst>
              <a:ext uri="{FF2B5EF4-FFF2-40B4-BE49-F238E27FC236}">
                <a16:creationId xmlns:a16="http://schemas.microsoft.com/office/drawing/2014/main" id="{A1704B25-87E1-9300-D7C5-9DC902529C5A}"/>
              </a:ext>
            </a:extLst>
          </p:cNvPr>
          <p:cNvSpPr>
            <a:spLocks noChangeShapeType="1"/>
          </p:cNvSpPr>
          <p:nvPr/>
        </p:nvSpPr>
        <p:spPr bwMode="auto">
          <a:xfrm>
            <a:off x="9700027" y="4365625"/>
            <a:ext cx="13668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D6576-B5C1-1073-9046-495A85350BBD}"/>
              </a:ext>
            </a:extLst>
          </p:cNvPr>
          <p:cNvSpPr>
            <a:spLocks noGrp="1"/>
          </p:cNvSpPr>
          <p:nvPr>
            <p:ph type="title"/>
          </p:nvPr>
        </p:nvSpPr>
        <p:spPr/>
        <p:txBody>
          <a:bodyPr/>
          <a:lstStyle/>
          <a:p>
            <a:endParaRPr lang="zh-CN" altLang="en-US"/>
          </a:p>
        </p:txBody>
      </p:sp>
      <p:sp>
        <p:nvSpPr>
          <p:cNvPr id="4" name="日期占位符 3">
            <a:extLst>
              <a:ext uri="{FF2B5EF4-FFF2-40B4-BE49-F238E27FC236}">
                <a16:creationId xmlns:a16="http://schemas.microsoft.com/office/drawing/2014/main" id="{2ABEBA67-ECED-A9B2-4E7E-D3C5E12026E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6DDBA44-94C6-46F4-8F85-4F66E3850AD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1314" name="灯片编号占位符 5">
            <a:extLst>
              <a:ext uri="{FF2B5EF4-FFF2-40B4-BE49-F238E27FC236}">
                <a16:creationId xmlns:a16="http://schemas.microsoft.com/office/drawing/2014/main" id="{342F4C6F-E29C-A923-8CDF-32BDC73E748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B8E6A4C-F237-4160-B440-9C94D2452FF4}" type="slidenum">
              <a:rPr lang="en-US" altLang="zh-CN">
                <a:latin typeface="Arial" panose="020B0604020202020204" pitchFamily="34" charset="0"/>
              </a:rPr>
              <a:pPr/>
              <a:t>81</a:t>
            </a:fld>
            <a:endParaRPr lang="en-US" altLang="zh-CN">
              <a:latin typeface="Arial" panose="020B0604020202020204" pitchFamily="34" charset="0"/>
            </a:endParaRPr>
          </a:p>
        </p:txBody>
      </p:sp>
      <p:sp>
        <p:nvSpPr>
          <p:cNvPr id="2618370" name="Rectangle 2">
            <a:extLst>
              <a:ext uri="{FF2B5EF4-FFF2-40B4-BE49-F238E27FC236}">
                <a16:creationId xmlns:a16="http://schemas.microsoft.com/office/drawing/2014/main" id="{99A9A205-6C31-C549-6257-6F3EE7F7DA89}"/>
              </a:ext>
            </a:extLst>
          </p:cNvPr>
          <p:cNvSpPr>
            <a:spLocks noGrp="1" noChangeArrowheads="1"/>
          </p:cNvSpPr>
          <p:nvPr>
            <p:ph type="body" sz="quarter" idx="13"/>
          </p:nvPr>
        </p:nvSpPr>
        <p:spPr/>
        <p:txBody>
          <a:bodyPr/>
          <a:lstStyle/>
          <a:p>
            <a:r>
              <a:rPr lang="zh-CN" altLang="en-US">
                <a:latin typeface="Times New Roman" panose="02020603050405020304" pitchFamily="18" charset="0"/>
              </a:rPr>
              <a:t>令过程</a:t>
            </a:r>
            <a:r>
              <a:rPr lang="en-US" altLang="en-US">
                <a:latin typeface="Times New Roman" panose="02020603050405020304" pitchFamily="18" charset="0"/>
              </a:rPr>
              <a:t>R</a:t>
            </a:r>
            <a:r>
              <a:rPr lang="zh-CN" altLang="en-US">
                <a:latin typeface="Times New Roman" panose="02020603050405020304" pitchFamily="18" charset="0"/>
              </a:rPr>
              <a:t>的外层为</a:t>
            </a:r>
            <a:r>
              <a:rPr lang="en-US" altLang="en-US">
                <a:latin typeface="Times New Roman" panose="02020603050405020304" pitchFamily="18" charset="0"/>
              </a:rPr>
              <a:t>Q</a:t>
            </a:r>
            <a:r>
              <a:rPr lang="zh-CN" altLang="en-US">
                <a:latin typeface="Times New Roman" panose="02020603050405020304" pitchFamily="18" charset="0"/>
              </a:rPr>
              <a:t>，</a:t>
            </a:r>
            <a:r>
              <a:rPr lang="en-US" altLang="zh-CN">
                <a:latin typeface="Times New Roman" panose="02020603050405020304" pitchFamily="18" charset="0"/>
              </a:rPr>
              <a:t>Q</a:t>
            </a:r>
            <a:r>
              <a:rPr lang="zh-CN" altLang="en-US">
                <a:latin typeface="Times New Roman" panose="02020603050405020304" pitchFamily="18" charset="0"/>
              </a:rPr>
              <a:t>的外层为主程序</a:t>
            </a:r>
            <a:r>
              <a:rPr lang="en-US" altLang="zh-CN">
                <a:latin typeface="Times New Roman" panose="02020603050405020304" pitchFamily="18" charset="0"/>
              </a:rPr>
              <a:t>P</a:t>
            </a:r>
            <a:r>
              <a:rPr lang="zh-CN" altLang="en-US">
                <a:latin typeface="Times New Roman" panose="02020603050405020304" pitchFamily="18" charset="0"/>
              </a:rPr>
              <a:t>，则过程</a:t>
            </a:r>
            <a:r>
              <a:rPr lang="en-US" altLang="zh-CN">
                <a:latin typeface="Times New Roman" panose="02020603050405020304" pitchFamily="18" charset="0"/>
              </a:rPr>
              <a:t>R</a:t>
            </a:r>
            <a:r>
              <a:rPr lang="zh-CN" altLang="en-US">
                <a:latin typeface="Times New Roman" panose="02020603050405020304" pitchFamily="18" charset="0"/>
              </a:rPr>
              <a:t>运行时的</a:t>
            </a:r>
            <a:r>
              <a:rPr lang="en-US" altLang="en-US">
                <a:latin typeface="Times New Roman" panose="02020603050405020304" pitchFamily="18" charset="0"/>
              </a:rPr>
              <a:t>DISPLAY</a:t>
            </a:r>
            <a:r>
              <a:rPr lang="zh-CN" altLang="en-US">
                <a:latin typeface="Times New Roman" panose="02020603050405020304" pitchFamily="18" charset="0"/>
              </a:rPr>
              <a:t>表内容为：</a:t>
            </a:r>
          </a:p>
        </p:txBody>
      </p:sp>
      <p:graphicFrame>
        <p:nvGraphicFramePr>
          <p:cNvPr id="2618371" name="Object 3">
            <a:extLst>
              <a:ext uri="{FF2B5EF4-FFF2-40B4-BE49-F238E27FC236}">
                <a16:creationId xmlns:a16="http://schemas.microsoft.com/office/drawing/2014/main" id="{114BDDD6-2849-1ACF-1C09-5FCFDA77C7A7}"/>
              </a:ext>
            </a:extLst>
          </p:cNvPr>
          <p:cNvGraphicFramePr>
            <a:graphicFrameLocks/>
          </p:cNvGraphicFramePr>
          <p:nvPr>
            <p:extLst>
              <p:ext uri="{D42A27DB-BD31-4B8C-83A1-F6EECF244321}">
                <p14:modId xmlns:p14="http://schemas.microsoft.com/office/powerpoint/2010/main" val="4242563458"/>
              </p:ext>
            </p:extLst>
          </p:nvPr>
        </p:nvGraphicFramePr>
        <p:xfrm>
          <a:off x="3265489" y="2829235"/>
          <a:ext cx="5254625" cy="3598863"/>
        </p:xfrm>
        <a:graphic>
          <a:graphicData uri="http://schemas.openxmlformats.org/presentationml/2006/ole">
            <mc:AlternateContent xmlns:mc="http://schemas.openxmlformats.org/markup-compatibility/2006">
              <mc:Choice xmlns:v="urn:schemas-microsoft-com:vml" Requires="v">
                <p:oleObj spid="_x0000_s8291" r:id="rId3" imgW="4320000" imgH="2964240" progId="Word.Document.8">
                  <p:embed/>
                </p:oleObj>
              </mc:Choice>
              <mc:Fallback>
                <p:oleObj r:id="rId3" imgW="4320000" imgH="2964240" progId="Word.Document.8">
                  <p:embed/>
                  <p:pic>
                    <p:nvPicPr>
                      <p:cNvPr id="2618371" name="Object 3">
                        <a:extLst>
                          <a:ext uri="{FF2B5EF4-FFF2-40B4-BE49-F238E27FC236}">
                            <a16:creationId xmlns:a16="http://schemas.microsoft.com/office/drawing/2014/main" id="{114BDDD6-2849-1ACF-1C09-5FCFDA77C7A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5489" y="2829235"/>
                        <a:ext cx="5254625"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18370">
                                            <p:txEl>
                                              <p:pRg st="0" end="0"/>
                                            </p:txEl>
                                          </p:spTgt>
                                        </p:tgtEl>
                                        <p:attrNameLst>
                                          <p:attrName>style.visibility</p:attrName>
                                        </p:attrNameLst>
                                      </p:cBhvr>
                                      <p:to>
                                        <p:strVal val="visible"/>
                                      </p:to>
                                    </p:set>
                                    <p:animEffect transition="in" filter="wipe(left)">
                                      <p:cBhvr>
                                        <p:cTn id="7" dur="500"/>
                                        <p:tgtEl>
                                          <p:spTgt spid="2618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618371"/>
                                        </p:tgtEl>
                                        <p:attrNameLst>
                                          <p:attrName>style.visibility</p:attrName>
                                        </p:attrNameLst>
                                      </p:cBhvr>
                                      <p:to>
                                        <p:strVal val="visible"/>
                                      </p:to>
                                    </p:set>
                                    <p:animEffect transition="in" filter="wipe(down)">
                                      <p:cBhvr>
                                        <p:cTn id="12" dur="500"/>
                                        <p:tgtEl>
                                          <p:spTgt spid="261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8370"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558C934-DAE9-D07F-1410-4FB1518DD1C1}"/>
              </a:ext>
            </a:extLst>
          </p:cNvPr>
          <p:cNvSpPr>
            <a:spLocks noGrp="1"/>
          </p:cNvSpPr>
          <p:nvPr>
            <p:ph type="title"/>
          </p:nvPr>
        </p:nvSpPr>
        <p:spPr/>
        <p:txBody>
          <a:bodyPr/>
          <a:lstStyle/>
          <a:p>
            <a:endParaRPr lang="zh-CN" altLang="en-US"/>
          </a:p>
        </p:txBody>
      </p:sp>
      <p:sp>
        <p:nvSpPr>
          <p:cNvPr id="24" name="日期占位符 3">
            <a:extLst>
              <a:ext uri="{FF2B5EF4-FFF2-40B4-BE49-F238E27FC236}">
                <a16:creationId xmlns:a16="http://schemas.microsoft.com/office/drawing/2014/main" id="{FB6C0DC9-8E27-3EB9-D2F8-9E0BA5A68AB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560DC3C-70BA-443A-B8B1-8CB7F3BA7C5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2338" name="灯片编号占位符 5">
            <a:extLst>
              <a:ext uri="{FF2B5EF4-FFF2-40B4-BE49-F238E27FC236}">
                <a16:creationId xmlns:a16="http://schemas.microsoft.com/office/drawing/2014/main" id="{8B969F7E-7D5F-798A-ABA1-6080CDB01D1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6B92919-413E-4D15-BDB3-1F4D004B1CD4}" type="slidenum">
              <a:rPr lang="en-US" altLang="zh-CN">
                <a:latin typeface="Arial" panose="020B0604020202020204" pitchFamily="34" charset="0"/>
              </a:rPr>
              <a:pPr/>
              <a:t>82</a:t>
            </a:fld>
            <a:endParaRPr lang="en-US" altLang="zh-CN">
              <a:latin typeface="Arial" panose="020B0604020202020204" pitchFamily="34" charset="0"/>
            </a:endParaRPr>
          </a:p>
        </p:txBody>
      </p:sp>
      <p:sp>
        <p:nvSpPr>
          <p:cNvPr id="142339" name="Rectangle 2">
            <a:extLst>
              <a:ext uri="{FF2B5EF4-FFF2-40B4-BE49-F238E27FC236}">
                <a16:creationId xmlns:a16="http://schemas.microsoft.com/office/drawing/2014/main" id="{617F42AE-F2E2-BE70-FCCB-896E8D142D75}"/>
              </a:ext>
            </a:extLst>
          </p:cNvPr>
          <p:cNvSpPr>
            <a:spLocks noGrp="1" noChangeArrowheads="1"/>
          </p:cNvSpPr>
          <p:nvPr>
            <p:ph type="body" sz="quarter" idx="13"/>
          </p:nvPr>
        </p:nvSpPr>
        <p:spPr/>
        <p:txBody>
          <a:bodyPr/>
          <a:lstStyle/>
          <a:p>
            <a:r>
              <a:rPr lang="zh-CN" altLang="en-US" noProof="1">
                <a:latin typeface="Times New Roman" panose="02020603050405020304" pitchFamily="18" charset="0"/>
              </a:rPr>
              <a:t>问题：</a:t>
            </a:r>
            <a:r>
              <a:rPr lang="zh-CN" altLang="en-US">
                <a:latin typeface="Times New Roman" panose="02020603050405020304" pitchFamily="18" charset="0"/>
              </a:rPr>
              <a:t>当过程</a:t>
            </a:r>
            <a:r>
              <a:rPr lang="en-US" altLang="zh-CN">
                <a:latin typeface="Times New Roman" panose="02020603050405020304" pitchFamily="18" charset="0"/>
              </a:rPr>
              <a:t>P1</a:t>
            </a:r>
            <a:r>
              <a:rPr lang="zh-CN" altLang="en-US">
                <a:latin typeface="Times New Roman" panose="02020603050405020304" pitchFamily="18" charset="0"/>
              </a:rPr>
              <a:t>调用过程</a:t>
            </a:r>
            <a:r>
              <a:rPr lang="en-US" altLang="zh-CN">
                <a:latin typeface="Times New Roman" panose="02020603050405020304" pitchFamily="18" charset="0"/>
              </a:rPr>
              <a:t>P2</a:t>
            </a:r>
            <a:r>
              <a:rPr lang="zh-CN" altLang="en-US">
                <a:latin typeface="Times New Roman" panose="02020603050405020304" pitchFamily="18" charset="0"/>
              </a:rPr>
              <a:t>而进入</a:t>
            </a:r>
            <a:r>
              <a:rPr lang="en-US" altLang="zh-CN">
                <a:latin typeface="Times New Roman" panose="02020603050405020304" pitchFamily="18" charset="0"/>
              </a:rPr>
              <a:t>P2</a:t>
            </a:r>
            <a:r>
              <a:rPr lang="zh-CN" altLang="en-US">
                <a:latin typeface="Times New Roman" panose="02020603050405020304" pitchFamily="18" charset="0"/>
              </a:rPr>
              <a:t>后，</a:t>
            </a:r>
            <a:r>
              <a:rPr lang="en-US" altLang="zh-CN">
                <a:latin typeface="Times New Roman" panose="02020603050405020304" pitchFamily="18" charset="0"/>
              </a:rPr>
              <a:t>P2</a:t>
            </a:r>
            <a:r>
              <a:rPr lang="zh-CN" altLang="en-US">
                <a:latin typeface="Times New Roman" panose="02020603050405020304" pitchFamily="18" charset="0"/>
              </a:rPr>
              <a:t>应如何建立起自己的</a:t>
            </a:r>
            <a:r>
              <a:rPr lang="en-US" altLang="zh-CN">
                <a:latin typeface="Times New Roman" panose="02020603050405020304" pitchFamily="18" charset="0"/>
              </a:rPr>
              <a:t>display</a:t>
            </a:r>
            <a:r>
              <a:rPr lang="zh-CN" altLang="en-US">
                <a:latin typeface="Times New Roman" panose="02020603050405020304" pitchFamily="18" charset="0"/>
              </a:rPr>
              <a:t>表？</a:t>
            </a:r>
          </a:p>
        </p:txBody>
      </p:sp>
      <p:grpSp>
        <p:nvGrpSpPr>
          <p:cNvPr id="2" name="Group 3">
            <a:extLst>
              <a:ext uri="{FF2B5EF4-FFF2-40B4-BE49-F238E27FC236}">
                <a16:creationId xmlns:a16="http://schemas.microsoft.com/office/drawing/2014/main" id="{67B63413-87BB-7CC4-B527-245476721074}"/>
              </a:ext>
            </a:extLst>
          </p:cNvPr>
          <p:cNvGrpSpPr>
            <a:grpSpLocks/>
          </p:cNvGrpSpPr>
          <p:nvPr/>
        </p:nvGrpSpPr>
        <p:grpSpPr bwMode="auto">
          <a:xfrm>
            <a:off x="2743200" y="3113212"/>
            <a:ext cx="1524000" cy="2209800"/>
            <a:chOff x="1440" y="1056"/>
            <a:chExt cx="1248" cy="1872"/>
          </a:xfrm>
        </p:grpSpPr>
        <p:sp>
          <p:nvSpPr>
            <p:cNvPr id="142341" name="Freeform 4">
              <a:extLst>
                <a:ext uri="{FF2B5EF4-FFF2-40B4-BE49-F238E27FC236}">
                  <a16:creationId xmlns:a16="http://schemas.microsoft.com/office/drawing/2014/main" id="{3940A8AD-6F8D-387D-1A76-5838F9D0D7FF}"/>
                </a:ext>
              </a:extLst>
            </p:cNvPr>
            <p:cNvSpPr>
              <a:spLocks noChangeArrowheads="1"/>
            </p:cNvSpPr>
            <p:nvPr/>
          </p:nvSpPr>
          <p:spPr bwMode="auto">
            <a:xfrm>
              <a:off x="1440" y="1248"/>
              <a:ext cx="576" cy="1680"/>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2342" name="Freeform 5">
              <a:extLst>
                <a:ext uri="{FF2B5EF4-FFF2-40B4-BE49-F238E27FC236}">
                  <a16:creationId xmlns:a16="http://schemas.microsoft.com/office/drawing/2014/main" id="{37755B47-E2E5-1C2F-49A7-40662121CC1F}"/>
                </a:ext>
              </a:extLst>
            </p:cNvPr>
            <p:cNvSpPr>
              <a:spLocks noChangeArrowheads="1"/>
            </p:cNvSpPr>
            <p:nvPr/>
          </p:nvSpPr>
          <p:spPr bwMode="auto">
            <a:xfrm>
              <a:off x="1584" y="1488"/>
              <a:ext cx="144" cy="624"/>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2343" name="Freeform 6">
              <a:extLst>
                <a:ext uri="{FF2B5EF4-FFF2-40B4-BE49-F238E27FC236}">
                  <a16:creationId xmlns:a16="http://schemas.microsoft.com/office/drawing/2014/main" id="{F5F8B64D-BD4B-F2D2-9741-F5AE700E2EAC}"/>
                </a:ext>
              </a:extLst>
            </p:cNvPr>
            <p:cNvSpPr>
              <a:spLocks noChangeArrowheads="1"/>
            </p:cNvSpPr>
            <p:nvPr/>
          </p:nvSpPr>
          <p:spPr bwMode="auto">
            <a:xfrm>
              <a:off x="1584" y="2304"/>
              <a:ext cx="144" cy="576"/>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2344" name="Rectangle 7">
              <a:extLst>
                <a:ext uri="{FF2B5EF4-FFF2-40B4-BE49-F238E27FC236}">
                  <a16:creationId xmlns:a16="http://schemas.microsoft.com/office/drawing/2014/main" id="{E6EB3899-DBF7-A69E-99E2-A189F779339B}"/>
                </a:ext>
              </a:extLst>
            </p:cNvPr>
            <p:cNvSpPr>
              <a:spLocks noChangeArrowheads="1"/>
            </p:cNvSpPr>
            <p:nvPr/>
          </p:nvSpPr>
          <p:spPr bwMode="auto">
            <a:xfrm>
              <a:off x="2016" y="1056"/>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P0</a:t>
              </a:r>
              <a:endParaRPr lang="en-US" altLang="zh-CN" sz="2400" b="1">
                <a:latin typeface="Times New Roman" panose="02020603050405020304" pitchFamily="18" charset="0"/>
                <a:ea typeface="宋体" panose="02010600030101010101" pitchFamily="2" charset="-122"/>
              </a:endParaRPr>
            </a:p>
          </p:txBody>
        </p:sp>
        <p:sp>
          <p:nvSpPr>
            <p:cNvPr id="142345" name="Rectangle 8">
              <a:extLst>
                <a:ext uri="{FF2B5EF4-FFF2-40B4-BE49-F238E27FC236}">
                  <a16:creationId xmlns:a16="http://schemas.microsoft.com/office/drawing/2014/main" id="{CBBED6C1-BC84-DA6D-3132-C590A1C7F909}"/>
                </a:ext>
              </a:extLst>
            </p:cNvPr>
            <p:cNvSpPr>
              <a:spLocks noChangeArrowheads="1"/>
            </p:cNvSpPr>
            <p:nvPr/>
          </p:nvSpPr>
          <p:spPr bwMode="auto">
            <a:xfrm>
              <a:off x="1728" y="2112"/>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P1</a:t>
              </a:r>
              <a:endParaRPr lang="en-US" altLang="zh-CN" sz="2400" b="1">
                <a:latin typeface="Times New Roman" panose="02020603050405020304" pitchFamily="18" charset="0"/>
                <a:ea typeface="宋体" panose="02010600030101010101" pitchFamily="2" charset="-122"/>
              </a:endParaRPr>
            </a:p>
          </p:txBody>
        </p:sp>
        <p:sp>
          <p:nvSpPr>
            <p:cNvPr id="142346" name="Rectangle 9">
              <a:extLst>
                <a:ext uri="{FF2B5EF4-FFF2-40B4-BE49-F238E27FC236}">
                  <a16:creationId xmlns:a16="http://schemas.microsoft.com/office/drawing/2014/main" id="{A1751E82-636F-CD67-D6E0-01FF7855D90A}"/>
                </a:ext>
              </a:extLst>
            </p:cNvPr>
            <p:cNvSpPr>
              <a:spLocks noChangeArrowheads="1"/>
            </p:cNvSpPr>
            <p:nvPr/>
          </p:nvSpPr>
          <p:spPr bwMode="auto">
            <a:xfrm>
              <a:off x="1728" y="1344"/>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P2</a:t>
              </a:r>
              <a:endParaRPr lang="en-US" altLang="zh-CN" sz="2400" b="1">
                <a:latin typeface="Times New Roman" panose="02020603050405020304" pitchFamily="18" charset="0"/>
                <a:ea typeface="宋体" panose="02010600030101010101" pitchFamily="2" charset="-122"/>
              </a:endParaRPr>
            </a:p>
          </p:txBody>
        </p:sp>
      </p:grpSp>
      <p:grpSp>
        <p:nvGrpSpPr>
          <p:cNvPr id="3" name="Group 10">
            <a:extLst>
              <a:ext uri="{FF2B5EF4-FFF2-40B4-BE49-F238E27FC236}">
                <a16:creationId xmlns:a16="http://schemas.microsoft.com/office/drawing/2014/main" id="{EC370339-B63F-918D-BA0F-7E6EAF70BBEB}"/>
              </a:ext>
            </a:extLst>
          </p:cNvPr>
          <p:cNvGrpSpPr>
            <a:grpSpLocks/>
          </p:cNvGrpSpPr>
          <p:nvPr/>
        </p:nvGrpSpPr>
        <p:grpSpPr bwMode="auto">
          <a:xfrm>
            <a:off x="5562600" y="3037012"/>
            <a:ext cx="1676400" cy="2362200"/>
            <a:chOff x="2928" y="1344"/>
            <a:chExt cx="1145" cy="1632"/>
          </a:xfrm>
        </p:grpSpPr>
        <p:sp>
          <p:nvSpPr>
            <p:cNvPr id="142348" name="Freeform 11">
              <a:extLst>
                <a:ext uri="{FF2B5EF4-FFF2-40B4-BE49-F238E27FC236}">
                  <a16:creationId xmlns:a16="http://schemas.microsoft.com/office/drawing/2014/main" id="{D49B6353-DB34-A28D-A5B9-91A794A1A227}"/>
                </a:ext>
              </a:extLst>
            </p:cNvPr>
            <p:cNvSpPr>
              <a:spLocks noChangeArrowheads="1"/>
            </p:cNvSpPr>
            <p:nvPr/>
          </p:nvSpPr>
          <p:spPr bwMode="auto">
            <a:xfrm>
              <a:off x="2928" y="1536"/>
              <a:ext cx="624" cy="1440"/>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2349" name="Freeform 12">
              <a:extLst>
                <a:ext uri="{FF2B5EF4-FFF2-40B4-BE49-F238E27FC236}">
                  <a16:creationId xmlns:a16="http://schemas.microsoft.com/office/drawing/2014/main" id="{E36B3E01-204D-3712-53E3-523834E6C088}"/>
                </a:ext>
              </a:extLst>
            </p:cNvPr>
            <p:cNvSpPr>
              <a:spLocks noChangeArrowheads="1"/>
            </p:cNvSpPr>
            <p:nvPr/>
          </p:nvSpPr>
          <p:spPr bwMode="auto">
            <a:xfrm>
              <a:off x="3050" y="1758"/>
              <a:ext cx="310" cy="1074"/>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2350" name="Freeform 13">
              <a:extLst>
                <a:ext uri="{FF2B5EF4-FFF2-40B4-BE49-F238E27FC236}">
                  <a16:creationId xmlns:a16="http://schemas.microsoft.com/office/drawing/2014/main" id="{CE2CD0A3-FB18-DEE9-EB9E-EAD0CBB8B46E}"/>
                </a:ext>
              </a:extLst>
            </p:cNvPr>
            <p:cNvSpPr>
              <a:spLocks noChangeArrowheads="1"/>
            </p:cNvSpPr>
            <p:nvPr/>
          </p:nvSpPr>
          <p:spPr bwMode="auto">
            <a:xfrm>
              <a:off x="3120" y="2112"/>
              <a:ext cx="144" cy="631"/>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2351" name="Rectangle 14">
              <a:extLst>
                <a:ext uri="{FF2B5EF4-FFF2-40B4-BE49-F238E27FC236}">
                  <a16:creationId xmlns:a16="http://schemas.microsoft.com/office/drawing/2014/main" id="{77DFB6F6-3888-8590-7FEA-310733CF30C7}"/>
                </a:ext>
              </a:extLst>
            </p:cNvPr>
            <p:cNvSpPr>
              <a:spLocks noChangeArrowheads="1"/>
            </p:cNvSpPr>
            <p:nvPr/>
          </p:nvSpPr>
          <p:spPr bwMode="auto">
            <a:xfrm>
              <a:off x="3504" y="1344"/>
              <a:ext cx="56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P0</a:t>
              </a:r>
              <a:endParaRPr lang="en-US" altLang="zh-CN" sz="2400" b="1">
                <a:latin typeface="Times New Roman" panose="02020603050405020304" pitchFamily="18" charset="0"/>
                <a:ea typeface="宋体" panose="02010600030101010101" pitchFamily="2" charset="-122"/>
              </a:endParaRPr>
            </a:p>
          </p:txBody>
        </p:sp>
        <p:sp>
          <p:nvSpPr>
            <p:cNvPr id="142352" name="Rectangle 15">
              <a:extLst>
                <a:ext uri="{FF2B5EF4-FFF2-40B4-BE49-F238E27FC236}">
                  <a16:creationId xmlns:a16="http://schemas.microsoft.com/office/drawing/2014/main" id="{4B6671D1-C4B3-B798-EA57-0D9B7ADB5A3E}"/>
                </a:ext>
              </a:extLst>
            </p:cNvPr>
            <p:cNvSpPr>
              <a:spLocks noChangeArrowheads="1"/>
            </p:cNvSpPr>
            <p:nvPr/>
          </p:nvSpPr>
          <p:spPr bwMode="auto">
            <a:xfrm>
              <a:off x="3216" y="1968"/>
              <a:ext cx="5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P2</a:t>
              </a:r>
              <a:endParaRPr lang="en-US" altLang="zh-CN" sz="2400" b="1">
                <a:latin typeface="Times New Roman" panose="02020603050405020304" pitchFamily="18" charset="0"/>
                <a:ea typeface="宋体" panose="02010600030101010101" pitchFamily="2" charset="-122"/>
              </a:endParaRPr>
            </a:p>
          </p:txBody>
        </p:sp>
        <p:sp>
          <p:nvSpPr>
            <p:cNvPr id="142353" name="Rectangle 16">
              <a:extLst>
                <a:ext uri="{FF2B5EF4-FFF2-40B4-BE49-F238E27FC236}">
                  <a16:creationId xmlns:a16="http://schemas.microsoft.com/office/drawing/2014/main" id="{CC58DDEC-D2F4-21D4-F841-3F0FBE30114C}"/>
                </a:ext>
              </a:extLst>
            </p:cNvPr>
            <p:cNvSpPr>
              <a:spLocks noChangeArrowheads="1"/>
            </p:cNvSpPr>
            <p:nvPr/>
          </p:nvSpPr>
          <p:spPr bwMode="auto">
            <a:xfrm>
              <a:off x="3312" y="1632"/>
              <a:ext cx="56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P1</a:t>
              </a:r>
              <a:endParaRPr lang="en-US" altLang="zh-CN" sz="2400" b="1">
                <a:latin typeface="Times New Roman" panose="02020603050405020304" pitchFamily="18" charset="0"/>
                <a:ea typeface="宋体" panose="02010600030101010101" pitchFamily="2" charset="-122"/>
              </a:endParaRPr>
            </a:p>
          </p:txBody>
        </p:sp>
      </p:grpSp>
      <p:grpSp>
        <p:nvGrpSpPr>
          <p:cNvPr id="4" name="Group 17">
            <a:extLst>
              <a:ext uri="{FF2B5EF4-FFF2-40B4-BE49-F238E27FC236}">
                <a16:creationId xmlns:a16="http://schemas.microsoft.com/office/drawing/2014/main" id="{F509BD39-22DC-ACC3-2F36-3B56C07F8543}"/>
              </a:ext>
            </a:extLst>
          </p:cNvPr>
          <p:cNvGrpSpPr>
            <a:grpSpLocks/>
          </p:cNvGrpSpPr>
          <p:nvPr/>
        </p:nvGrpSpPr>
        <p:grpSpPr bwMode="auto">
          <a:xfrm>
            <a:off x="8305800" y="3037012"/>
            <a:ext cx="1676400" cy="2362200"/>
            <a:chOff x="2928" y="1344"/>
            <a:chExt cx="1145" cy="1632"/>
          </a:xfrm>
        </p:grpSpPr>
        <p:sp>
          <p:nvSpPr>
            <p:cNvPr id="142355" name="Freeform 18">
              <a:extLst>
                <a:ext uri="{FF2B5EF4-FFF2-40B4-BE49-F238E27FC236}">
                  <a16:creationId xmlns:a16="http://schemas.microsoft.com/office/drawing/2014/main" id="{73626207-AD73-B647-4A12-6FB5C100F2BA}"/>
                </a:ext>
              </a:extLst>
            </p:cNvPr>
            <p:cNvSpPr>
              <a:spLocks noChangeArrowheads="1"/>
            </p:cNvSpPr>
            <p:nvPr/>
          </p:nvSpPr>
          <p:spPr bwMode="auto">
            <a:xfrm>
              <a:off x="2928" y="1536"/>
              <a:ext cx="624" cy="1440"/>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2356" name="Freeform 19">
              <a:extLst>
                <a:ext uri="{FF2B5EF4-FFF2-40B4-BE49-F238E27FC236}">
                  <a16:creationId xmlns:a16="http://schemas.microsoft.com/office/drawing/2014/main" id="{D104180E-AEB8-9ABD-3D82-1E349D29068F}"/>
                </a:ext>
              </a:extLst>
            </p:cNvPr>
            <p:cNvSpPr>
              <a:spLocks noChangeArrowheads="1"/>
            </p:cNvSpPr>
            <p:nvPr/>
          </p:nvSpPr>
          <p:spPr bwMode="auto">
            <a:xfrm>
              <a:off x="3050" y="1758"/>
              <a:ext cx="310" cy="1074"/>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2357" name="Freeform 20">
              <a:extLst>
                <a:ext uri="{FF2B5EF4-FFF2-40B4-BE49-F238E27FC236}">
                  <a16:creationId xmlns:a16="http://schemas.microsoft.com/office/drawing/2014/main" id="{207D8F29-D323-8B43-5B2D-253DBF13B704}"/>
                </a:ext>
              </a:extLst>
            </p:cNvPr>
            <p:cNvSpPr>
              <a:spLocks noChangeArrowheads="1"/>
            </p:cNvSpPr>
            <p:nvPr/>
          </p:nvSpPr>
          <p:spPr bwMode="auto">
            <a:xfrm>
              <a:off x="3120" y="2112"/>
              <a:ext cx="144" cy="631"/>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2358" name="Rectangle 21">
              <a:extLst>
                <a:ext uri="{FF2B5EF4-FFF2-40B4-BE49-F238E27FC236}">
                  <a16:creationId xmlns:a16="http://schemas.microsoft.com/office/drawing/2014/main" id="{56326FA2-0128-E5C7-63E1-E9EFEB55BDF3}"/>
                </a:ext>
              </a:extLst>
            </p:cNvPr>
            <p:cNvSpPr>
              <a:spLocks noChangeArrowheads="1"/>
            </p:cNvSpPr>
            <p:nvPr/>
          </p:nvSpPr>
          <p:spPr bwMode="auto">
            <a:xfrm>
              <a:off x="3504" y="1344"/>
              <a:ext cx="56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P0</a:t>
              </a:r>
              <a:endParaRPr lang="en-US" altLang="zh-CN" sz="2400" b="1">
                <a:latin typeface="Times New Roman" panose="02020603050405020304" pitchFamily="18" charset="0"/>
                <a:ea typeface="宋体" panose="02010600030101010101" pitchFamily="2" charset="-122"/>
              </a:endParaRPr>
            </a:p>
          </p:txBody>
        </p:sp>
        <p:sp>
          <p:nvSpPr>
            <p:cNvPr id="142359" name="Rectangle 22">
              <a:extLst>
                <a:ext uri="{FF2B5EF4-FFF2-40B4-BE49-F238E27FC236}">
                  <a16:creationId xmlns:a16="http://schemas.microsoft.com/office/drawing/2014/main" id="{DC420A6E-4470-A0CD-A769-EB9F1408B534}"/>
                </a:ext>
              </a:extLst>
            </p:cNvPr>
            <p:cNvSpPr>
              <a:spLocks noChangeArrowheads="1"/>
            </p:cNvSpPr>
            <p:nvPr/>
          </p:nvSpPr>
          <p:spPr bwMode="auto">
            <a:xfrm>
              <a:off x="3216" y="1968"/>
              <a:ext cx="5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P1</a:t>
              </a:r>
              <a:endParaRPr lang="en-US" altLang="zh-CN" sz="2400" b="1">
                <a:latin typeface="Times New Roman" panose="02020603050405020304" pitchFamily="18" charset="0"/>
                <a:ea typeface="宋体" panose="02010600030101010101" pitchFamily="2" charset="-122"/>
              </a:endParaRPr>
            </a:p>
          </p:txBody>
        </p:sp>
        <p:sp>
          <p:nvSpPr>
            <p:cNvPr id="142360" name="Rectangle 23">
              <a:extLst>
                <a:ext uri="{FF2B5EF4-FFF2-40B4-BE49-F238E27FC236}">
                  <a16:creationId xmlns:a16="http://schemas.microsoft.com/office/drawing/2014/main" id="{C589FD45-81D3-ACC8-9EE5-066095F1EEBE}"/>
                </a:ext>
              </a:extLst>
            </p:cNvPr>
            <p:cNvSpPr>
              <a:spLocks noChangeArrowheads="1"/>
            </p:cNvSpPr>
            <p:nvPr/>
          </p:nvSpPr>
          <p:spPr bwMode="auto">
            <a:xfrm>
              <a:off x="3312" y="1632"/>
              <a:ext cx="56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P2</a:t>
              </a:r>
              <a:endParaRPr lang="en-US" altLang="zh-CN" sz="2400" b="1">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out)">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532E4F9-A830-FA7A-E99A-1B0D3C0A8AE4}"/>
              </a:ext>
            </a:extLst>
          </p:cNvPr>
          <p:cNvSpPr>
            <a:spLocks noGrp="1"/>
          </p:cNvSpPr>
          <p:nvPr>
            <p:ph type="title"/>
          </p:nvPr>
        </p:nvSpPr>
        <p:spPr/>
        <p:txBody>
          <a:bodyPr/>
          <a:lstStyle/>
          <a:p>
            <a:endParaRPr lang="zh-CN" altLang="en-US"/>
          </a:p>
        </p:txBody>
      </p:sp>
      <p:sp>
        <p:nvSpPr>
          <p:cNvPr id="19" name="日期占位符 3">
            <a:extLst>
              <a:ext uri="{FF2B5EF4-FFF2-40B4-BE49-F238E27FC236}">
                <a16:creationId xmlns:a16="http://schemas.microsoft.com/office/drawing/2014/main" id="{7137D0F3-4E18-E519-DB6A-C212ECDE0A3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8B85B40-19B0-4A08-8F5D-84247470F3B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3362" name="灯片编号占位符 5">
            <a:extLst>
              <a:ext uri="{FF2B5EF4-FFF2-40B4-BE49-F238E27FC236}">
                <a16:creationId xmlns:a16="http://schemas.microsoft.com/office/drawing/2014/main" id="{DF8D4B3D-052A-B781-03EB-E7972FE7434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D3D1EAA-FE74-42E6-B7CF-1F69A7DE820E}" type="slidenum">
              <a:rPr lang="en-US" altLang="zh-CN">
                <a:latin typeface="Arial" panose="020B0604020202020204" pitchFamily="34" charset="0"/>
              </a:rPr>
              <a:pPr/>
              <a:t>83</a:t>
            </a:fld>
            <a:endParaRPr lang="en-US" altLang="zh-CN" dirty="0">
              <a:latin typeface="Arial" panose="020B0604020202020204" pitchFamily="34" charset="0"/>
            </a:endParaRPr>
          </a:p>
        </p:txBody>
      </p:sp>
      <p:sp>
        <p:nvSpPr>
          <p:cNvPr id="143363" name="Rectangle 2">
            <a:extLst>
              <a:ext uri="{FF2B5EF4-FFF2-40B4-BE49-F238E27FC236}">
                <a16:creationId xmlns:a16="http://schemas.microsoft.com/office/drawing/2014/main" id="{58683310-04B3-0B75-096F-B2F8797F79C5}"/>
              </a:ext>
            </a:extLst>
          </p:cNvPr>
          <p:cNvSpPr>
            <a:spLocks noGrp="1" noChangeArrowheads="1"/>
          </p:cNvSpPr>
          <p:nvPr>
            <p:ph type="body" sz="quarter" idx="13"/>
          </p:nvPr>
        </p:nvSpPr>
        <p:spPr>
          <a:xfrm>
            <a:off x="1064596" y="750559"/>
            <a:ext cx="9783916" cy="4123276"/>
          </a:xfrm>
        </p:spPr>
        <p:txBody>
          <a:bodyPr/>
          <a:lstStyle/>
          <a:p>
            <a:r>
              <a:rPr lang="zh-CN" altLang="en-US" noProof="1">
                <a:latin typeface="Times New Roman" panose="02020603050405020304" pitchFamily="18" charset="0"/>
              </a:rPr>
              <a:t>问题：</a:t>
            </a:r>
            <a:r>
              <a:rPr lang="zh-CN" altLang="en-US" dirty="0">
                <a:latin typeface="Times New Roman" panose="02020603050405020304" pitchFamily="18" charset="0"/>
              </a:rPr>
              <a:t>当过程</a:t>
            </a:r>
            <a:r>
              <a:rPr lang="en-US" altLang="zh-CN" dirty="0">
                <a:latin typeface="Times New Roman" panose="02020603050405020304" pitchFamily="18" charset="0"/>
              </a:rPr>
              <a:t>P1</a:t>
            </a:r>
            <a:r>
              <a:rPr lang="zh-CN" altLang="en-US" dirty="0">
                <a:latin typeface="Times New Roman" panose="02020603050405020304" pitchFamily="18" charset="0"/>
              </a:rPr>
              <a:t>调用过程</a:t>
            </a:r>
            <a:r>
              <a:rPr lang="en-US" altLang="zh-CN" dirty="0">
                <a:latin typeface="Times New Roman" panose="02020603050405020304" pitchFamily="18" charset="0"/>
              </a:rPr>
              <a:t>P2</a:t>
            </a:r>
            <a:r>
              <a:rPr lang="zh-CN" altLang="en-US" dirty="0">
                <a:latin typeface="Times New Roman" panose="02020603050405020304" pitchFamily="18" charset="0"/>
              </a:rPr>
              <a:t>而进入</a:t>
            </a:r>
            <a:r>
              <a:rPr lang="en-US" altLang="zh-CN" dirty="0">
                <a:latin typeface="Times New Roman" panose="02020603050405020304" pitchFamily="18" charset="0"/>
              </a:rPr>
              <a:t>P2</a:t>
            </a:r>
            <a:r>
              <a:rPr lang="zh-CN" altLang="en-US" dirty="0">
                <a:latin typeface="Times New Roman" panose="02020603050405020304" pitchFamily="18" charset="0"/>
              </a:rPr>
              <a:t>后，</a:t>
            </a:r>
            <a:r>
              <a:rPr lang="en-US" altLang="zh-CN" dirty="0">
                <a:latin typeface="Times New Roman" panose="02020603050405020304" pitchFamily="18" charset="0"/>
              </a:rPr>
              <a:t>P2</a:t>
            </a:r>
            <a:r>
              <a:rPr lang="zh-CN" altLang="en-US" dirty="0">
                <a:latin typeface="Times New Roman" panose="02020603050405020304" pitchFamily="18" charset="0"/>
              </a:rPr>
              <a:t>应如何建立起自己的</a:t>
            </a:r>
            <a:r>
              <a:rPr lang="en-US" altLang="zh-CN" dirty="0">
                <a:latin typeface="Times New Roman" panose="02020603050405020304" pitchFamily="18" charset="0"/>
              </a:rPr>
              <a:t>display</a:t>
            </a:r>
            <a:r>
              <a:rPr lang="zh-CN" altLang="en-US" dirty="0">
                <a:latin typeface="Times New Roman" panose="02020603050405020304" pitchFamily="18" charset="0"/>
              </a:rPr>
              <a:t>表？</a:t>
            </a:r>
          </a:p>
        </p:txBody>
      </p:sp>
      <p:grpSp>
        <p:nvGrpSpPr>
          <p:cNvPr id="2" name="Group 3">
            <a:extLst>
              <a:ext uri="{FF2B5EF4-FFF2-40B4-BE49-F238E27FC236}">
                <a16:creationId xmlns:a16="http://schemas.microsoft.com/office/drawing/2014/main" id="{3BEC67CA-31FE-12C9-75A1-E6A94E9829C2}"/>
              </a:ext>
            </a:extLst>
          </p:cNvPr>
          <p:cNvGrpSpPr>
            <a:grpSpLocks/>
          </p:cNvGrpSpPr>
          <p:nvPr/>
        </p:nvGrpSpPr>
        <p:grpSpPr bwMode="auto">
          <a:xfrm>
            <a:off x="1587607" y="2559452"/>
            <a:ext cx="1524000" cy="2209800"/>
            <a:chOff x="1440" y="1056"/>
            <a:chExt cx="1248" cy="1872"/>
          </a:xfrm>
        </p:grpSpPr>
        <p:sp>
          <p:nvSpPr>
            <p:cNvPr id="143365" name="Freeform 4">
              <a:extLst>
                <a:ext uri="{FF2B5EF4-FFF2-40B4-BE49-F238E27FC236}">
                  <a16:creationId xmlns:a16="http://schemas.microsoft.com/office/drawing/2014/main" id="{14DEA147-09FA-1A07-C4FD-46474AC49D77}"/>
                </a:ext>
              </a:extLst>
            </p:cNvPr>
            <p:cNvSpPr>
              <a:spLocks noChangeArrowheads="1"/>
            </p:cNvSpPr>
            <p:nvPr/>
          </p:nvSpPr>
          <p:spPr bwMode="auto">
            <a:xfrm>
              <a:off x="1440" y="1248"/>
              <a:ext cx="576" cy="1680"/>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3366" name="Freeform 5">
              <a:extLst>
                <a:ext uri="{FF2B5EF4-FFF2-40B4-BE49-F238E27FC236}">
                  <a16:creationId xmlns:a16="http://schemas.microsoft.com/office/drawing/2014/main" id="{C0FE4F0D-44F6-B3EF-0DD9-42DD6C4A425C}"/>
                </a:ext>
              </a:extLst>
            </p:cNvPr>
            <p:cNvSpPr>
              <a:spLocks noChangeArrowheads="1"/>
            </p:cNvSpPr>
            <p:nvPr/>
          </p:nvSpPr>
          <p:spPr bwMode="auto">
            <a:xfrm>
              <a:off x="1584" y="1488"/>
              <a:ext cx="144" cy="624"/>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3367" name="Freeform 6">
              <a:extLst>
                <a:ext uri="{FF2B5EF4-FFF2-40B4-BE49-F238E27FC236}">
                  <a16:creationId xmlns:a16="http://schemas.microsoft.com/office/drawing/2014/main" id="{012F71D2-F493-281E-BD2F-2BB9FBC85B54}"/>
                </a:ext>
              </a:extLst>
            </p:cNvPr>
            <p:cNvSpPr>
              <a:spLocks noChangeArrowheads="1"/>
            </p:cNvSpPr>
            <p:nvPr/>
          </p:nvSpPr>
          <p:spPr bwMode="auto">
            <a:xfrm>
              <a:off x="1584" y="2304"/>
              <a:ext cx="144" cy="576"/>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3368" name="Rectangle 7">
              <a:extLst>
                <a:ext uri="{FF2B5EF4-FFF2-40B4-BE49-F238E27FC236}">
                  <a16:creationId xmlns:a16="http://schemas.microsoft.com/office/drawing/2014/main" id="{52A0C0FE-D826-AC2C-BFF8-B3F0173DFB4D}"/>
                </a:ext>
              </a:extLst>
            </p:cNvPr>
            <p:cNvSpPr>
              <a:spLocks noChangeArrowheads="1"/>
            </p:cNvSpPr>
            <p:nvPr/>
          </p:nvSpPr>
          <p:spPr bwMode="auto">
            <a:xfrm>
              <a:off x="2016" y="1056"/>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P0</a:t>
              </a:r>
              <a:endParaRPr lang="en-US" altLang="zh-CN" sz="2400" b="1">
                <a:latin typeface="Times New Roman" panose="02020603050405020304" pitchFamily="18" charset="0"/>
                <a:ea typeface="宋体" panose="02010600030101010101" pitchFamily="2" charset="-122"/>
              </a:endParaRPr>
            </a:p>
          </p:txBody>
        </p:sp>
        <p:sp>
          <p:nvSpPr>
            <p:cNvPr id="143369" name="Rectangle 8">
              <a:extLst>
                <a:ext uri="{FF2B5EF4-FFF2-40B4-BE49-F238E27FC236}">
                  <a16:creationId xmlns:a16="http://schemas.microsoft.com/office/drawing/2014/main" id="{79E337EA-751E-0DB4-B2F6-5E4B0D1CF814}"/>
                </a:ext>
              </a:extLst>
            </p:cNvPr>
            <p:cNvSpPr>
              <a:spLocks noChangeArrowheads="1"/>
            </p:cNvSpPr>
            <p:nvPr/>
          </p:nvSpPr>
          <p:spPr bwMode="auto">
            <a:xfrm>
              <a:off x="1728" y="2112"/>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dirty="0">
                  <a:latin typeface="Times New Roman" panose="02020603050405020304" pitchFamily="18" charset="0"/>
                  <a:ea typeface="宋体" panose="02010600030101010101" pitchFamily="2" charset="-122"/>
                </a:rPr>
                <a:t>P1</a:t>
              </a:r>
              <a:endParaRPr lang="en-US" altLang="zh-CN" sz="2400" b="1" dirty="0">
                <a:latin typeface="Times New Roman" panose="02020603050405020304" pitchFamily="18" charset="0"/>
                <a:ea typeface="宋体" panose="02010600030101010101" pitchFamily="2" charset="-122"/>
              </a:endParaRPr>
            </a:p>
          </p:txBody>
        </p:sp>
        <p:sp>
          <p:nvSpPr>
            <p:cNvPr id="143370" name="Rectangle 9">
              <a:extLst>
                <a:ext uri="{FF2B5EF4-FFF2-40B4-BE49-F238E27FC236}">
                  <a16:creationId xmlns:a16="http://schemas.microsoft.com/office/drawing/2014/main" id="{B81CEE03-C50B-2D23-71E6-ED3D7B3FB66D}"/>
                </a:ext>
              </a:extLst>
            </p:cNvPr>
            <p:cNvSpPr>
              <a:spLocks noChangeArrowheads="1"/>
            </p:cNvSpPr>
            <p:nvPr/>
          </p:nvSpPr>
          <p:spPr bwMode="auto">
            <a:xfrm>
              <a:off x="1728" y="1344"/>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P2</a:t>
              </a:r>
              <a:endParaRPr lang="en-US" altLang="zh-CN" sz="2400" b="1">
                <a:latin typeface="Times New Roman" panose="02020603050405020304" pitchFamily="18" charset="0"/>
                <a:ea typeface="宋体" panose="02010600030101010101" pitchFamily="2" charset="-122"/>
              </a:endParaRPr>
            </a:p>
          </p:txBody>
        </p:sp>
      </p:grpSp>
      <p:sp>
        <p:nvSpPr>
          <p:cNvPr id="2620426" name="Rectangle 10">
            <a:extLst>
              <a:ext uri="{FF2B5EF4-FFF2-40B4-BE49-F238E27FC236}">
                <a16:creationId xmlns:a16="http://schemas.microsoft.com/office/drawing/2014/main" id="{F38B5F8B-1633-D460-A8C9-3C1E76E3FDDD}"/>
              </a:ext>
            </a:extLst>
          </p:cNvPr>
          <p:cNvSpPr>
            <a:spLocks noChangeArrowheads="1"/>
          </p:cNvSpPr>
          <p:nvPr/>
        </p:nvSpPr>
        <p:spPr bwMode="auto">
          <a:xfrm>
            <a:off x="4081463" y="3678930"/>
            <a:ext cx="2735262" cy="719138"/>
          </a:xfrm>
          <a:prstGeom prst="rect">
            <a:avLst/>
          </a:prstGeom>
          <a:solidFill>
            <a:schemeClr val="accent4">
              <a:lumMod val="60000"/>
              <a:lumOff val="40000"/>
            </a:schemeClr>
          </a:solidFill>
          <a:ln w="12700">
            <a:solidFill>
              <a:schemeClr val="tx1"/>
            </a:solidFill>
            <a:miter lim="800000"/>
            <a:headEnd/>
            <a:tailEnd type="none" w="lg" len="lg"/>
          </a:ln>
        </p:spPr>
        <p:txBody>
          <a:bodyPr wrap="none" anchor="ctr"/>
          <a:lstStyle/>
          <a:p>
            <a:pPr algn="ctr"/>
            <a:r>
              <a:rPr lang="en-US" altLang="zh-CN" sz="2400" i="1" dirty="0">
                <a:latin typeface="Times New Roman" panose="02020603050405020304" pitchFamily="18" charset="0"/>
                <a:ea typeface="楷体_GB2312" pitchFamily="49" charset="-122"/>
              </a:rPr>
              <a:t>l2</a:t>
            </a:r>
            <a:r>
              <a:rPr lang="en-US" altLang="zh-CN" sz="2400" dirty="0">
                <a:latin typeface="Times New Roman" panose="02020603050405020304" pitchFamily="18" charset="0"/>
                <a:ea typeface="楷体_GB2312" pitchFamily="49" charset="-122"/>
              </a:rPr>
              <a:t>: P1</a:t>
            </a:r>
            <a:r>
              <a:rPr lang="zh-CN" altLang="en-US" sz="2400" dirty="0">
                <a:latin typeface="Times New Roman" panose="02020603050405020304" pitchFamily="18" charset="0"/>
                <a:ea typeface="楷体_GB2312" pitchFamily="49" charset="-122"/>
              </a:rPr>
              <a:t>的最新活动记</a:t>
            </a:r>
          </a:p>
          <a:p>
            <a:pPr algn="ctr"/>
            <a:r>
              <a:rPr lang="zh-CN" altLang="en-US" sz="2400" dirty="0">
                <a:latin typeface="Times New Roman" panose="02020603050405020304" pitchFamily="18" charset="0"/>
                <a:ea typeface="楷体_GB2312" pitchFamily="49" charset="-122"/>
              </a:rPr>
              <a:t>录的起始地址</a:t>
            </a:r>
          </a:p>
        </p:txBody>
      </p:sp>
      <p:sp>
        <p:nvSpPr>
          <p:cNvPr id="2620427" name="Rectangle 11">
            <a:extLst>
              <a:ext uri="{FF2B5EF4-FFF2-40B4-BE49-F238E27FC236}">
                <a16:creationId xmlns:a16="http://schemas.microsoft.com/office/drawing/2014/main" id="{28EEEF22-E48F-971B-24D9-EE872259C9AA}"/>
              </a:ext>
            </a:extLst>
          </p:cNvPr>
          <p:cNvSpPr>
            <a:spLocks noChangeArrowheads="1"/>
          </p:cNvSpPr>
          <p:nvPr/>
        </p:nvSpPr>
        <p:spPr bwMode="auto">
          <a:xfrm>
            <a:off x="4081463" y="4398068"/>
            <a:ext cx="2735262" cy="792162"/>
          </a:xfrm>
          <a:prstGeom prst="rect">
            <a:avLst/>
          </a:prstGeom>
          <a:solidFill>
            <a:schemeClr val="accent2">
              <a:lumMod val="60000"/>
              <a:lumOff val="40000"/>
            </a:schemeClr>
          </a:solidFill>
          <a:ln w="12700">
            <a:solidFill>
              <a:schemeClr val="tx1"/>
            </a:solidFill>
            <a:miter lim="800000"/>
            <a:headEnd/>
            <a:tailEnd type="none" w="lg" len="lg"/>
          </a:ln>
        </p:spPr>
        <p:txBody>
          <a:bodyPr wrap="none" anchor="ctr"/>
          <a:lstStyle/>
          <a:p>
            <a:pPr algn="ctr"/>
            <a:r>
              <a:rPr lang="en-US" altLang="zh-CN" sz="2400">
                <a:latin typeface="Times New Roman" panose="02020603050405020304" pitchFamily="18" charset="0"/>
                <a:ea typeface="楷体_GB2312" pitchFamily="49" charset="-122"/>
              </a:rPr>
              <a:t>P0</a:t>
            </a:r>
            <a:r>
              <a:rPr lang="zh-CN" altLang="en-US" sz="2400">
                <a:latin typeface="Times New Roman" panose="02020603050405020304" pitchFamily="18" charset="0"/>
                <a:ea typeface="楷体_GB2312" pitchFamily="49" charset="-122"/>
              </a:rPr>
              <a:t>的最新活动记</a:t>
            </a:r>
          </a:p>
          <a:p>
            <a:pPr algn="ctr"/>
            <a:r>
              <a:rPr lang="zh-CN" altLang="en-US" sz="2400">
                <a:latin typeface="Times New Roman" panose="02020603050405020304" pitchFamily="18" charset="0"/>
                <a:ea typeface="楷体_GB2312" pitchFamily="49" charset="-122"/>
              </a:rPr>
              <a:t>录的起始地址</a:t>
            </a:r>
          </a:p>
        </p:txBody>
      </p:sp>
      <p:sp>
        <p:nvSpPr>
          <p:cNvPr id="2620428" name="Text Box 12">
            <a:extLst>
              <a:ext uri="{FF2B5EF4-FFF2-40B4-BE49-F238E27FC236}">
                <a16:creationId xmlns:a16="http://schemas.microsoft.com/office/drawing/2014/main" id="{89F16BA3-C598-1AC0-3B72-08B7654AEDC1}"/>
              </a:ext>
            </a:extLst>
          </p:cNvPr>
          <p:cNvSpPr txBox="1">
            <a:spLocks noChangeArrowheads="1"/>
          </p:cNvSpPr>
          <p:nvPr/>
        </p:nvSpPr>
        <p:spPr bwMode="auto">
          <a:xfrm>
            <a:off x="4476751" y="6126855"/>
            <a:ext cx="206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ltLang="zh-CN" sz="2400">
                <a:latin typeface="Times New Roman" panose="02020603050405020304" pitchFamily="18" charset="0"/>
                <a:ea typeface="楷体_GB2312" pitchFamily="49" charset="-122"/>
              </a:rPr>
              <a:t>P1</a:t>
            </a:r>
            <a:r>
              <a:rPr lang="zh-CN" altLang="en-US" sz="2400">
                <a:latin typeface="Times New Roman" panose="02020603050405020304" pitchFamily="18" charset="0"/>
                <a:ea typeface="楷体_GB2312" pitchFamily="49" charset="-122"/>
              </a:rPr>
              <a:t>的</a:t>
            </a:r>
            <a:r>
              <a:rPr lang="en-US" altLang="zh-CN" sz="2400">
                <a:latin typeface="Times New Roman" panose="02020603050405020304" pitchFamily="18" charset="0"/>
                <a:ea typeface="楷体_GB2312" pitchFamily="49" charset="-122"/>
              </a:rPr>
              <a:t>display</a:t>
            </a:r>
            <a:r>
              <a:rPr lang="zh-CN" altLang="en-US" sz="2400">
                <a:latin typeface="Times New Roman" panose="02020603050405020304" pitchFamily="18" charset="0"/>
                <a:ea typeface="楷体_GB2312" pitchFamily="49" charset="-122"/>
              </a:rPr>
              <a:t>表</a:t>
            </a:r>
          </a:p>
        </p:txBody>
      </p:sp>
      <p:sp>
        <p:nvSpPr>
          <p:cNvPr id="2620429" name="Rectangle 13">
            <a:extLst>
              <a:ext uri="{FF2B5EF4-FFF2-40B4-BE49-F238E27FC236}">
                <a16:creationId xmlns:a16="http://schemas.microsoft.com/office/drawing/2014/main" id="{3133FF38-1F3D-586D-E7CE-73EA8571F586}"/>
              </a:ext>
            </a:extLst>
          </p:cNvPr>
          <p:cNvSpPr>
            <a:spLocks noChangeArrowheads="1"/>
          </p:cNvSpPr>
          <p:nvPr/>
        </p:nvSpPr>
        <p:spPr bwMode="auto">
          <a:xfrm>
            <a:off x="7392988" y="4398068"/>
            <a:ext cx="2735262" cy="792162"/>
          </a:xfrm>
          <a:prstGeom prst="rect">
            <a:avLst/>
          </a:prstGeom>
          <a:solidFill>
            <a:schemeClr val="accent2">
              <a:lumMod val="60000"/>
              <a:lumOff val="40000"/>
            </a:schemeClr>
          </a:solidFill>
          <a:ln w="12700">
            <a:solidFill>
              <a:schemeClr val="tx1"/>
            </a:solidFill>
            <a:miter lim="800000"/>
            <a:headEnd/>
            <a:tailEnd type="none" w="lg" len="lg"/>
          </a:ln>
        </p:spPr>
        <p:txBody>
          <a:bodyPr wrap="none" anchor="ctr"/>
          <a:lstStyle/>
          <a:p>
            <a:pPr algn="ctr"/>
            <a:r>
              <a:rPr lang="en-US" altLang="zh-CN" sz="2400">
                <a:latin typeface="Times New Roman" panose="02020603050405020304" pitchFamily="18" charset="0"/>
                <a:ea typeface="楷体_GB2312" pitchFamily="49" charset="-122"/>
              </a:rPr>
              <a:t>P0</a:t>
            </a:r>
            <a:r>
              <a:rPr lang="zh-CN" altLang="en-US" sz="2400">
                <a:latin typeface="Times New Roman" panose="02020603050405020304" pitchFamily="18" charset="0"/>
                <a:ea typeface="楷体_GB2312" pitchFamily="49" charset="-122"/>
              </a:rPr>
              <a:t>的最新活动记录</a:t>
            </a:r>
          </a:p>
          <a:p>
            <a:pPr algn="ctr"/>
            <a:r>
              <a:rPr lang="zh-CN" altLang="en-US" sz="2400">
                <a:latin typeface="Times New Roman" panose="02020603050405020304" pitchFamily="18" charset="0"/>
                <a:ea typeface="楷体_GB2312" pitchFamily="49" charset="-122"/>
              </a:rPr>
              <a:t>的起始地址</a:t>
            </a:r>
          </a:p>
        </p:txBody>
      </p:sp>
      <p:sp>
        <p:nvSpPr>
          <p:cNvPr id="2620430" name="Rectangle 14">
            <a:extLst>
              <a:ext uri="{FF2B5EF4-FFF2-40B4-BE49-F238E27FC236}">
                <a16:creationId xmlns:a16="http://schemas.microsoft.com/office/drawing/2014/main" id="{E8FA61CF-F548-DA60-8701-5FA23C32CA01}"/>
              </a:ext>
            </a:extLst>
          </p:cNvPr>
          <p:cNvSpPr>
            <a:spLocks noChangeArrowheads="1"/>
          </p:cNvSpPr>
          <p:nvPr/>
        </p:nvSpPr>
        <p:spPr bwMode="auto">
          <a:xfrm>
            <a:off x="7392988" y="3678930"/>
            <a:ext cx="2735262" cy="719138"/>
          </a:xfrm>
          <a:prstGeom prst="rect">
            <a:avLst/>
          </a:prstGeom>
          <a:solidFill>
            <a:schemeClr val="accent6">
              <a:lumMod val="60000"/>
              <a:lumOff val="40000"/>
            </a:schemeClr>
          </a:solidFill>
          <a:ln w="12700">
            <a:solidFill>
              <a:schemeClr val="tx1"/>
            </a:solidFill>
            <a:miter lim="800000"/>
            <a:headEnd/>
            <a:tailEnd type="none" w="lg" len="lg"/>
          </a:ln>
        </p:spPr>
        <p:txBody>
          <a:bodyPr wrap="none" anchor="ctr"/>
          <a:lstStyle/>
          <a:p>
            <a:pPr algn="ctr"/>
            <a:r>
              <a:rPr lang="en-US" altLang="zh-CN" sz="2400" i="1" dirty="0">
                <a:latin typeface="Times New Roman" panose="02020603050405020304" pitchFamily="18" charset="0"/>
                <a:ea typeface="楷体_GB2312" pitchFamily="49" charset="-122"/>
              </a:rPr>
              <a:t>l2</a:t>
            </a:r>
            <a:r>
              <a:rPr lang="en-US" altLang="zh-CN" sz="2400" dirty="0">
                <a:latin typeface="Times New Roman" panose="02020603050405020304" pitchFamily="18" charset="0"/>
                <a:ea typeface="楷体_GB2312" pitchFamily="49" charset="-122"/>
              </a:rPr>
              <a:t>: P2</a:t>
            </a:r>
            <a:r>
              <a:rPr lang="zh-CN" altLang="en-US" sz="2400" dirty="0">
                <a:latin typeface="Times New Roman" panose="02020603050405020304" pitchFamily="18" charset="0"/>
                <a:ea typeface="楷体_GB2312" pitchFamily="49" charset="-122"/>
              </a:rPr>
              <a:t>的最新活动记</a:t>
            </a:r>
          </a:p>
          <a:p>
            <a:pPr algn="ctr"/>
            <a:r>
              <a:rPr lang="zh-CN" altLang="en-US" sz="2400" dirty="0">
                <a:latin typeface="Times New Roman" panose="02020603050405020304" pitchFamily="18" charset="0"/>
                <a:ea typeface="楷体_GB2312" pitchFamily="49" charset="-122"/>
              </a:rPr>
              <a:t>录的起始地址</a:t>
            </a:r>
          </a:p>
        </p:txBody>
      </p:sp>
      <p:sp>
        <p:nvSpPr>
          <p:cNvPr id="2620431" name="Rectangle 15">
            <a:extLst>
              <a:ext uri="{FF2B5EF4-FFF2-40B4-BE49-F238E27FC236}">
                <a16:creationId xmlns:a16="http://schemas.microsoft.com/office/drawing/2014/main" id="{109848F2-C0AC-59E8-F292-6C9687A822E2}"/>
              </a:ext>
            </a:extLst>
          </p:cNvPr>
          <p:cNvSpPr>
            <a:spLocks noChangeArrowheads="1"/>
          </p:cNvSpPr>
          <p:nvPr/>
        </p:nvSpPr>
        <p:spPr bwMode="auto">
          <a:xfrm>
            <a:off x="4081463" y="5190231"/>
            <a:ext cx="2735262" cy="792163"/>
          </a:xfrm>
          <a:prstGeom prst="rect">
            <a:avLst/>
          </a:prstGeom>
          <a:solidFill>
            <a:srgbClr val="FF99FF"/>
          </a:solidFill>
          <a:ln w="12700">
            <a:solidFill>
              <a:schemeClr val="tx1"/>
            </a:solidFill>
            <a:miter lim="800000"/>
            <a:headEnd/>
            <a:tailEnd type="none" w="lg" len="lg"/>
          </a:ln>
        </p:spPr>
        <p:txBody>
          <a:bodyPr wrap="none" anchor="ctr"/>
          <a:lstStyle/>
          <a:p>
            <a:pPr algn="ctr"/>
            <a:r>
              <a:rPr lang="en-US" altLang="zh-CN" sz="2400">
                <a:latin typeface="Times New Roman" panose="02020603050405020304" pitchFamily="18" charset="0"/>
                <a:ea typeface="楷体_GB2312" pitchFamily="49" charset="-122"/>
              </a:rPr>
              <a:t>……</a:t>
            </a:r>
          </a:p>
        </p:txBody>
      </p:sp>
      <p:sp>
        <p:nvSpPr>
          <p:cNvPr id="2620432" name="Rectangle 16">
            <a:extLst>
              <a:ext uri="{FF2B5EF4-FFF2-40B4-BE49-F238E27FC236}">
                <a16:creationId xmlns:a16="http://schemas.microsoft.com/office/drawing/2014/main" id="{74700C8F-F6F2-6CEC-A344-31F9A144964C}"/>
              </a:ext>
            </a:extLst>
          </p:cNvPr>
          <p:cNvSpPr>
            <a:spLocks noChangeArrowheads="1"/>
          </p:cNvSpPr>
          <p:nvPr/>
        </p:nvSpPr>
        <p:spPr bwMode="auto">
          <a:xfrm>
            <a:off x="7392988" y="5190231"/>
            <a:ext cx="2735262" cy="792163"/>
          </a:xfrm>
          <a:prstGeom prst="rect">
            <a:avLst/>
          </a:prstGeom>
          <a:solidFill>
            <a:srgbClr val="FF99FF"/>
          </a:solidFill>
          <a:ln w="12700">
            <a:solidFill>
              <a:schemeClr val="tx1"/>
            </a:solidFill>
            <a:miter lim="800000"/>
            <a:headEnd/>
            <a:tailEnd type="none" w="lg" len="lg"/>
          </a:ln>
        </p:spPr>
        <p:txBody>
          <a:bodyPr wrap="none" anchor="ctr"/>
          <a:lstStyle/>
          <a:p>
            <a:pPr algn="ctr"/>
            <a:r>
              <a:rPr lang="en-US" altLang="zh-CN" sz="2400">
                <a:latin typeface="Times New Roman" panose="02020603050405020304" pitchFamily="18" charset="0"/>
                <a:ea typeface="楷体_GB2312" pitchFamily="49" charset="-122"/>
              </a:rPr>
              <a:t>……</a:t>
            </a:r>
          </a:p>
        </p:txBody>
      </p:sp>
      <p:sp>
        <p:nvSpPr>
          <p:cNvPr id="2620433" name="Text Box 17">
            <a:extLst>
              <a:ext uri="{FF2B5EF4-FFF2-40B4-BE49-F238E27FC236}">
                <a16:creationId xmlns:a16="http://schemas.microsoft.com/office/drawing/2014/main" id="{FFD28334-79FB-AA0D-326D-BED43326CE87}"/>
              </a:ext>
            </a:extLst>
          </p:cNvPr>
          <p:cNvSpPr txBox="1">
            <a:spLocks noChangeArrowheads="1"/>
          </p:cNvSpPr>
          <p:nvPr/>
        </p:nvSpPr>
        <p:spPr bwMode="auto">
          <a:xfrm>
            <a:off x="7716839" y="6103043"/>
            <a:ext cx="206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ltLang="zh-CN" sz="2400">
                <a:latin typeface="Times New Roman" panose="02020603050405020304" pitchFamily="18" charset="0"/>
                <a:ea typeface="楷体_GB2312" pitchFamily="49" charset="-122"/>
              </a:rPr>
              <a:t>P2</a:t>
            </a:r>
            <a:r>
              <a:rPr lang="zh-CN" altLang="en-US" sz="2400">
                <a:latin typeface="Times New Roman" panose="02020603050405020304" pitchFamily="18" charset="0"/>
                <a:ea typeface="楷体_GB2312" pitchFamily="49" charset="-122"/>
              </a:rPr>
              <a:t>的</a:t>
            </a:r>
            <a:r>
              <a:rPr lang="en-US" altLang="zh-CN" sz="2400">
                <a:latin typeface="Times New Roman" panose="02020603050405020304" pitchFamily="18" charset="0"/>
                <a:ea typeface="楷体_GB2312" pitchFamily="49" charset="-122"/>
              </a:rPr>
              <a:t>display</a:t>
            </a:r>
            <a:r>
              <a:rPr lang="zh-CN" altLang="en-US" sz="2400">
                <a:latin typeface="Times New Roman" panose="02020603050405020304" pitchFamily="18" charset="0"/>
                <a:ea typeface="楷体_GB2312" pitchFamily="49" charset="-122"/>
              </a:rPr>
              <a:t>表</a:t>
            </a:r>
          </a:p>
        </p:txBody>
      </p:sp>
      <p:sp>
        <p:nvSpPr>
          <p:cNvPr id="2620434" name="Text Box 18">
            <a:extLst>
              <a:ext uri="{FF2B5EF4-FFF2-40B4-BE49-F238E27FC236}">
                <a16:creationId xmlns:a16="http://schemas.microsoft.com/office/drawing/2014/main" id="{84DDE250-2A2F-1278-43B6-A12829814846}"/>
              </a:ext>
            </a:extLst>
          </p:cNvPr>
          <p:cNvSpPr txBox="1">
            <a:spLocks noChangeArrowheads="1"/>
          </p:cNvSpPr>
          <p:nvPr/>
        </p:nvSpPr>
        <p:spPr bwMode="auto">
          <a:xfrm>
            <a:off x="4008439" y="2073601"/>
            <a:ext cx="696282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lgn="just"/>
            <a:r>
              <a:rPr lang="zh-CN" altLang="en-US" sz="2400" dirty="0">
                <a:latin typeface="Times New Roman" panose="02020603050405020304" pitchFamily="18" charset="0"/>
                <a:ea typeface="楷体_GB2312" pitchFamily="49" charset="-122"/>
              </a:rPr>
              <a:t>从</a:t>
            </a:r>
            <a:r>
              <a:rPr lang="en-US" altLang="zh-CN" sz="2400" dirty="0">
                <a:latin typeface="Times New Roman" panose="02020603050405020304" pitchFamily="18" charset="0"/>
                <a:ea typeface="楷体_GB2312" pitchFamily="49" charset="-122"/>
              </a:rPr>
              <a:t>P1</a:t>
            </a:r>
            <a:r>
              <a:rPr lang="zh-CN" altLang="en-US" sz="2400" dirty="0">
                <a:latin typeface="Times New Roman" panose="02020603050405020304" pitchFamily="18" charset="0"/>
                <a:ea typeface="楷体_GB2312" pitchFamily="49" charset="-122"/>
              </a:rPr>
              <a:t>的</a:t>
            </a:r>
            <a:r>
              <a:rPr lang="en-US" altLang="zh-CN" sz="2400" dirty="0">
                <a:latin typeface="Times New Roman" panose="02020603050405020304" pitchFamily="18" charset="0"/>
                <a:ea typeface="楷体_GB2312" pitchFamily="49" charset="-122"/>
              </a:rPr>
              <a:t>display</a:t>
            </a:r>
            <a:r>
              <a:rPr lang="zh-CN" altLang="en-US" sz="2400" dirty="0">
                <a:latin typeface="Times New Roman" panose="02020603050405020304" pitchFamily="18" charset="0"/>
                <a:ea typeface="楷体_GB2312" pitchFamily="49" charset="-122"/>
              </a:rPr>
              <a:t>表中自底而上地取过</a:t>
            </a:r>
            <a:r>
              <a:rPr lang="en-US" altLang="zh-CN" sz="2400" i="1" dirty="0">
                <a:latin typeface="Times New Roman" panose="02020603050405020304" pitchFamily="18" charset="0"/>
                <a:ea typeface="楷体_GB2312" pitchFamily="49" charset="-122"/>
              </a:rPr>
              <a:t>l2</a:t>
            </a:r>
            <a:r>
              <a:rPr lang="zh-CN" altLang="en-US" sz="2400" dirty="0">
                <a:latin typeface="Times New Roman" panose="02020603050405020304" pitchFamily="18" charset="0"/>
                <a:ea typeface="楷体_GB2312" pitchFamily="49" charset="-122"/>
              </a:rPr>
              <a:t>个单元（</a:t>
            </a:r>
            <a:r>
              <a:rPr lang="en-US" altLang="zh-CN" sz="2400" i="1" dirty="0">
                <a:latin typeface="Times New Roman" panose="02020603050405020304" pitchFamily="18" charset="0"/>
                <a:ea typeface="楷体_GB2312" pitchFamily="49" charset="-122"/>
              </a:rPr>
              <a:t>l2</a:t>
            </a:r>
            <a:r>
              <a:rPr lang="zh-CN" altLang="en-US" sz="2400" dirty="0">
                <a:latin typeface="Times New Roman" panose="02020603050405020304" pitchFamily="18" charset="0"/>
                <a:ea typeface="楷体_GB2312" pitchFamily="49" charset="-122"/>
              </a:rPr>
              <a:t>为</a:t>
            </a:r>
            <a:r>
              <a:rPr lang="en-US" altLang="zh-CN" sz="2400" dirty="0">
                <a:latin typeface="Times New Roman" panose="02020603050405020304" pitchFamily="18" charset="0"/>
                <a:ea typeface="楷体_GB2312" pitchFamily="49" charset="-122"/>
              </a:rPr>
              <a:t>P2</a:t>
            </a:r>
            <a:r>
              <a:rPr lang="zh-CN" altLang="en-US" sz="2400" dirty="0">
                <a:latin typeface="Times New Roman" panose="02020603050405020304" pitchFamily="18" charset="0"/>
                <a:ea typeface="楷体_GB2312" pitchFamily="49" charset="-122"/>
              </a:rPr>
              <a:t>的层数）再添上进入</a:t>
            </a:r>
            <a:r>
              <a:rPr lang="en-US" altLang="zh-CN" sz="2400" dirty="0">
                <a:latin typeface="Times New Roman" panose="02020603050405020304" pitchFamily="18" charset="0"/>
                <a:ea typeface="楷体_GB2312" pitchFamily="49" charset="-122"/>
              </a:rPr>
              <a:t>P2</a:t>
            </a:r>
            <a:r>
              <a:rPr lang="zh-CN" altLang="en-US" sz="2400" dirty="0">
                <a:latin typeface="Times New Roman" panose="02020603050405020304" pitchFamily="18" charset="0"/>
                <a:ea typeface="楷体_GB2312" pitchFamily="49" charset="-122"/>
              </a:rPr>
              <a:t>后新建立的</a:t>
            </a:r>
            <a:r>
              <a:rPr lang="en-US" altLang="zh-CN" sz="2400" dirty="0">
                <a:latin typeface="Times New Roman" panose="02020603050405020304" pitchFamily="18" charset="0"/>
                <a:ea typeface="楷体_GB2312" pitchFamily="49" charset="-122"/>
              </a:rPr>
              <a:t>SP</a:t>
            </a:r>
            <a:r>
              <a:rPr lang="zh-CN" altLang="en-US" sz="2400" dirty="0">
                <a:latin typeface="Times New Roman" panose="02020603050405020304" pitchFamily="18" charset="0"/>
                <a:ea typeface="楷体_GB2312" pitchFamily="49" charset="-122"/>
              </a:rPr>
              <a:t>值就构成了</a:t>
            </a:r>
            <a:r>
              <a:rPr lang="en-US" altLang="zh-CN" sz="2400" dirty="0">
                <a:latin typeface="Times New Roman" panose="02020603050405020304" pitchFamily="18" charset="0"/>
                <a:ea typeface="楷体_GB2312" pitchFamily="49" charset="-122"/>
              </a:rPr>
              <a:t>P2</a:t>
            </a:r>
            <a:r>
              <a:rPr lang="zh-CN" altLang="en-US" sz="2400" dirty="0">
                <a:latin typeface="Times New Roman" panose="02020603050405020304" pitchFamily="18" charset="0"/>
                <a:ea typeface="楷体_GB2312" pitchFamily="49" charset="-122"/>
              </a:rPr>
              <a:t>的</a:t>
            </a:r>
            <a:r>
              <a:rPr lang="en-US" altLang="zh-CN" sz="2400" dirty="0">
                <a:latin typeface="Times New Roman" panose="02020603050405020304" pitchFamily="18" charset="0"/>
                <a:ea typeface="楷体_GB2312" pitchFamily="49" charset="-122"/>
              </a:rPr>
              <a:t>display</a:t>
            </a:r>
            <a:r>
              <a:rPr lang="zh-CN" altLang="en-US" sz="2400" dirty="0">
                <a:latin typeface="Times New Roman" panose="02020603050405020304" pitchFamily="18" charset="0"/>
                <a:ea typeface="楷体_GB2312" pitchFamily="49" charset="-122"/>
              </a:rPr>
              <a:t>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20428">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620431">
                                            <p:bg/>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620431">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620427">
                                            <p:bg/>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620427">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620427">
                                            <p:txEl>
                                              <p:pRg st="1" end="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620426">
                                            <p:bg/>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620426">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620426">
                                            <p:txEl>
                                              <p:pRg st="1" end="1"/>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620433">
                                            <p:txEl>
                                              <p:pRg st="0" end="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620432">
                                            <p:bg/>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620432">
                                            <p:txEl>
                                              <p:pRg st="0" end="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620429">
                                            <p:bg/>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620429">
                                            <p:txEl>
                                              <p:pRg st="0" end="0"/>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2620429">
                                            <p:txEl>
                                              <p:pRg st="1" end="1"/>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2620430">
                                            <p:bg/>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620430">
                                            <p:txEl>
                                              <p:pRg st="0" end="0"/>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2620430">
                                            <p:txEl>
                                              <p:pRg st="1" end="1"/>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2620434">
                                            <p:txEl>
                                              <p:pRg st="0" end="0"/>
                                            </p:txEl>
                                          </p:spTgt>
                                        </p:tgtEl>
                                        <p:attrNameLst>
                                          <p:attrName>style.visibility</p:attrName>
                                        </p:attrNameLst>
                                      </p:cBhvr>
                                      <p:to>
                                        <p:strVal val="visible"/>
                                      </p:to>
                                    </p:set>
                                    <p:animEffect transition="in" filter="blinds(horizontal)">
                                      <p:cBhvr>
                                        <p:cTn id="85" dur="500"/>
                                        <p:tgtEl>
                                          <p:spTgt spid="26204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0426" grpId="0" build="p" animBg="1" autoUpdateAnimBg="0"/>
      <p:bldP spid="2620427" grpId="0" build="p" animBg="1" autoUpdateAnimBg="0"/>
      <p:bldP spid="2620428" grpId="0" build="p" autoUpdateAnimBg="0"/>
      <p:bldP spid="2620429" grpId="0" build="p" animBg="1" autoUpdateAnimBg="0"/>
      <p:bldP spid="2620430" grpId="0" build="p" animBg="1" autoUpdateAnimBg="0"/>
      <p:bldP spid="2620431" grpId="0" build="p" animBg="1" autoUpdateAnimBg="0"/>
      <p:bldP spid="2620432" grpId="0" build="p" animBg="1" autoUpdateAnimBg="0"/>
      <p:bldP spid="2620433" grpId="0" build="p" autoUpdateAnimBg="0"/>
      <p:bldP spid="2620434"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AA18B2-DEDD-C89E-605F-99CE71B67056}"/>
              </a:ext>
            </a:extLst>
          </p:cNvPr>
          <p:cNvSpPr>
            <a:spLocks noGrp="1"/>
          </p:cNvSpPr>
          <p:nvPr>
            <p:ph type="title"/>
          </p:nvPr>
        </p:nvSpPr>
        <p:spPr/>
        <p:txBody>
          <a:bodyPr/>
          <a:lstStyle/>
          <a:p>
            <a:endParaRPr lang="zh-CN" altLang="en-US"/>
          </a:p>
        </p:txBody>
      </p:sp>
      <p:sp>
        <p:nvSpPr>
          <p:cNvPr id="20" name="日期占位符 3">
            <a:extLst>
              <a:ext uri="{FF2B5EF4-FFF2-40B4-BE49-F238E27FC236}">
                <a16:creationId xmlns:a16="http://schemas.microsoft.com/office/drawing/2014/main" id="{7CA18AC6-1C69-11D1-9792-B74816782F4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83E6DC8-72FB-47A1-A681-50B71FB3D53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4386" name="灯片编号占位符 5">
            <a:extLst>
              <a:ext uri="{FF2B5EF4-FFF2-40B4-BE49-F238E27FC236}">
                <a16:creationId xmlns:a16="http://schemas.microsoft.com/office/drawing/2014/main" id="{4EA22A39-9426-B98D-8F04-FC062E7CEC1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0A31EA9-64AD-42C2-8848-B67A63D171E4}" type="slidenum">
              <a:rPr lang="en-US" altLang="zh-CN">
                <a:solidFill>
                  <a:schemeClr val="tx1"/>
                </a:solidFill>
                <a:latin typeface="Arial" panose="020B0604020202020204" pitchFamily="34" charset="0"/>
              </a:rPr>
              <a:pPr/>
              <a:t>84</a:t>
            </a:fld>
            <a:endParaRPr lang="en-US" altLang="zh-CN">
              <a:solidFill>
                <a:schemeClr val="tx1"/>
              </a:solidFill>
              <a:latin typeface="Arial" panose="020B0604020202020204" pitchFamily="34" charset="0"/>
            </a:endParaRPr>
          </a:p>
        </p:txBody>
      </p:sp>
      <p:sp>
        <p:nvSpPr>
          <p:cNvPr id="144387" name="Rectangle 2">
            <a:extLst>
              <a:ext uri="{FF2B5EF4-FFF2-40B4-BE49-F238E27FC236}">
                <a16:creationId xmlns:a16="http://schemas.microsoft.com/office/drawing/2014/main" id="{0C930AC6-0A7A-F68A-DAEA-BA4FF061807A}"/>
              </a:ext>
            </a:extLst>
          </p:cNvPr>
          <p:cNvSpPr>
            <a:spLocks noGrp="1" noChangeArrowheads="1"/>
          </p:cNvSpPr>
          <p:nvPr>
            <p:ph type="body" sz="quarter" idx="13"/>
          </p:nvPr>
        </p:nvSpPr>
        <p:spPr>
          <a:xfrm>
            <a:off x="1064596" y="874847"/>
            <a:ext cx="9783916" cy="4123276"/>
          </a:xfrm>
        </p:spPr>
        <p:txBody>
          <a:bodyPr/>
          <a:lstStyle/>
          <a:p>
            <a:r>
              <a:rPr lang="zh-CN" altLang="en-US" noProof="1">
                <a:latin typeface="Times New Roman" panose="02020603050405020304" pitchFamily="18" charset="0"/>
              </a:rPr>
              <a:t>问题：</a:t>
            </a:r>
            <a:r>
              <a:rPr lang="zh-CN" altLang="en-US" dirty="0">
                <a:latin typeface="Times New Roman" panose="02020603050405020304" pitchFamily="18" charset="0"/>
              </a:rPr>
              <a:t>当过程</a:t>
            </a:r>
            <a:r>
              <a:rPr lang="en-US" altLang="zh-CN" dirty="0">
                <a:latin typeface="Times New Roman" panose="02020603050405020304" pitchFamily="18" charset="0"/>
              </a:rPr>
              <a:t>P1</a:t>
            </a:r>
            <a:r>
              <a:rPr lang="zh-CN" altLang="en-US" dirty="0">
                <a:latin typeface="Times New Roman" panose="02020603050405020304" pitchFamily="18" charset="0"/>
              </a:rPr>
              <a:t>调用过程</a:t>
            </a:r>
            <a:r>
              <a:rPr lang="en-US" altLang="zh-CN" dirty="0">
                <a:latin typeface="Times New Roman" panose="02020603050405020304" pitchFamily="18" charset="0"/>
              </a:rPr>
              <a:t>P2</a:t>
            </a:r>
            <a:r>
              <a:rPr lang="zh-CN" altLang="en-US" dirty="0">
                <a:latin typeface="Times New Roman" panose="02020603050405020304" pitchFamily="18" charset="0"/>
              </a:rPr>
              <a:t>而进入</a:t>
            </a:r>
            <a:r>
              <a:rPr lang="en-US" altLang="zh-CN" dirty="0">
                <a:latin typeface="Times New Roman" panose="02020603050405020304" pitchFamily="18" charset="0"/>
              </a:rPr>
              <a:t>P2</a:t>
            </a:r>
            <a:r>
              <a:rPr lang="zh-CN" altLang="en-US" dirty="0">
                <a:latin typeface="Times New Roman" panose="02020603050405020304" pitchFamily="18" charset="0"/>
              </a:rPr>
              <a:t>后，</a:t>
            </a:r>
            <a:r>
              <a:rPr lang="en-US" altLang="zh-CN" dirty="0">
                <a:latin typeface="Times New Roman" panose="02020603050405020304" pitchFamily="18" charset="0"/>
              </a:rPr>
              <a:t>P2</a:t>
            </a:r>
            <a:r>
              <a:rPr lang="zh-CN" altLang="en-US" dirty="0">
                <a:latin typeface="Times New Roman" panose="02020603050405020304" pitchFamily="18" charset="0"/>
              </a:rPr>
              <a:t>应如何建立起自己的</a:t>
            </a:r>
            <a:r>
              <a:rPr lang="en-US" altLang="zh-CN" dirty="0">
                <a:latin typeface="Times New Roman" panose="02020603050405020304" pitchFamily="18" charset="0"/>
              </a:rPr>
              <a:t>display</a:t>
            </a:r>
            <a:r>
              <a:rPr lang="zh-CN" altLang="en-US" dirty="0">
                <a:latin typeface="Times New Roman" panose="02020603050405020304" pitchFamily="18" charset="0"/>
              </a:rPr>
              <a:t>表？</a:t>
            </a:r>
          </a:p>
        </p:txBody>
      </p:sp>
      <p:grpSp>
        <p:nvGrpSpPr>
          <p:cNvPr id="2" name="Group 3">
            <a:extLst>
              <a:ext uri="{FF2B5EF4-FFF2-40B4-BE49-F238E27FC236}">
                <a16:creationId xmlns:a16="http://schemas.microsoft.com/office/drawing/2014/main" id="{BF6A1C08-3F6C-AE72-10F4-CB593BCEC5A8}"/>
              </a:ext>
            </a:extLst>
          </p:cNvPr>
          <p:cNvGrpSpPr>
            <a:grpSpLocks/>
          </p:cNvGrpSpPr>
          <p:nvPr/>
        </p:nvGrpSpPr>
        <p:grpSpPr bwMode="auto">
          <a:xfrm>
            <a:off x="1481076" y="2644138"/>
            <a:ext cx="1676400" cy="2362200"/>
            <a:chOff x="2928" y="1344"/>
            <a:chExt cx="1145" cy="1632"/>
          </a:xfrm>
        </p:grpSpPr>
        <p:sp>
          <p:nvSpPr>
            <p:cNvPr id="144389" name="Freeform 4">
              <a:extLst>
                <a:ext uri="{FF2B5EF4-FFF2-40B4-BE49-F238E27FC236}">
                  <a16:creationId xmlns:a16="http://schemas.microsoft.com/office/drawing/2014/main" id="{3784B252-F2EC-4735-4FA8-2C38F8110EF5}"/>
                </a:ext>
              </a:extLst>
            </p:cNvPr>
            <p:cNvSpPr>
              <a:spLocks noChangeArrowheads="1"/>
            </p:cNvSpPr>
            <p:nvPr/>
          </p:nvSpPr>
          <p:spPr bwMode="auto">
            <a:xfrm>
              <a:off x="2928" y="1536"/>
              <a:ext cx="624" cy="1440"/>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4390" name="Freeform 5">
              <a:extLst>
                <a:ext uri="{FF2B5EF4-FFF2-40B4-BE49-F238E27FC236}">
                  <a16:creationId xmlns:a16="http://schemas.microsoft.com/office/drawing/2014/main" id="{BAA53280-BED0-C0C8-915B-827C75777C97}"/>
                </a:ext>
              </a:extLst>
            </p:cNvPr>
            <p:cNvSpPr>
              <a:spLocks noChangeArrowheads="1"/>
            </p:cNvSpPr>
            <p:nvPr/>
          </p:nvSpPr>
          <p:spPr bwMode="auto">
            <a:xfrm>
              <a:off x="3050" y="1758"/>
              <a:ext cx="310" cy="1074"/>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4391" name="Freeform 6">
              <a:extLst>
                <a:ext uri="{FF2B5EF4-FFF2-40B4-BE49-F238E27FC236}">
                  <a16:creationId xmlns:a16="http://schemas.microsoft.com/office/drawing/2014/main" id="{B5D73155-F955-FD5C-0505-116D58C5B5B4}"/>
                </a:ext>
              </a:extLst>
            </p:cNvPr>
            <p:cNvSpPr>
              <a:spLocks noChangeArrowheads="1"/>
            </p:cNvSpPr>
            <p:nvPr/>
          </p:nvSpPr>
          <p:spPr bwMode="auto">
            <a:xfrm>
              <a:off x="3120" y="2112"/>
              <a:ext cx="144" cy="631"/>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4392" name="Rectangle 7">
              <a:extLst>
                <a:ext uri="{FF2B5EF4-FFF2-40B4-BE49-F238E27FC236}">
                  <a16:creationId xmlns:a16="http://schemas.microsoft.com/office/drawing/2014/main" id="{DD1E0660-A17C-B116-C3C3-186244F1BB02}"/>
                </a:ext>
              </a:extLst>
            </p:cNvPr>
            <p:cNvSpPr>
              <a:spLocks noChangeArrowheads="1"/>
            </p:cNvSpPr>
            <p:nvPr/>
          </p:nvSpPr>
          <p:spPr bwMode="auto">
            <a:xfrm>
              <a:off x="3504" y="1344"/>
              <a:ext cx="56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楷体_GB2312" pitchFamily="49" charset="-122"/>
                </a:rPr>
                <a:t>P0</a:t>
              </a:r>
              <a:endParaRPr lang="en-US" altLang="zh-CN" sz="2400" b="1">
                <a:latin typeface="Times New Roman" panose="02020603050405020304" pitchFamily="18" charset="0"/>
                <a:ea typeface="楷体_GB2312" pitchFamily="49" charset="-122"/>
              </a:endParaRPr>
            </a:p>
          </p:txBody>
        </p:sp>
        <p:sp>
          <p:nvSpPr>
            <p:cNvPr id="144393" name="Rectangle 8">
              <a:extLst>
                <a:ext uri="{FF2B5EF4-FFF2-40B4-BE49-F238E27FC236}">
                  <a16:creationId xmlns:a16="http://schemas.microsoft.com/office/drawing/2014/main" id="{94104C06-F597-4C7A-E06B-F9FDF60B9B79}"/>
                </a:ext>
              </a:extLst>
            </p:cNvPr>
            <p:cNvSpPr>
              <a:spLocks noChangeArrowheads="1"/>
            </p:cNvSpPr>
            <p:nvPr/>
          </p:nvSpPr>
          <p:spPr bwMode="auto">
            <a:xfrm>
              <a:off x="3216" y="1968"/>
              <a:ext cx="5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楷体_GB2312" pitchFamily="49" charset="-122"/>
                </a:rPr>
                <a:t>P2</a:t>
              </a:r>
              <a:endParaRPr lang="en-US" altLang="zh-CN" sz="2400" b="1">
                <a:latin typeface="Times New Roman" panose="02020603050405020304" pitchFamily="18" charset="0"/>
                <a:ea typeface="楷体_GB2312" pitchFamily="49" charset="-122"/>
              </a:endParaRPr>
            </a:p>
          </p:txBody>
        </p:sp>
        <p:sp>
          <p:nvSpPr>
            <p:cNvPr id="144394" name="Rectangle 9">
              <a:extLst>
                <a:ext uri="{FF2B5EF4-FFF2-40B4-BE49-F238E27FC236}">
                  <a16:creationId xmlns:a16="http://schemas.microsoft.com/office/drawing/2014/main" id="{0A4332B8-4A7E-CAF1-E401-DD9784D47A4B}"/>
                </a:ext>
              </a:extLst>
            </p:cNvPr>
            <p:cNvSpPr>
              <a:spLocks noChangeArrowheads="1"/>
            </p:cNvSpPr>
            <p:nvPr/>
          </p:nvSpPr>
          <p:spPr bwMode="auto">
            <a:xfrm>
              <a:off x="3312" y="1632"/>
              <a:ext cx="56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楷体_GB2312" pitchFamily="49" charset="-122"/>
                </a:rPr>
                <a:t>P1</a:t>
              </a:r>
              <a:endParaRPr lang="en-US" altLang="zh-CN" sz="2400" b="1">
                <a:latin typeface="Times New Roman" panose="02020603050405020304" pitchFamily="18" charset="0"/>
                <a:ea typeface="楷体_GB2312" pitchFamily="49" charset="-122"/>
              </a:endParaRPr>
            </a:p>
          </p:txBody>
        </p:sp>
      </p:grpSp>
      <p:sp>
        <p:nvSpPr>
          <p:cNvPr id="2621450" name="Rectangle 10">
            <a:extLst>
              <a:ext uri="{FF2B5EF4-FFF2-40B4-BE49-F238E27FC236}">
                <a16:creationId xmlns:a16="http://schemas.microsoft.com/office/drawing/2014/main" id="{2D77B886-8725-5439-406F-A6D779489BFF}"/>
              </a:ext>
            </a:extLst>
          </p:cNvPr>
          <p:cNvSpPr>
            <a:spLocks noChangeArrowheads="1"/>
          </p:cNvSpPr>
          <p:nvPr/>
        </p:nvSpPr>
        <p:spPr bwMode="auto">
          <a:xfrm>
            <a:off x="4081463" y="3760481"/>
            <a:ext cx="2735262" cy="719137"/>
          </a:xfrm>
          <a:prstGeom prst="rect">
            <a:avLst/>
          </a:prstGeom>
          <a:solidFill>
            <a:schemeClr val="accent4">
              <a:lumMod val="60000"/>
              <a:lumOff val="40000"/>
            </a:schemeClr>
          </a:solidFill>
          <a:ln w="12700">
            <a:solidFill>
              <a:schemeClr val="tx1"/>
            </a:solidFill>
            <a:miter lim="800000"/>
            <a:headEnd/>
            <a:tailEnd type="none" w="lg" len="lg"/>
          </a:ln>
        </p:spPr>
        <p:txBody>
          <a:bodyPr wrap="none" anchor="ctr"/>
          <a:lstStyle/>
          <a:p>
            <a:pPr algn="ctr"/>
            <a:r>
              <a:rPr lang="en-US" altLang="zh-CN" sz="2400" i="1">
                <a:latin typeface="Times New Roman" panose="02020603050405020304" pitchFamily="18" charset="0"/>
                <a:ea typeface="楷体_GB2312" pitchFamily="49" charset="-122"/>
              </a:rPr>
              <a:t>l2-1</a:t>
            </a:r>
            <a:r>
              <a:rPr lang="en-US" altLang="zh-CN" sz="2400">
                <a:latin typeface="Times New Roman" panose="02020603050405020304" pitchFamily="18" charset="0"/>
                <a:ea typeface="楷体_GB2312" pitchFamily="49" charset="-122"/>
              </a:rPr>
              <a:t>:  P1</a:t>
            </a:r>
            <a:r>
              <a:rPr lang="zh-CN" altLang="en-US" sz="2400">
                <a:latin typeface="Times New Roman" panose="02020603050405020304" pitchFamily="18" charset="0"/>
                <a:ea typeface="楷体_GB2312" pitchFamily="49" charset="-122"/>
              </a:rPr>
              <a:t>的最新活动</a:t>
            </a:r>
          </a:p>
          <a:p>
            <a:pPr algn="ctr"/>
            <a:r>
              <a:rPr lang="zh-CN" altLang="en-US" sz="2400">
                <a:latin typeface="Times New Roman" panose="02020603050405020304" pitchFamily="18" charset="0"/>
                <a:ea typeface="楷体_GB2312" pitchFamily="49" charset="-122"/>
              </a:rPr>
              <a:t>记录的起始地址</a:t>
            </a:r>
          </a:p>
        </p:txBody>
      </p:sp>
      <p:sp>
        <p:nvSpPr>
          <p:cNvPr id="2621451" name="Rectangle 11">
            <a:extLst>
              <a:ext uri="{FF2B5EF4-FFF2-40B4-BE49-F238E27FC236}">
                <a16:creationId xmlns:a16="http://schemas.microsoft.com/office/drawing/2014/main" id="{03EF3C35-64C5-0676-9B95-AFE6C1AB51A5}"/>
              </a:ext>
            </a:extLst>
          </p:cNvPr>
          <p:cNvSpPr>
            <a:spLocks noChangeArrowheads="1"/>
          </p:cNvSpPr>
          <p:nvPr/>
        </p:nvSpPr>
        <p:spPr bwMode="auto">
          <a:xfrm>
            <a:off x="4081463" y="4479618"/>
            <a:ext cx="2735262" cy="792163"/>
          </a:xfrm>
          <a:prstGeom prst="rect">
            <a:avLst/>
          </a:prstGeom>
          <a:solidFill>
            <a:schemeClr val="accent2">
              <a:lumMod val="60000"/>
              <a:lumOff val="40000"/>
            </a:schemeClr>
          </a:solidFill>
          <a:ln w="12700">
            <a:solidFill>
              <a:schemeClr val="tx1"/>
            </a:solidFill>
            <a:miter lim="800000"/>
            <a:headEnd/>
            <a:tailEnd type="none" w="lg" len="lg"/>
          </a:ln>
        </p:spPr>
        <p:txBody>
          <a:bodyPr wrap="none" anchor="ctr"/>
          <a:lstStyle/>
          <a:p>
            <a:pPr algn="ctr"/>
            <a:r>
              <a:rPr lang="en-US" altLang="zh-CN" sz="2400" dirty="0">
                <a:latin typeface="Times New Roman" panose="02020603050405020304" pitchFamily="18" charset="0"/>
                <a:ea typeface="楷体_GB2312" pitchFamily="49" charset="-122"/>
              </a:rPr>
              <a:t>P0</a:t>
            </a:r>
            <a:r>
              <a:rPr lang="zh-CN" altLang="en-US" sz="2400" dirty="0">
                <a:latin typeface="Times New Roman" panose="02020603050405020304" pitchFamily="18" charset="0"/>
                <a:ea typeface="楷体_GB2312" pitchFamily="49" charset="-122"/>
              </a:rPr>
              <a:t>的最新活动记录</a:t>
            </a:r>
          </a:p>
          <a:p>
            <a:pPr algn="ctr"/>
            <a:r>
              <a:rPr lang="zh-CN" altLang="en-US" sz="2400" dirty="0">
                <a:latin typeface="Times New Roman" panose="02020603050405020304" pitchFamily="18" charset="0"/>
                <a:ea typeface="楷体_GB2312" pitchFamily="49" charset="-122"/>
              </a:rPr>
              <a:t>的起始地址</a:t>
            </a:r>
          </a:p>
        </p:txBody>
      </p:sp>
      <p:sp>
        <p:nvSpPr>
          <p:cNvPr id="2621452" name="Text Box 12">
            <a:extLst>
              <a:ext uri="{FF2B5EF4-FFF2-40B4-BE49-F238E27FC236}">
                <a16:creationId xmlns:a16="http://schemas.microsoft.com/office/drawing/2014/main" id="{32493E55-4603-6E50-FC67-250967EC70D4}"/>
              </a:ext>
            </a:extLst>
          </p:cNvPr>
          <p:cNvSpPr txBox="1">
            <a:spLocks noChangeArrowheads="1"/>
          </p:cNvSpPr>
          <p:nvPr/>
        </p:nvSpPr>
        <p:spPr bwMode="auto">
          <a:xfrm>
            <a:off x="4476751" y="6162367"/>
            <a:ext cx="206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ltLang="zh-CN" sz="2400">
                <a:latin typeface="Times New Roman" panose="02020603050405020304" pitchFamily="18" charset="0"/>
                <a:ea typeface="楷体_GB2312" pitchFamily="49" charset="-122"/>
              </a:rPr>
              <a:t>P1</a:t>
            </a:r>
            <a:r>
              <a:rPr lang="zh-CN" altLang="en-US" sz="2400">
                <a:latin typeface="Times New Roman" panose="02020603050405020304" pitchFamily="18" charset="0"/>
                <a:ea typeface="楷体_GB2312" pitchFamily="49" charset="-122"/>
              </a:rPr>
              <a:t>的</a:t>
            </a:r>
            <a:r>
              <a:rPr lang="en-US" altLang="zh-CN" sz="2400">
                <a:latin typeface="Times New Roman" panose="02020603050405020304" pitchFamily="18" charset="0"/>
                <a:ea typeface="楷体_GB2312" pitchFamily="49" charset="-122"/>
              </a:rPr>
              <a:t>display</a:t>
            </a:r>
            <a:r>
              <a:rPr lang="zh-CN" altLang="en-US" sz="2400">
                <a:latin typeface="Times New Roman" panose="02020603050405020304" pitchFamily="18" charset="0"/>
                <a:ea typeface="楷体_GB2312" pitchFamily="49" charset="-122"/>
              </a:rPr>
              <a:t>表</a:t>
            </a:r>
          </a:p>
        </p:txBody>
      </p:sp>
      <p:sp>
        <p:nvSpPr>
          <p:cNvPr id="2621453" name="Rectangle 13">
            <a:extLst>
              <a:ext uri="{FF2B5EF4-FFF2-40B4-BE49-F238E27FC236}">
                <a16:creationId xmlns:a16="http://schemas.microsoft.com/office/drawing/2014/main" id="{1C77D748-B76D-94EB-D447-9B20A74FCBCC}"/>
              </a:ext>
            </a:extLst>
          </p:cNvPr>
          <p:cNvSpPr>
            <a:spLocks noChangeArrowheads="1"/>
          </p:cNvSpPr>
          <p:nvPr/>
        </p:nvSpPr>
        <p:spPr bwMode="auto">
          <a:xfrm>
            <a:off x="7392988" y="4479618"/>
            <a:ext cx="2735262" cy="792163"/>
          </a:xfrm>
          <a:prstGeom prst="rect">
            <a:avLst/>
          </a:prstGeom>
          <a:solidFill>
            <a:schemeClr val="accent2">
              <a:lumMod val="60000"/>
              <a:lumOff val="40000"/>
            </a:schemeClr>
          </a:solidFill>
          <a:ln w="12700">
            <a:solidFill>
              <a:schemeClr val="tx1"/>
            </a:solidFill>
            <a:miter lim="800000"/>
            <a:headEnd/>
            <a:tailEnd type="none" w="lg" len="lg"/>
          </a:ln>
        </p:spPr>
        <p:txBody>
          <a:bodyPr wrap="none" anchor="ctr"/>
          <a:lstStyle/>
          <a:p>
            <a:pPr algn="ctr"/>
            <a:r>
              <a:rPr lang="en-US" altLang="zh-CN" sz="2400" dirty="0">
                <a:latin typeface="Times New Roman" panose="02020603050405020304" pitchFamily="18" charset="0"/>
                <a:ea typeface="楷体_GB2312" pitchFamily="49" charset="-122"/>
              </a:rPr>
              <a:t>P0</a:t>
            </a:r>
            <a:r>
              <a:rPr lang="zh-CN" altLang="en-US" sz="2400" dirty="0">
                <a:latin typeface="Times New Roman" panose="02020603050405020304" pitchFamily="18" charset="0"/>
                <a:ea typeface="楷体_GB2312" pitchFamily="49" charset="-122"/>
              </a:rPr>
              <a:t>的最新活动记录</a:t>
            </a:r>
          </a:p>
          <a:p>
            <a:pPr algn="ctr"/>
            <a:r>
              <a:rPr lang="zh-CN" altLang="en-US" sz="2400" dirty="0">
                <a:latin typeface="Times New Roman" panose="02020603050405020304" pitchFamily="18" charset="0"/>
                <a:ea typeface="楷体_GB2312" pitchFamily="49" charset="-122"/>
              </a:rPr>
              <a:t>的起始地址</a:t>
            </a:r>
          </a:p>
        </p:txBody>
      </p:sp>
      <p:sp>
        <p:nvSpPr>
          <p:cNvPr id="2621454" name="Rectangle 14">
            <a:extLst>
              <a:ext uri="{FF2B5EF4-FFF2-40B4-BE49-F238E27FC236}">
                <a16:creationId xmlns:a16="http://schemas.microsoft.com/office/drawing/2014/main" id="{341DFD08-9FA6-04A9-DD59-55708F0C30D9}"/>
              </a:ext>
            </a:extLst>
          </p:cNvPr>
          <p:cNvSpPr>
            <a:spLocks noChangeArrowheads="1"/>
          </p:cNvSpPr>
          <p:nvPr/>
        </p:nvSpPr>
        <p:spPr bwMode="auto">
          <a:xfrm>
            <a:off x="7392988" y="3760481"/>
            <a:ext cx="2735262" cy="719137"/>
          </a:xfrm>
          <a:prstGeom prst="rect">
            <a:avLst/>
          </a:prstGeom>
          <a:solidFill>
            <a:schemeClr val="accent4">
              <a:lumMod val="60000"/>
              <a:lumOff val="40000"/>
            </a:schemeClr>
          </a:solidFill>
          <a:ln w="12700">
            <a:solidFill>
              <a:schemeClr val="tx1"/>
            </a:solidFill>
            <a:miter lim="800000"/>
            <a:headEnd/>
            <a:tailEnd type="none" w="lg" len="lg"/>
          </a:ln>
        </p:spPr>
        <p:txBody>
          <a:bodyPr wrap="none" anchor="ctr"/>
          <a:lstStyle/>
          <a:p>
            <a:pPr algn="ctr"/>
            <a:r>
              <a:rPr lang="en-US" altLang="zh-CN" sz="2400">
                <a:latin typeface="Times New Roman" panose="02020603050405020304" pitchFamily="18" charset="0"/>
                <a:ea typeface="楷体_GB2312" pitchFamily="49" charset="-122"/>
              </a:rPr>
              <a:t>P1</a:t>
            </a:r>
            <a:r>
              <a:rPr lang="zh-CN" altLang="en-US" sz="2400">
                <a:latin typeface="Times New Roman" panose="02020603050405020304" pitchFamily="18" charset="0"/>
                <a:ea typeface="楷体_GB2312" pitchFamily="49" charset="-122"/>
              </a:rPr>
              <a:t>的最新活动记录</a:t>
            </a:r>
          </a:p>
          <a:p>
            <a:pPr algn="ctr"/>
            <a:r>
              <a:rPr lang="zh-CN" altLang="en-US" sz="2400">
                <a:latin typeface="Times New Roman" panose="02020603050405020304" pitchFamily="18" charset="0"/>
                <a:ea typeface="楷体_GB2312" pitchFamily="49" charset="-122"/>
              </a:rPr>
              <a:t>的起始地址</a:t>
            </a:r>
          </a:p>
        </p:txBody>
      </p:sp>
      <p:sp>
        <p:nvSpPr>
          <p:cNvPr id="2621455" name="Rectangle 15">
            <a:extLst>
              <a:ext uri="{FF2B5EF4-FFF2-40B4-BE49-F238E27FC236}">
                <a16:creationId xmlns:a16="http://schemas.microsoft.com/office/drawing/2014/main" id="{6CAA1A06-3469-16B3-04C4-CB24997B550C}"/>
              </a:ext>
            </a:extLst>
          </p:cNvPr>
          <p:cNvSpPr>
            <a:spLocks noChangeArrowheads="1"/>
          </p:cNvSpPr>
          <p:nvPr/>
        </p:nvSpPr>
        <p:spPr bwMode="auto">
          <a:xfrm>
            <a:off x="4081463" y="5271780"/>
            <a:ext cx="2735262" cy="792162"/>
          </a:xfrm>
          <a:prstGeom prst="rect">
            <a:avLst/>
          </a:prstGeom>
          <a:solidFill>
            <a:srgbClr val="FF99FF"/>
          </a:solidFill>
          <a:ln w="12700">
            <a:solidFill>
              <a:schemeClr val="tx1"/>
            </a:solidFill>
            <a:miter lim="800000"/>
            <a:headEnd/>
            <a:tailEnd type="none" w="lg" len="lg"/>
          </a:ln>
        </p:spPr>
        <p:txBody>
          <a:bodyPr wrap="none" anchor="ctr"/>
          <a:lstStyle/>
          <a:p>
            <a:pPr algn="ctr"/>
            <a:r>
              <a:rPr lang="en-US" altLang="zh-CN" sz="2400">
                <a:latin typeface="Times New Roman" panose="02020603050405020304" pitchFamily="18" charset="0"/>
                <a:ea typeface="楷体_GB2312" pitchFamily="49" charset="-122"/>
              </a:rPr>
              <a:t>……</a:t>
            </a:r>
          </a:p>
        </p:txBody>
      </p:sp>
      <p:sp>
        <p:nvSpPr>
          <p:cNvPr id="2621456" name="Rectangle 16">
            <a:extLst>
              <a:ext uri="{FF2B5EF4-FFF2-40B4-BE49-F238E27FC236}">
                <a16:creationId xmlns:a16="http://schemas.microsoft.com/office/drawing/2014/main" id="{5573A63F-DD69-C5B9-6E8E-492194733649}"/>
              </a:ext>
            </a:extLst>
          </p:cNvPr>
          <p:cNvSpPr>
            <a:spLocks noChangeArrowheads="1"/>
          </p:cNvSpPr>
          <p:nvPr/>
        </p:nvSpPr>
        <p:spPr bwMode="auto">
          <a:xfrm>
            <a:off x="7392988" y="5271780"/>
            <a:ext cx="2735262" cy="792162"/>
          </a:xfrm>
          <a:prstGeom prst="rect">
            <a:avLst/>
          </a:prstGeom>
          <a:solidFill>
            <a:srgbClr val="FF99FF"/>
          </a:solidFill>
          <a:ln w="12700">
            <a:solidFill>
              <a:schemeClr val="tx1"/>
            </a:solidFill>
            <a:miter lim="800000"/>
            <a:headEnd/>
            <a:tailEnd type="none" w="lg" len="lg"/>
          </a:ln>
        </p:spPr>
        <p:txBody>
          <a:bodyPr wrap="none" anchor="ctr"/>
          <a:lstStyle/>
          <a:p>
            <a:pPr algn="ctr"/>
            <a:r>
              <a:rPr lang="en-US" altLang="zh-CN" sz="2400">
                <a:latin typeface="Times New Roman" panose="02020603050405020304" pitchFamily="18" charset="0"/>
                <a:ea typeface="楷体_GB2312" pitchFamily="49" charset="-122"/>
              </a:rPr>
              <a:t>……</a:t>
            </a:r>
          </a:p>
        </p:txBody>
      </p:sp>
      <p:sp>
        <p:nvSpPr>
          <p:cNvPr id="2621457" name="Text Box 17">
            <a:extLst>
              <a:ext uri="{FF2B5EF4-FFF2-40B4-BE49-F238E27FC236}">
                <a16:creationId xmlns:a16="http://schemas.microsoft.com/office/drawing/2014/main" id="{0067A1FE-75E7-26DF-9D77-B2530B6BF505}"/>
              </a:ext>
            </a:extLst>
          </p:cNvPr>
          <p:cNvSpPr txBox="1">
            <a:spLocks noChangeArrowheads="1"/>
          </p:cNvSpPr>
          <p:nvPr/>
        </p:nvSpPr>
        <p:spPr bwMode="auto">
          <a:xfrm>
            <a:off x="7716839" y="6162367"/>
            <a:ext cx="206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ltLang="zh-CN" sz="2400">
                <a:latin typeface="Times New Roman" panose="02020603050405020304" pitchFamily="18" charset="0"/>
                <a:ea typeface="楷体_GB2312" pitchFamily="49" charset="-122"/>
              </a:rPr>
              <a:t>P2</a:t>
            </a:r>
            <a:r>
              <a:rPr lang="zh-CN" altLang="en-US" sz="2400">
                <a:latin typeface="Times New Roman" panose="02020603050405020304" pitchFamily="18" charset="0"/>
                <a:ea typeface="楷体_GB2312" pitchFamily="49" charset="-122"/>
              </a:rPr>
              <a:t>的</a:t>
            </a:r>
            <a:r>
              <a:rPr lang="en-US" altLang="zh-CN" sz="2400">
                <a:latin typeface="Times New Roman" panose="02020603050405020304" pitchFamily="18" charset="0"/>
                <a:ea typeface="楷体_GB2312" pitchFamily="49" charset="-122"/>
              </a:rPr>
              <a:t>display</a:t>
            </a:r>
            <a:r>
              <a:rPr lang="zh-CN" altLang="en-US" sz="2400">
                <a:latin typeface="Times New Roman" panose="02020603050405020304" pitchFamily="18" charset="0"/>
                <a:ea typeface="楷体_GB2312" pitchFamily="49" charset="-122"/>
              </a:rPr>
              <a:t>表</a:t>
            </a:r>
          </a:p>
        </p:txBody>
      </p:sp>
      <p:sp>
        <p:nvSpPr>
          <p:cNvPr id="2621458" name="Text Box 18">
            <a:extLst>
              <a:ext uri="{FF2B5EF4-FFF2-40B4-BE49-F238E27FC236}">
                <a16:creationId xmlns:a16="http://schemas.microsoft.com/office/drawing/2014/main" id="{8BE6FAA7-68C6-2416-4437-BF6F925529F0}"/>
              </a:ext>
            </a:extLst>
          </p:cNvPr>
          <p:cNvSpPr txBox="1">
            <a:spLocks noChangeArrowheads="1"/>
          </p:cNvSpPr>
          <p:nvPr/>
        </p:nvSpPr>
        <p:spPr bwMode="auto">
          <a:xfrm>
            <a:off x="4079874" y="1672917"/>
            <a:ext cx="70475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lgn="just"/>
            <a:r>
              <a:rPr lang="zh-CN" altLang="en-US" sz="2400" dirty="0">
                <a:latin typeface="Times New Roman" panose="02020603050405020304" pitchFamily="18" charset="0"/>
                <a:ea typeface="楷体_GB2312" pitchFamily="49" charset="-122"/>
              </a:rPr>
              <a:t>从</a:t>
            </a:r>
            <a:r>
              <a:rPr lang="en-US" altLang="zh-CN" sz="2400" dirty="0">
                <a:latin typeface="Times New Roman" panose="02020603050405020304" pitchFamily="18" charset="0"/>
                <a:ea typeface="楷体_GB2312" pitchFamily="49" charset="-122"/>
              </a:rPr>
              <a:t>P1</a:t>
            </a:r>
            <a:r>
              <a:rPr lang="zh-CN" altLang="en-US" sz="2400" dirty="0">
                <a:latin typeface="Times New Roman" panose="02020603050405020304" pitchFamily="18" charset="0"/>
                <a:ea typeface="楷体_GB2312" pitchFamily="49" charset="-122"/>
              </a:rPr>
              <a:t>的</a:t>
            </a:r>
            <a:r>
              <a:rPr lang="en-US" altLang="zh-CN" sz="2400" dirty="0">
                <a:latin typeface="Times New Roman" panose="02020603050405020304" pitchFamily="18" charset="0"/>
                <a:ea typeface="楷体_GB2312" pitchFamily="49" charset="-122"/>
              </a:rPr>
              <a:t>display</a:t>
            </a:r>
            <a:r>
              <a:rPr lang="zh-CN" altLang="en-US" sz="2400" dirty="0">
                <a:latin typeface="Times New Roman" panose="02020603050405020304" pitchFamily="18" charset="0"/>
                <a:ea typeface="楷体_GB2312" pitchFamily="49" charset="-122"/>
              </a:rPr>
              <a:t>表中自底而上地取过</a:t>
            </a:r>
            <a:r>
              <a:rPr lang="en-US" altLang="zh-CN" sz="2400" i="1" dirty="0">
                <a:latin typeface="Times New Roman" panose="02020603050405020304" pitchFamily="18" charset="0"/>
                <a:ea typeface="楷体_GB2312" pitchFamily="49" charset="-122"/>
              </a:rPr>
              <a:t>l2</a:t>
            </a:r>
            <a:r>
              <a:rPr lang="zh-CN" altLang="en-US" sz="2400" dirty="0">
                <a:latin typeface="Times New Roman" panose="02020603050405020304" pitchFamily="18" charset="0"/>
                <a:ea typeface="楷体_GB2312" pitchFamily="49" charset="-122"/>
              </a:rPr>
              <a:t>个单元（</a:t>
            </a:r>
            <a:r>
              <a:rPr lang="en-US" altLang="zh-CN" sz="2400" i="1" dirty="0">
                <a:latin typeface="Times New Roman" panose="02020603050405020304" pitchFamily="18" charset="0"/>
                <a:ea typeface="楷体_GB2312" pitchFamily="49" charset="-122"/>
              </a:rPr>
              <a:t>l2</a:t>
            </a:r>
            <a:r>
              <a:rPr lang="zh-CN" altLang="en-US" sz="2400" dirty="0">
                <a:latin typeface="Times New Roman" panose="02020603050405020304" pitchFamily="18" charset="0"/>
                <a:ea typeface="楷体_GB2312" pitchFamily="49" charset="-122"/>
              </a:rPr>
              <a:t>为</a:t>
            </a:r>
            <a:r>
              <a:rPr lang="en-US" altLang="zh-CN" sz="2400" dirty="0">
                <a:latin typeface="Times New Roman" panose="02020603050405020304" pitchFamily="18" charset="0"/>
                <a:ea typeface="楷体_GB2312" pitchFamily="49" charset="-122"/>
              </a:rPr>
              <a:t>P2</a:t>
            </a:r>
            <a:r>
              <a:rPr lang="zh-CN" altLang="en-US" sz="2400" dirty="0">
                <a:latin typeface="Times New Roman" panose="02020603050405020304" pitchFamily="18" charset="0"/>
                <a:ea typeface="楷体_GB2312" pitchFamily="49" charset="-122"/>
              </a:rPr>
              <a:t>的层数）再添上进入</a:t>
            </a:r>
            <a:r>
              <a:rPr lang="en-US" altLang="zh-CN" sz="2400" dirty="0">
                <a:latin typeface="Times New Roman" panose="02020603050405020304" pitchFamily="18" charset="0"/>
                <a:ea typeface="楷体_GB2312" pitchFamily="49" charset="-122"/>
              </a:rPr>
              <a:t>P2</a:t>
            </a:r>
            <a:r>
              <a:rPr lang="zh-CN" altLang="en-US" sz="2400" dirty="0">
                <a:latin typeface="Times New Roman" panose="02020603050405020304" pitchFamily="18" charset="0"/>
                <a:ea typeface="楷体_GB2312" pitchFamily="49" charset="-122"/>
              </a:rPr>
              <a:t>后新建立的</a:t>
            </a:r>
            <a:r>
              <a:rPr lang="en-US" altLang="zh-CN" sz="2400" dirty="0">
                <a:latin typeface="Times New Roman" panose="02020603050405020304" pitchFamily="18" charset="0"/>
                <a:ea typeface="楷体_GB2312" pitchFamily="49" charset="-122"/>
              </a:rPr>
              <a:t>SP</a:t>
            </a:r>
            <a:r>
              <a:rPr lang="zh-CN" altLang="en-US" sz="2400" dirty="0">
                <a:latin typeface="Times New Roman" panose="02020603050405020304" pitchFamily="18" charset="0"/>
                <a:ea typeface="楷体_GB2312" pitchFamily="49" charset="-122"/>
              </a:rPr>
              <a:t>值就构成了</a:t>
            </a:r>
            <a:r>
              <a:rPr lang="en-US" altLang="zh-CN" sz="2400" dirty="0">
                <a:latin typeface="Times New Roman" panose="02020603050405020304" pitchFamily="18" charset="0"/>
                <a:ea typeface="楷体_GB2312" pitchFamily="49" charset="-122"/>
              </a:rPr>
              <a:t>P2</a:t>
            </a:r>
            <a:r>
              <a:rPr lang="zh-CN" altLang="en-US" sz="2400" dirty="0">
                <a:latin typeface="Times New Roman" panose="02020603050405020304" pitchFamily="18" charset="0"/>
                <a:ea typeface="楷体_GB2312" pitchFamily="49" charset="-122"/>
              </a:rPr>
              <a:t>的</a:t>
            </a:r>
            <a:r>
              <a:rPr lang="en-US" altLang="zh-CN" sz="2400" dirty="0">
                <a:latin typeface="Times New Roman" panose="02020603050405020304" pitchFamily="18" charset="0"/>
                <a:ea typeface="楷体_GB2312" pitchFamily="49" charset="-122"/>
              </a:rPr>
              <a:t>display</a:t>
            </a:r>
            <a:r>
              <a:rPr lang="zh-CN" altLang="en-US" sz="2400" dirty="0">
                <a:latin typeface="Times New Roman" panose="02020603050405020304" pitchFamily="18" charset="0"/>
                <a:ea typeface="楷体_GB2312" pitchFamily="49" charset="-122"/>
              </a:rPr>
              <a:t>表。</a:t>
            </a:r>
          </a:p>
        </p:txBody>
      </p:sp>
      <p:sp>
        <p:nvSpPr>
          <p:cNvPr id="2621459" name="Rectangle 19">
            <a:extLst>
              <a:ext uri="{FF2B5EF4-FFF2-40B4-BE49-F238E27FC236}">
                <a16:creationId xmlns:a16="http://schemas.microsoft.com/office/drawing/2014/main" id="{4453B2AA-BC99-0C95-7FA9-F502C3B72351}"/>
              </a:ext>
            </a:extLst>
          </p:cNvPr>
          <p:cNvSpPr>
            <a:spLocks noChangeArrowheads="1"/>
          </p:cNvSpPr>
          <p:nvPr/>
        </p:nvSpPr>
        <p:spPr bwMode="auto">
          <a:xfrm>
            <a:off x="7391401" y="3039756"/>
            <a:ext cx="2735263" cy="719137"/>
          </a:xfrm>
          <a:prstGeom prst="rect">
            <a:avLst/>
          </a:prstGeom>
          <a:solidFill>
            <a:schemeClr val="accent6">
              <a:lumMod val="60000"/>
              <a:lumOff val="40000"/>
            </a:schemeClr>
          </a:solidFill>
          <a:ln w="12700">
            <a:solidFill>
              <a:schemeClr val="tx1"/>
            </a:solidFill>
            <a:miter lim="800000"/>
            <a:headEnd/>
            <a:tailEnd type="none" w="lg" len="lg"/>
          </a:ln>
        </p:spPr>
        <p:txBody>
          <a:bodyPr wrap="none" anchor="ctr"/>
          <a:lstStyle/>
          <a:p>
            <a:pPr algn="ctr"/>
            <a:r>
              <a:rPr lang="en-US" altLang="zh-CN" sz="2400" i="1" dirty="0">
                <a:latin typeface="Times New Roman" panose="02020603050405020304" pitchFamily="18" charset="0"/>
                <a:ea typeface="楷体_GB2312" pitchFamily="49" charset="-122"/>
              </a:rPr>
              <a:t>l2</a:t>
            </a:r>
            <a:r>
              <a:rPr lang="en-US" altLang="zh-CN" sz="2400" dirty="0">
                <a:latin typeface="Times New Roman" panose="02020603050405020304" pitchFamily="18" charset="0"/>
                <a:ea typeface="楷体_GB2312" pitchFamily="49" charset="-122"/>
              </a:rPr>
              <a:t>: P2</a:t>
            </a:r>
            <a:r>
              <a:rPr lang="zh-CN" altLang="en-US" sz="2400" dirty="0">
                <a:latin typeface="Times New Roman" panose="02020603050405020304" pitchFamily="18" charset="0"/>
                <a:ea typeface="楷体_GB2312" pitchFamily="49" charset="-122"/>
              </a:rPr>
              <a:t>的最新活动记</a:t>
            </a:r>
          </a:p>
          <a:p>
            <a:pPr algn="ctr"/>
            <a:r>
              <a:rPr lang="zh-CN" altLang="en-US" sz="2400" dirty="0">
                <a:latin typeface="Times New Roman" panose="02020603050405020304" pitchFamily="18" charset="0"/>
                <a:ea typeface="楷体_GB2312" pitchFamily="49" charset="-122"/>
              </a:rPr>
              <a:t>录的起始地址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621452">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621455">
                                            <p:bg/>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621455">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621451">
                                            <p:bg/>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621451">
                                            <p:txEl>
                                              <p:pRg st="0" end="0"/>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621451">
                                            <p:txEl>
                                              <p:pRg st="1" end="1"/>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621450">
                                            <p:bg/>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621450">
                                            <p:txEl>
                                              <p:pRg st="0" end="0"/>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2621450">
                                            <p:txEl>
                                              <p:pRg st="1" end="1"/>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2621457">
                                            <p:txEl>
                                              <p:pRg st="0" end="0"/>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621456">
                                            <p:bg/>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621456">
                                            <p:txEl>
                                              <p:pRg st="0" end="0"/>
                                            </p:txEl>
                                          </p:spTgt>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621453">
                                            <p:bg/>
                                          </p:spTgt>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2621453">
                                            <p:txEl>
                                              <p:pRg st="0" end="0"/>
                                            </p:txEl>
                                          </p:spTgt>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2621453">
                                            <p:txEl>
                                              <p:pRg st="1" end="1"/>
                                            </p:txEl>
                                          </p:spTgt>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621454">
                                            <p:bg/>
                                          </p:spTgt>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2621454">
                                            <p:txEl>
                                              <p:pRg st="0" end="0"/>
                                            </p:txEl>
                                          </p:spTgt>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2621454">
                                            <p:txEl>
                                              <p:pRg st="1" end="1"/>
                                            </p:txEl>
                                          </p:spTgt>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2621459">
                                            <p:bg/>
                                          </p:spTgt>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2621459">
                                            <p:txEl>
                                              <p:pRg st="0" end="0"/>
                                            </p:txEl>
                                          </p:spTgt>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2621459">
                                            <p:txEl>
                                              <p:pRg st="1" end="1"/>
                                            </p:txEl>
                                          </p:spTgt>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621458">
                                            <p:txEl>
                                              <p:pRg st="0" end="0"/>
                                            </p:txEl>
                                          </p:spTgt>
                                        </p:tgtEl>
                                        <p:attrNameLst>
                                          <p:attrName>style.visibility</p:attrName>
                                        </p:attrNameLst>
                                      </p:cBhvr>
                                      <p:to>
                                        <p:strVal val="visible"/>
                                      </p:to>
                                    </p:set>
                                    <p:animEffect transition="in" filter="blinds(horizontal)">
                                      <p:cBhvr>
                                        <p:cTn id="96" dur="500"/>
                                        <p:tgtEl>
                                          <p:spTgt spid="26214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50" grpId="0" build="p" animBg="1" autoUpdateAnimBg="0"/>
      <p:bldP spid="2621451" grpId="0" build="p" animBg="1" autoUpdateAnimBg="0"/>
      <p:bldP spid="2621452" grpId="0" build="p" autoUpdateAnimBg="0"/>
      <p:bldP spid="2621453" grpId="0" build="p" animBg="1" autoUpdateAnimBg="0"/>
      <p:bldP spid="2621454" grpId="0" build="p" animBg="1" autoUpdateAnimBg="0"/>
      <p:bldP spid="2621455" grpId="0" build="p" animBg="1" autoUpdateAnimBg="0"/>
      <p:bldP spid="2621456" grpId="0" build="p" animBg="1" autoUpdateAnimBg="0"/>
      <p:bldP spid="2621457" grpId="0" build="p" autoUpdateAnimBg="0"/>
      <p:bldP spid="2621458" grpId="0" build="p" autoUpdateAnimBg="0"/>
      <p:bldP spid="2621459" grpId="0" build="p"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18369D-C45A-F38D-E245-C80F98C88E37}"/>
              </a:ext>
            </a:extLst>
          </p:cNvPr>
          <p:cNvSpPr>
            <a:spLocks noGrp="1"/>
          </p:cNvSpPr>
          <p:nvPr>
            <p:ph type="title"/>
          </p:nvPr>
        </p:nvSpPr>
        <p:spPr/>
        <p:txBody>
          <a:bodyPr/>
          <a:lstStyle/>
          <a:p>
            <a:endParaRPr lang="zh-CN" altLang="en-US"/>
          </a:p>
        </p:txBody>
      </p:sp>
      <p:sp>
        <p:nvSpPr>
          <p:cNvPr id="20" name="日期占位符 3">
            <a:extLst>
              <a:ext uri="{FF2B5EF4-FFF2-40B4-BE49-F238E27FC236}">
                <a16:creationId xmlns:a16="http://schemas.microsoft.com/office/drawing/2014/main" id="{A874FB71-A9BC-ABD7-6014-B7F33D311FC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D0631B7-6359-48E3-A765-A7B57D9FC27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5410" name="灯片编号占位符 5">
            <a:extLst>
              <a:ext uri="{FF2B5EF4-FFF2-40B4-BE49-F238E27FC236}">
                <a16:creationId xmlns:a16="http://schemas.microsoft.com/office/drawing/2014/main" id="{2E7DB2EE-3B24-28F9-F3EC-00C4C6CA76B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5C56057F-50CE-4900-AB57-64EED555C680}" type="slidenum">
              <a:rPr lang="en-US" altLang="zh-CN">
                <a:latin typeface="Arial" panose="020B0604020202020204" pitchFamily="34" charset="0"/>
              </a:rPr>
              <a:pPr/>
              <a:t>85</a:t>
            </a:fld>
            <a:endParaRPr lang="en-US" altLang="zh-CN">
              <a:latin typeface="Arial" panose="020B0604020202020204" pitchFamily="34" charset="0"/>
            </a:endParaRPr>
          </a:p>
        </p:txBody>
      </p:sp>
      <p:sp>
        <p:nvSpPr>
          <p:cNvPr id="145411" name="Rectangle 2">
            <a:extLst>
              <a:ext uri="{FF2B5EF4-FFF2-40B4-BE49-F238E27FC236}">
                <a16:creationId xmlns:a16="http://schemas.microsoft.com/office/drawing/2014/main" id="{E9408A79-E1DA-0240-A51C-479BD5E0D284}"/>
              </a:ext>
            </a:extLst>
          </p:cNvPr>
          <p:cNvSpPr>
            <a:spLocks noGrp="1" noChangeArrowheads="1"/>
          </p:cNvSpPr>
          <p:nvPr>
            <p:ph type="body" sz="quarter" idx="13"/>
          </p:nvPr>
        </p:nvSpPr>
        <p:spPr>
          <a:xfrm>
            <a:off x="1064596" y="874849"/>
            <a:ext cx="9783916" cy="4123276"/>
          </a:xfrm>
        </p:spPr>
        <p:txBody>
          <a:bodyPr/>
          <a:lstStyle/>
          <a:p>
            <a:r>
              <a:rPr lang="zh-CN" altLang="en-US" noProof="1">
                <a:latin typeface="Times New Roman" panose="02020603050405020304" pitchFamily="18" charset="0"/>
              </a:rPr>
              <a:t>问题：</a:t>
            </a:r>
            <a:r>
              <a:rPr lang="zh-CN" altLang="en-US" dirty="0">
                <a:latin typeface="Times New Roman" panose="02020603050405020304" pitchFamily="18" charset="0"/>
              </a:rPr>
              <a:t>当过程</a:t>
            </a:r>
            <a:r>
              <a:rPr lang="en-US" altLang="zh-CN" dirty="0">
                <a:latin typeface="Times New Roman" panose="02020603050405020304" pitchFamily="18" charset="0"/>
              </a:rPr>
              <a:t>P1</a:t>
            </a:r>
            <a:r>
              <a:rPr lang="zh-CN" altLang="en-US" dirty="0">
                <a:latin typeface="Times New Roman" panose="02020603050405020304" pitchFamily="18" charset="0"/>
              </a:rPr>
              <a:t>调用过程</a:t>
            </a:r>
            <a:r>
              <a:rPr lang="en-US" altLang="zh-CN" dirty="0">
                <a:latin typeface="Times New Roman" panose="02020603050405020304" pitchFamily="18" charset="0"/>
              </a:rPr>
              <a:t>P2</a:t>
            </a:r>
            <a:r>
              <a:rPr lang="zh-CN" altLang="en-US" dirty="0">
                <a:latin typeface="Times New Roman" panose="02020603050405020304" pitchFamily="18" charset="0"/>
              </a:rPr>
              <a:t>而进入</a:t>
            </a:r>
            <a:r>
              <a:rPr lang="en-US" altLang="zh-CN" dirty="0">
                <a:latin typeface="Times New Roman" panose="02020603050405020304" pitchFamily="18" charset="0"/>
              </a:rPr>
              <a:t>P2</a:t>
            </a:r>
            <a:r>
              <a:rPr lang="zh-CN" altLang="en-US" dirty="0">
                <a:latin typeface="Times New Roman" panose="02020603050405020304" pitchFamily="18" charset="0"/>
              </a:rPr>
              <a:t>后，</a:t>
            </a:r>
            <a:r>
              <a:rPr lang="en-US" altLang="zh-CN" dirty="0">
                <a:latin typeface="Times New Roman" panose="02020603050405020304" pitchFamily="18" charset="0"/>
              </a:rPr>
              <a:t>P2</a:t>
            </a:r>
            <a:r>
              <a:rPr lang="zh-CN" altLang="en-US" dirty="0">
                <a:latin typeface="Times New Roman" panose="02020603050405020304" pitchFamily="18" charset="0"/>
              </a:rPr>
              <a:t>应如何建立起自己的</a:t>
            </a:r>
            <a:r>
              <a:rPr lang="en-US" altLang="zh-CN" dirty="0">
                <a:latin typeface="Times New Roman" panose="02020603050405020304" pitchFamily="18" charset="0"/>
              </a:rPr>
              <a:t>display</a:t>
            </a:r>
            <a:r>
              <a:rPr lang="zh-CN" altLang="en-US" dirty="0">
                <a:latin typeface="Times New Roman" panose="02020603050405020304" pitchFamily="18" charset="0"/>
              </a:rPr>
              <a:t>表？</a:t>
            </a:r>
          </a:p>
        </p:txBody>
      </p:sp>
      <p:grpSp>
        <p:nvGrpSpPr>
          <p:cNvPr id="2" name="Group 3">
            <a:extLst>
              <a:ext uri="{FF2B5EF4-FFF2-40B4-BE49-F238E27FC236}">
                <a16:creationId xmlns:a16="http://schemas.microsoft.com/office/drawing/2014/main" id="{1E668F60-FDBF-ADCB-7126-092422EBB794}"/>
              </a:ext>
            </a:extLst>
          </p:cNvPr>
          <p:cNvGrpSpPr>
            <a:grpSpLocks/>
          </p:cNvGrpSpPr>
          <p:nvPr/>
        </p:nvGrpSpPr>
        <p:grpSpPr bwMode="auto">
          <a:xfrm>
            <a:off x="1462904" y="2717007"/>
            <a:ext cx="1676400" cy="2362200"/>
            <a:chOff x="2928" y="1344"/>
            <a:chExt cx="1145" cy="1632"/>
          </a:xfrm>
        </p:grpSpPr>
        <p:sp>
          <p:nvSpPr>
            <p:cNvPr id="145413" name="Freeform 4">
              <a:extLst>
                <a:ext uri="{FF2B5EF4-FFF2-40B4-BE49-F238E27FC236}">
                  <a16:creationId xmlns:a16="http://schemas.microsoft.com/office/drawing/2014/main" id="{5E861B27-76DD-DA00-4C8C-3D4B5348E387}"/>
                </a:ext>
              </a:extLst>
            </p:cNvPr>
            <p:cNvSpPr>
              <a:spLocks noChangeArrowheads="1"/>
            </p:cNvSpPr>
            <p:nvPr/>
          </p:nvSpPr>
          <p:spPr bwMode="auto">
            <a:xfrm>
              <a:off x="2928" y="1536"/>
              <a:ext cx="624" cy="1440"/>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5414" name="Freeform 5">
              <a:extLst>
                <a:ext uri="{FF2B5EF4-FFF2-40B4-BE49-F238E27FC236}">
                  <a16:creationId xmlns:a16="http://schemas.microsoft.com/office/drawing/2014/main" id="{DFAF9CEC-B7C0-C809-0C72-6640FFBA628E}"/>
                </a:ext>
              </a:extLst>
            </p:cNvPr>
            <p:cNvSpPr>
              <a:spLocks noChangeArrowheads="1"/>
            </p:cNvSpPr>
            <p:nvPr/>
          </p:nvSpPr>
          <p:spPr bwMode="auto">
            <a:xfrm>
              <a:off x="3050" y="1758"/>
              <a:ext cx="310" cy="1074"/>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5415" name="Freeform 6">
              <a:extLst>
                <a:ext uri="{FF2B5EF4-FFF2-40B4-BE49-F238E27FC236}">
                  <a16:creationId xmlns:a16="http://schemas.microsoft.com/office/drawing/2014/main" id="{1C6AC207-4273-9A59-AD1F-1D46B289F0C1}"/>
                </a:ext>
              </a:extLst>
            </p:cNvPr>
            <p:cNvSpPr>
              <a:spLocks noChangeArrowheads="1"/>
            </p:cNvSpPr>
            <p:nvPr/>
          </p:nvSpPr>
          <p:spPr bwMode="auto">
            <a:xfrm>
              <a:off x="3120" y="2112"/>
              <a:ext cx="144" cy="631"/>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dirty="0">
                <a:latin typeface="Times New Roman" panose="02020603050405020304" pitchFamily="18" charset="0"/>
                <a:ea typeface="宋体" panose="02010600030101010101" pitchFamily="2" charset="-122"/>
              </a:endParaRPr>
            </a:p>
          </p:txBody>
        </p:sp>
        <p:sp>
          <p:nvSpPr>
            <p:cNvPr id="145416" name="Rectangle 7">
              <a:extLst>
                <a:ext uri="{FF2B5EF4-FFF2-40B4-BE49-F238E27FC236}">
                  <a16:creationId xmlns:a16="http://schemas.microsoft.com/office/drawing/2014/main" id="{0AA427DB-2817-2DB1-6992-6D2537C8806F}"/>
                </a:ext>
              </a:extLst>
            </p:cNvPr>
            <p:cNvSpPr>
              <a:spLocks noChangeArrowheads="1"/>
            </p:cNvSpPr>
            <p:nvPr/>
          </p:nvSpPr>
          <p:spPr bwMode="auto">
            <a:xfrm>
              <a:off x="3504" y="1344"/>
              <a:ext cx="56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楷体_GB2312" pitchFamily="49" charset="-122"/>
                </a:rPr>
                <a:t>P0</a:t>
              </a:r>
              <a:endParaRPr lang="en-US" altLang="zh-CN" sz="2400" b="1">
                <a:latin typeface="Times New Roman" panose="02020603050405020304" pitchFamily="18" charset="0"/>
                <a:ea typeface="楷体_GB2312" pitchFamily="49" charset="-122"/>
              </a:endParaRPr>
            </a:p>
          </p:txBody>
        </p:sp>
        <p:sp>
          <p:nvSpPr>
            <p:cNvPr id="145417" name="Rectangle 8">
              <a:extLst>
                <a:ext uri="{FF2B5EF4-FFF2-40B4-BE49-F238E27FC236}">
                  <a16:creationId xmlns:a16="http://schemas.microsoft.com/office/drawing/2014/main" id="{C282F0A5-61AF-57B0-9106-60CC3476CEB4}"/>
                </a:ext>
              </a:extLst>
            </p:cNvPr>
            <p:cNvSpPr>
              <a:spLocks noChangeArrowheads="1"/>
            </p:cNvSpPr>
            <p:nvPr/>
          </p:nvSpPr>
          <p:spPr bwMode="auto">
            <a:xfrm>
              <a:off x="3216" y="1968"/>
              <a:ext cx="5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楷体_GB2312" pitchFamily="49" charset="-122"/>
                </a:rPr>
                <a:t>P1</a:t>
              </a:r>
              <a:endParaRPr lang="en-US" altLang="zh-CN" sz="2400" b="1">
                <a:latin typeface="Times New Roman" panose="02020603050405020304" pitchFamily="18" charset="0"/>
                <a:ea typeface="楷体_GB2312" pitchFamily="49" charset="-122"/>
              </a:endParaRPr>
            </a:p>
          </p:txBody>
        </p:sp>
        <p:sp>
          <p:nvSpPr>
            <p:cNvPr id="145418" name="Rectangle 9">
              <a:extLst>
                <a:ext uri="{FF2B5EF4-FFF2-40B4-BE49-F238E27FC236}">
                  <a16:creationId xmlns:a16="http://schemas.microsoft.com/office/drawing/2014/main" id="{89F370CA-6BC9-A67F-1552-C2AFC2D1D9BE}"/>
                </a:ext>
              </a:extLst>
            </p:cNvPr>
            <p:cNvSpPr>
              <a:spLocks noChangeArrowheads="1"/>
            </p:cNvSpPr>
            <p:nvPr/>
          </p:nvSpPr>
          <p:spPr bwMode="auto">
            <a:xfrm>
              <a:off x="3312" y="1632"/>
              <a:ext cx="56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dirty="0">
                  <a:latin typeface="Times New Roman" panose="02020603050405020304" pitchFamily="18" charset="0"/>
                  <a:ea typeface="楷体_GB2312" pitchFamily="49" charset="-122"/>
                </a:rPr>
                <a:t>P2</a:t>
              </a:r>
              <a:endParaRPr lang="en-US" altLang="zh-CN" sz="2400" b="1" dirty="0">
                <a:latin typeface="Times New Roman" panose="02020603050405020304" pitchFamily="18" charset="0"/>
                <a:ea typeface="楷体_GB2312" pitchFamily="49" charset="-122"/>
              </a:endParaRPr>
            </a:p>
          </p:txBody>
        </p:sp>
      </p:grpSp>
      <p:sp>
        <p:nvSpPr>
          <p:cNvPr id="2622474" name="Rectangle 10">
            <a:extLst>
              <a:ext uri="{FF2B5EF4-FFF2-40B4-BE49-F238E27FC236}">
                <a16:creationId xmlns:a16="http://schemas.microsoft.com/office/drawing/2014/main" id="{68E39B68-B048-615E-A351-E9C59F537152}"/>
              </a:ext>
            </a:extLst>
          </p:cNvPr>
          <p:cNvSpPr>
            <a:spLocks noChangeArrowheads="1"/>
          </p:cNvSpPr>
          <p:nvPr/>
        </p:nvSpPr>
        <p:spPr bwMode="auto">
          <a:xfrm>
            <a:off x="4079876" y="2959857"/>
            <a:ext cx="2735263" cy="719137"/>
          </a:xfrm>
          <a:prstGeom prst="rect">
            <a:avLst/>
          </a:prstGeom>
          <a:solidFill>
            <a:schemeClr val="accent4">
              <a:lumMod val="60000"/>
              <a:lumOff val="40000"/>
            </a:schemeClr>
          </a:solidFill>
          <a:ln w="12700">
            <a:solidFill>
              <a:schemeClr val="tx1"/>
            </a:solidFill>
            <a:miter lim="800000"/>
            <a:headEnd/>
            <a:tailEnd type="none" w="lg" len="lg"/>
          </a:ln>
        </p:spPr>
        <p:txBody>
          <a:bodyPr wrap="none" anchor="ctr"/>
          <a:lstStyle/>
          <a:p>
            <a:pPr algn="ctr"/>
            <a:r>
              <a:rPr lang="en-US" altLang="zh-CN" sz="2400" dirty="0">
                <a:latin typeface="Times New Roman" panose="02020603050405020304" pitchFamily="18" charset="0"/>
                <a:ea typeface="楷体_GB2312" pitchFamily="49" charset="-122"/>
              </a:rPr>
              <a:t>P1</a:t>
            </a:r>
            <a:r>
              <a:rPr lang="zh-CN" altLang="en-US" sz="2400" dirty="0">
                <a:latin typeface="Times New Roman" panose="02020603050405020304" pitchFamily="18" charset="0"/>
                <a:ea typeface="楷体_GB2312" pitchFamily="49" charset="-122"/>
              </a:rPr>
              <a:t>的最新活动记录</a:t>
            </a:r>
          </a:p>
          <a:p>
            <a:pPr algn="ctr"/>
            <a:r>
              <a:rPr lang="zh-CN" altLang="en-US" sz="2400" dirty="0">
                <a:latin typeface="Times New Roman" panose="02020603050405020304" pitchFamily="18" charset="0"/>
                <a:ea typeface="楷体_GB2312" pitchFamily="49" charset="-122"/>
              </a:rPr>
              <a:t>的起始地址</a:t>
            </a:r>
          </a:p>
        </p:txBody>
      </p:sp>
      <p:sp>
        <p:nvSpPr>
          <p:cNvPr id="2622475" name="Rectangle 11">
            <a:extLst>
              <a:ext uri="{FF2B5EF4-FFF2-40B4-BE49-F238E27FC236}">
                <a16:creationId xmlns:a16="http://schemas.microsoft.com/office/drawing/2014/main" id="{862626ED-3FF6-3D20-2EA2-DBF8882DB046}"/>
              </a:ext>
            </a:extLst>
          </p:cNvPr>
          <p:cNvSpPr>
            <a:spLocks noChangeArrowheads="1"/>
          </p:cNvSpPr>
          <p:nvPr/>
        </p:nvSpPr>
        <p:spPr bwMode="auto">
          <a:xfrm>
            <a:off x="4081463" y="4399719"/>
            <a:ext cx="2735262" cy="792163"/>
          </a:xfrm>
          <a:prstGeom prst="rect">
            <a:avLst/>
          </a:prstGeom>
          <a:solidFill>
            <a:schemeClr val="accent2">
              <a:lumMod val="60000"/>
              <a:lumOff val="40000"/>
            </a:schemeClr>
          </a:solidFill>
          <a:ln w="12700">
            <a:solidFill>
              <a:schemeClr val="tx1"/>
            </a:solidFill>
            <a:miter lim="800000"/>
            <a:headEnd/>
            <a:tailEnd type="none" w="lg" len="lg"/>
          </a:ln>
        </p:spPr>
        <p:txBody>
          <a:bodyPr wrap="none" anchor="ctr"/>
          <a:lstStyle/>
          <a:p>
            <a:pPr algn="ctr"/>
            <a:r>
              <a:rPr lang="en-US" altLang="zh-CN" sz="2400" dirty="0">
                <a:latin typeface="Times New Roman" panose="02020603050405020304" pitchFamily="18" charset="0"/>
                <a:ea typeface="楷体_GB2312" pitchFamily="49" charset="-122"/>
              </a:rPr>
              <a:t>P0</a:t>
            </a:r>
            <a:r>
              <a:rPr lang="zh-CN" altLang="en-US" sz="2400" dirty="0">
                <a:latin typeface="Times New Roman" panose="02020603050405020304" pitchFamily="18" charset="0"/>
                <a:ea typeface="楷体_GB2312" pitchFamily="49" charset="-122"/>
              </a:rPr>
              <a:t>的最新活动记录</a:t>
            </a:r>
          </a:p>
          <a:p>
            <a:pPr algn="ctr"/>
            <a:r>
              <a:rPr lang="zh-CN" altLang="en-US" sz="2400" dirty="0">
                <a:latin typeface="Times New Roman" panose="02020603050405020304" pitchFamily="18" charset="0"/>
                <a:ea typeface="楷体_GB2312" pitchFamily="49" charset="-122"/>
              </a:rPr>
              <a:t>的起始地址</a:t>
            </a:r>
          </a:p>
        </p:txBody>
      </p:sp>
      <p:sp>
        <p:nvSpPr>
          <p:cNvPr id="2622476" name="Text Box 12">
            <a:extLst>
              <a:ext uri="{FF2B5EF4-FFF2-40B4-BE49-F238E27FC236}">
                <a16:creationId xmlns:a16="http://schemas.microsoft.com/office/drawing/2014/main" id="{873C3B70-5506-9518-D12C-55F75B644993}"/>
              </a:ext>
            </a:extLst>
          </p:cNvPr>
          <p:cNvSpPr txBox="1">
            <a:spLocks noChangeArrowheads="1"/>
          </p:cNvSpPr>
          <p:nvPr/>
        </p:nvSpPr>
        <p:spPr bwMode="auto">
          <a:xfrm>
            <a:off x="4476751" y="6082468"/>
            <a:ext cx="206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ltLang="zh-CN" sz="2400">
                <a:latin typeface="Times New Roman" panose="02020603050405020304" pitchFamily="18" charset="0"/>
                <a:ea typeface="楷体_GB2312" pitchFamily="49" charset="-122"/>
              </a:rPr>
              <a:t>P1</a:t>
            </a:r>
            <a:r>
              <a:rPr lang="zh-CN" altLang="en-US" sz="2400">
                <a:latin typeface="Times New Roman" panose="02020603050405020304" pitchFamily="18" charset="0"/>
                <a:ea typeface="楷体_GB2312" pitchFamily="49" charset="-122"/>
              </a:rPr>
              <a:t>的</a:t>
            </a:r>
            <a:r>
              <a:rPr lang="en-US" altLang="zh-CN" sz="2400">
                <a:latin typeface="Times New Roman" panose="02020603050405020304" pitchFamily="18" charset="0"/>
                <a:ea typeface="楷体_GB2312" pitchFamily="49" charset="-122"/>
              </a:rPr>
              <a:t>display</a:t>
            </a:r>
            <a:r>
              <a:rPr lang="zh-CN" altLang="en-US" sz="2400">
                <a:latin typeface="Times New Roman" panose="02020603050405020304" pitchFamily="18" charset="0"/>
                <a:ea typeface="楷体_GB2312" pitchFamily="49" charset="-122"/>
              </a:rPr>
              <a:t>表</a:t>
            </a:r>
          </a:p>
        </p:txBody>
      </p:sp>
      <p:sp>
        <p:nvSpPr>
          <p:cNvPr id="2622477" name="Rectangle 13">
            <a:extLst>
              <a:ext uri="{FF2B5EF4-FFF2-40B4-BE49-F238E27FC236}">
                <a16:creationId xmlns:a16="http://schemas.microsoft.com/office/drawing/2014/main" id="{F9352419-7411-ADBD-45F9-5570B33868EC}"/>
              </a:ext>
            </a:extLst>
          </p:cNvPr>
          <p:cNvSpPr>
            <a:spLocks noChangeArrowheads="1"/>
          </p:cNvSpPr>
          <p:nvPr/>
        </p:nvSpPr>
        <p:spPr bwMode="auto">
          <a:xfrm>
            <a:off x="7392988" y="4382135"/>
            <a:ext cx="2735262" cy="792163"/>
          </a:xfrm>
          <a:prstGeom prst="rect">
            <a:avLst/>
          </a:prstGeom>
          <a:solidFill>
            <a:schemeClr val="accent2">
              <a:lumMod val="60000"/>
              <a:lumOff val="40000"/>
            </a:schemeClr>
          </a:solidFill>
          <a:ln w="12700">
            <a:solidFill>
              <a:schemeClr val="tx1"/>
            </a:solidFill>
            <a:miter lim="800000"/>
            <a:headEnd/>
            <a:tailEnd type="none" w="lg" len="lg"/>
          </a:ln>
        </p:spPr>
        <p:txBody>
          <a:bodyPr wrap="none" anchor="ctr"/>
          <a:lstStyle/>
          <a:p>
            <a:pPr algn="ctr"/>
            <a:r>
              <a:rPr lang="en-US" altLang="zh-CN" sz="2400">
                <a:latin typeface="Times New Roman" panose="02020603050405020304" pitchFamily="18" charset="0"/>
                <a:ea typeface="楷体_GB2312" pitchFamily="49" charset="-122"/>
              </a:rPr>
              <a:t>P0</a:t>
            </a:r>
            <a:r>
              <a:rPr lang="zh-CN" altLang="en-US" sz="2400">
                <a:latin typeface="Times New Roman" panose="02020603050405020304" pitchFamily="18" charset="0"/>
                <a:ea typeface="楷体_GB2312" pitchFamily="49" charset="-122"/>
              </a:rPr>
              <a:t>的最新活动记录</a:t>
            </a:r>
          </a:p>
          <a:p>
            <a:pPr algn="ctr"/>
            <a:r>
              <a:rPr lang="zh-CN" altLang="en-US" sz="2400">
                <a:latin typeface="Times New Roman" panose="02020603050405020304" pitchFamily="18" charset="0"/>
                <a:ea typeface="楷体_GB2312" pitchFamily="49" charset="-122"/>
              </a:rPr>
              <a:t>的起始地址</a:t>
            </a:r>
          </a:p>
        </p:txBody>
      </p:sp>
      <p:sp>
        <p:nvSpPr>
          <p:cNvPr id="2622478" name="Rectangle 14">
            <a:extLst>
              <a:ext uri="{FF2B5EF4-FFF2-40B4-BE49-F238E27FC236}">
                <a16:creationId xmlns:a16="http://schemas.microsoft.com/office/drawing/2014/main" id="{D450682E-0DA8-11BB-8D9E-6FB8EC6A8FD2}"/>
              </a:ext>
            </a:extLst>
          </p:cNvPr>
          <p:cNvSpPr>
            <a:spLocks noChangeArrowheads="1"/>
          </p:cNvSpPr>
          <p:nvPr/>
        </p:nvSpPr>
        <p:spPr bwMode="auto">
          <a:xfrm>
            <a:off x="4081463" y="5191881"/>
            <a:ext cx="2735262" cy="792162"/>
          </a:xfrm>
          <a:prstGeom prst="rect">
            <a:avLst/>
          </a:prstGeom>
          <a:solidFill>
            <a:srgbClr val="FF99FF"/>
          </a:solidFill>
          <a:ln w="12700">
            <a:solidFill>
              <a:schemeClr val="tx1"/>
            </a:solidFill>
            <a:miter lim="800000"/>
            <a:headEnd/>
            <a:tailEnd type="none" w="lg" len="lg"/>
          </a:ln>
        </p:spPr>
        <p:txBody>
          <a:bodyPr wrap="none" anchor="ctr"/>
          <a:lstStyle/>
          <a:p>
            <a:pPr algn="ctr"/>
            <a:r>
              <a:rPr lang="en-US" altLang="zh-CN" sz="2400">
                <a:latin typeface="Times New Roman" panose="02020603050405020304" pitchFamily="18" charset="0"/>
                <a:ea typeface="楷体_GB2312" pitchFamily="49" charset="-122"/>
              </a:rPr>
              <a:t>……</a:t>
            </a:r>
          </a:p>
        </p:txBody>
      </p:sp>
      <p:sp>
        <p:nvSpPr>
          <p:cNvPr id="2622479" name="Rectangle 15">
            <a:extLst>
              <a:ext uri="{FF2B5EF4-FFF2-40B4-BE49-F238E27FC236}">
                <a16:creationId xmlns:a16="http://schemas.microsoft.com/office/drawing/2014/main" id="{E13BB1B6-54B3-5E59-1935-48CDB1E86D28}"/>
              </a:ext>
            </a:extLst>
          </p:cNvPr>
          <p:cNvSpPr>
            <a:spLocks noChangeArrowheads="1"/>
          </p:cNvSpPr>
          <p:nvPr/>
        </p:nvSpPr>
        <p:spPr bwMode="auto">
          <a:xfrm>
            <a:off x="7392988" y="5174297"/>
            <a:ext cx="2735262" cy="792162"/>
          </a:xfrm>
          <a:prstGeom prst="rect">
            <a:avLst/>
          </a:prstGeom>
          <a:solidFill>
            <a:srgbClr val="FF99FF"/>
          </a:solidFill>
          <a:ln w="12700">
            <a:solidFill>
              <a:schemeClr val="tx1"/>
            </a:solidFill>
            <a:miter lim="800000"/>
            <a:headEnd/>
            <a:tailEnd type="none" w="lg" len="lg"/>
          </a:ln>
        </p:spPr>
        <p:txBody>
          <a:bodyPr wrap="none" anchor="ctr"/>
          <a:lstStyle/>
          <a:p>
            <a:pPr algn="ctr"/>
            <a:r>
              <a:rPr lang="en-US" altLang="zh-CN" sz="2400">
                <a:latin typeface="Times New Roman" panose="02020603050405020304" pitchFamily="18" charset="0"/>
                <a:ea typeface="楷体_GB2312" pitchFamily="49" charset="-122"/>
              </a:rPr>
              <a:t>……</a:t>
            </a:r>
          </a:p>
        </p:txBody>
      </p:sp>
      <p:sp>
        <p:nvSpPr>
          <p:cNvPr id="2622480" name="Text Box 16">
            <a:extLst>
              <a:ext uri="{FF2B5EF4-FFF2-40B4-BE49-F238E27FC236}">
                <a16:creationId xmlns:a16="http://schemas.microsoft.com/office/drawing/2014/main" id="{0196A370-38A8-8AAA-92D3-1F66B09785B8}"/>
              </a:ext>
            </a:extLst>
          </p:cNvPr>
          <p:cNvSpPr txBox="1">
            <a:spLocks noChangeArrowheads="1"/>
          </p:cNvSpPr>
          <p:nvPr/>
        </p:nvSpPr>
        <p:spPr bwMode="auto">
          <a:xfrm>
            <a:off x="7716839" y="6082468"/>
            <a:ext cx="206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ltLang="zh-CN" sz="2400">
                <a:latin typeface="Times New Roman" panose="02020603050405020304" pitchFamily="18" charset="0"/>
                <a:ea typeface="楷体_GB2312" pitchFamily="49" charset="-122"/>
              </a:rPr>
              <a:t>P2</a:t>
            </a:r>
            <a:r>
              <a:rPr lang="zh-CN" altLang="en-US" sz="2400">
                <a:latin typeface="Times New Roman" panose="02020603050405020304" pitchFamily="18" charset="0"/>
                <a:ea typeface="楷体_GB2312" pitchFamily="49" charset="-122"/>
              </a:rPr>
              <a:t>的</a:t>
            </a:r>
            <a:r>
              <a:rPr lang="en-US" altLang="zh-CN" sz="2400">
                <a:latin typeface="Times New Roman" panose="02020603050405020304" pitchFamily="18" charset="0"/>
                <a:ea typeface="楷体_GB2312" pitchFamily="49" charset="-122"/>
              </a:rPr>
              <a:t>display</a:t>
            </a:r>
            <a:r>
              <a:rPr lang="zh-CN" altLang="en-US" sz="2400">
                <a:latin typeface="Times New Roman" panose="02020603050405020304" pitchFamily="18" charset="0"/>
                <a:ea typeface="楷体_GB2312" pitchFamily="49" charset="-122"/>
              </a:rPr>
              <a:t>表</a:t>
            </a:r>
          </a:p>
        </p:txBody>
      </p:sp>
      <p:sp>
        <p:nvSpPr>
          <p:cNvPr id="2622481" name="Text Box 17">
            <a:extLst>
              <a:ext uri="{FF2B5EF4-FFF2-40B4-BE49-F238E27FC236}">
                <a16:creationId xmlns:a16="http://schemas.microsoft.com/office/drawing/2014/main" id="{958FD3E7-7C2F-028B-31BD-9DF65BBB06B7}"/>
              </a:ext>
            </a:extLst>
          </p:cNvPr>
          <p:cNvSpPr txBox="1">
            <a:spLocks noChangeArrowheads="1"/>
          </p:cNvSpPr>
          <p:nvPr/>
        </p:nvSpPr>
        <p:spPr bwMode="auto">
          <a:xfrm>
            <a:off x="4079875" y="1593018"/>
            <a:ext cx="704753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lgn="just"/>
            <a:r>
              <a:rPr lang="zh-CN" altLang="en-US" sz="2400" dirty="0">
                <a:latin typeface="Times New Roman" panose="02020603050405020304" pitchFamily="18" charset="0"/>
                <a:ea typeface="楷体_GB2312" pitchFamily="49" charset="-122"/>
              </a:rPr>
              <a:t>从</a:t>
            </a:r>
            <a:r>
              <a:rPr lang="en-US" altLang="zh-CN" sz="2400" dirty="0">
                <a:latin typeface="Times New Roman" panose="02020603050405020304" pitchFamily="18" charset="0"/>
                <a:ea typeface="楷体_GB2312" pitchFamily="49" charset="-122"/>
              </a:rPr>
              <a:t>P1</a:t>
            </a:r>
            <a:r>
              <a:rPr lang="zh-CN" altLang="en-US" sz="2400" dirty="0">
                <a:latin typeface="Times New Roman" panose="02020603050405020304" pitchFamily="18" charset="0"/>
                <a:ea typeface="楷体_GB2312" pitchFamily="49" charset="-122"/>
              </a:rPr>
              <a:t>的</a:t>
            </a:r>
            <a:r>
              <a:rPr lang="en-US" altLang="zh-CN" sz="2400" dirty="0">
                <a:latin typeface="Times New Roman" panose="02020603050405020304" pitchFamily="18" charset="0"/>
                <a:ea typeface="楷体_GB2312" pitchFamily="49" charset="-122"/>
              </a:rPr>
              <a:t>display</a:t>
            </a:r>
            <a:r>
              <a:rPr lang="zh-CN" altLang="en-US" sz="2400" dirty="0">
                <a:latin typeface="Times New Roman" panose="02020603050405020304" pitchFamily="18" charset="0"/>
                <a:ea typeface="楷体_GB2312" pitchFamily="49" charset="-122"/>
              </a:rPr>
              <a:t>表中自底而上地取过</a:t>
            </a:r>
            <a:r>
              <a:rPr lang="en-US" altLang="zh-CN" sz="2400" i="1" dirty="0">
                <a:latin typeface="Times New Roman" panose="02020603050405020304" pitchFamily="18" charset="0"/>
                <a:ea typeface="楷体_GB2312" pitchFamily="49" charset="-122"/>
              </a:rPr>
              <a:t>l2</a:t>
            </a:r>
            <a:r>
              <a:rPr lang="zh-CN" altLang="en-US" sz="2400" dirty="0">
                <a:latin typeface="Times New Roman" panose="02020603050405020304" pitchFamily="18" charset="0"/>
                <a:ea typeface="楷体_GB2312" pitchFamily="49" charset="-122"/>
              </a:rPr>
              <a:t>个单元（</a:t>
            </a:r>
            <a:r>
              <a:rPr lang="en-US" altLang="zh-CN" sz="2400" i="1" dirty="0">
                <a:latin typeface="Times New Roman" panose="02020603050405020304" pitchFamily="18" charset="0"/>
                <a:ea typeface="楷体_GB2312" pitchFamily="49" charset="-122"/>
              </a:rPr>
              <a:t>l2</a:t>
            </a:r>
            <a:r>
              <a:rPr lang="zh-CN" altLang="en-US" sz="2400" dirty="0">
                <a:latin typeface="Times New Roman" panose="02020603050405020304" pitchFamily="18" charset="0"/>
                <a:ea typeface="楷体_GB2312" pitchFamily="49" charset="-122"/>
              </a:rPr>
              <a:t>为</a:t>
            </a:r>
            <a:r>
              <a:rPr lang="en-US" altLang="zh-CN" sz="2400" dirty="0">
                <a:latin typeface="Times New Roman" panose="02020603050405020304" pitchFamily="18" charset="0"/>
                <a:ea typeface="楷体_GB2312" pitchFamily="49" charset="-122"/>
              </a:rPr>
              <a:t>P2</a:t>
            </a:r>
            <a:r>
              <a:rPr lang="zh-CN" altLang="en-US" sz="2400" dirty="0">
                <a:latin typeface="Times New Roman" panose="02020603050405020304" pitchFamily="18" charset="0"/>
                <a:ea typeface="楷体_GB2312" pitchFamily="49" charset="-122"/>
              </a:rPr>
              <a:t>的层数）再添上进入</a:t>
            </a:r>
            <a:r>
              <a:rPr lang="en-US" altLang="zh-CN" sz="2400" dirty="0">
                <a:latin typeface="Times New Roman" panose="02020603050405020304" pitchFamily="18" charset="0"/>
                <a:ea typeface="楷体_GB2312" pitchFamily="49" charset="-122"/>
              </a:rPr>
              <a:t>P2</a:t>
            </a:r>
            <a:r>
              <a:rPr lang="zh-CN" altLang="en-US" sz="2400" dirty="0">
                <a:latin typeface="Times New Roman" panose="02020603050405020304" pitchFamily="18" charset="0"/>
                <a:ea typeface="楷体_GB2312" pitchFamily="49" charset="-122"/>
              </a:rPr>
              <a:t>后新建立的</a:t>
            </a:r>
            <a:r>
              <a:rPr lang="en-US" altLang="zh-CN" sz="2400" dirty="0">
                <a:latin typeface="Times New Roman" panose="02020603050405020304" pitchFamily="18" charset="0"/>
                <a:ea typeface="楷体_GB2312" pitchFamily="49" charset="-122"/>
              </a:rPr>
              <a:t>SP</a:t>
            </a:r>
            <a:r>
              <a:rPr lang="zh-CN" altLang="en-US" sz="2400" dirty="0">
                <a:latin typeface="Times New Roman" panose="02020603050405020304" pitchFamily="18" charset="0"/>
                <a:ea typeface="楷体_GB2312" pitchFamily="49" charset="-122"/>
              </a:rPr>
              <a:t>值就构成了</a:t>
            </a:r>
            <a:r>
              <a:rPr lang="en-US" altLang="zh-CN" sz="2400" dirty="0">
                <a:latin typeface="Times New Roman" panose="02020603050405020304" pitchFamily="18" charset="0"/>
                <a:ea typeface="楷体_GB2312" pitchFamily="49" charset="-122"/>
              </a:rPr>
              <a:t>P2</a:t>
            </a:r>
            <a:r>
              <a:rPr lang="zh-CN" altLang="en-US" sz="2400" dirty="0">
                <a:latin typeface="Times New Roman" panose="02020603050405020304" pitchFamily="18" charset="0"/>
                <a:ea typeface="楷体_GB2312" pitchFamily="49" charset="-122"/>
              </a:rPr>
              <a:t>的</a:t>
            </a:r>
            <a:r>
              <a:rPr lang="en-US" altLang="zh-CN" sz="2400" dirty="0">
                <a:latin typeface="Times New Roman" panose="02020603050405020304" pitchFamily="18" charset="0"/>
                <a:ea typeface="楷体_GB2312" pitchFamily="49" charset="-122"/>
              </a:rPr>
              <a:t>display</a:t>
            </a:r>
            <a:r>
              <a:rPr lang="zh-CN" altLang="en-US" sz="2400" dirty="0">
                <a:latin typeface="Times New Roman" panose="02020603050405020304" pitchFamily="18" charset="0"/>
                <a:ea typeface="楷体_GB2312" pitchFamily="49" charset="-122"/>
              </a:rPr>
              <a:t>表。</a:t>
            </a:r>
          </a:p>
        </p:txBody>
      </p:sp>
      <p:sp>
        <p:nvSpPr>
          <p:cNvPr id="2622482" name="Rectangle 18">
            <a:extLst>
              <a:ext uri="{FF2B5EF4-FFF2-40B4-BE49-F238E27FC236}">
                <a16:creationId xmlns:a16="http://schemas.microsoft.com/office/drawing/2014/main" id="{787FE0DF-8B3C-9C28-C7B4-22DAF0E8B2F0}"/>
              </a:ext>
            </a:extLst>
          </p:cNvPr>
          <p:cNvSpPr>
            <a:spLocks noChangeArrowheads="1"/>
          </p:cNvSpPr>
          <p:nvPr/>
        </p:nvSpPr>
        <p:spPr bwMode="auto">
          <a:xfrm>
            <a:off x="7391401" y="3662998"/>
            <a:ext cx="2735263" cy="719137"/>
          </a:xfrm>
          <a:prstGeom prst="rect">
            <a:avLst/>
          </a:prstGeom>
          <a:solidFill>
            <a:schemeClr val="accent6">
              <a:lumMod val="60000"/>
              <a:lumOff val="40000"/>
            </a:schemeClr>
          </a:solidFill>
          <a:ln w="12700">
            <a:solidFill>
              <a:schemeClr val="tx1"/>
            </a:solidFill>
            <a:miter lim="800000"/>
            <a:headEnd/>
            <a:tailEnd type="none" w="lg" len="lg"/>
          </a:ln>
        </p:spPr>
        <p:txBody>
          <a:bodyPr wrap="none" anchor="ctr"/>
          <a:lstStyle/>
          <a:p>
            <a:pPr algn="ctr"/>
            <a:r>
              <a:rPr lang="en-US" altLang="zh-CN" sz="2400" i="1" dirty="0">
                <a:latin typeface="Times New Roman" panose="02020603050405020304" pitchFamily="18" charset="0"/>
                <a:ea typeface="楷体_GB2312" pitchFamily="49" charset="-122"/>
              </a:rPr>
              <a:t>l2</a:t>
            </a:r>
            <a:r>
              <a:rPr lang="en-US" altLang="zh-CN" sz="2400" dirty="0">
                <a:latin typeface="Times New Roman" panose="02020603050405020304" pitchFamily="18" charset="0"/>
                <a:ea typeface="楷体_GB2312" pitchFamily="49" charset="-122"/>
              </a:rPr>
              <a:t>: P2</a:t>
            </a:r>
            <a:r>
              <a:rPr lang="zh-CN" altLang="en-US" sz="2400" dirty="0">
                <a:latin typeface="Times New Roman" panose="02020603050405020304" pitchFamily="18" charset="0"/>
                <a:ea typeface="楷体_GB2312" pitchFamily="49" charset="-122"/>
              </a:rPr>
              <a:t>的最新活动</a:t>
            </a:r>
          </a:p>
          <a:p>
            <a:pPr algn="ctr"/>
            <a:r>
              <a:rPr lang="zh-CN" altLang="en-US" sz="2400" dirty="0">
                <a:latin typeface="Times New Roman" panose="02020603050405020304" pitchFamily="18" charset="0"/>
                <a:ea typeface="楷体_GB2312" pitchFamily="49" charset="-122"/>
              </a:rPr>
              <a:t>记录的起始地址</a:t>
            </a:r>
          </a:p>
        </p:txBody>
      </p:sp>
      <p:sp>
        <p:nvSpPr>
          <p:cNvPr id="2622483" name="Rectangle 19">
            <a:extLst>
              <a:ext uri="{FF2B5EF4-FFF2-40B4-BE49-F238E27FC236}">
                <a16:creationId xmlns:a16="http://schemas.microsoft.com/office/drawing/2014/main" id="{BECA1023-9822-7A3A-C63C-23DB9BC976F7}"/>
              </a:ext>
            </a:extLst>
          </p:cNvPr>
          <p:cNvSpPr>
            <a:spLocks noChangeArrowheads="1"/>
          </p:cNvSpPr>
          <p:nvPr/>
        </p:nvSpPr>
        <p:spPr bwMode="auto">
          <a:xfrm>
            <a:off x="4079876" y="3680582"/>
            <a:ext cx="2735263" cy="719137"/>
          </a:xfrm>
          <a:prstGeom prst="rect">
            <a:avLst/>
          </a:prstGeom>
          <a:solidFill>
            <a:schemeClr val="accent5">
              <a:lumMod val="60000"/>
              <a:lumOff val="40000"/>
            </a:schemeClr>
          </a:solidFill>
          <a:ln w="12700">
            <a:solidFill>
              <a:schemeClr val="tx1"/>
            </a:solidFill>
            <a:miter lim="800000"/>
            <a:headEnd/>
            <a:tailEnd type="none" w="lg" len="lg"/>
          </a:ln>
        </p:spPr>
        <p:txBody>
          <a:bodyPr wrap="none" anchor="ctr"/>
          <a:lstStyle/>
          <a:p>
            <a:pPr algn="ctr"/>
            <a:r>
              <a:rPr lang="en-US" altLang="zh-CN" sz="2400" i="1">
                <a:latin typeface="Times New Roman" panose="02020603050405020304" pitchFamily="18" charset="0"/>
                <a:ea typeface="楷体_GB2312" pitchFamily="49" charset="-122"/>
              </a:rPr>
              <a:t>l2</a:t>
            </a:r>
            <a:r>
              <a:rPr lang="en-US" altLang="zh-CN" sz="2400">
                <a:latin typeface="Times New Roman" panose="02020603050405020304" pitchFamily="18" charset="0"/>
                <a:ea typeface="楷体_GB2312" pitchFamily="49" charset="-122"/>
              </a:rPr>
              <a:t>:   P2</a:t>
            </a:r>
            <a:r>
              <a:rPr lang="zh-CN" altLang="en-US" sz="2400">
                <a:latin typeface="Times New Roman" panose="02020603050405020304" pitchFamily="18" charset="0"/>
                <a:ea typeface="楷体_GB2312" pitchFamily="49" charset="-122"/>
              </a:rPr>
              <a:t>的最新活动</a:t>
            </a:r>
          </a:p>
          <a:p>
            <a:pPr algn="ctr"/>
            <a:r>
              <a:rPr lang="zh-CN" altLang="en-US" sz="2400">
                <a:latin typeface="Times New Roman" panose="02020603050405020304" pitchFamily="18" charset="0"/>
                <a:ea typeface="楷体_GB2312" pitchFamily="49" charset="-122"/>
              </a:rPr>
              <a:t>记录的起始地址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22476">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622478">
                                            <p:bg/>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622478">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622475">
                                            <p:bg/>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622475">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622475">
                                            <p:txEl>
                                              <p:pRg st="1" end="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622483">
                                            <p:bg/>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622483">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622483">
                                            <p:txEl>
                                              <p:pRg st="1" end="1"/>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622474">
                                            <p:bg/>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622474">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622474">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622480">
                                            <p:txEl>
                                              <p:pRg st="0" end="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622479">
                                            <p:bg/>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2622479">
                                            <p:txEl>
                                              <p:pRg st="0" end="0"/>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2622477">
                                            <p:bg/>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622477">
                                            <p:txEl>
                                              <p:pRg st="0" end="0"/>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2622477">
                                            <p:txEl>
                                              <p:pRg st="1" end="1"/>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2622482">
                                            <p:bg/>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2622482">
                                            <p:txEl>
                                              <p:pRg st="0" end="0"/>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2622482">
                                            <p:txEl>
                                              <p:pRg st="1" end="1"/>
                                            </p:txEl>
                                          </p:spTgt>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622481">
                                            <p:txEl>
                                              <p:pRg st="0" end="0"/>
                                            </p:txEl>
                                          </p:spTgt>
                                        </p:tgtEl>
                                        <p:attrNameLst>
                                          <p:attrName>style.visibility</p:attrName>
                                        </p:attrNameLst>
                                      </p:cBhvr>
                                      <p:to>
                                        <p:strVal val="visible"/>
                                      </p:to>
                                    </p:set>
                                    <p:animEffect transition="in" filter="blinds(horizontal)">
                                      <p:cBhvr>
                                        <p:cTn id="97" dur="500"/>
                                        <p:tgtEl>
                                          <p:spTgt spid="26224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2474" grpId="0" build="p" animBg="1" autoUpdateAnimBg="0"/>
      <p:bldP spid="2622475" grpId="0" build="p" animBg="1" autoUpdateAnimBg="0"/>
      <p:bldP spid="2622476" grpId="0" build="p" autoUpdateAnimBg="0"/>
      <p:bldP spid="2622477" grpId="0" build="p" animBg="1" autoUpdateAnimBg="0"/>
      <p:bldP spid="2622478" grpId="0" build="p" animBg="1" autoUpdateAnimBg="0"/>
      <p:bldP spid="2622479" grpId="0" build="p" animBg="1" autoUpdateAnimBg="0"/>
      <p:bldP spid="2622480" grpId="0" build="p" autoUpdateAnimBg="0"/>
      <p:bldP spid="2622481" grpId="0" build="p" autoUpdateAnimBg="0"/>
      <p:bldP spid="2622482" grpId="0" build="p" animBg="1" autoUpdateAnimBg="0"/>
      <p:bldP spid="2622483" grpId="0" build="p"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4C0944B-D38A-B033-DBB1-F9A7C7DBCC02}"/>
              </a:ext>
            </a:extLst>
          </p:cNvPr>
          <p:cNvSpPr>
            <a:spLocks noGrp="1"/>
          </p:cNvSpPr>
          <p:nvPr>
            <p:ph type="title"/>
          </p:nvPr>
        </p:nvSpPr>
        <p:spPr/>
        <p:txBody>
          <a:bodyPr/>
          <a:lstStyle/>
          <a:p>
            <a:endParaRPr lang="zh-CN" altLang="en-US"/>
          </a:p>
        </p:txBody>
      </p:sp>
      <p:sp>
        <p:nvSpPr>
          <p:cNvPr id="25" name="日期占位符 3">
            <a:extLst>
              <a:ext uri="{FF2B5EF4-FFF2-40B4-BE49-F238E27FC236}">
                <a16:creationId xmlns:a16="http://schemas.microsoft.com/office/drawing/2014/main" id="{F6C1CEB2-5807-D4EF-3C9D-BA778F22C3A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E179764-EEBC-48E1-9E66-2C5504260E9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6434" name="灯片编号占位符 5">
            <a:extLst>
              <a:ext uri="{FF2B5EF4-FFF2-40B4-BE49-F238E27FC236}">
                <a16:creationId xmlns:a16="http://schemas.microsoft.com/office/drawing/2014/main" id="{C22AB7B0-2D91-A89D-5B62-35022D54D0A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E32DFCD-EF3E-4105-895F-BBCE3BF7DD0A}" type="slidenum">
              <a:rPr lang="en-US" altLang="zh-CN">
                <a:latin typeface="Arial" panose="020B0604020202020204" pitchFamily="34" charset="0"/>
              </a:rPr>
              <a:pPr/>
              <a:t>86</a:t>
            </a:fld>
            <a:endParaRPr lang="en-US" altLang="zh-CN">
              <a:latin typeface="Arial" panose="020B0604020202020204" pitchFamily="34" charset="0"/>
            </a:endParaRPr>
          </a:p>
        </p:txBody>
      </p:sp>
      <p:sp>
        <p:nvSpPr>
          <p:cNvPr id="146435" name="Rectangle 2">
            <a:extLst>
              <a:ext uri="{FF2B5EF4-FFF2-40B4-BE49-F238E27FC236}">
                <a16:creationId xmlns:a16="http://schemas.microsoft.com/office/drawing/2014/main" id="{9D4BB571-45A3-AFE1-B304-C0CE2D6811D5}"/>
              </a:ext>
            </a:extLst>
          </p:cNvPr>
          <p:cNvSpPr>
            <a:spLocks noGrp="1" noChangeArrowheads="1"/>
          </p:cNvSpPr>
          <p:nvPr>
            <p:ph type="body" sz="quarter" idx="13"/>
          </p:nvPr>
        </p:nvSpPr>
        <p:spPr>
          <a:xfrm>
            <a:off x="1064596" y="874847"/>
            <a:ext cx="9783916" cy="4123276"/>
          </a:xfrm>
        </p:spPr>
        <p:txBody>
          <a:bodyPr/>
          <a:lstStyle/>
          <a:p>
            <a:r>
              <a:rPr lang="zh-CN" altLang="en-US" noProof="1">
                <a:latin typeface="Times New Roman" panose="02020603050405020304" pitchFamily="18" charset="0"/>
              </a:rPr>
              <a:t>问题：</a:t>
            </a:r>
            <a:r>
              <a:rPr lang="zh-CN" altLang="en-US" dirty="0">
                <a:latin typeface="Times New Roman" panose="02020603050405020304" pitchFamily="18" charset="0"/>
              </a:rPr>
              <a:t>当过程</a:t>
            </a:r>
            <a:r>
              <a:rPr lang="en-US" altLang="zh-CN" dirty="0">
                <a:latin typeface="Times New Roman" panose="02020603050405020304" pitchFamily="18" charset="0"/>
              </a:rPr>
              <a:t>P1</a:t>
            </a:r>
            <a:r>
              <a:rPr lang="zh-CN" altLang="en-US" dirty="0">
                <a:latin typeface="Times New Roman" panose="02020603050405020304" pitchFamily="18" charset="0"/>
              </a:rPr>
              <a:t>调用过程</a:t>
            </a:r>
            <a:r>
              <a:rPr lang="en-US" altLang="zh-CN" dirty="0">
                <a:latin typeface="Times New Roman" panose="02020603050405020304" pitchFamily="18" charset="0"/>
              </a:rPr>
              <a:t>P2</a:t>
            </a:r>
            <a:r>
              <a:rPr lang="zh-CN" altLang="en-US" dirty="0">
                <a:latin typeface="Times New Roman" panose="02020603050405020304" pitchFamily="18" charset="0"/>
              </a:rPr>
              <a:t>而进入</a:t>
            </a:r>
            <a:r>
              <a:rPr lang="en-US" altLang="zh-CN" dirty="0">
                <a:latin typeface="Times New Roman" panose="02020603050405020304" pitchFamily="18" charset="0"/>
              </a:rPr>
              <a:t>P2</a:t>
            </a:r>
            <a:r>
              <a:rPr lang="zh-CN" altLang="en-US" dirty="0">
                <a:latin typeface="Times New Roman" panose="02020603050405020304" pitchFamily="18" charset="0"/>
              </a:rPr>
              <a:t>后，</a:t>
            </a:r>
            <a:r>
              <a:rPr lang="en-US" altLang="zh-CN" dirty="0">
                <a:latin typeface="Times New Roman" panose="02020603050405020304" pitchFamily="18" charset="0"/>
              </a:rPr>
              <a:t>P2</a:t>
            </a:r>
            <a:r>
              <a:rPr lang="zh-CN" altLang="en-US" dirty="0">
                <a:latin typeface="Times New Roman" panose="02020603050405020304" pitchFamily="18" charset="0"/>
              </a:rPr>
              <a:t>应如何建立起自己的</a:t>
            </a:r>
            <a:r>
              <a:rPr lang="en-US" altLang="zh-CN" dirty="0">
                <a:latin typeface="Times New Roman" panose="02020603050405020304" pitchFamily="18" charset="0"/>
              </a:rPr>
              <a:t>display</a:t>
            </a:r>
            <a:r>
              <a:rPr lang="zh-CN" altLang="en-US" dirty="0">
                <a:latin typeface="Times New Roman" panose="02020603050405020304" pitchFamily="18" charset="0"/>
              </a:rPr>
              <a:t>表？</a:t>
            </a:r>
          </a:p>
        </p:txBody>
      </p:sp>
      <p:sp>
        <p:nvSpPr>
          <p:cNvPr id="2623491" name="Rectangle 3">
            <a:extLst>
              <a:ext uri="{FF2B5EF4-FFF2-40B4-BE49-F238E27FC236}">
                <a16:creationId xmlns:a16="http://schemas.microsoft.com/office/drawing/2014/main" id="{2F70B687-F430-71FF-7D82-7BEE93F53B14}"/>
              </a:ext>
            </a:extLst>
          </p:cNvPr>
          <p:cNvSpPr>
            <a:spLocks noChangeArrowheads="1"/>
          </p:cNvSpPr>
          <p:nvPr/>
        </p:nvSpPr>
        <p:spPr bwMode="auto">
          <a:xfrm>
            <a:off x="1642510" y="4586730"/>
            <a:ext cx="8964612"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eaLnBrk="0" hangingPunct="0">
              <a:lnSpc>
                <a:spcPct val="125000"/>
              </a:lnSpc>
            </a:pPr>
            <a:r>
              <a:rPr lang="zh-CN" altLang="en-US" sz="2400" dirty="0">
                <a:solidFill>
                  <a:srgbClr val="FF0000"/>
                </a:solidFill>
                <a:ea typeface="微软雅黑" panose="020B0503020204020204" pitchFamily="34" charset="-122"/>
              </a:rPr>
              <a:t>答案：</a:t>
            </a:r>
            <a:r>
              <a:rPr lang="zh-CN" altLang="en-US" sz="2400" dirty="0">
                <a:ea typeface="微软雅黑" panose="020B0503020204020204" pitchFamily="34" charset="-122"/>
              </a:rPr>
              <a:t>从</a:t>
            </a:r>
            <a:r>
              <a:rPr lang="en-US" altLang="zh-CN" sz="2400" dirty="0">
                <a:ea typeface="微软雅黑" panose="020B0503020204020204" pitchFamily="34" charset="-122"/>
              </a:rPr>
              <a:t>P1</a:t>
            </a:r>
            <a:r>
              <a:rPr lang="zh-CN" altLang="en-US" sz="2400" dirty="0">
                <a:ea typeface="微软雅黑" panose="020B0503020204020204" pitchFamily="34" charset="-122"/>
              </a:rPr>
              <a:t>的</a:t>
            </a:r>
            <a:r>
              <a:rPr lang="en-US" altLang="zh-CN" sz="2400" dirty="0">
                <a:ea typeface="微软雅黑" panose="020B0503020204020204" pitchFamily="34" charset="-122"/>
              </a:rPr>
              <a:t>display</a:t>
            </a:r>
            <a:r>
              <a:rPr lang="zh-CN" altLang="en-US" sz="2400" dirty="0">
                <a:ea typeface="微软雅黑" panose="020B0503020204020204" pitchFamily="34" charset="-122"/>
              </a:rPr>
              <a:t>表中自底而上地取过</a:t>
            </a:r>
            <a:r>
              <a:rPr lang="en-US" altLang="zh-CN" sz="2400" i="1" dirty="0">
                <a:ea typeface="微软雅黑" panose="020B0503020204020204" pitchFamily="34" charset="-122"/>
              </a:rPr>
              <a:t>l2</a:t>
            </a:r>
            <a:r>
              <a:rPr lang="zh-CN" altLang="en-US" sz="2400" dirty="0">
                <a:ea typeface="微软雅黑" panose="020B0503020204020204" pitchFamily="34" charset="-122"/>
              </a:rPr>
              <a:t>个单元（</a:t>
            </a:r>
            <a:r>
              <a:rPr lang="en-US" altLang="zh-CN" sz="2400" i="1" dirty="0">
                <a:ea typeface="微软雅黑" panose="020B0503020204020204" pitchFamily="34" charset="-122"/>
              </a:rPr>
              <a:t>l2</a:t>
            </a:r>
            <a:r>
              <a:rPr lang="zh-CN" altLang="en-US" sz="2400" dirty="0">
                <a:ea typeface="微软雅黑" panose="020B0503020204020204" pitchFamily="34" charset="-122"/>
              </a:rPr>
              <a:t>为</a:t>
            </a:r>
            <a:r>
              <a:rPr lang="en-US" altLang="zh-CN" sz="2400" dirty="0">
                <a:ea typeface="微软雅黑" panose="020B0503020204020204" pitchFamily="34" charset="-122"/>
              </a:rPr>
              <a:t>P2</a:t>
            </a:r>
            <a:r>
              <a:rPr lang="zh-CN" altLang="en-US" sz="2400" dirty="0">
                <a:ea typeface="微软雅黑" panose="020B0503020204020204" pitchFamily="34" charset="-122"/>
              </a:rPr>
              <a:t>的层数）再添上进入</a:t>
            </a:r>
            <a:r>
              <a:rPr lang="en-US" altLang="zh-CN" sz="2400" dirty="0">
                <a:ea typeface="微软雅黑" panose="020B0503020204020204" pitchFamily="34" charset="-122"/>
              </a:rPr>
              <a:t>P2</a:t>
            </a:r>
            <a:r>
              <a:rPr lang="zh-CN" altLang="en-US" sz="2400" dirty="0">
                <a:ea typeface="微软雅黑" panose="020B0503020204020204" pitchFamily="34" charset="-122"/>
              </a:rPr>
              <a:t>后新建立的</a:t>
            </a:r>
            <a:r>
              <a:rPr lang="en-US" altLang="zh-CN" sz="2400" dirty="0">
                <a:ea typeface="微软雅黑" panose="020B0503020204020204" pitchFamily="34" charset="-122"/>
              </a:rPr>
              <a:t>SP</a:t>
            </a:r>
            <a:r>
              <a:rPr lang="zh-CN" altLang="en-US" sz="2400" dirty="0">
                <a:ea typeface="微软雅黑" panose="020B0503020204020204" pitchFamily="34" charset="-122"/>
              </a:rPr>
              <a:t>值就构成了</a:t>
            </a:r>
            <a:r>
              <a:rPr lang="en-US" altLang="zh-CN" sz="2400" dirty="0">
                <a:ea typeface="微软雅黑" panose="020B0503020204020204" pitchFamily="34" charset="-122"/>
              </a:rPr>
              <a:t>P2</a:t>
            </a:r>
            <a:r>
              <a:rPr lang="zh-CN" altLang="en-US" sz="2400" dirty="0">
                <a:ea typeface="微软雅黑" panose="020B0503020204020204" pitchFamily="34" charset="-122"/>
              </a:rPr>
              <a:t>的</a:t>
            </a:r>
            <a:r>
              <a:rPr lang="en-US" altLang="zh-CN" sz="2400" dirty="0">
                <a:ea typeface="微软雅黑" panose="020B0503020204020204" pitchFamily="34" charset="-122"/>
              </a:rPr>
              <a:t>display</a:t>
            </a:r>
            <a:r>
              <a:rPr lang="zh-CN" altLang="en-US" sz="2400" dirty="0">
                <a:ea typeface="微软雅黑" panose="020B0503020204020204" pitchFamily="34" charset="-122"/>
              </a:rPr>
              <a:t>表。</a:t>
            </a:r>
            <a:endParaRPr lang="en-US" altLang="zh-CN" sz="2400" dirty="0">
              <a:ea typeface="微软雅黑" panose="020B0503020204020204" pitchFamily="34" charset="-122"/>
            </a:endParaRPr>
          </a:p>
          <a:p>
            <a:pPr eaLnBrk="0" hangingPunct="0">
              <a:lnSpc>
                <a:spcPct val="125000"/>
              </a:lnSpc>
            </a:pPr>
            <a:r>
              <a:rPr lang="en-US" altLang="zh-CN" sz="2400" dirty="0">
                <a:ea typeface="微软雅黑" panose="020B0503020204020204" pitchFamily="34" charset="-122"/>
              </a:rPr>
              <a:t>	</a:t>
            </a:r>
            <a:r>
              <a:rPr lang="zh-CN" altLang="en-US" sz="2400" dirty="0">
                <a:ea typeface="微软雅黑" panose="020B0503020204020204" pitchFamily="34" charset="-122"/>
              </a:rPr>
              <a:t>把</a:t>
            </a:r>
            <a:r>
              <a:rPr lang="en-US" altLang="zh-CN" sz="2400" dirty="0">
                <a:ea typeface="微软雅黑" panose="020B0503020204020204" pitchFamily="34" charset="-122"/>
              </a:rPr>
              <a:t>P1</a:t>
            </a:r>
            <a:r>
              <a:rPr lang="zh-CN" altLang="en-US" sz="2400" dirty="0">
                <a:ea typeface="微软雅黑" panose="020B0503020204020204" pitchFamily="34" charset="-122"/>
              </a:rPr>
              <a:t>的</a:t>
            </a:r>
            <a:r>
              <a:rPr lang="en-US" altLang="zh-CN" sz="2400" dirty="0">
                <a:ea typeface="微软雅黑" panose="020B0503020204020204" pitchFamily="34" charset="-122"/>
              </a:rPr>
              <a:t>display</a:t>
            </a:r>
            <a:r>
              <a:rPr lang="zh-CN" altLang="en-US" sz="2400" dirty="0">
                <a:ea typeface="微软雅黑" panose="020B0503020204020204" pitchFamily="34" charset="-122"/>
              </a:rPr>
              <a:t>表地址作为连接数据之一</a:t>
            </a:r>
            <a:r>
              <a:rPr lang="en-US" altLang="zh-CN" sz="2400" dirty="0">
                <a:ea typeface="微软雅黑" panose="020B0503020204020204" pitchFamily="34" charset="-122"/>
              </a:rPr>
              <a:t>(</a:t>
            </a:r>
            <a:r>
              <a:rPr lang="zh-CN" altLang="en-US" sz="2400" dirty="0">
                <a:ea typeface="微软雅黑" panose="020B0503020204020204" pitchFamily="34" charset="-122"/>
              </a:rPr>
              <a:t>称为</a:t>
            </a:r>
            <a:r>
              <a:rPr lang="zh-CN" altLang="en-US" sz="2400" dirty="0">
                <a:solidFill>
                  <a:srgbClr val="3B3BFF"/>
                </a:solidFill>
                <a:ea typeface="微软雅黑" panose="020B0503020204020204" pitchFamily="34" charset="-122"/>
              </a:rPr>
              <a:t>全局</a:t>
            </a:r>
            <a:r>
              <a:rPr lang="en-US" altLang="zh-CN" sz="2400" dirty="0">
                <a:solidFill>
                  <a:srgbClr val="3B3BFF"/>
                </a:solidFill>
                <a:ea typeface="微软雅黑" panose="020B0503020204020204" pitchFamily="34" charset="-122"/>
              </a:rPr>
              <a:t>display</a:t>
            </a:r>
            <a:r>
              <a:rPr lang="zh-CN" altLang="en-US" sz="2400" dirty="0">
                <a:solidFill>
                  <a:srgbClr val="3B3BFF"/>
                </a:solidFill>
                <a:ea typeface="微软雅黑" panose="020B0503020204020204" pitchFamily="34" charset="-122"/>
              </a:rPr>
              <a:t>地址</a:t>
            </a:r>
            <a:r>
              <a:rPr lang="en-US" altLang="zh-CN" sz="2400" dirty="0">
                <a:ea typeface="微软雅黑" panose="020B0503020204020204" pitchFamily="34" charset="-122"/>
              </a:rPr>
              <a:t>)</a:t>
            </a:r>
            <a:r>
              <a:rPr lang="zh-CN" altLang="en-US" sz="2400" dirty="0">
                <a:ea typeface="微软雅黑" panose="020B0503020204020204" pitchFamily="34" charset="-122"/>
              </a:rPr>
              <a:t>传送给</a:t>
            </a:r>
            <a:r>
              <a:rPr lang="en-US" altLang="zh-CN" sz="2400" dirty="0">
                <a:ea typeface="微软雅黑" panose="020B0503020204020204" pitchFamily="34" charset="-122"/>
              </a:rPr>
              <a:t>P2</a:t>
            </a:r>
            <a:r>
              <a:rPr lang="zh-CN" altLang="en-US" sz="2400" dirty="0">
                <a:ea typeface="微软雅黑" panose="020B0503020204020204" pitchFamily="34" charset="-122"/>
              </a:rPr>
              <a:t>就能够建立</a:t>
            </a:r>
            <a:r>
              <a:rPr lang="en-US" altLang="zh-CN" sz="2400" dirty="0">
                <a:ea typeface="微软雅黑" panose="020B0503020204020204" pitchFamily="34" charset="-122"/>
              </a:rPr>
              <a:t>P2</a:t>
            </a:r>
            <a:r>
              <a:rPr lang="zh-CN" altLang="en-US" sz="2400" dirty="0">
                <a:ea typeface="微软雅黑" panose="020B0503020204020204" pitchFamily="34" charset="-122"/>
              </a:rPr>
              <a:t>的</a:t>
            </a:r>
            <a:r>
              <a:rPr lang="en-US" altLang="zh-CN" sz="2400" dirty="0">
                <a:ea typeface="微软雅黑" panose="020B0503020204020204" pitchFamily="34" charset="-122"/>
              </a:rPr>
              <a:t>display</a:t>
            </a:r>
            <a:r>
              <a:rPr lang="zh-CN" altLang="en-US" sz="2400" dirty="0">
                <a:ea typeface="微软雅黑" panose="020B0503020204020204" pitchFamily="34" charset="-122"/>
              </a:rPr>
              <a:t>表。</a:t>
            </a:r>
          </a:p>
        </p:txBody>
      </p:sp>
      <p:grpSp>
        <p:nvGrpSpPr>
          <p:cNvPr id="2" name="Group 4">
            <a:extLst>
              <a:ext uri="{FF2B5EF4-FFF2-40B4-BE49-F238E27FC236}">
                <a16:creationId xmlns:a16="http://schemas.microsoft.com/office/drawing/2014/main" id="{8BD7260A-2234-B370-7338-E3E0A5F409CA}"/>
              </a:ext>
            </a:extLst>
          </p:cNvPr>
          <p:cNvGrpSpPr>
            <a:grpSpLocks/>
          </p:cNvGrpSpPr>
          <p:nvPr/>
        </p:nvGrpSpPr>
        <p:grpSpPr bwMode="auto">
          <a:xfrm>
            <a:off x="2734322" y="2194652"/>
            <a:ext cx="1524000" cy="2209800"/>
            <a:chOff x="1440" y="1056"/>
            <a:chExt cx="1248" cy="1872"/>
          </a:xfrm>
        </p:grpSpPr>
        <p:sp>
          <p:nvSpPr>
            <p:cNvPr id="146438" name="Freeform 5">
              <a:extLst>
                <a:ext uri="{FF2B5EF4-FFF2-40B4-BE49-F238E27FC236}">
                  <a16:creationId xmlns:a16="http://schemas.microsoft.com/office/drawing/2014/main" id="{78938575-FEBD-71B1-AF31-11918545AC3C}"/>
                </a:ext>
              </a:extLst>
            </p:cNvPr>
            <p:cNvSpPr>
              <a:spLocks noChangeArrowheads="1"/>
            </p:cNvSpPr>
            <p:nvPr/>
          </p:nvSpPr>
          <p:spPr bwMode="auto">
            <a:xfrm>
              <a:off x="1440" y="1248"/>
              <a:ext cx="576" cy="1680"/>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6439" name="Freeform 6">
              <a:extLst>
                <a:ext uri="{FF2B5EF4-FFF2-40B4-BE49-F238E27FC236}">
                  <a16:creationId xmlns:a16="http://schemas.microsoft.com/office/drawing/2014/main" id="{F19CF9BC-3408-0459-3F1D-CD94ACADD4D0}"/>
                </a:ext>
              </a:extLst>
            </p:cNvPr>
            <p:cNvSpPr>
              <a:spLocks noChangeArrowheads="1"/>
            </p:cNvSpPr>
            <p:nvPr/>
          </p:nvSpPr>
          <p:spPr bwMode="auto">
            <a:xfrm>
              <a:off x="1584" y="1488"/>
              <a:ext cx="144" cy="624"/>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6440" name="Freeform 7">
              <a:extLst>
                <a:ext uri="{FF2B5EF4-FFF2-40B4-BE49-F238E27FC236}">
                  <a16:creationId xmlns:a16="http://schemas.microsoft.com/office/drawing/2014/main" id="{6A60A03D-6AA5-571A-29DB-36506FC65936}"/>
                </a:ext>
              </a:extLst>
            </p:cNvPr>
            <p:cNvSpPr>
              <a:spLocks noChangeArrowheads="1"/>
            </p:cNvSpPr>
            <p:nvPr/>
          </p:nvSpPr>
          <p:spPr bwMode="auto">
            <a:xfrm>
              <a:off x="1584" y="2304"/>
              <a:ext cx="144" cy="576"/>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6441" name="Rectangle 8">
              <a:extLst>
                <a:ext uri="{FF2B5EF4-FFF2-40B4-BE49-F238E27FC236}">
                  <a16:creationId xmlns:a16="http://schemas.microsoft.com/office/drawing/2014/main" id="{9F0A8025-CDF6-5808-21D0-598D702F7FF2}"/>
                </a:ext>
              </a:extLst>
            </p:cNvPr>
            <p:cNvSpPr>
              <a:spLocks noChangeArrowheads="1"/>
            </p:cNvSpPr>
            <p:nvPr/>
          </p:nvSpPr>
          <p:spPr bwMode="auto">
            <a:xfrm>
              <a:off x="2016" y="1056"/>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P0</a:t>
              </a:r>
              <a:endParaRPr lang="en-US" altLang="zh-CN" sz="2400" b="1">
                <a:latin typeface="Times New Roman" panose="02020603050405020304" pitchFamily="18" charset="0"/>
                <a:ea typeface="宋体" panose="02010600030101010101" pitchFamily="2" charset="-122"/>
              </a:endParaRPr>
            </a:p>
          </p:txBody>
        </p:sp>
        <p:sp>
          <p:nvSpPr>
            <p:cNvPr id="146442" name="Rectangle 9">
              <a:extLst>
                <a:ext uri="{FF2B5EF4-FFF2-40B4-BE49-F238E27FC236}">
                  <a16:creationId xmlns:a16="http://schemas.microsoft.com/office/drawing/2014/main" id="{BD006FA3-7327-13FC-10EF-6072BCFF232C}"/>
                </a:ext>
              </a:extLst>
            </p:cNvPr>
            <p:cNvSpPr>
              <a:spLocks noChangeArrowheads="1"/>
            </p:cNvSpPr>
            <p:nvPr/>
          </p:nvSpPr>
          <p:spPr bwMode="auto">
            <a:xfrm>
              <a:off x="1728" y="2112"/>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dirty="0">
                  <a:latin typeface="Times New Roman" panose="02020603050405020304" pitchFamily="18" charset="0"/>
                  <a:ea typeface="宋体" panose="02010600030101010101" pitchFamily="2" charset="-122"/>
                </a:rPr>
                <a:t>P1</a:t>
              </a:r>
              <a:endParaRPr lang="en-US" altLang="zh-CN" sz="2400" b="1" dirty="0">
                <a:latin typeface="Times New Roman" panose="02020603050405020304" pitchFamily="18" charset="0"/>
                <a:ea typeface="宋体" panose="02010600030101010101" pitchFamily="2" charset="-122"/>
              </a:endParaRPr>
            </a:p>
          </p:txBody>
        </p:sp>
        <p:sp>
          <p:nvSpPr>
            <p:cNvPr id="146443" name="Rectangle 10">
              <a:extLst>
                <a:ext uri="{FF2B5EF4-FFF2-40B4-BE49-F238E27FC236}">
                  <a16:creationId xmlns:a16="http://schemas.microsoft.com/office/drawing/2014/main" id="{92EAF89D-820D-DE3F-027B-001D89DD820D}"/>
                </a:ext>
              </a:extLst>
            </p:cNvPr>
            <p:cNvSpPr>
              <a:spLocks noChangeArrowheads="1"/>
            </p:cNvSpPr>
            <p:nvPr/>
          </p:nvSpPr>
          <p:spPr bwMode="auto">
            <a:xfrm>
              <a:off x="1728" y="1344"/>
              <a:ext cx="6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P2</a:t>
              </a:r>
              <a:endParaRPr lang="en-US" altLang="zh-CN" sz="2400" b="1">
                <a:latin typeface="Times New Roman" panose="02020603050405020304" pitchFamily="18" charset="0"/>
                <a:ea typeface="宋体" panose="02010600030101010101" pitchFamily="2" charset="-122"/>
              </a:endParaRPr>
            </a:p>
          </p:txBody>
        </p:sp>
      </p:grpSp>
      <p:grpSp>
        <p:nvGrpSpPr>
          <p:cNvPr id="3" name="Group 11">
            <a:extLst>
              <a:ext uri="{FF2B5EF4-FFF2-40B4-BE49-F238E27FC236}">
                <a16:creationId xmlns:a16="http://schemas.microsoft.com/office/drawing/2014/main" id="{EF9E6754-9D00-446A-D8DC-BE28D257C56C}"/>
              </a:ext>
            </a:extLst>
          </p:cNvPr>
          <p:cNvGrpSpPr>
            <a:grpSpLocks/>
          </p:cNvGrpSpPr>
          <p:nvPr/>
        </p:nvGrpSpPr>
        <p:grpSpPr bwMode="auto">
          <a:xfrm>
            <a:off x="5553722" y="2118452"/>
            <a:ext cx="1676400" cy="2362200"/>
            <a:chOff x="2928" y="1344"/>
            <a:chExt cx="1145" cy="1632"/>
          </a:xfrm>
        </p:grpSpPr>
        <p:sp>
          <p:nvSpPr>
            <p:cNvPr id="146445" name="Freeform 12">
              <a:extLst>
                <a:ext uri="{FF2B5EF4-FFF2-40B4-BE49-F238E27FC236}">
                  <a16:creationId xmlns:a16="http://schemas.microsoft.com/office/drawing/2014/main" id="{2ED5C49E-7556-AEC0-1534-D850DCC64C90}"/>
                </a:ext>
              </a:extLst>
            </p:cNvPr>
            <p:cNvSpPr>
              <a:spLocks noChangeArrowheads="1"/>
            </p:cNvSpPr>
            <p:nvPr/>
          </p:nvSpPr>
          <p:spPr bwMode="auto">
            <a:xfrm>
              <a:off x="2928" y="1536"/>
              <a:ext cx="624" cy="1440"/>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6446" name="Freeform 13">
              <a:extLst>
                <a:ext uri="{FF2B5EF4-FFF2-40B4-BE49-F238E27FC236}">
                  <a16:creationId xmlns:a16="http://schemas.microsoft.com/office/drawing/2014/main" id="{341D5811-1F3D-0217-05DA-D04AF02D7353}"/>
                </a:ext>
              </a:extLst>
            </p:cNvPr>
            <p:cNvSpPr>
              <a:spLocks noChangeArrowheads="1"/>
            </p:cNvSpPr>
            <p:nvPr/>
          </p:nvSpPr>
          <p:spPr bwMode="auto">
            <a:xfrm>
              <a:off x="3050" y="1758"/>
              <a:ext cx="310" cy="1074"/>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6447" name="Freeform 14">
              <a:extLst>
                <a:ext uri="{FF2B5EF4-FFF2-40B4-BE49-F238E27FC236}">
                  <a16:creationId xmlns:a16="http://schemas.microsoft.com/office/drawing/2014/main" id="{3FA168DB-780B-3C45-3C3A-7482129565A7}"/>
                </a:ext>
              </a:extLst>
            </p:cNvPr>
            <p:cNvSpPr>
              <a:spLocks noChangeArrowheads="1"/>
            </p:cNvSpPr>
            <p:nvPr/>
          </p:nvSpPr>
          <p:spPr bwMode="auto">
            <a:xfrm>
              <a:off x="3120" y="2112"/>
              <a:ext cx="144" cy="631"/>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6448" name="Rectangle 15">
              <a:extLst>
                <a:ext uri="{FF2B5EF4-FFF2-40B4-BE49-F238E27FC236}">
                  <a16:creationId xmlns:a16="http://schemas.microsoft.com/office/drawing/2014/main" id="{24D0BC53-2021-F771-65AF-BAAEBC85C18F}"/>
                </a:ext>
              </a:extLst>
            </p:cNvPr>
            <p:cNvSpPr>
              <a:spLocks noChangeArrowheads="1"/>
            </p:cNvSpPr>
            <p:nvPr/>
          </p:nvSpPr>
          <p:spPr bwMode="auto">
            <a:xfrm>
              <a:off x="3504" y="1344"/>
              <a:ext cx="56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P0</a:t>
              </a:r>
              <a:endParaRPr lang="en-US" altLang="zh-CN" sz="2400" b="1">
                <a:latin typeface="Times New Roman" panose="02020603050405020304" pitchFamily="18" charset="0"/>
                <a:ea typeface="宋体" panose="02010600030101010101" pitchFamily="2" charset="-122"/>
              </a:endParaRPr>
            </a:p>
          </p:txBody>
        </p:sp>
        <p:sp>
          <p:nvSpPr>
            <p:cNvPr id="146449" name="Rectangle 16">
              <a:extLst>
                <a:ext uri="{FF2B5EF4-FFF2-40B4-BE49-F238E27FC236}">
                  <a16:creationId xmlns:a16="http://schemas.microsoft.com/office/drawing/2014/main" id="{4E0482BC-6644-B70E-34EA-48C448B4016C}"/>
                </a:ext>
              </a:extLst>
            </p:cNvPr>
            <p:cNvSpPr>
              <a:spLocks noChangeArrowheads="1"/>
            </p:cNvSpPr>
            <p:nvPr/>
          </p:nvSpPr>
          <p:spPr bwMode="auto">
            <a:xfrm>
              <a:off x="3216" y="1968"/>
              <a:ext cx="5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P2</a:t>
              </a:r>
              <a:endParaRPr lang="en-US" altLang="zh-CN" sz="2400" b="1">
                <a:latin typeface="Times New Roman" panose="02020603050405020304" pitchFamily="18" charset="0"/>
                <a:ea typeface="宋体" panose="02010600030101010101" pitchFamily="2" charset="-122"/>
              </a:endParaRPr>
            </a:p>
          </p:txBody>
        </p:sp>
        <p:sp>
          <p:nvSpPr>
            <p:cNvPr id="146450" name="Rectangle 17">
              <a:extLst>
                <a:ext uri="{FF2B5EF4-FFF2-40B4-BE49-F238E27FC236}">
                  <a16:creationId xmlns:a16="http://schemas.microsoft.com/office/drawing/2014/main" id="{5FE70B00-9B59-7752-E088-B8D7CA41FF1D}"/>
                </a:ext>
              </a:extLst>
            </p:cNvPr>
            <p:cNvSpPr>
              <a:spLocks noChangeArrowheads="1"/>
            </p:cNvSpPr>
            <p:nvPr/>
          </p:nvSpPr>
          <p:spPr bwMode="auto">
            <a:xfrm>
              <a:off x="3312" y="1632"/>
              <a:ext cx="56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P1</a:t>
              </a:r>
              <a:endParaRPr lang="en-US" altLang="zh-CN" sz="2400" b="1">
                <a:latin typeface="Times New Roman" panose="02020603050405020304" pitchFamily="18" charset="0"/>
                <a:ea typeface="宋体" panose="02010600030101010101" pitchFamily="2" charset="-122"/>
              </a:endParaRPr>
            </a:p>
          </p:txBody>
        </p:sp>
      </p:grpSp>
      <p:grpSp>
        <p:nvGrpSpPr>
          <p:cNvPr id="4" name="Group 18">
            <a:extLst>
              <a:ext uri="{FF2B5EF4-FFF2-40B4-BE49-F238E27FC236}">
                <a16:creationId xmlns:a16="http://schemas.microsoft.com/office/drawing/2014/main" id="{D34E0EE5-2ABE-51BC-BB2D-3DE08B78FDB3}"/>
              </a:ext>
            </a:extLst>
          </p:cNvPr>
          <p:cNvGrpSpPr>
            <a:grpSpLocks/>
          </p:cNvGrpSpPr>
          <p:nvPr/>
        </p:nvGrpSpPr>
        <p:grpSpPr bwMode="auto">
          <a:xfrm>
            <a:off x="8296922" y="2118452"/>
            <a:ext cx="1676400" cy="2362200"/>
            <a:chOff x="2928" y="1344"/>
            <a:chExt cx="1145" cy="1632"/>
          </a:xfrm>
        </p:grpSpPr>
        <p:sp>
          <p:nvSpPr>
            <p:cNvPr id="146452" name="Freeform 19">
              <a:extLst>
                <a:ext uri="{FF2B5EF4-FFF2-40B4-BE49-F238E27FC236}">
                  <a16:creationId xmlns:a16="http://schemas.microsoft.com/office/drawing/2014/main" id="{9FF975E9-8CAE-0097-92B3-3AFFDF9699E3}"/>
                </a:ext>
              </a:extLst>
            </p:cNvPr>
            <p:cNvSpPr>
              <a:spLocks noChangeArrowheads="1"/>
            </p:cNvSpPr>
            <p:nvPr/>
          </p:nvSpPr>
          <p:spPr bwMode="auto">
            <a:xfrm>
              <a:off x="2928" y="1536"/>
              <a:ext cx="624" cy="1440"/>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6453" name="Freeform 20">
              <a:extLst>
                <a:ext uri="{FF2B5EF4-FFF2-40B4-BE49-F238E27FC236}">
                  <a16:creationId xmlns:a16="http://schemas.microsoft.com/office/drawing/2014/main" id="{FB72BCA9-2FE2-DB9F-EEB3-15573724F7E6}"/>
                </a:ext>
              </a:extLst>
            </p:cNvPr>
            <p:cNvSpPr>
              <a:spLocks noChangeArrowheads="1"/>
            </p:cNvSpPr>
            <p:nvPr/>
          </p:nvSpPr>
          <p:spPr bwMode="auto">
            <a:xfrm>
              <a:off x="3050" y="1758"/>
              <a:ext cx="310" cy="1074"/>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6454" name="Freeform 21">
              <a:extLst>
                <a:ext uri="{FF2B5EF4-FFF2-40B4-BE49-F238E27FC236}">
                  <a16:creationId xmlns:a16="http://schemas.microsoft.com/office/drawing/2014/main" id="{533DE04E-3D09-6AD0-7210-25F71FE89225}"/>
                </a:ext>
              </a:extLst>
            </p:cNvPr>
            <p:cNvSpPr>
              <a:spLocks noChangeArrowheads="1"/>
            </p:cNvSpPr>
            <p:nvPr/>
          </p:nvSpPr>
          <p:spPr bwMode="auto">
            <a:xfrm>
              <a:off x="3120" y="2112"/>
              <a:ext cx="144" cy="631"/>
            </a:xfrm>
            <a:custGeom>
              <a:avLst/>
              <a:gdLst>
                <a:gd name="T0" fmla="*/ 240 w 240"/>
                <a:gd name="T1" fmla="*/ 0 h 1632"/>
                <a:gd name="T2" fmla="*/ 0 w 240"/>
                <a:gd name="T3" fmla="*/ 0 h 1632"/>
                <a:gd name="T4" fmla="*/ 0 w 240"/>
                <a:gd name="T5" fmla="*/ 1632 h 1632"/>
                <a:gd name="T6" fmla="*/ 240 w 240"/>
                <a:gd name="T7" fmla="*/ 1632 h 1632"/>
              </a:gdLst>
              <a:ahLst/>
              <a:cxnLst>
                <a:cxn ang="0">
                  <a:pos x="T0" y="T1"/>
                </a:cxn>
                <a:cxn ang="0">
                  <a:pos x="T2" y="T3"/>
                </a:cxn>
                <a:cxn ang="0">
                  <a:pos x="T4" y="T5"/>
                </a:cxn>
                <a:cxn ang="0">
                  <a:pos x="T6" y="T7"/>
                </a:cxn>
              </a:cxnLst>
              <a:rect l="0" t="0" r="r" b="b"/>
              <a:pathLst>
                <a:path w="240" h="1632">
                  <a:moveTo>
                    <a:pt x="240" y="0"/>
                  </a:moveTo>
                  <a:lnTo>
                    <a:pt x="0" y="0"/>
                  </a:lnTo>
                  <a:lnTo>
                    <a:pt x="0" y="1632"/>
                  </a:lnTo>
                  <a:lnTo>
                    <a:pt x="240" y="1632"/>
                  </a:lnTo>
                </a:path>
              </a:pathLst>
            </a:custGeom>
            <a:noFill/>
            <a:ln w="190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46455" name="Rectangle 22">
              <a:extLst>
                <a:ext uri="{FF2B5EF4-FFF2-40B4-BE49-F238E27FC236}">
                  <a16:creationId xmlns:a16="http://schemas.microsoft.com/office/drawing/2014/main" id="{94D8291F-FAF5-CE45-0F12-5B4B6192503B}"/>
                </a:ext>
              </a:extLst>
            </p:cNvPr>
            <p:cNvSpPr>
              <a:spLocks noChangeArrowheads="1"/>
            </p:cNvSpPr>
            <p:nvPr/>
          </p:nvSpPr>
          <p:spPr bwMode="auto">
            <a:xfrm>
              <a:off x="3504" y="1344"/>
              <a:ext cx="56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P0</a:t>
              </a:r>
              <a:endParaRPr lang="en-US" altLang="zh-CN" sz="2400" b="1">
                <a:latin typeface="Times New Roman" panose="02020603050405020304" pitchFamily="18" charset="0"/>
                <a:ea typeface="宋体" panose="02010600030101010101" pitchFamily="2" charset="-122"/>
              </a:endParaRPr>
            </a:p>
          </p:txBody>
        </p:sp>
        <p:sp>
          <p:nvSpPr>
            <p:cNvPr id="146456" name="Rectangle 23">
              <a:extLst>
                <a:ext uri="{FF2B5EF4-FFF2-40B4-BE49-F238E27FC236}">
                  <a16:creationId xmlns:a16="http://schemas.microsoft.com/office/drawing/2014/main" id="{DFE6441D-0BC2-509B-66F2-1346E735E91B}"/>
                </a:ext>
              </a:extLst>
            </p:cNvPr>
            <p:cNvSpPr>
              <a:spLocks noChangeArrowheads="1"/>
            </p:cNvSpPr>
            <p:nvPr/>
          </p:nvSpPr>
          <p:spPr bwMode="auto">
            <a:xfrm>
              <a:off x="3216" y="1968"/>
              <a:ext cx="5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P1</a:t>
              </a:r>
              <a:endParaRPr lang="en-US" altLang="zh-CN" sz="2400" b="1">
                <a:latin typeface="Times New Roman" panose="02020603050405020304" pitchFamily="18" charset="0"/>
                <a:ea typeface="宋体" panose="02010600030101010101" pitchFamily="2" charset="-122"/>
              </a:endParaRPr>
            </a:p>
          </p:txBody>
        </p:sp>
        <p:sp>
          <p:nvSpPr>
            <p:cNvPr id="146457" name="Rectangle 24">
              <a:extLst>
                <a:ext uri="{FF2B5EF4-FFF2-40B4-BE49-F238E27FC236}">
                  <a16:creationId xmlns:a16="http://schemas.microsoft.com/office/drawing/2014/main" id="{99D15F03-70C0-FE1A-B3AC-1BDA01BF0B9E}"/>
                </a:ext>
              </a:extLst>
            </p:cNvPr>
            <p:cNvSpPr>
              <a:spLocks noChangeArrowheads="1"/>
            </p:cNvSpPr>
            <p:nvPr/>
          </p:nvSpPr>
          <p:spPr bwMode="auto">
            <a:xfrm>
              <a:off x="3312" y="1632"/>
              <a:ext cx="56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en-US" sz="2800" b="1">
                  <a:latin typeface="Times New Roman" panose="02020603050405020304" pitchFamily="18" charset="0"/>
                  <a:ea typeface="宋体" panose="02010600030101010101" pitchFamily="2" charset="-122"/>
                </a:rPr>
                <a:t>P2</a:t>
              </a:r>
              <a:endParaRPr lang="en-US" altLang="zh-CN" sz="2400" b="1">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out)">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623491">
                                            <p:txEl>
                                              <p:pRg st="0" end="0"/>
                                            </p:txEl>
                                          </p:spTgt>
                                        </p:tgtEl>
                                        <p:attrNameLst>
                                          <p:attrName>style.visibility</p:attrName>
                                        </p:attrNameLst>
                                      </p:cBhvr>
                                      <p:to>
                                        <p:strVal val="visible"/>
                                      </p:to>
                                    </p:set>
                                    <p:anim calcmode="lin" valueType="num">
                                      <p:cBhvr additive="base">
                                        <p:cTn id="24" dur="500" fill="hold"/>
                                        <p:tgtEl>
                                          <p:spTgt spid="2623491">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23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623491">
                                            <p:txEl>
                                              <p:pRg st="1" end="1"/>
                                            </p:txEl>
                                          </p:spTgt>
                                        </p:tgtEl>
                                        <p:attrNameLst>
                                          <p:attrName>style.visibility</p:attrName>
                                        </p:attrNameLst>
                                      </p:cBhvr>
                                      <p:to>
                                        <p:strVal val="visible"/>
                                      </p:to>
                                    </p:set>
                                    <p:anim calcmode="lin" valueType="num">
                                      <p:cBhvr additive="base">
                                        <p:cTn id="30" dur="500" fill="hold"/>
                                        <p:tgtEl>
                                          <p:spTgt spid="2623491">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62349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3491"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38459-C39F-8A77-AF9C-59BBCD5B1AD0}"/>
              </a:ext>
            </a:extLst>
          </p:cNvPr>
          <p:cNvSpPr>
            <a:spLocks noGrp="1"/>
          </p:cNvSpPr>
          <p:nvPr>
            <p:ph type="title"/>
          </p:nvPr>
        </p:nvSpPr>
        <p:spPr/>
        <p:txBody>
          <a:bodyPr/>
          <a:lstStyle/>
          <a:p>
            <a:r>
              <a:rPr lang="zh-CN" altLang="en-US" sz="3200" noProof="1"/>
              <a:t>嵌套过程语言活动记录</a:t>
            </a:r>
            <a:endParaRPr lang="zh-CN" altLang="en-US" dirty="0"/>
          </a:p>
        </p:txBody>
      </p:sp>
      <p:sp>
        <p:nvSpPr>
          <p:cNvPr id="22" name="日期占位符 4">
            <a:extLst>
              <a:ext uri="{FF2B5EF4-FFF2-40B4-BE49-F238E27FC236}">
                <a16:creationId xmlns:a16="http://schemas.microsoft.com/office/drawing/2014/main" id="{B115136E-BC24-1E39-FA1E-49AFC1B72949}"/>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B81F262-B450-4A2B-BCFC-4A8D312FC17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7458" name="灯片编号占位符 6">
            <a:extLst>
              <a:ext uri="{FF2B5EF4-FFF2-40B4-BE49-F238E27FC236}">
                <a16:creationId xmlns:a16="http://schemas.microsoft.com/office/drawing/2014/main" id="{92F89A9B-22D3-B083-5331-82E14B4B236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D5069F7E-BA3B-4DFA-BACC-A1A078BFDF61}" type="slidenum">
              <a:rPr lang="en-US" altLang="zh-CN">
                <a:latin typeface="Arial" panose="020B0604020202020204" pitchFamily="34" charset="0"/>
              </a:rPr>
              <a:pPr/>
              <a:t>87</a:t>
            </a:fld>
            <a:endParaRPr lang="en-US" altLang="zh-CN">
              <a:latin typeface="Arial" panose="020B0604020202020204" pitchFamily="34" charset="0"/>
            </a:endParaRPr>
          </a:p>
        </p:txBody>
      </p:sp>
      <p:sp>
        <p:nvSpPr>
          <p:cNvPr id="2624514" name="Rectangle 2">
            <a:extLst>
              <a:ext uri="{FF2B5EF4-FFF2-40B4-BE49-F238E27FC236}">
                <a16:creationId xmlns:a16="http://schemas.microsoft.com/office/drawing/2014/main" id="{1AC2E988-6723-183F-5B51-22A4FE3DEBF0}"/>
              </a:ext>
            </a:extLst>
          </p:cNvPr>
          <p:cNvSpPr>
            <a:spLocks noGrp="1" noChangeArrowheads="1"/>
          </p:cNvSpPr>
          <p:nvPr>
            <p:ph type="body" sz="quarter" idx="13"/>
          </p:nvPr>
        </p:nvSpPr>
        <p:spPr>
          <a:xfrm>
            <a:off x="292965" y="1443018"/>
            <a:ext cx="7377341" cy="4123276"/>
          </a:xfrm>
        </p:spPr>
        <p:txBody>
          <a:bodyPr>
            <a:normAutofit fontScale="92500" lnSpcReduction="10000"/>
          </a:bodyPr>
          <a:lstStyle/>
          <a:p>
            <a:r>
              <a:rPr lang="en-US" altLang="zh-CN" noProof="1">
                <a:latin typeface="Times New Roman" panose="02020603050405020304" pitchFamily="18" charset="0"/>
              </a:rPr>
              <a:t>diaplay</a:t>
            </a:r>
            <a:r>
              <a:rPr lang="zh-CN" altLang="en-US" noProof="1">
                <a:latin typeface="Times New Roman" panose="02020603050405020304" pitchFamily="18" charset="0"/>
              </a:rPr>
              <a:t>表在活动记录</a:t>
            </a:r>
            <a:r>
              <a:rPr lang="zh-CN" altLang="en-US" dirty="0">
                <a:latin typeface="Times New Roman" panose="02020603050405020304" pitchFamily="18" charset="0"/>
              </a:rPr>
              <a:t>中</a:t>
            </a:r>
            <a:r>
              <a:rPr lang="zh-CN" altLang="en-US" noProof="1">
                <a:latin typeface="Times New Roman" panose="02020603050405020304" pitchFamily="18" charset="0"/>
              </a:rPr>
              <a:t>的相对地址</a:t>
            </a:r>
            <a:r>
              <a:rPr lang="en-US" altLang="zh-CN" noProof="1">
                <a:latin typeface="Times New Roman" panose="02020603050405020304" pitchFamily="18" charset="0"/>
              </a:rPr>
              <a:t>d</a:t>
            </a:r>
            <a:r>
              <a:rPr lang="zh-CN" altLang="en-US" noProof="1">
                <a:latin typeface="Times New Roman" panose="02020603050405020304" pitchFamily="18" charset="0"/>
              </a:rPr>
              <a:t>在编译时能完全确定。</a:t>
            </a:r>
          </a:p>
          <a:p>
            <a:r>
              <a:rPr lang="zh-CN" altLang="en-US" noProof="1">
                <a:latin typeface="Times New Roman" panose="02020603050405020304" pitchFamily="18" charset="0"/>
              </a:rPr>
              <a:t>假定在现行过程中引用了某层过程(令其层次为</a:t>
            </a:r>
            <a:r>
              <a:rPr lang="en-US" altLang="zh-CN" noProof="1">
                <a:latin typeface="Times New Roman" panose="02020603050405020304" pitchFamily="18" charset="0"/>
              </a:rPr>
              <a:t>k)</a:t>
            </a:r>
            <a:r>
              <a:rPr lang="zh-CN" altLang="en-US" noProof="1">
                <a:latin typeface="Times New Roman" panose="02020603050405020304" pitchFamily="18" charset="0"/>
              </a:rPr>
              <a:t>的</a:t>
            </a:r>
            <a:r>
              <a:rPr lang="en-US" altLang="zh-CN" noProof="1">
                <a:latin typeface="Times New Roman" panose="02020603050405020304" pitchFamily="18" charset="0"/>
              </a:rPr>
              <a:t>X</a:t>
            </a:r>
            <a:r>
              <a:rPr lang="zh-CN" altLang="en-US" noProof="1">
                <a:latin typeface="Times New Roman" panose="02020603050405020304" pitchFamily="18" charset="0"/>
              </a:rPr>
              <a:t>变量，那么，可用下面两条指令获得</a:t>
            </a:r>
            <a:r>
              <a:rPr lang="en-US" altLang="zh-CN" noProof="1">
                <a:latin typeface="Times New Roman" panose="02020603050405020304" pitchFamily="18" charset="0"/>
              </a:rPr>
              <a:t>X</a:t>
            </a:r>
            <a:r>
              <a:rPr lang="zh-CN" altLang="en-US" noProof="1">
                <a:latin typeface="Times New Roman" panose="02020603050405020304" pitchFamily="18" charset="0"/>
              </a:rPr>
              <a:t>的地址:</a:t>
            </a:r>
          </a:p>
          <a:p>
            <a:pPr>
              <a:spcBef>
                <a:spcPct val="0"/>
              </a:spcBef>
              <a:buFont typeface="Wingdings" panose="05000000000000000000" pitchFamily="2" charset="2"/>
              <a:buNone/>
            </a:pPr>
            <a:r>
              <a:rPr lang="en-US" altLang="zh-CN" noProof="1">
                <a:latin typeface="Times New Roman" panose="02020603050405020304" pitchFamily="18" charset="0"/>
              </a:rPr>
              <a:t>    LD   R</a:t>
            </a:r>
            <a:r>
              <a:rPr lang="en-US" altLang="zh-CN" baseline="-25000" noProof="1">
                <a:latin typeface="Times New Roman" panose="02020603050405020304" pitchFamily="18" charset="0"/>
              </a:rPr>
              <a:t>1</a:t>
            </a:r>
            <a:r>
              <a:rPr lang="en-US" altLang="zh-CN" noProof="1">
                <a:latin typeface="Times New Roman" panose="02020603050405020304" pitchFamily="18" charset="0"/>
              </a:rPr>
              <a:t>  (d+k)[SP]</a:t>
            </a:r>
          </a:p>
          <a:p>
            <a:pPr>
              <a:spcBef>
                <a:spcPct val="0"/>
              </a:spcBef>
              <a:buFont typeface="Wingdings" panose="05000000000000000000" pitchFamily="2" charset="2"/>
              <a:buNone/>
            </a:pPr>
            <a:r>
              <a:rPr lang="en-US" altLang="zh-CN" noProof="1">
                <a:latin typeface="Times New Roman" panose="02020603050405020304" pitchFamily="18" charset="0"/>
              </a:rPr>
              <a:t>    LD   R</a:t>
            </a:r>
            <a:r>
              <a:rPr lang="en-US" altLang="zh-CN" baseline="-25000" noProof="1">
                <a:latin typeface="Times New Roman" panose="02020603050405020304" pitchFamily="18" charset="0"/>
              </a:rPr>
              <a:t>2</a:t>
            </a:r>
            <a:r>
              <a:rPr lang="en-US" altLang="zh-CN" noProof="1">
                <a:latin typeface="Times New Roman" panose="02020603050405020304" pitchFamily="18" charset="0"/>
              </a:rPr>
              <a:t>   dx[R</a:t>
            </a:r>
            <a:r>
              <a:rPr lang="en-US" altLang="zh-CN" baseline="-25000" noProof="1">
                <a:latin typeface="Times New Roman" panose="02020603050405020304" pitchFamily="18" charset="0"/>
              </a:rPr>
              <a:t>1</a:t>
            </a:r>
            <a:r>
              <a:rPr lang="en-US" altLang="zh-CN" noProof="1">
                <a:latin typeface="Times New Roman" panose="02020603050405020304" pitchFamily="18" charset="0"/>
              </a:rPr>
              <a:t>]</a:t>
            </a:r>
            <a:endParaRPr lang="en-US" altLang="zh-CN" dirty="0">
              <a:latin typeface="Times New Roman" panose="02020603050405020304" pitchFamily="18" charset="0"/>
            </a:endParaRPr>
          </a:p>
        </p:txBody>
      </p:sp>
      <p:sp>
        <p:nvSpPr>
          <p:cNvPr id="2624515" name="Rectangle 3">
            <a:extLst>
              <a:ext uri="{FF2B5EF4-FFF2-40B4-BE49-F238E27FC236}">
                <a16:creationId xmlns:a16="http://schemas.microsoft.com/office/drawing/2014/main" id="{0EA4AB1E-B4F4-79BF-4739-703756001FD9}"/>
              </a:ext>
            </a:extLst>
          </p:cNvPr>
          <p:cNvSpPr>
            <a:spLocks noChangeArrowheads="1"/>
          </p:cNvSpPr>
          <p:nvPr/>
        </p:nvSpPr>
        <p:spPr bwMode="auto">
          <a:xfrm>
            <a:off x="1752600" y="457200"/>
            <a:ext cx="464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zh-CN" altLang="en-US" sz="2400" b="1" dirty="0">
              <a:latin typeface="Times New Roman" panose="02020603050405020304" pitchFamily="18" charset="0"/>
              <a:ea typeface="楷体_GB2312" pitchFamily="49" charset="-122"/>
            </a:endParaRPr>
          </a:p>
        </p:txBody>
      </p:sp>
      <p:sp>
        <p:nvSpPr>
          <p:cNvPr id="2624516" name="Rectangle 4">
            <a:extLst>
              <a:ext uri="{FF2B5EF4-FFF2-40B4-BE49-F238E27FC236}">
                <a16:creationId xmlns:a16="http://schemas.microsoft.com/office/drawing/2014/main" id="{FADF919F-255B-6702-A081-42D13002D118}"/>
              </a:ext>
            </a:extLst>
          </p:cNvPr>
          <p:cNvSpPr>
            <a:spLocks noChangeArrowheads="1"/>
          </p:cNvSpPr>
          <p:nvPr/>
        </p:nvSpPr>
        <p:spPr bwMode="auto">
          <a:xfrm>
            <a:off x="8873231" y="4114801"/>
            <a:ext cx="2133600"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参数个数</a:t>
            </a:r>
          </a:p>
        </p:txBody>
      </p:sp>
      <p:sp>
        <p:nvSpPr>
          <p:cNvPr id="2624517" name="Rectangle 5">
            <a:extLst>
              <a:ext uri="{FF2B5EF4-FFF2-40B4-BE49-F238E27FC236}">
                <a16:creationId xmlns:a16="http://schemas.microsoft.com/office/drawing/2014/main" id="{99101C1D-B881-BE4D-8FA4-C30B3789D414}"/>
              </a:ext>
            </a:extLst>
          </p:cNvPr>
          <p:cNvSpPr>
            <a:spLocks noChangeArrowheads="1"/>
          </p:cNvSpPr>
          <p:nvPr/>
        </p:nvSpPr>
        <p:spPr bwMode="auto">
          <a:xfrm>
            <a:off x="8873231" y="5181600"/>
            <a:ext cx="2133600" cy="5207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返回地址</a:t>
            </a:r>
          </a:p>
        </p:txBody>
      </p:sp>
      <p:sp>
        <p:nvSpPr>
          <p:cNvPr id="2624518" name="Rectangle 6">
            <a:extLst>
              <a:ext uri="{FF2B5EF4-FFF2-40B4-BE49-F238E27FC236}">
                <a16:creationId xmlns:a16="http://schemas.microsoft.com/office/drawing/2014/main" id="{D3E03969-F482-5621-CEFD-C77361450395}"/>
              </a:ext>
            </a:extLst>
          </p:cNvPr>
          <p:cNvSpPr>
            <a:spLocks noChangeArrowheads="1"/>
          </p:cNvSpPr>
          <p:nvPr/>
        </p:nvSpPr>
        <p:spPr bwMode="auto">
          <a:xfrm>
            <a:off x="8873231" y="1219200"/>
            <a:ext cx="2133600" cy="5029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2624519" name="Rectangle 7">
            <a:extLst>
              <a:ext uri="{FF2B5EF4-FFF2-40B4-BE49-F238E27FC236}">
                <a16:creationId xmlns:a16="http://schemas.microsoft.com/office/drawing/2014/main" id="{E12A143B-509D-19C5-4916-D7A6A4FD2DCC}"/>
              </a:ext>
            </a:extLst>
          </p:cNvPr>
          <p:cNvSpPr>
            <a:spLocks noChangeArrowheads="1"/>
          </p:cNvSpPr>
          <p:nvPr/>
        </p:nvSpPr>
        <p:spPr bwMode="auto">
          <a:xfrm>
            <a:off x="8873231" y="3581400"/>
            <a:ext cx="21336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形式单元</a:t>
            </a:r>
            <a:endParaRPr lang="zh-CN" altLang="zh-CN" sz="2800" b="1">
              <a:latin typeface="Times New Roman" panose="02020603050405020304" pitchFamily="18" charset="0"/>
              <a:ea typeface="楷体_GB2312" pitchFamily="49" charset="-122"/>
            </a:endParaRPr>
          </a:p>
        </p:txBody>
      </p:sp>
      <p:sp>
        <p:nvSpPr>
          <p:cNvPr id="2624520" name="Rectangle 8">
            <a:extLst>
              <a:ext uri="{FF2B5EF4-FFF2-40B4-BE49-F238E27FC236}">
                <a16:creationId xmlns:a16="http://schemas.microsoft.com/office/drawing/2014/main" id="{41FD9BE4-A039-2791-FB19-4C590BD04693}"/>
              </a:ext>
            </a:extLst>
          </p:cNvPr>
          <p:cNvSpPr>
            <a:spLocks noChangeArrowheads="1"/>
          </p:cNvSpPr>
          <p:nvPr/>
        </p:nvSpPr>
        <p:spPr bwMode="auto">
          <a:xfrm>
            <a:off x="8846856" y="1219201"/>
            <a:ext cx="21875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临时单元</a:t>
            </a:r>
          </a:p>
        </p:txBody>
      </p:sp>
      <p:sp>
        <p:nvSpPr>
          <p:cNvPr id="2624521" name="Rectangle 9">
            <a:extLst>
              <a:ext uri="{FF2B5EF4-FFF2-40B4-BE49-F238E27FC236}">
                <a16:creationId xmlns:a16="http://schemas.microsoft.com/office/drawing/2014/main" id="{7A105D1B-0844-2138-9711-4B0F9AE340A7}"/>
              </a:ext>
            </a:extLst>
          </p:cNvPr>
          <p:cNvSpPr>
            <a:spLocks noChangeArrowheads="1"/>
          </p:cNvSpPr>
          <p:nvPr/>
        </p:nvSpPr>
        <p:spPr bwMode="auto">
          <a:xfrm>
            <a:off x="8846856" y="1763713"/>
            <a:ext cx="218757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内情向量</a:t>
            </a:r>
          </a:p>
        </p:txBody>
      </p:sp>
      <p:sp>
        <p:nvSpPr>
          <p:cNvPr id="2624522" name="Rectangle 10">
            <a:extLst>
              <a:ext uri="{FF2B5EF4-FFF2-40B4-BE49-F238E27FC236}">
                <a16:creationId xmlns:a16="http://schemas.microsoft.com/office/drawing/2014/main" id="{86497571-92A9-F88F-B4A5-961C70684196}"/>
              </a:ext>
            </a:extLst>
          </p:cNvPr>
          <p:cNvSpPr>
            <a:spLocks noChangeArrowheads="1"/>
          </p:cNvSpPr>
          <p:nvPr/>
        </p:nvSpPr>
        <p:spPr bwMode="auto">
          <a:xfrm>
            <a:off x="8846856" y="2308226"/>
            <a:ext cx="21875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dirty="0">
                <a:latin typeface="Times New Roman" panose="02020603050405020304" pitchFamily="18" charset="0"/>
                <a:ea typeface="楷体_GB2312" pitchFamily="49" charset="-122"/>
              </a:rPr>
              <a:t>局部变量</a:t>
            </a:r>
          </a:p>
        </p:txBody>
      </p:sp>
      <p:sp>
        <p:nvSpPr>
          <p:cNvPr id="2624523" name="Rectangle 11">
            <a:extLst>
              <a:ext uri="{FF2B5EF4-FFF2-40B4-BE49-F238E27FC236}">
                <a16:creationId xmlns:a16="http://schemas.microsoft.com/office/drawing/2014/main" id="{D6BF3676-9365-0D62-8F8E-3FE7CE369427}"/>
              </a:ext>
            </a:extLst>
          </p:cNvPr>
          <p:cNvSpPr>
            <a:spLocks noChangeArrowheads="1"/>
          </p:cNvSpPr>
          <p:nvPr/>
        </p:nvSpPr>
        <p:spPr bwMode="auto">
          <a:xfrm>
            <a:off x="8035031" y="5703888"/>
            <a:ext cx="5730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Times New Roman" panose="02020603050405020304" pitchFamily="18" charset="0"/>
                <a:ea typeface="楷体_GB2312" pitchFamily="49" charset="-122"/>
              </a:rPr>
              <a:t>SP</a:t>
            </a:r>
            <a:r>
              <a:rPr lang="en-US" altLang="zh-CN" sz="2800" b="1">
                <a:latin typeface="Times New Roman" panose="02020603050405020304" pitchFamily="18" charset="0"/>
                <a:ea typeface="楷体_GB2312" pitchFamily="49" charset="-122"/>
                <a:sym typeface="Symbol" panose="05050102010706020507" pitchFamily="18" charset="2"/>
              </a:rPr>
              <a:t> </a:t>
            </a:r>
            <a:r>
              <a:rPr lang="en-US" altLang="zh-CN" sz="2800" b="1">
                <a:latin typeface="Times New Roman" panose="02020603050405020304" pitchFamily="18" charset="0"/>
                <a:ea typeface="楷体_GB2312" pitchFamily="49" charset="-122"/>
              </a:rPr>
              <a:t>0</a:t>
            </a:r>
          </a:p>
        </p:txBody>
      </p:sp>
      <p:sp>
        <p:nvSpPr>
          <p:cNvPr id="2624524" name="Rectangle 12">
            <a:extLst>
              <a:ext uri="{FF2B5EF4-FFF2-40B4-BE49-F238E27FC236}">
                <a16:creationId xmlns:a16="http://schemas.microsoft.com/office/drawing/2014/main" id="{EE69BD9C-BE85-FE65-A0CA-80B5AE356D9F}"/>
              </a:ext>
            </a:extLst>
          </p:cNvPr>
          <p:cNvSpPr>
            <a:spLocks noChangeArrowheads="1"/>
          </p:cNvSpPr>
          <p:nvPr/>
        </p:nvSpPr>
        <p:spPr bwMode="auto">
          <a:xfrm>
            <a:off x="8263632" y="5159375"/>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r"/>
            <a:r>
              <a:rPr lang="en-US" altLang="zh-CN" sz="2800" b="1">
                <a:latin typeface="Times New Roman" panose="02020603050405020304" pitchFamily="18" charset="0"/>
                <a:ea typeface="楷体_GB2312" pitchFamily="49" charset="-122"/>
              </a:rPr>
              <a:t>1</a:t>
            </a:r>
          </a:p>
        </p:txBody>
      </p:sp>
      <p:sp>
        <p:nvSpPr>
          <p:cNvPr id="2624525" name="Rectangle 13">
            <a:extLst>
              <a:ext uri="{FF2B5EF4-FFF2-40B4-BE49-F238E27FC236}">
                <a16:creationId xmlns:a16="http://schemas.microsoft.com/office/drawing/2014/main" id="{FF041A07-2393-8539-7684-BDD7CB044693}"/>
              </a:ext>
            </a:extLst>
          </p:cNvPr>
          <p:cNvSpPr>
            <a:spLocks noChangeArrowheads="1"/>
          </p:cNvSpPr>
          <p:nvPr/>
        </p:nvSpPr>
        <p:spPr bwMode="auto">
          <a:xfrm>
            <a:off x="8263632" y="4683125"/>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r"/>
            <a:r>
              <a:rPr lang="zh-CN" altLang="zh-CN" sz="2800" b="1">
                <a:latin typeface="Times New Roman" panose="02020603050405020304" pitchFamily="18" charset="0"/>
                <a:ea typeface="楷体_GB2312" pitchFamily="49" charset="-122"/>
              </a:rPr>
              <a:t>2</a:t>
            </a:r>
          </a:p>
        </p:txBody>
      </p:sp>
      <p:sp>
        <p:nvSpPr>
          <p:cNvPr id="2624526" name="Line 14">
            <a:extLst>
              <a:ext uri="{FF2B5EF4-FFF2-40B4-BE49-F238E27FC236}">
                <a16:creationId xmlns:a16="http://schemas.microsoft.com/office/drawing/2014/main" id="{96904B0E-5B58-5D61-55F1-7CEF0D6D51AC}"/>
              </a:ext>
            </a:extLst>
          </p:cNvPr>
          <p:cNvSpPr>
            <a:spLocks noChangeShapeType="1"/>
          </p:cNvSpPr>
          <p:nvPr/>
        </p:nvSpPr>
        <p:spPr bwMode="auto">
          <a:xfrm flipV="1">
            <a:off x="11235431" y="1295400"/>
            <a:ext cx="0" cy="4884738"/>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2624527" name="Rectangle 15">
            <a:extLst>
              <a:ext uri="{FF2B5EF4-FFF2-40B4-BE49-F238E27FC236}">
                <a16:creationId xmlns:a16="http://schemas.microsoft.com/office/drawing/2014/main" id="{34516B92-16DB-5A80-5BF8-50935B056C6C}"/>
              </a:ext>
            </a:extLst>
          </p:cNvPr>
          <p:cNvSpPr>
            <a:spLocks noChangeArrowheads="1"/>
          </p:cNvSpPr>
          <p:nvPr/>
        </p:nvSpPr>
        <p:spPr bwMode="auto">
          <a:xfrm>
            <a:off x="8873231" y="5703889"/>
            <a:ext cx="2133600"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800" b="1">
                <a:latin typeface="Times New Roman" panose="02020603050405020304" pitchFamily="18" charset="0"/>
                <a:ea typeface="楷体_GB2312" pitchFamily="49" charset="-122"/>
              </a:rPr>
              <a:t>老</a:t>
            </a:r>
            <a:r>
              <a:rPr lang="en-US" altLang="en-US" sz="2800" b="1">
                <a:latin typeface="Times New Roman" panose="02020603050405020304" pitchFamily="18" charset="0"/>
                <a:ea typeface="楷体_GB2312" pitchFamily="49" charset="-122"/>
              </a:rPr>
              <a:t>SP</a:t>
            </a:r>
            <a:endParaRPr lang="en-US" altLang="zh-CN" sz="2800" b="1">
              <a:latin typeface="Times New Roman" panose="02020603050405020304" pitchFamily="18" charset="0"/>
              <a:ea typeface="楷体_GB2312" pitchFamily="49" charset="-122"/>
            </a:endParaRPr>
          </a:p>
        </p:txBody>
      </p:sp>
      <p:sp>
        <p:nvSpPr>
          <p:cNvPr id="2624528" name="Rectangle 16">
            <a:extLst>
              <a:ext uri="{FF2B5EF4-FFF2-40B4-BE49-F238E27FC236}">
                <a16:creationId xmlns:a16="http://schemas.microsoft.com/office/drawing/2014/main" id="{F7A9EF5E-BD29-38F2-0AD4-D4D4DDAF9873}"/>
              </a:ext>
            </a:extLst>
          </p:cNvPr>
          <p:cNvSpPr>
            <a:spLocks noChangeArrowheads="1"/>
          </p:cNvSpPr>
          <p:nvPr/>
        </p:nvSpPr>
        <p:spPr bwMode="auto">
          <a:xfrm>
            <a:off x="7958831" y="1219200"/>
            <a:ext cx="698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altLang="zh-CN" sz="2800" b="1">
                <a:latin typeface="Times New Roman" panose="02020603050405020304" pitchFamily="18" charset="0"/>
                <a:ea typeface="楷体_GB2312" pitchFamily="49" charset="-122"/>
              </a:rPr>
              <a:t>TOP</a:t>
            </a:r>
            <a:r>
              <a:rPr lang="en-US" altLang="zh-CN" sz="2800" b="1">
                <a:latin typeface="Times New Roman" panose="02020603050405020304" pitchFamily="18" charset="0"/>
                <a:ea typeface="楷体_GB2312" pitchFamily="49" charset="-122"/>
                <a:sym typeface="Symbol" panose="05050102010706020507" pitchFamily="18" charset="2"/>
              </a:rPr>
              <a:t> </a:t>
            </a:r>
            <a:endParaRPr lang="en-US" altLang="zh-CN" sz="2800" b="1">
              <a:latin typeface="Times New Roman" panose="02020603050405020304" pitchFamily="18" charset="0"/>
              <a:ea typeface="楷体_GB2312" pitchFamily="49" charset="-122"/>
            </a:endParaRPr>
          </a:p>
        </p:txBody>
      </p:sp>
      <p:sp>
        <p:nvSpPr>
          <p:cNvPr id="2624529" name="Rectangle 17">
            <a:extLst>
              <a:ext uri="{FF2B5EF4-FFF2-40B4-BE49-F238E27FC236}">
                <a16:creationId xmlns:a16="http://schemas.microsoft.com/office/drawing/2014/main" id="{B6432502-A45B-D7E1-870B-84D963CF72B6}"/>
              </a:ext>
            </a:extLst>
          </p:cNvPr>
          <p:cNvSpPr>
            <a:spLocks noChangeArrowheads="1"/>
          </p:cNvSpPr>
          <p:nvPr/>
        </p:nvSpPr>
        <p:spPr bwMode="auto">
          <a:xfrm>
            <a:off x="8873231" y="3048000"/>
            <a:ext cx="2133600" cy="533400"/>
          </a:xfrm>
          <a:prstGeom prst="rect">
            <a:avLst/>
          </a:prstGeom>
          <a:solidFill>
            <a:srgbClr val="FF99FF"/>
          </a:solidFill>
          <a:ln w="19050">
            <a:solidFill>
              <a:schemeClr val="tx1"/>
            </a:solidFill>
            <a:miter lim="800000"/>
            <a:headEnd/>
            <a:tailEnd/>
          </a:ln>
        </p:spPr>
        <p:txBody>
          <a:bodyPr wrap="none" anchor="ctr"/>
          <a:lstStyle/>
          <a:p>
            <a:pPr algn="ctr"/>
            <a:r>
              <a:rPr lang="en-US" altLang="zh-CN" sz="2800" b="1">
                <a:latin typeface="Times New Roman" panose="02020603050405020304" pitchFamily="18" charset="0"/>
                <a:ea typeface="楷体_GB2312" pitchFamily="49" charset="-122"/>
              </a:rPr>
              <a:t>Display </a:t>
            </a:r>
            <a:r>
              <a:rPr lang="zh-CN" altLang="zh-CN" sz="2800" b="1">
                <a:latin typeface="Times New Roman" panose="02020603050405020304" pitchFamily="18" charset="0"/>
                <a:ea typeface="楷体_GB2312" pitchFamily="49" charset="-122"/>
              </a:rPr>
              <a:t>表</a:t>
            </a:r>
            <a:endParaRPr lang="zh-CN" altLang="en-US" sz="2800" b="1">
              <a:latin typeface="Times New Roman" panose="02020603050405020304" pitchFamily="18" charset="0"/>
              <a:ea typeface="楷体_GB2312" pitchFamily="49" charset="-122"/>
            </a:endParaRPr>
          </a:p>
        </p:txBody>
      </p:sp>
      <p:sp>
        <p:nvSpPr>
          <p:cNvPr id="2624530" name="Rectangle 18">
            <a:extLst>
              <a:ext uri="{FF2B5EF4-FFF2-40B4-BE49-F238E27FC236}">
                <a16:creationId xmlns:a16="http://schemas.microsoft.com/office/drawing/2014/main" id="{D72ACED2-4250-1B81-E30E-48C25079AEEA}"/>
              </a:ext>
            </a:extLst>
          </p:cNvPr>
          <p:cNvSpPr>
            <a:spLocks noChangeArrowheads="1"/>
          </p:cNvSpPr>
          <p:nvPr/>
        </p:nvSpPr>
        <p:spPr bwMode="auto">
          <a:xfrm>
            <a:off x="8873231" y="4648201"/>
            <a:ext cx="2133600" cy="542925"/>
          </a:xfrm>
          <a:prstGeom prst="rect">
            <a:avLst/>
          </a:prstGeom>
          <a:solidFill>
            <a:schemeClr val="accent2">
              <a:lumMod val="60000"/>
              <a:lumOff val="40000"/>
            </a:schemeClr>
          </a:solidFill>
          <a:ln w="19050">
            <a:solidFill>
              <a:schemeClr val="tx1"/>
            </a:solidFill>
            <a:miter lim="800000"/>
            <a:headEnd/>
            <a:tailEnd/>
          </a:ln>
        </p:spPr>
        <p:txBody>
          <a:bodyPr wrap="none" anchor="ctr"/>
          <a:lstStyle/>
          <a:p>
            <a:pPr algn="ctr"/>
            <a:r>
              <a:rPr lang="zh-CN" altLang="en-US" sz="2800" b="1" dirty="0">
                <a:latin typeface="Times New Roman" panose="02020603050405020304" pitchFamily="18" charset="0"/>
                <a:ea typeface="楷体_GB2312" pitchFamily="49" charset="-122"/>
              </a:rPr>
              <a:t>全局</a:t>
            </a:r>
            <a:r>
              <a:rPr lang="en-US" altLang="en-US" sz="2800" b="1" dirty="0">
                <a:latin typeface="Times New Roman" panose="02020603050405020304" pitchFamily="18" charset="0"/>
                <a:ea typeface="楷体_GB2312" pitchFamily="49" charset="-122"/>
              </a:rPr>
              <a:t>Di</a:t>
            </a:r>
            <a:r>
              <a:rPr lang="en-US" altLang="zh-CN" sz="2800" b="1" dirty="0">
                <a:latin typeface="Times New Roman" panose="02020603050405020304" pitchFamily="18" charset="0"/>
                <a:ea typeface="楷体_GB2312" pitchFamily="49" charset="-122"/>
              </a:rPr>
              <a:t>s</a:t>
            </a:r>
            <a:r>
              <a:rPr lang="en-US" altLang="en-US" sz="2800" b="1" dirty="0">
                <a:latin typeface="Times New Roman" panose="02020603050405020304" pitchFamily="18" charset="0"/>
                <a:ea typeface="楷体_GB2312" pitchFamily="49" charset="-122"/>
              </a:rPr>
              <a:t>play</a:t>
            </a:r>
            <a:endParaRPr lang="en-US" altLang="zh-CN" sz="2800" b="1" dirty="0">
              <a:latin typeface="Times New Roman" panose="02020603050405020304" pitchFamily="18" charset="0"/>
              <a:ea typeface="楷体_GB2312" pitchFamily="49" charset="-122"/>
            </a:endParaRPr>
          </a:p>
        </p:txBody>
      </p:sp>
      <p:sp>
        <p:nvSpPr>
          <p:cNvPr id="2624531" name="Rectangle 19">
            <a:extLst>
              <a:ext uri="{FF2B5EF4-FFF2-40B4-BE49-F238E27FC236}">
                <a16:creationId xmlns:a16="http://schemas.microsoft.com/office/drawing/2014/main" id="{BC524E3B-32CC-EBB3-6A6A-4C4C576F47B9}"/>
              </a:ext>
            </a:extLst>
          </p:cNvPr>
          <p:cNvSpPr>
            <a:spLocks noChangeArrowheads="1"/>
          </p:cNvSpPr>
          <p:nvPr/>
        </p:nvSpPr>
        <p:spPr bwMode="auto">
          <a:xfrm>
            <a:off x="8263632" y="4114800"/>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r"/>
            <a:r>
              <a:rPr lang="zh-CN" altLang="zh-CN" sz="2800" b="1">
                <a:latin typeface="Times New Roman" panose="02020603050405020304" pitchFamily="18" charset="0"/>
                <a:ea typeface="楷体_GB2312" pitchFamily="49" charset="-122"/>
              </a:rPr>
              <a:t>3</a:t>
            </a:r>
          </a:p>
        </p:txBody>
      </p:sp>
      <p:sp>
        <p:nvSpPr>
          <p:cNvPr id="2624532" name="Rectangle 20">
            <a:extLst>
              <a:ext uri="{FF2B5EF4-FFF2-40B4-BE49-F238E27FC236}">
                <a16:creationId xmlns:a16="http://schemas.microsoft.com/office/drawing/2014/main" id="{266E353A-3888-48F0-4097-7469FF59258F}"/>
              </a:ext>
            </a:extLst>
          </p:cNvPr>
          <p:cNvSpPr>
            <a:spLocks noChangeArrowheads="1"/>
          </p:cNvSpPr>
          <p:nvPr/>
        </p:nvSpPr>
        <p:spPr bwMode="auto">
          <a:xfrm>
            <a:off x="8263632" y="3048000"/>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r"/>
            <a:r>
              <a:rPr lang="en-US" altLang="zh-CN" sz="2800" b="1">
                <a:latin typeface="Times New Roman" panose="02020603050405020304" pitchFamily="18" charset="0"/>
                <a:ea typeface="楷体_GB2312" pitchFamily="49" charset="-122"/>
              </a:rPr>
              <a:t>d</a:t>
            </a:r>
          </a:p>
        </p:txBody>
      </p:sp>
      <p:sp>
        <p:nvSpPr>
          <p:cNvPr id="2624533" name="Rectangle 21">
            <a:extLst>
              <a:ext uri="{FF2B5EF4-FFF2-40B4-BE49-F238E27FC236}">
                <a16:creationId xmlns:a16="http://schemas.microsoft.com/office/drawing/2014/main" id="{5FA1B9FA-530E-18FC-6348-D7BCF2024438}"/>
              </a:ext>
            </a:extLst>
          </p:cNvPr>
          <p:cNvSpPr>
            <a:spLocks noChangeArrowheads="1"/>
          </p:cNvSpPr>
          <p:nvPr/>
        </p:nvSpPr>
        <p:spPr bwMode="auto">
          <a:xfrm>
            <a:off x="8263632" y="3581400"/>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r"/>
            <a:r>
              <a:rPr lang="zh-CN" altLang="zh-CN" sz="2800" b="1">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nodePh="1">
                                  <p:stCondLst>
                                    <p:cond delay="0"/>
                                  </p:stCondLst>
                                  <p:endCondLst>
                                    <p:cond evt="begin" delay="0">
                                      <p:tn val="5"/>
                                    </p:cond>
                                  </p:endCondLst>
                                  <p:childTnLst>
                                    <p:set>
                                      <p:cBhvr>
                                        <p:cTn id="6" dur="1" fill="hold">
                                          <p:stCondLst>
                                            <p:cond delay="0"/>
                                          </p:stCondLst>
                                        </p:cTn>
                                        <p:tgtEl>
                                          <p:spTgt spid="2624515">
                                            <p:txEl>
                                              <p:pRg st="0" end="0"/>
                                            </p:txEl>
                                          </p:spTgt>
                                        </p:tgtEl>
                                        <p:attrNameLst>
                                          <p:attrName>style.visibility</p:attrName>
                                        </p:attrNameLst>
                                      </p:cBhvr>
                                      <p:to>
                                        <p:strVal val="visible"/>
                                      </p:to>
                                    </p:set>
                                    <p:anim calcmode="lin" valueType="num">
                                      <p:cBhvr additive="base">
                                        <p:cTn id="7" dur="500" fill="hold"/>
                                        <p:tgtEl>
                                          <p:spTgt spid="262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45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2624518">
                                            <p:bg/>
                                          </p:spTgt>
                                        </p:tgtEl>
                                        <p:attrNameLst>
                                          <p:attrName>style.visibility</p:attrName>
                                        </p:attrNameLst>
                                      </p:cBhvr>
                                      <p:to>
                                        <p:strVal val="visible"/>
                                      </p:to>
                                    </p:set>
                                    <p:anim calcmode="lin" valueType="num">
                                      <p:cBhvr>
                                        <p:cTn id="13" dur="500" fill="hold"/>
                                        <p:tgtEl>
                                          <p:spTgt spid="2624518">
                                            <p:bg/>
                                          </p:spTgt>
                                        </p:tgtEl>
                                        <p:attrNameLst>
                                          <p:attrName>ppt_w</p:attrName>
                                        </p:attrNameLst>
                                      </p:cBhvr>
                                      <p:tavLst>
                                        <p:tav tm="0">
                                          <p:val>
                                            <p:strVal val="2/3*#ppt_w"/>
                                          </p:val>
                                        </p:tav>
                                        <p:tav tm="100000">
                                          <p:val>
                                            <p:strVal val="#ppt_w"/>
                                          </p:val>
                                        </p:tav>
                                      </p:tavLst>
                                    </p:anim>
                                    <p:anim calcmode="lin" valueType="num">
                                      <p:cBhvr>
                                        <p:cTn id="14" dur="500" fill="hold"/>
                                        <p:tgtEl>
                                          <p:spTgt spid="2624518">
                                            <p:bg/>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nodePh="1">
                                  <p:stCondLst>
                                    <p:cond delay="0"/>
                                  </p:stCondLst>
                                  <p:endCondLst>
                                    <p:cond evt="begin" delay="0">
                                      <p:tn val="17"/>
                                    </p:cond>
                                  </p:endCondLst>
                                  <p:childTnLst>
                                    <p:set>
                                      <p:cBhvr>
                                        <p:cTn id="18" dur="1" fill="hold">
                                          <p:stCondLst>
                                            <p:cond delay="0"/>
                                          </p:stCondLst>
                                        </p:cTn>
                                        <p:tgtEl>
                                          <p:spTgt spid="2624518">
                                            <p:txEl>
                                              <p:pRg st="0" end="0"/>
                                            </p:txEl>
                                          </p:spTgt>
                                        </p:tgtEl>
                                        <p:attrNameLst>
                                          <p:attrName>style.visibility</p:attrName>
                                        </p:attrNameLst>
                                      </p:cBhvr>
                                      <p:to>
                                        <p:strVal val="visible"/>
                                      </p:to>
                                    </p:set>
                                    <p:anim calcmode="lin" valueType="num">
                                      <p:cBhvr>
                                        <p:cTn id="19" dur="500" fill="hold"/>
                                        <p:tgtEl>
                                          <p:spTgt spid="2624518">
                                            <p:txEl>
                                              <p:pRg st="0" end="0"/>
                                            </p:txEl>
                                          </p:spTgt>
                                        </p:tgtEl>
                                        <p:attrNameLst>
                                          <p:attrName>ppt_w</p:attrName>
                                        </p:attrNameLst>
                                      </p:cBhvr>
                                      <p:tavLst>
                                        <p:tav tm="0">
                                          <p:val>
                                            <p:strVal val="2/3*#ppt_w"/>
                                          </p:val>
                                        </p:tav>
                                        <p:tav tm="100000">
                                          <p:val>
                                            <p:strVal val="#ppt_w"/>
                                          </p:val>
                                        </p:tav>
                                      </p:tavLst>
                                    </p:anim>
                                    <p:anim calcmode="lin" valueType="num">
                                      <p:cBhvr>
                                        <p:cTn id="20" dur="500" fill="hold"/>
                                        <p:tgtEl>
                                          <p:spTgt spid="2624518">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624523">
                                            <p:txEl>
                                              <p:pRg st="0" end="0"/>
                                            </p:txEl>
                                          </p:spTgt>
                                        </p:tgtEl>
                                        <p:attrNameLst>
                                          <p:attrName>style.visibility</p:attrName>
                                        </p:attrNameLst>
                                      </p:cBhvr>
                                      <p:to>
                                        <p:strVal val="visible"/>
                                      </p:to>
                                    </p:set>
                                    <p:animEffect transition="in" filter="wipe(down)">
                                      <p:cBhvr>
                                        <p:cTn id="25" dur="500"/>
                                        <p:tgtEl>
                                          <p:spTgt spid="262452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624527">
                                            <p:bg/>
                                          </p:spTgt>
                                        </p:tgtEl>
                                        <p:attrNameLst>
                                          <p:attrName>style.visibility</p:attrName>
                                        </p:attrNameLst>
                                      </p:cBhvr>
                                      <p:to>
                                        <p:strVal val="visible"/>
                                      </p:to>
                                    </p:set>
                                    <p:animEffect transition="in" filter="wipe(down)">
                                      <p:cBhvr>
                                        <p:cTn id="30" dur="500"/>
                                        <p:tgtEl>
                                          <p:spTgt spid="2624527">
                                            <p:bg/>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624527">
                                            <p:txEl>
                                              <p:pRg st="0" end="0"/>
                                            </p:txEl>
                                          </p:spTgt>
                                        </p:tgtEl>
                                        <p:attrNameLst>
                                          <p:attrName>style.visibility</p:attrName>
                                        </p:attrNameLst>
                                      </p:cBhvr>
                                      <p:to>
                                        <p:strVal val="visible"/>
                                      </p:to>
                                    </p:set>
                                    <p:animEffect transition="in" filter="wipe(down)">
                                      <p:cBhvr>
                                        <p:cTn id="35" dur="500"/>
                                        <p:tgtEl>
                                          <p:spTgt spid="2624527">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624524">
                                            <p:txEl>
                                              <p:pRg st="0" end="0"/>
                                            </p:txEl>
                                          </p:spTgt>
                                        </p:tgtEl>
                                        <p:attrNameLst>
                                          <p:attrName>style.visibility</p:attrName>
                                        </p:attrNameLst>
                                      </p:cBhvr>
                                      <p:to>
                                        <p:strVal val="visible"/>
                                      </p:to>
                                    </p:set>
                                    <p:animEffect transition="in" filter="wipe(down)">
                                      <p:cBhvr>
                                        <p:cTn id="40" dur="500"/>
                                        <p:tgtEl>
                                          <p:spTgt spid="2624524">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624517">
                                            <p:bg/>
                                          </p:spTgt>
                                        </p:tgtEl>
                                        <p:attrNameLst>
                                          <p:attrName>style.visibility</p:attrName>
                                        </p:attrNameLst>
                                      </p:cBhvr>
                                      <p:to>
                                        <p:strVal val="visible"/>
                                      </p:to>
                                    </p:set>
                                    <p:animEffect transition="in" filter="wipe(down)">
                                      <p:cBhvr>
                                        <p:cTn id="45" dur="500"/>
                                        <p:tgtEl>
                                          <p:spTgt spid="2624517">
                                            <p:bg/>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624517">
                                            <p:txEl>
                                              <p:pRg st="0" end="0"/>
                                            </p:txEl>
                                          </p:spTgt>
                                        </p:tgtEl>
                                        <p:attrNameLst>
                                          <p:attrName>style.visibility</p:attrName>
                                        </p:attrNameLst>
                                      </p:cBhvr>
                                      <p:to>
                                        <p:strVal val="visible"/>
                                      </p:to>
                                    </p:set>
                                    <p:animEffect transition="in" filter="wipe(down)">
                                      <p:cBhvr>
                                        <p:cTn id="50" dur="500"/>
                                        <p:tgtEl>
                                          <p:spTgt spid="2624517">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624525">
                                            <p:txEl>
                                              <p:pRg st="0" end="0"/>
                                            </p:txEl>
                                          </p:spTgt>
                                        </p:tgtEl>
                                        <p:attrNameLst>
                                          <p:attrName>style.visibility</p:attrName>
                                        </p:attrNameLst>
                                      </p:cBhvr>
                                      <p:to>
                                        <p:strVal val="visible"/>
                                      </p:to>
                                    </p:set>
                                    <p:animEffect transition="in" filter="wipe(down)">
                                      <p:cBhvr>
                                        <p:cTn id="55" dur="500"/>
                                        <p:tgtEl>
                                          <p:spTgt spid="2624525">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624530">
                                            <p:bg/>
                                          </p:spTgt>
                                        </p:tgtEl>
                                        <p:attrNameLst>
                                          <p:attrName>style.visibility</p:attrName>
                                        </p:attrNameLst>
                                      </p:cBhvr>
                                      <p:to>
                                        <p:strVal val="visible"/>
                                      </p:to>
                                    </p:set>
                                    <p:animEffect transition="in" filter="wipe(down)">
                                      <p:cBhvr>
                                        <p:cTn id="60" dur="500"/>
                                        <p:tgtEl>
                                          <p:spTgt spid="2624530">
                                            <p:bg/>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624530">
                                            <p:txEl>
                                              <p:pRg st="0" end="0"/>
                                            </p:txEl>
                                          </p:spTgt>
                                        </p:tgtEl>
                                        <p:attrNameLst>
                                          <p:attrName>style.visibility</p:attrName>
                                        </p:attrNameLst>
                                      </p:cBhvr>
                                      <p:to>
                                        <p:strVal val="visible"/>
                                      </p:to>
                                    </p:set>
                                    <p:animEffect transition="in" filter="wipe(down)">
                                      <p:cBhvr>
                                        <p:cTn id="65" dur="500"/>
                                        <p:tgtEl>
                                          <p:spTgt spid="2624530">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624531">
                                            <p:txEl>
                                              <p:pRg st="0" end="0"/>
                                            </p:txEl>
                                          </p:spTgt>
                                        </p:tgtEl>
                                        <p:attrNameLst>
                                          <p:attrName>style.visibility</p:attrName>
                                        </p:attrNameLst>
                                      </p:cBhvr>
                                      <p:to>
                                        <p:strVal val="visible"/>
                                      </p:to>
                                    </p:set>
                                    <p:animEffect transition="in" filter="wipe(down)">
                                      <p:cBhvr>
                                        <p:cTn id="70" dur="500"/>
                                        <p:tgtEl>
                                          <p:spTgt spid="2624531">
                                            <p:txEl>
                                              <p:pRg st="0" end="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624516">
                                            <p:bg/>
                                          </p:spTgt>
                                        </p:tgtEl>
                                        <p:attrNameLst>
                                          <p:attrName>style.visibility</p:attrName>
                                        </p:attrNameLst>
                                      </p:cBhvr>
                                      <p:to>
                                        <p:strVal val="visible"/>
                                      </p:to>
                                    </p:set>
                                    <p:animEffect transition="in" filter="wipe(down)">
                                      <p:cBhvr>
                                        <p:cTn id="75" dur="500"/>
                                        <p:tgtEl>
                                          <p:spTgt spid="2624516">
                                            <p:bg/>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624516">
                                            <p:txEl>
                                              <p:pRg st="0" end="0"/>
                                            </p:txEl>
                                          </p:spTgt>
                                        </p:tgtEl>
                                        <p:attrNameLst>
                                          <p:attrName>style.visibility</p:attrName>
                                        </p:attrNameLst>
                                      </p:cBhvr>
                                      <p:to>
                                        <p:strVal val="visible"/>
                                      </p:to>
                                    </p:set>
                                    <p:animEffect transition="in" filter="wipe(down)">
                                      <p:cBhvr>
                                        <p:cTn id="80" dur="500"/>
                                        <p:tgtEl>
                                          <p:spTgt spid="2624516">
                                            <p:txEl>
                                              <p:pRg st="0" end="0"/>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2624533">
                                            <p:txEl>
                                              <p:pRg st="0" end="0"/>
                                            </p:txEl>
                                          </p:spTgt>
                                        </p:tgtEl>
                                        <p:attrNameLst>
                                          <p:attrName>style.visibility</p:attrName>
                                        </p:attrNameLst>
                                      </p:cBhvr>
                                      <p:to>
                                        <p:strVal val="visible"/>
                                      </p:to>
                                    </p:set>
                                    <p:animEffect transition="in" filter="wipe(down)">
                                      <p:cBhvr>
                                        <p:cTn id="85" dur="500"/>
                                        <p:tgtEl>
                                          <p:spTgt spid="2624533">
                                            <p:txEl>
                                              <p:pRg st="0" end="0"/>
                                            </p:txEl>
                                          </p:spTgt>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624519">
                                            <p:bg/>
                                          </p:spTgt>
                                        </p:tgtEl>
                                        <p:attrNameLst>
                                          <p:attrName>style.visibility</p:attrName>
                                        </p:attrNameLst>
                                      </p:cBhvr>
                                      <p:to>
                                        <p:strVal val="visible"/>
                                      </p:to>
                                    </p:set>
                                    <p:animEffect transition="in" filter="wipe(down)">
                                      <p:cBhvr>
                                        <p:cTn id="90" dur="500"/>
                                        <p:tgtEl>
                                          <p:spTgt spid="2624519">
                                            <p:bg/>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624519">
                                            <p:txEl>
                                              <p:pRg st="0" end="0"/>
                                            </p:txEl>
                                          </p:spTgt>
                                        </p:tgtEl>
                                        <p:attrNameLst>
                                          <p:attrName>style.visibility</p:attrName>
                                        </p:attrNameLst>
                                      </p:cBhvr>
                                      <p:to>
                                        <p:strVal val="visible"/>
                                      </p:to>
                                    </p:set>
                                    <p:animEffect transition="in" filter="wipe(down)">
                                      <p:cBhvr>
                                        <p:cTn id="95" dur="500"/>
                                        <p:tgtEl>
                                          <p:spTgt spid="2624519">
                                            <p:txEl>
                                              <p:pRg st="0" end="0"/>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2624532">
                                            <p:txEl>
                                              <p:pRg st="0" end="0"/>
                                            </p:txEl>
                                          </p:spTgt>
                                        </p:tgtEl>
                                        <p:attrNameLst>
                                          <p:attrName>style.visibility</p:attrName>
                                        </p:attrNameLst>
                                      </p:cBhvr>
                                      <p:to>
                                        <p:strVal val="visible"/>
                                      </p:to>
                                    </p:set>
                                    <p:animEffect transition="in" filter="wipe(down)">
                                      <p:cBhvr>
                                        <p:cTn id="100" dur="500"/>
                                        <p:tgtEl>
                                          <p:spTgt spid="2624532">
                                            <p:txEl>
                                              <p:pRg st="0" end="0"/>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2624529">
                                            <p:bg/>
                                          </p:spTgt>
                                        </p:tgtEl>
                                        <p:attrNameLst>
                                          <p:attrName>style.visibility</p:attrName>
                                        </p:attrNameLst>
                                      </p:cBhvr>
                                      <p:to>
                                        <p:strVal val="visible"/>
                                      </p:to>
                                    </p:set>
                                    <p:animEffect transition="in" filter="wipe(down)">
                                      <p:cBhvr>
                                        <p:cTn id="105" dur="500"/>
                                        <p:tgtEl>
                                          <p:spTgt spid="2624529">
                                            <p:bg/>
                                          </p:spTgt>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624529">
                                            <p:txEl>
                                              <p:pRg st="0" end="0"/>
                                            </p:txEl>
                                          </p:spTgt>
                                        </p:tgtEl>
                                        <p:attrNameLst>
                                          <p:attrName>style.visibility</p:attrName>
                                        </p:attrNameLst>
                                      </p:cBhvr>
                                      <p:to>
                                        <p:strVal val="visible"/>
                                      </p:to>
                                    </p:set>
                                    <p:animEffect transition="in" filter="wipe(down)">
                                      <p:cBhvr>
                                        <p:cTn id="110" dur="500"/>
                                        <p:tgtEl>
                                          <p:spTgt spid="2624529">
                                            <p:txEl>
                                              <p:pRg st="0" end="0"/>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2624522">
                                            <p:txEl>
                                              <p:pRg st="0" end="0"/>
                                            </p:txEl>
                                          </p:spTgt>
                                        </p:tgtEl>
                                        <p:attrNameLst>
                                          <p:attrName>style.visibility</p:attrName>
                                        </p:attrNameLst>
                                      </p:cBhvr>
                                      <p:to>
                                        <p:strVal val="visible"/>
                                      </p:to>
                                    </p:set>
                                    <p:animEffect transition="in" filter="wipe(down)">
                                      <p:cBhvr>
                                        <p:cTn id="115" dur="500"/>
                                        <p:tgtEl>
                                          <p:spTgt spid="2624522">
                                            <p:txEl>
                                              <p:pRg st="0" end="0"/>
                                            </p:txEl>
                                          </p:spTgt>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2624521">
                                            <p:txEl>
                                              <p:pRg st="0" end="0"/>
                                            </p:txEl>
                                          </p:spTgt>
                                        </p:tgtEl>
                                        <p:attrNameLst>
                                          <p:attrName>style.visibility</p:attrName>
                                        </p:attrNameLst>
                                      </p:cBhvr>
                                      <p:to>
                                        <p:strVal val="visible"/>
                                      </p:to>
                                    </p:set>
                                    <p:animEffect transition="in" filter="wipe(down)">
                                      <p:cBhvr>
                                        <p:cTn id="120" dur="500"/>
                                        <p:tgtEl>
                                          <p:spTgt spid="2624521">
                                            <p:txEl>
                                              <p:pRg st="0" end="0"/>
                                            </p:txEl>
                                          </p:spTgt>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2624520">
                                            <p:txEl>
                                              <p:pRg st="0" end="0"/>
                                            </p:txEl>
                                          </p:spTgt>
                                        </p:tgtEl>
                                        <p:attrNameLst>
                                          <p:attrName>style.visibility</p:attrName>
                                        </p:attrNameLst>
                                      </p:cBhvr>
                                      <p:to>
                                        <p:strVal val="visible"/>
                                      </p:to>
                                    </p:set>
                                    <p:animEffect transition="in" filter="wipe(down)">
                                      <p:cBhvr>
                                        <p:cTn id="125" dur="500"/>
                                        <p:tgtEl>
                                          <p:spTgt spid="2624520">
                                            <p:txEl>
                                              <p:pRg st="0" end="0"/>
                                            </p:txEl>
                                          </p:spTgt>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2624528">
                                            <p:txEl>
                                              <p:pRg st="0" end="0"/>
                                            </p:txEl>
                                          </p:spTgt>
                                        </p:tgtEl>
                                        <p:attrNameLst>
                                          <p:attrName>style.visibility</p:attrName>
                                        </p:attrNameLst>
                                      </p:cBhvr>
                                      <p:to>
                                        <p:strVal val="visible"/>
                                      </p:to>
                                    </p:set>
                                    <p:animEffect transition="in" filter="wipe(down)">
                                      <p:cBhvr>
                                        <p:cTn id="130" dur="500"/>
                                        <p:tgtEl>
                                          <p:spTgt spid="2624528">
                                            <p:txEl>
                                              <p:pRg st="0" end="0"/>
                                            </p:txEl>
                                          </p:spTgt>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2624526"/>
                                        </p:tgtEl>
                                        <p:attrNameLst>
                                          <p:attrName>style.visibility</p:attrName>
                                        </p:attrNameLst>
                                      </p:cBhvr>
                                      <p:to>
                                        <p:strVal val="visible"/>
                                      </p:to>
                                    </p:set>
                                    <p:animEffect transition="in" filter="wipe(down)">
                                      <p:cBhvr>
                                        <p:cTn id="135" dur="500"/>
                                        <p:tgtEl>
                                          <p:spTgt spid="2624526"/>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2624514">
                                            <p:txEl>
                                              <p:pRg st="0" end="0"/>
                                            </p:txEl>
                                          </p:spTgt>
                                        </p:tgtEl>
                                        <p:attrNameLst>
                                          <p:attrName>style.visibility</p:attrName>
                                        </p:attrNameLst>
                                      </p:cBhvr>
                                      <p:to>
                                        <p:strVal val="visible"/>
                                      </p:to>
                                    </p:set>
                                    <p:animEffect transition="in" filter="wipe(left)">
                                      <p:cBhvr>
                                        <p:cTn id="140" dur="500"/>
                                        <p:tgtEl>
                                          <p:spTgt spid="2624514">
                                            <p:txEl>
                                              <p:pRg st="0" end="0"/>
                                            </p:txEl>
                                          </p:spTgt>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2624514">
                                            <p:txEl>
                                              <p:pRg st="1" end="1"/>
                                            </p:txEl>
                                          </p:spTgt>
                                        </p:tgtEl>
                                        <p:attrNameLst>
                                          <p:attrName>style.visibility</p:attrName>
                                        </p:attrNameLst>
                                      </p:cBhvr>
                                      <p:to>
                                        <p:strVal val="visible"/>
                                      </p:to>
                                    </p:set>
                                    <p:animEffect transition="in" filter="wipe(left)">
                                      <p:cBhvr>
                                        <p:cTn id="145" dur="500"/>
                                        <p:tgtEl>
                                          <p:spTgt spid="2624514">
                                            <p:txEl>
                                              <p:pRg st="1" end="1"/>
                                            </p:txEl>
                                          </p:spTgt>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2624514">
                                            <p:txEl>
                                              <p:pRg st="2" end="2"/>
                                            </p:txEl>
                                          </p:spTgt>
                                        </p:tgtEl>
                                        <p:attrNameLst>
                                          <p:attrName>style.visibility</p:attrName>
                                        </p:attrNameLst>
                                      </p:cBhvr>
                                      <p:to>
                                        <p:strVal val="visible"/>
                                      </p:to>
                                    </p:set>
                                    <p:animEffect transition="in" filter="wipe(left)">
                                      <p:cBhvr>
                                        <p:cTn id="150" dur="500"/>
                                        <p:tgtEl>
                                          <p:spTgt spid="2624514">
                                            <p:txEl>
                                              <p:pRg st="2" end="2"/>
                                            </p:txEl>
                                          </p:spTgt>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2624514">
                                            <p:txEl>
                                              <p:pRg st="3" end="3"/>
                                            </p:txEl>
                                          </p:spTgt>
                                        </p:tgtEl>
                                        <p:attrNameLst>
                                          <p:attrName>style.visibility</p:attrName>
                                        </p:attrNameLst>
                                      </p:cBhvr>
                                      <p:to>
                                        <p:strVal val="visible"/>
                                      </p:to>
                                    </p:set>
                                    <p:animEffect transition="in" filter="wipe(left)">
                                      <p:cBhvr>
                                        <p:cTn id="155" dur="500"/>
                                        <p:tgtEl>
                                          <p:spTgt spid="26245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4514" grpId="0" build="p" autoUpdateAnimBg="0"/>
      <p:bldP spid="2624515" grpId="0" build="p" autoUpdateAnimBg="0"/>
      <p:bldP spid="2624516" grpId="0" build="p" animBg="1" autoUpdateAnimBg="0"/>
      <p:bldP spid="2624517" grpId="0" build="p" animBg="1" autoUpdateAnimBg="0"/>
      <p:bldP spid="2624518" grpId="0" build="p" animBg="1" autoUpdateAnimBg="0"/>
      <p:bldP spid="2624519" grpId="0" build="p" animBg="1" autoUpdateAnimBg="0"/>
      <p:bldP spid="2624520" grpId="0" build="p" autoUpdateAnimBg="0"/>
      <p:bldP spid="2624521" grpId="0" build="p" autoUpdateAnimBg="0"/>
      <p:bldP spid="2624522" grpId="0" build="p" autoUpdateAnimBg="0"/>
      <p:bldP spid="2624523" grpId="0" build="p" autoUpdateAnimBg="0"/>
      <p:bldP spid="2624524" grpId="0" build="p" autoUpdateAnimBg="0"/>
      <p:bldP spid="2624525" grpId="0" build="p" autoUpdateAnimBg="0"/>
      <p:bldP spid="2624526" grpId="0" animBg="1" autoUpdateAnimBg="0"/>
      <p:bldP spid="2624527" grpId="0" build="p" animBg="1" autoUpdateAnimBg="0"/>
      <p:bldP spid="2624528" grpId="0" build="p" autoUpdateAnimBg="0"/>
      <p:bldP spid="2624529" grpId="0" build="p" animBg="1" autoUpdateAnimBg="0"/>
      <p:bldP spid="2624530" grpId="0" build="p" animBg="1" autoUpdateAnimBg="0"/>
      <p:bldP spid="2624531" grpId="0" build="p" autoUpdateAnimBg="0"/>
      <p:bldP spid="2624532" grpId="0" build="p" autoUpdateAnimBg="0"/>
      <p:bldP spid="2624533"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C17D4592-EC91-255A-2118-D124394CF602}"/>
              </a:ext>
            </a:extLst>
          </p:cNvPr>
          <p:cNvSpPr>
            <a:spLocks noGrp="1" noChangeArrowheads="1"/>
          </p:cNvSpPr>
          <p:nvPr>
            <p:ph type="title"/>
          </p:nvPr>
        </p:nvSpPr>
        <p:spPr/>
        <p:txBody>
          <a:bodyPr anchor="ctr"/>
          <a:lstStyle/>
          <a:p>
            <a:r>
              <a:rPr lang="zh-CN" altLang="en-US" sz="3200"/>
              <a:t>一个例子</a:t>
            </a:r>
            <a:endParaRPr lang="zh-CN" altLang="en-US" sz="2800"/>
          </a:p>
        </p:txBody>
      </p:sp>
      <p:sp>
        <p:nvSpPr>
          <p:cNvPr id="6" name="日期占位符 3">
            <a:extLst>
              <a:ext uri="{FF2B5EF4-FFF2-40B4-BE49-F238E27FC236}">
                <a16:creationId xmlns:a16="http://schemas.microsoft.com/office/drawing/2014/main" id="{1E01C7E4-3C6C-4ED4-7802-1C69F0BA4BC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8D3BCD7-B4AC-4FC3-96A6-768CB3BE34D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8482" name="灯片编号占位符 5">
            <a:extLst>
              <a:ext uri="{FF2B5EF4-FFF2-40B4-BE49-F238E27FC236}">
                <a16:creationId xmlns:a16="http://schemas.microsoft.com/office/drawing/2014/main" id="{7006694B-4A52-D34B-0EA9-52DDC75D80E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DD2908F-2724-4736-9B9B-0108F7D38C5D}" type="slidenum">
              <a:rPr lang="en-US" altLang="zh-CN">
                <a:latin typeface="Arial" panose="020B0604020202020204" pitchFamily="34" charset="0"/>
              </a:rPr>
              <a:pPr/>
              <a:t>88</a:t>
            </a:fld>
            <a:endParaRPr lang="en-US" altLang="zh-CN">
              <a:latin typeface="Arial" panose="020B0604020202020204" pitchFamily="34" charset="0"/>
            </a:endParaRPr>
          </a:p>
        </p:txBody>
      </p:sp>
      <p:sp>
        <p:nvSpPr>
          <p:cNvPr id="148484" name="Rectangle 3">
            <a:extLst>
              <a:ext uri="{FF2B5EF4-FFF2-40B4-BE49-F238E27FC236}">
                <a16:creationId xmlns:a16="http://schemas.microsoft.com/office/drawing/2014/main" id="{876CA6EB-6E67-417F-B3FD-6E8DA03E68DC}"/>
              </a:ext>
            </a:extLst>
          </p:cNvPr>
          <p:cNvSpPr>
            <a:spLocks noGrp="1" noChangeArrowheads="1"/>
          </p:cNvSpPr>
          <p:nvPr>
            <p:ph type="body" sz="quarter" idx="13"/>
          </p:nvPr>
        </p:nvSpPr>
        <p:spPr>
          <a:xfrm>
            <a:off x="1064596" y="1057794"/>
            <a:ext cx="9783916" cy="5082656"/>
          </a:xfrm>
          <a:ln w="12700">
            <a:solidFill>
              <a:schemeClr val="tx1"/>
            </a:solidFill>
            <a:miter lim="800000"/>
            <a:headEnd/>
            <a:tailEnd/>
          </a:ln>
        </p:spPr>
        <p:txBody>
          <a:bodyPr vert="horz" lIns="92075" tIns="46038" rIns="92075" bIns="46038" rtlCol="0">
            <a:normAutofit fontScale="70000" lnSpcReduction="20000"/>
          </a:bodyPr>
          <a:lstStyle/>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program P;</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var a, x : integer;</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procedure Q(b: integer);</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var i: integer;</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procedure R(u: integer; var v: integer);</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var c, d: integer;</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begin </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if u=1 then R(u+1, v)</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v:=(a+c)*(b-d);</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end {R}</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begin</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R(1,x);</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p>
          <a:p>
            <a:pPr>
              <a:lnSpc>
                <a:spcPct val="8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end {Q}</a:t>
            </a:r>
          </a:p>
        </p:txBody>
      </p:sp>
      <p:sp>
        <p:nvSpPr>
          <p:cNvPr id="148485" name="Rectangle 4">
            <a:extLst>
              <a:ext uri="{FF2B5EF4-FFF2-40B4-BE49-F238E27FC236}">
                <a16:creationId xmlns:a16="http://schemas.microsoft.com/office/drawing/2014/main" id="{CAC5DC2C-775E-E941-1AA8-23FADE26D4FA}"/>
              </a:ext>
            </a:extLst>
          </p:cNvPr>
          <p:cNvSpPr>
            <a:spLocks noChangeArrowheads="1"/>
          </p:cNvSpPr>
          <p:nvPr/>
        </p:nvSpPr>
        <p:spPr bwMode="auto">
          <a:xfrm>
            <a:off x="7032625" y="2060575"/>
            <a:ext cx="3492500" cy="4508500"/>
          </a:xfrm>
          <a:prstGeom prst="rect">
            <a:avLst/>
          </a:prstGeom>
          <a:solidFill>
            <a:schemeClr val="bg1"/>
          </a:solidFill>
          <a:ln w="12700">
            <a:solidFill>
              <a:schemeClr val="tx1"/>
            </a:solidFill>
            <a:miter lim="800000"/>
            <a:headEnd/>
            <a:tailEnd/>
          </a:ln>
        </p:spPr>
        <p:txBody>
          <a:bodyPr lIns="92075" tIns="46038" rIns="92075" bIns="46038"/>
          <a:lstStyle>
            <a:lvl1pPr marL="342900" indent="-342900">
              <a:defRPr sz="2600">
                <a:solidFill>
                  <a:schemeClr val="tx1"/>
                </a:solidFill>
                <a:latin typeface="Times New Roman" panose="02020603050405020304" pitchFamily="18" charset="0"/>
                <a:ea typeface="宋体" panose="02010600030101010101" pitchFamily="2" charset="-122"/>
              </a:defRPr>
            </a:lvl1pPr>
            <a:lvl2pPr>
              <a:defRPr sz="2600">
                <a:solidFill>
                  <a:schemeClr val="tx1"/>
                </a:solidFill>
                <a:latin typeface="Times New Roman" panose="02020603050405020304" pitchFamily="18" charset="0"/>
                <a:ea typeface="宋体" panose="02010600030101010101" pitchFamily="2" charset="-122"/>
              </a:defRPr>
            </a:lvl2pPr>
            <a:lvl3pPr>
              <a:defRPr sz="2600">
                <a:solidFill>
                  <a:schemeClr val="tx1"/>
                </a:solidFill>
                <a:latin typeface="Times New Roman" panose="02020603050405020304" pitchFamily="18" charset="0"/>
                <a:ea typeface="宋体" panose="02010600030101010101" pitchFamily="2" charset="-122"/>
              </a:defRPr>
            </a:lvl3pPr>
            <a:lvl4pPr>
              <a:defRPr sz="2600">
                <a:solidFill>
                  <a:schemeClr val="tx1"/>
                </a:solidFill>
                <a:latin typeface="Times New Roman" panose="02020603050405020304" pitchFamily="18" charset="0"/>
                <a:ea typeface="宋体" panose="02010600030101010101" pitchFamily="2" charset="-122"/>
              </a:defRPr>
            </a:lvl4pPr>
            <a:lvl5pPr>
              <a:defRPr sz="26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pPr>
            <a:r>
              <a:rPr lang="en-US" altLang="zh-CN" sz="2400" b="1"/>
              <a:t>procedure S;</a:t>
            </a:r>
          </a:p>
          <a:p>
            <a:pPr>
              <a:lnSpc>
                <a:spcPct val="80000"/>
              </a:lnSpc>
              <a:spcBef>
                <a:spcPct val="20000"/>
              </a:spcBef>
            </a:pPr>
            <a:r>
              <a:rPr lang="en-US" altLang="zh-CN" sz="2400" b="1"/>
              <a:t>	var c, i:integer;</a:t>
            </a:r>
          </a:p>
          <a:p>
            <a:pPr>
              <a:lnSpc>
                <a:spcPct val="80000"/>
              </a:lnSpc>
              <a:spcBef>
                <a:spcPct val="20000"/>
              </a:spcBef>
            </a:pPr>
            <a:r>
              <a:rPr lang="en-US" altLang="zh-CN" sz="2400" b="1"/>
              <a:t>	begin</a:t>
            </a:r>
          </a:p>
          <a:p>
            <a:pPr>
              <a:lnSpc>
                <a:spcPct val="80000"/>
              </a:lnSpc>
              <a:spcBef>
                <a:spcPct val="20000"/>
              </a:spcBef>
            </a:pPr>
            <a:r>
              <a:rPr lang="en-US" altLang="zh-CN" sz="2400" b="1"/>
              <a:t>		a:=1;</a:t>
            </a:r>
          </a:p>
          <a:p>
            <a:pPr>
              <a:lnSpc>
                <a:spcPct val="80000"/>
              </a:lnSpc>
              <a:spcBef>
                <a:spcPct val="20000"/>
              </a:spcBef>
            </a:pPr>
            <a:r>
              <a:rPr lang="en-US" altLang="zh-CN" sz="2400" b="1"/>
              <a:t>		Q(c);</a:t>
            </a:r>
          </a:p>
          <a:p>
            <a:pPr>
              <a:lnSpc>
                <a:spcPct val="80000"/>
              </a:lnSpc>
              <a:spcBef>
                <a:spcPct val="20000"/>
              </a:spcBef>
            </a:pPr>
            <a:r>
              <a:rPr lang="en-US" altLang="zh-CN" sz="2400" b="1"/>
              <a:t>		......</a:t>
            </a:r>
          </a:p>
          <a:p>
            <a:pPr>
              <a:lnSpc>
                <a:spcPct val="80000"/>
              </a:lnSpc>
              <a:spcBef>
                <a:spcPct val="20000"/>
              </a:spcBef>
            </a:pPr>
            <a:r>
              <a:rPr lang="en-US" altLang="zh-CN" sz="2400" b="1"/>
              <a:t>	end {S}</a:t>
            </a:r>
          </a:p>
          <a:p>
            <a:pPr>
              <a:lnSpc>
                <a:spcPct val="80000"/>
              </a:lnSpc>
              <a:spcBef>
                <a:spcPct val="20000"/>
              </a:spcBef>
            </a:pPr>
            <a:r>
              <a:rPr lang="en-US" altLang="zh-CN" sz="2400" b="1"/>
              <a:t>begin</a:t>
            </a:r>
          </a:p>
          <a:p>
            <a:pPr>
              <a:lnSpc>
                <a:spcPct val="80000"/>
              </a:lnSpc>
              <a:spcBef>
                <a:spcPct val="20000"/>
              </a:spcBef>
            </a:pPr>
            <a:r>
              <a:rPr lang="en-US" altLang="zh-CN" sz="2400" b="1"/>
              <a:t>	a:=0;</a:t>
            </a:r>
          </a:p>
          <a:p>
            <a:pPr>
              <a:lnSpc>
                <a:spcPct val="80000"/>
              </a:lnSpc>
              <a:spcBef>
                <a:spcPct val="20000"/>
              </a:spcBef>
            </a:pPr>
            <a:r>
              <a:rPr lang="en-US" altLang="zh-CN" sz="2400" b="1"/>
              <a:t>	S;</a:t>
            </a:r>
          </a:p>
          <a:p>
            <a:pPr>
              <a:lnSpc>
                <a:spcPct val="80000"/>
              </a:lnSpc>
              <a:spcBef>
                <a:spcPct val="20000"/>
              </a:spcBef>
            </a:pPr>
            <a:r>
              <a:rPr lang="en-US" altLang="zh-CN" sz="2400" b="1"/>
              <a:t>	......</a:t>
            </a:r>
          </a:p>
          <a:p>
            <a:pPr>
              <a:lnSpc>
                <a:spcPct val="80000"/>
              </a:lnSpc>
              <a:spcBef>
                <a:spcPct val="20000"/>
              </a:spcBef>
            </a:pPr>
            <a:r>
              <a:rPr lang="en-US" altLang="zh-CN" sz="2400" b="1"/>
              <a:t>end. {P}</a:t>
            </a:r>
          </a:p>
        </p:txBody>
      </p:sp>
      <p:sp>
        <p:nvSpPr>
          <p:cNvPr id="2625541" name="Rectangle 5">
            <a:extLst>
              <a:ext uri="{FF2B5EF4-FFF2-40B4-BE49-F238E27FC236}">
                <a16:creationId xmlns:a16="http://schemas.microsoft.com/office/drawing/2014/main" id="{DAEE7A42-C6B9-2D0F-B9FE-4DAE166CB7EC}"/>
              </a:ext>
            </a:extLst>
          </p:cNvPr>
          <p:cNvSpPr>
            <a:spLocks noChangeArrowheads="1"/>
          </p:cNvSpPr>
          <p:nvPr/>
        </p:nvSpPr>
        <p:spPr bwMode="auto">
          <a:xfrm>
            <a:off x="3288937" y="741032"/>
            <a:ext cx="7487376"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r>
              <a:rPr lang="zh-CN" altLang="en-US" sz="2800" b="1" dirty="0">
                <a:solidFill>
                  <a:srgbClr val="FF0000"/>
                </a:solidFill>
                <a:latin typeface="Times New Roman" panose="02020603050405020304" pitchFamily="18" charset="0"/>
                <a:ea typeface="楷体_GB2312" pitchFamily="49" charset="-122"/>
                <a:sym typeface="Symbol" panose="05050102010706020507" pitchFamily="18" charset="2"/>
              </a:rPr>
              <a:t>主程序</a:t>
            </a:r>
            <a:r>
              <a:rPr lang="en-US"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P </a:t>
            </a:r>
            <a:r>
              <a:rPr lang="zh-CN" altLang="en-US" sz="2800" b="1" dirty="0">
                <a:solidFill>
                  <a:srgbClr val="FF0000"/>
                </a:solidFill>
                <a:latin typeface="Times New Roman" panose="02020603050405020304" pitchFamily="18" charset="0"/>
                <a:ea typeface="楷体_GB2312" pitchFamily="49" charset="-122"/>
                <a:sym typeface="Symbol" panose="05050102010706020507" pitchFamily="18" charset="2"/>
              </a:rPr>
              <a:t>过程</a:t>
            </a:r>
            <a:r>
              <a:rPr lang="zh-CN" altLang="en-US" sz="2800" b="1" dirty="0">
                <a:solidFill>
                  <a:srgbClr val="FF0000"/>
                </a:solidFill>
                <a:latin typeface="Times New Roman" panose="02020603050405020304" pitchFamily="18" charset="0"/>
                <a:ea typeface="楷体_GB2312" pitchFamily="49" charset="-122"/>
              </a:rPr>
              <a:t> </a:t>
            </a:r>
            <a:r>
              <a:rPr lang="en-US" altLang="zh-CN" sz="2800" b="1" dirty="0">
                <a:solidFill>
                  <a:srgbClr val="FF0000"/>
                </a:solidFill>
                <a:latin typeface="Times New Roman" panose="02020603050405020304" pitchFamily="18" charset="0"/>
                <a:ea typeface="楷体_GB2312" pitchFamily="49" charset="-122"/>
              </a:rPr>
              <a:t>S </a:t>
            </a:r>
            <a:r>
              <a:rPr lang="en-US"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a:t>
            </a:r>
            <a:r>
              <a:rPr lang="zh-CN" altLang="en-US" sz="2800" b="1" dirty="0">
                <a:solidFill>
                  <a:srgbClr val="FF0000"/>
                </a:solidFill>
                <a:latin typeface="Times New Roman" panose="02020603050405020304" pitchFamily="18" charset="0"/>
                <a:ea typeface="楷体_GB2312" pitchFamily="49" charset="-122"/>
                <a:sym typeface="Symbol" panose="05050102010706020507" pitchFamily="18" charset="2"/>
              </a:rPr>
              <a:t>过程</a:t>
            </a:r>
            <a:r>
              <a:rPr lang="zh-CN" altLang="en-US" sz="2800" b="1" dirty="0">
                <a:solidFill>
                  <a:srgbClr val="FF0000"/>
                </a:solidFill>
                <a:latin typeface="Times New Roman" panose="02020603050405020304" pitchFamily="18" charset="0"/>
                <a:ea typeface="楷体_GB2312" pitchFamily="49" charset="-122"/>
              </a:rPr>
              <a:t> </a:t>
            </a:r>
            <a:r>
              <a:rPr lang="en-US" altLang="zh-CN" sz="2800" b="1" dirty="0">
                <a:solidFill>
                  <a:srgbClr val="FF0000"/>
                </a:solidFill>
                <a:latin typeface="Times New Roman" panose="02020603050405020304" pitchFamily="18" charset="0"/>
                <a:ea typeface="楷体_GB2312" pitchFamily="49" charset="-122"/>
              </a:rPr>
              <a:t>Q </a:t>
            </a:r>
            <a:r>
              <a:rPr lang="en-US"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a:t>
            </a:r>
            <a:r>
              <a:rPr lang="zh-CN" altLang="en-US" sz="2800" b="1" dirty="0">
                <a:solidFill>
                  <a:srgbClr val="FF0000"/>
                </a:solidFill>
                <a:latin typeface="Times New Roman" panose="02020603050405020304" pitchFamily="18" charset="0"/>
                <a:ea typeface="楷体_GB2312" pitchFamily="49" charset="-122"/>
                <a:sym typeface="Symbol" panose="05050102010706020507" pitchFamily="18" charset="2"/>
              </a:rPr>
              <a:t>过程</a:t>
            </a:r>
            <a:r>
              <a:rPr lang="zh-CN" altLang="en-US" sz="2800" b="1" dirty="0">
                <a:solidFill>
                  <a:srgbClr val="FF0000"/>
                </a:solidFill>
                <a:latin typeface="Times New Roman" panose="02020603050405020304" pitchFamily="18" charset="0"/>
                <a:ea typeface="楷体_GB2312" pitchFamily="49" charset="-122"/>
              </a:rPr>
              <a:t> </a:t>
            </a:r>
            <a:r>
              <a:rPr lang="en-US" altLang="zh-CN" sz="2800" b="1" dirty="0">
                <a:solidFill>
                  <a:srgbClr val="FF0000"/>
                </a:solidFill>
                <a:latin typeface="Times New Roman" panose="02020603050405020304" pitchFamily="18" charset="0"/>
                <a:ea typeface="楷体_GB2312" pitchFamily="49" charset="-122"/>
              </a:rPr>
              <a:t>R </a:t>
            </a:r>
            <a:r>
              <a:rPr lang="en-US"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a:t>
            </a:r>
            <a:r>
              <a:rPr lang="zh-CN" altLang="en-US" sz="2800" b="1" dirty="0">
                <a:solidFill>
                  <a:srgbClr val="FF0000"/>
                </a:solidFill>
                <a:latin typeface="Times New Roman" panose="02020603050405020304" pitchFamily="18" charset="0"/>
                <a:ea typeface="楷体_GB2312" pitchFamily="49" charset="-122"/>
                <a:sym typeface="Symbol" panose="05050102010706020507" pitchFamily="18" charset="2"/>
              </a:rPr>
              <a:t>过程</a:t>
            </a:r>
            <a:r>
              <a:rPr lang="zh-CN" altLang="en-US" sz="2800" b="1" dirty="0">
                <a:solidFill>
                  <a:srgbClr val="FF0000"/>
                </a:solidFill>
                <a:latin typeface="Times New Roman" panose="02020603050405020304" pitchFamily="18" charset="0"/>
                <a:ea typeface="楷体_GB2312" pitchFamily="49" charset="-122"/>
              </a:rPr>
              <a:t> </a:t>
            </a:r>
            <a:r>
              <a:rPr lang="en-US" altLang="zh-CN" sz="2800" b="1" dirty="0">
                <a:solidFill>
                  <a:srgbClr val="FF0000"/>
                </a:solidFill>
                <a:latin typeface="Times New Roman" panose="02020603050405020304" pitchFamily="18" charset="0"/>
                <a:ea typeface="楷体_GB2312" pitchFamily="49" charset="-122"/>
              </a:rPr>
              <a: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6255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5541"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6595" name="Rectangle 35">
            <a:extLst>
              <a:ext uri="{FF2B5EF4-FFF2-40B4-BE49-F238E27FC236}">
                <a16:creationId xmlns:a16="http://schemas.microsoft.com/office/drawing/2014/main" id="{CB5DF144-608F-AB1E-852C-260D8C26D2CA}"/>
              </a:ext>
            </a:extLst>
          </p:cNvPr>
          <p:cNvSpPr>
            <a:spLocks noGrp="1" noChangeArrowheads="1"/>
          </p:cNvSpPr>
          <p:nvPr>
            <p:ph type="title"/>
          </p:nvPr>
        </p:nvSpPr>
        <p:spPr>
          <a:ln w="28575">
            <a:noFill/>
            <a:miter lim="800000"/>
            <a:headEnd/>
            <a:tailEnd/>
          </a:ln>
        </p:spPr>
        <p:txBody>
          <a:bodyPr vert="horz" lIns="92075" tIns="46038" rIns="92075" bIns="46038" rtlCol="0" anchor="ctr">
            <a:normAutofit/>
          </a:bodyPr>
          <a:lstStyle/>
          <a:p>
            <a:pPr>
              <a:buClr>
                <a:schemeClr val="accent2"/>
              </a:buClr>
              <a:buSzPct val="75000"/>
            </a:pPr>
            <a:r>
              <a:rPr lang="zh-CN" altLang="en-US" sz="3200" dirty="0">
                <a:solidFill>
                  <a:srgbClr val="00CC99"/>
                </a:solidFill>
                <a:latin typeface="Times New Roman" panose="02020603050405020304" pitchFamily="18" charset="0"/>
                <a:ea typeface="楷体_GB2312" pitchFamily="49" charset="-122"/>
                <a:sym typeface="Symbol" panose="05050102010706020507" pitchFamily="18" charset="2"/>
              </a:rPr>
              <a:t>主程序</a:t>
            </a:r>
            <a:r>
              <a:rPr lang="zh-CN" altLang="en-US" sz="3200" dirty="0">
                <a:latin typeface="Times New Roman" panose="02020603050405020304" pitchFamily="18" charset="0"/>
                <a:ea typeface="楷体_GB2312" pitchFamily="49" charset="-122"/>
                <a:sym typeface="Symbol" panose="05050102010706020507" pitchFamily="18" charset="2"/>
              </a:rPr>
              <a:t></a:t>
            </a:r>
            <a:r>
              <a:rPr lang="zh-CN" altLang="en-US" sz="3200" dirty="0">
                <a:solidFill>
                  <a:srgbClr val="CC6600"/>
                </a:solidFill>
                <a:latin typeface="Times New Roman" panose="02020603050405020304" pitchFamily="18" charset="0"/>
                <a:ea typeface="楷体_GB2312" pitchFamily="49" charset="-122"/>
                <a:sym typeface="Symbol" panose="05050102010706020507" pitchFamily="18" charset="2"/>
              </a:rPr>
              <a:t>过程</a:t>
            </a:r>
            <a:r>
              <a:rPr lang="zh-CN" altLang="en-US" sz="3200" dirty="0">
                <a:solidFill>
                  <a:srgbClr val="CC6600"/>
                </a:solidFill>
                <a:latin typeface="Times New Roman" panose="02020603050405020304" pitchFamily="18" charset="0"/>
                <a:ea typeface="楷体_GB2312" pitchFamily="49" charset="-122"/>
              </a:rPr>
              <a:t> </a:t>
            </a:r>
            <a:r>
              <a:rPr lang="en-US" altLang="zh-CN" sz="3200" dirty="0">
                <a:solidFill>
                  <a:srgbClr val="CC6600"/>
                </a:solidFill>
                <a:latin typeface="Times New Roman" panose="02020603050405020304" pitchFamily="18" charset="0"/>
                <a:ea typeface="楷体_GB2312" pitchFamily="49" charset="-122"/>
              </a:rPr>
              <a:t>S</a:t>
            </a:r>
            <a:endParaRPr lang="en-US" altLang="zh-CN" sz="3200" dirty="0">
              <a:solidFill>
                <a:srgbClr val="CC6600"/>
              </a:solidFill>
              <a:latin typeface="Times New Roman" panose="02020603050405020304" pitchFamily="18" charset="0"/>
              <a:ea typeface="楷体_GB2312" pitchFamily="49" charset="-122"/>
              <a:sym typeface="Symbol" panose="05050102010706020507" pitchFamily="18" charset="2"/>
            </a:endParaRPr>
          </a:p>
        </p:txBody>
      </p:sp>
      <p:sp>
        <p:nvSpPr>
          <p:cNvPr id="46" name="日期占位符 3">
            <a:extLst>
              <a:ext uri="{FF2B5EF4-FFF2-40B4-BE49-F238E27FC236}">
                <a16:creationId xmlns:a16="http://schemas.microsoft.com/office/drawing/2014/main" id="{83FA3690-C5D2-B598-EDAE-4C07EE58F49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BAC4D7C-0EB4-4C34-ABB6-AC14E292F41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49506" name="灯片编号占位符 5">
            <a:extLst>
              <a:ext uri="{FF2B5EF4-FFF2-40B4-BE49-F238E27FC236}">
                <a16:creationId xmlns:a16="http://schemas.microsoft.com/office/drawing/2014/main" id="{0633246D-D695-3D72-B2D2-1B6D406721C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53F5839-A78C-4725-9C40-580EEA6ABDE1}" type="slidenum">
              <a:rPr lang="en-US" altLang="zh-CN">
                <a:latin typeface="Arial" panose="020B0604020202020204" pitchFamily="34" charset="0"/>
              </a:rPr>
              <a:pPr/>
              <a:t>89</a:t>
            </a:fld>
            <a:endParaRPr lang="en-US" altLang="zh-CN">
              <a:latin typeface="Arial" panose="020B0604020202020204" pitchFamily="34" charset="0"/>
            </a:endParaRPr>
          </a:p>
        </p:txBody>
      </p:sp>
      <p:sp>
        <p:nvSpPr>
          <p:cNvPr id="15" name="文本占位符 14">
            <a:extLst>
              <a:ext uri="{FF2B5EF4-FFF2-40B4-BE49-F238E27FC236}">
                <a16:creationId xmlns:a16="http://schemas.microsoft.com/office/drawing/2014/main" id="{91FA260E-91E9-5B59-65D1-AC61D9359D0E}"/>
              </a:ext>
            </a:extLst>
          </p:cNvPr>
          <p:cNvSpPr>
            <a:spLocks noGrp="1"/>
          </p:cNvSpPr>
          <p:nvPr>
            <p:ph type="body" sz="quarter" idx="13"/>
          </p:nvPr>
        </p:nvSpPr>
        <p:spPr/>
        <p:txBody>
          <a:bodyPr/>
          <a:lstStyle/>
          <a:p>
            <a:endParaRPr lang="zh-CN" altLang="en-US"/>
          </a:p>
        </p:txBody>
      </p:sp>
      <p:grpSp>
        <p:nvGrpSpPr>
          <p:cNvPr id="2" name="Group 2">
            <a:extLst>
              <a:ext uri="{FF2B5EF4-FFF2-40B4-BE49-F238E27FC236}">
                <a16:creationId xmlns:a16="http://schemas.microsoft.com/office/drawing/2014/main" id="{F6F48256-CC11-F180-5085-CC4E63E11486}"/>
              </a:ext>
            </a:extLst>
          </p:cNvPr>
          <p:cNvGrpSpPr>
            <a:grpSpLocks/>
          </p:cNvGrpSpPr>
          <p:nvPr/>
        </p:nvGrpSpPr>
        <p:grpSpPr bwMode="auto">
          <a:xfrm>
            <a:off x="4800600" y="6096000"/>
            <a:ext cx="2590800" cy="304800"/>
            <a:chOff x="2256" y="2640"/>
            <a:chExt cx="1632" cy="192"/>
          </a:xfrm>
        </p:grpSpPr>
        <p:sp>
          <p:nvSpPr>
            <p:cNvPr id="149508" name="Rectangle 3">
              <a:extLst>
                <a:ext uri="{FF2B5EF4-FFF2-40B4-BE49-F238E27FC236}">
                  <a16:creationId xmlns:a16="http://schemas.microsoft.com/office/drawing/2014/main" id="{343C5013-E979-BD33-4650-58996A814D42}"/>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49509" name="Rectangle 4">
              <a:extLst>
                <a:ext uri="{FF2B5EF4-FFF2-40B4-BE49-F238E27FC236}">
                  <a16:creationId xmlns:a16="http://schemas.microsoft.com/office/drawing/2014/main" id="{FAB56BC7-0F2C-0771-28E0-05927572269F}"/>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grpSp>
      <p:grpSp>
        <p:nvGrpSpPr>
          <p:cNvPr id="3" name="Group 5">
            <a:extLst>
              <a:ext uri="{FF2B5EF4-FFF2-40B4-BE49-F238E27FC236}">
                <a16:creationId xmlns:a16="http://schemas.microsoft.com/office/drawing/2014/main" id="{6DA414D3-D5FF-63F8-0ADA-CB5A346A7339}"/>
              </a:ext>
            </a:extLst>
          </p:cNvPr>
          <p:cNvGrpSpPr>
            <a:grpSpLocks/>
          </p:cNvGrpSpPr>
          <p:nvPr/>
        </p:nvGrpSpPr>
        <p:grpSpPr bwMode="auto">
          <a:xfrm>
            <a:off x="4800600" y="5791200"/>
            <a:ext cx="2590800" cy="304800"/>
            <a:chOff x="2064" y="3648"/>
            <a:chExt cx="1632" cy="192"/>
          </a:xfrm>
        </p:grpSpPr>
        <p:sp>
          <p:nvSpPr>
            <p:cNvPr id="149511" name="Rectangle 6">
              <a:extLst>
                <a:ext uri="{FF2B5EF4-FFF2-40B4-BE49-F238E27FC236}">
                  <a16:creationId xmlns:a16="http://schemas.microsoft.com/office/drawing/2014/main" id="{4178426D-9474-D0C0-3E29-1520E8BF2774}"/>
                </a:ext>
              </a:extLst>
            </p:cNvPr>
            <p:cNvSpPr>
              <a:spLocks noChangeArrowheads="1"/>
            </p:cNvSpPr>
            <p:nvPr/>
          </p:nvSpPr>
          <p:spPr bwMode="auto">
            <a:xfrm>
              <a:off x="2400" y="3648"/>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49512" name="Rectangle 7">
              <a:extLst>
                <a:ext uri="{FF2B5EF4-FFF2-40B4-BE49-F238E27FC236}">
                  <a16:creationId xmlns:a16="http://schemas.microsoft.com/office/drawing/2014/main" id="{90D67397-53BC-A9DF-0934-42670BF5E425}"/>
                </a:ext>
              </a:extLst>
            </p:cNvPr>
            <p:cNvSpPr>
              <a:spLocks noChangeArrowheads="1"/>
            </p:cNvSpPr>
            <p:nvPr/>
          </p:nvSpPr>
          <p:spPr bwMode="auto">
            <a:xfrm>
              <a:off x="2064" y="3648"/>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a:t>
              </a:r>
            </a:p>
          </p:txBody>
        </p:sp>
      </p:grpSp>
      <p:grpSp>
        <p:nvGrpSpPr>
          <p:cNvPr id="4" name="Group 8">
            <a:extLst>
              <a:ext uri="{FF2B5EF4-FFF2-40B4-BE49-F238E27FC236}">
                <a16:creationId xmlns:a16="http://schemas.microsoft.com/office/drawing/2014/main" id="{31DB3559-E618-A343-CE50-189713917B4A}"/>
              </a:ext>
            </a:extLst>
          </p:cNvPr>
          <p:cNvGrpSpPr>
            <a:grpSpLocks/>
          </p:cNvGrpSpPr>
          <p:nvPr/>
        </p:nvGrpSpPr>
        <p:grpSpPr bwMode="auto">
          <a:xfrm>
            <a:off x="4800600" y="5486400"/>
            <a:ext cx="2590800" cy="304800"/>
            <a:chOff x="2256" y="2640"/>
            <a:chExt cx="1632" cy="192"/>
          </a:xfrm>
        </p:grpSpPr>
        <p:sp>
          <p:nvSpPr>
            <p:cNvPr id="149514" name="Rectangle 9">
              <a:extLst>
                <a:ext uri="{FF2B5EF4-FFF2-40B4-BE49-F238E27FC236}">
                  <a16:creationId xmlns:a16="http://schemas.microsoft.com/office/drawing/2014/main" id="{853FEAD3-6E98-8C21-D28C-6B2FA2D996DD}"/>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0(display)</a:t>
              </a:r>
            </a:p>
          </p:txBody>
        </p:sp>
        <p:sp>
          <p:nvSpPr>
            <p:cNvPr id="149515" name="Rectangle 10">
              <a:extLst>
                <a:ext uri="{FF2B5EF4-FFF2-40B4-BE49-F238E27FC236}">
                  <a16:creationId xmlns:a16="http://schemas.microsoft.com/office/drawing/2014/main" id="{C2EBDC39-E1FA-996C-19E6-33836D48B2CE}"/>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a:t>
              </a:r>
            </a:p>
          </p:txBody>
        </p:sp>
      </p:grpSp>
      <p:grpSp>
        <p:nvGrpSpPr>
          <p:cNvPr id="5" name="Group 11">
            <a:extLst>
              <a:ext uri="{FF2B5EF4-FFF2-40B4-BE49-F238E27FC236}">
                <a16:creationId xmlns:a16="http://schemas.microsoft.com/office/drawing/2014/main" id="{AC89DAC8-AD7F-8629-DF91-6CBD69BDF996}"/>
              </a:ext>
            </a:extLst>
          </p:cNvPr>
          <p:cNvGrpSpPr>
            <a:grpSpLocks/>
          </p:cNvGrpSpPr>
          <p:nvPr/>
        </p:nvGrpSpPr>
        <p:grpSpPr bwMode="auto">
          <a:xfrm>
            <a:off x="4800600" y="5181600"/>
            <a:ext cx="2590800" cy="304800"/>
            <a:chOff x="2256" y="2640"/>
            <a:chExt cx="1632" cy="192"/>
          </a:xfrm>
        </p:grpSpPr>
        <p:sp>
          <p:nvSpPr>
            <p:cNvPr id="149517" name="Rectangle 12">
              <a:extLst>
                <a:ext uri="{FF2B5EF4-FFF2-40B4-BE49-F238E27FC236}">
                  <a16:creationId xmlns:a16="http://schemas.microsoft.com/office/drawing/2014/main" id="{1322E8CD-C589-09BB-AE7F-1E0CD387480F}"/>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a</a:t>
              </a:r>
            </a:p>
          </p:txBody>
        </p:sp>
        <p:sp>
          <p:nvSpPr>
            <p:cNvPr id="149518" name="Rectangle 13">
              <a:extLst>
                <a:ext uri="{FF2B5EF4-FFF2-40B4-BE49-F238E27FC236}">
                  <a16:creationId xmlns:a16="http://schemas.microsoft.com/office/drawing/2014/main" id="{4BFDF6AE-9E71-C8B1-5AC0-B35DCC736AB4}"/>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a:t>
              </a:r>
            </a:p>
          </p:txBody>
        </p:sp>
      </p:grpSp>
      <p:grpSp>
        <p:nvGrpSpPr>
          <p:cNvPr id="6" name="Group 14">
            <a:extLst>
              <a:ext uri="{FF2B5EF4-FFF2-40B4-BE49-F238E27FC236}">
                <a16:creationId xmlns:a16="http://schemas.microsoft.com/office/drawing/2014/main" id="{C4D8F422-4874-0C0B-C684-47BD021E4010}"/>
              </a:ext>
            </a:extLst>
          </p:cNvPr>
          <p:cNvGrpSpPr>
            <a:grpSpLocks/>
          </p:cNvGrpSpPr>
          <p:nvPr/>
        </p:nvGrpSpPr>
        <p:grpSpPr bwMode="auto">
          <a:xfrm>
            <a:off x="4800600" y="4876800"/>
            <a:ext cx="2590800" cy="304800"/>
            <a:chOff x="2256" y="2640"/>
            <a:chExt cx="1632" cy="192"/>
          </a:xfrm>
        </p:grpSpPr>
        <p:sp>
          <p:nvSpPr>
            <p:cNvPr id="149520" name="Rectangle 15">
              <a:extLst>
                <a:ext uri="{FF2B5EF4-FFF2-40B4-BE49-F238E27FC236}">
                  <a16:creationId xmlns:a16="http://schemas.microsoft.com/office/drawing/2014/main" id="{39C9CFC8-C65F-F716-3C15-422E947E0993}"/>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x</a:t>
              </a:r>
            </a:p>
          </p:txBody>
        </p:sp>
        <p:sp>
          <p:nvSpPr>
            <p:cNvPr id="149521" name="Rectangle 16">
              <a:extLst>
                <a:ext uri="{FF2B5EF4-FFF2-40B4-BE49-F238E27FC236}">
                  <a16:creationId xmlns:a16="http://schemas.microsoft.com/office/drawing/2014/main" id="{1D0DEC42-42AE-5D21-9D85-436E6FEBE173}"/>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4</a:t>
              </a:r>
            </a:p>
          </p:txBody>
        </p:sp>
      </p:grpSp>
      <p:grpSp>
        <p:nvGrpSpPr>
          <p:cNvPr id="7" name="Group 17">
            <a:extLst>
              <a:ext uri="{FF2B5EF4-FFF2-40B4-BE49-F238E27FC236}">
                <a16:creationId xmlns:a16="http://schemas.microsoft.com/office/drawing/2014/main" id="{57726A64-05BB-61C0-C990-A5C968DB656A}"/>
              </a:ext>
            </a:extLst>
          </p:cNvPr>
          <p:cNvGrpSpPr>
            <a:grpSpLocks/>
          </p:cNvGrpSpPr>
          <p:nvPr/>
        </p:nvGrpSpPr>
        <p:grpSpPr bwMode="auto">
          <a:xfrm>
            <a:off x="4800600" y="4572000"/>
            <a:ext cx="2590800" cy="304800"/>
            <a:chOff x="2256" y="2640"/>
            <a:chExt cx="1632" cy="192"/>
          </a:xfrm>
        </p:grpSpPr>
        <p:sp>
          <p:nvSpPr>
            <p:cNvPr id="149523" name="Rectangle 18">
              <a:extLst>
                <a:ext uri="{FF2B5EF4-FFF2-40B4-BE49-F238E27FC236}">
                  <a16:creationId xmlns:a16="http://schemas.microsoft.com/office/drawing/2014/main" id="{EFC213BC-D9A2-09CC-044D-917DB743166D}"/>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49524" name="Rectangle 19">
              <a:extLst>
                <a:ext uri="{FF2B5EF4-FFF2-40B4-BE49-F238E27FC236}">
                  <a16:creationId xmlns:a16="http://schemas.microsoft.com/office/drawing/2014/main" id="{B968F1DC-3252-800E-0670-9180F5189EEF}"/>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grpSp>
      <p:grpSp>
        <p:nvGrpSpPr>
          <p:cNvPr id="8" name="Group 20">
            <a:extLst>
              <a:ext uri="{FF2B5EF4-FFF2-40B4-BE49-F238E27FC236}">
                <a16:creationId xmlns:a16="http://schemas.microsoft.com/office/drawing/2014/main" id="{38A79436-9AF1-9D92-D76C-518643275E81}"/>
              </a:ext>
            </a:extLst>
          </p:cNvPr>
          <p:cNvGrpSpPr>
            <a:grpSpLocks/>
          </p:cNvGrpSpPr>
          <p:nvPr/>
        </p:nvGrpSpPr>
        <p:grpSpPr bwMode="auto">
          <a:xfrm>
            <a:off x="4800600" y="4267200"/>
            <a:ext cx="2590800" cy="304800"/>
            <a:chOff x="2064" y="2688"/>
            <a:chExt cx="1632" cy="192"/>
          </a:xfrm>
        </p:grpSpPr>
        <p:sp>
          <p:nvSpPr>
            <p:cNvPr id="149526" name="Rectangle 21">
              <a:extLst>
                <a:ext uri="{FF2B5EF4-FFF2-40B4-BE49-F238E27FC236}">
                  <a16:creationId xmlns:a16="http://schemas.microsoft.com/office/drawing/2014/main" id="{57F37271-D54D-9FC5-7E0A-69AFEDB9E8B4}"/>
                </a:ext>
              </a:extLst>
            </p:cNvPr>
            <p:cNvSpPr>
              <a:spLocks noChangeArrowheads="1"/>
            </p:cNvSpPr>
            <p:nvPr/>
          </p:nvSpPr>
          <p:spPr bwMode="auto">
            <a:xfrm>
              <a:off x="2400" y="2688"/>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49527" name="Rectangle 22">
              <a:extLst>
                <a:ext uri="{FF2B5EF4-FFF2-40B4-BE49-F238E27FC236}">
                  <a16:creationId xmlns:a16="http://schemas.microsoft.com/office/drawing/2014/main" id="{2FF1E616-2DCE-1449-401E-B4B0B872584C}"/>
                </a:ext>
              </a:extLst>
            </p:cNvPr>
            <p:cNvSpPr>
              <a:spLocks noChangeArrowheads="1"/>
            </p:cNvSpPr>
            <p:nvPr/>
          </p:nvSpPr>
          <p:spPr bwMode="auto">
            <a:xfrm>
              <a:off x="2064" y="2688"/>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6</a:t>
              </a:r>
            </a:p>
          </p:txBody>
        </p:sp>
      </p:grpSp>
      <p:grpSp>
        <p:nvGrpSpPr>
          <p:cNvPr id="9" name="Group 23">
            <a:extLst>
              <a:ext uri="{FF2B5EF4-FFF2-40B4-BE49-F238E27FC236}">
                <a16:creationId xmlns:a16="http://schemas.microsoft.com/office/drawing/2014/main" id="{457F28A1-0EE6-0483-66F4-0AA7DA0C08E4}"/>
              </a:ext>
            </a:extLst>
          </p:cNvPr>
          <p:cNvGrpSpPr>
            <a:grpSpLocks/>
          </p:cNvGrpSpPr>
          <p:nvPr/>
        </p:nvGrpSpPr>
        <p:grpSpPr bwMode="auto">
          <a:xfrm>
            <a:off x="4800600" y="3962400"/>
            <a:ext cx="2590800" cy="304800"/>
            <a:chOff x="2256" y="2640"/>
            <a:chExt cx="1632" cy="192"/>
          </a:xfrm>
        </p:grpSpPr>
        <p:sp>
          <p:nvSpPr>
            <p:cNvPr id="149529" name="Rectangle 24">
              <a:extLst>
                <a:ext uri="{FF2B5EF4-FFF2-40B4-BE49-F238E27FC236}">
                  <a16:creationId xmlns:a16="http://schemas.microsoft.com/office/drawing/2014/main" id="{C5096DC4-D62B-0284-B384-B61FF4DA9A41}"/>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solidFill>
                    <a:srgbClr val="0000FF"/>
                  </a:solidFill>
                  <a:latin typeface="Times New Roman" panose="02020603050405020304" pitchFamily="18" charset="0"/>
                  <a:ea typeface="楷体_GB2312" pitchFamily="49" charset="-122"/>
                </a:rPr>
                <a:t>2(</a:t>
              </a:r>
              <a:r>
                <a:rPr lang="zh-CN" altLang="en-US" sz="2000" b="1">
                  <a:solidFill>
                    <a:srgbClr val="0000FF"/>
                  </a:solidFill>
                  <a:latin typeface="Times New Roman" panose="02020603050405020304" pitchFamily="18" charset="0"/>
                  <a:ea typeface="楷体_GB2312" pitchFamily="49" charset="-122"/>
                </a:rPr>
                <a:t>全局</a:t>
              </a:r>
              <a:r>
                <a:rPr lang="en-US" altLang="zh-CN" sz="2000" b="1">
                  <a:solidFill>
                    <a:srgbClr val="0000FF"/>
                  </a:solidFill>
                  <a:latin typeface="Times New Roman" panose="02020603050405020304" pitchFamily="18" charset="0"/>
                  <a:ea typeface="楷体_GB2312" pitchFamily="49" charset="-122"/>
                </a:rPr>
                <a:t>display)</a:t>
              </a:r>
            </a:p>
          </p:txBody>
        </p:sp>
        <p:sp>
          <p:nvSpPr>
            <p:cNvPr id="149530" name="Rectangle 25">
              <a:extLst>
                <a:ext uri="{FF2B5EF4-FFF2-40B4-BE49-F238E27FC236}">
                  <a16:creationId xmlns:a16="http://schemas.microsoft.com/office/drawing/2014/main" id="{D4020065-24B4-88FA-2F6E-4B1E95EEDA51}"/>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7</a:t>
              </a:r>
            </a:p>
          </p:txBody>
        </p:sp>
      </p:grpSp>
      <p:grpSp>
        <p:nvGrpSpPr>
          <p:cNvPr id="10" name="Group 26">
            <a:extLst>
              <a:ext uri="{FF2B5EF4-FFF2-40B4-BE49-F238E27FC236}">
                <a16:creationId xmlns:a16="http://schemas.microsoft.com/office/drawing/2014/main" id="{15EF0310-85BF-933B-79E6-64B179408186}"/>
              </a:ext>
            </a:extLst>
          </p:cNvPr>
          <p:cNvGrpSpPr>
            <a:grpSpLocks/>
          </p:cNvGrpSpPr>
          <p:nvPr/>
        </p:nvGrpSpPr>
        <p:grpSpPr bwMode="auto">
          <a:xfrm>
            <a:off x="4800600" y="3657600"/>
            <a:ext cx="2590800" cy="304800"/>
            <a:chOff x="2256" y="2640"/>
            <a:chExt cx="1632" cy="192"/>
          </a:xfrm>
        </p:grpSpPr>
        <p:sp>
          <p:nvSpPr>
            <p:cNvPr id="149532" name="Rectangle 27">
              <a:extLst>
                <a:ext uri="{FF2B5EF4-FFF2-40B4-BE49-F238E27FC236}">
                  <a16:creationId xmlns:a16="http://schemas.microsoft.com/office/drawing/2014/main" id="{29E58758-B85C-CB71-8BD2-5B3C5C59FF28}"/>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49533" name="Rectangle 28">
              <a:extLst>
                <a:ext uri="{FF2B5EF4-FFF2-40B4-BE49-F238E27FC236}">
                  <a16:creationId xmlns:a16="http://schemas.microsoft.com/office/drawing/2014/main" id="{DD315AF6-C822-4067-2C4C-BC8343033453}"/>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8</a:t>
              </a:r>
            </a:p>
          </p:txBody>
        </p:sp>
      </p:grpSp>
      <p:grpSp>
        <p:nvGrpSpPr>
          <p:cNvPr id="11" name="Group 29">
            <a:extLst>
              <a:ext uri="{FF2B5EF4-FFF2-40B4-BE49-F238E27FC236}">
                <a16:creationId xmlns:a16="http://schemas.microsoft.com/office/drawing/2014/main" id="{1F36A0D1-9F0C-4477-852B-6223AD8EE0D7}"/>
              </a:ext>
            </a:extLst>
          </p:cNvPr>
          <p:cNvGrpSpPr>
            <a:grpSpLocks/>
          </p:cNvGrpSpPr>
          <p:nvPr/>
        </p:nvGrpSpPr>
        <p:grpSpPr bwMode="auto">
          <a:xfrm>
            <a:off x="4800600" y="3352800"/>
            <a:ext cx="2590800" cy="304800"/>
            <a:chOff x="2256" y="2640"/>
            <a:chExt cx="1632" cy="192"/>
          </a:xfrm>
        </p:grpSpPr>
        <p:sp>
          <p:nvSpPr>
            <p:cNvPr id="149535" name="Rectangle 30">
              <a:extLst>
                <a:ext uri="{FF2B5EF4-FFF2-40B4-BE49-F238E27FC236}">
                  <a16:creationId xmlns:a16="http://schemas.microsoft.com/office/drawing/2014/main" id="{7F3AB477-AF62-75A8-D48D-1F7C2A4CBF86}"/>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a:t>
              </a:r>
            </a:p>
          </p:txBody>
        </p:sp>
        <p:sp>
          <p:nvSpPr>
            <p:cNvPr id="149536" name="Rectangle 31">
              <a:extLst>
                <a:ext uri="{FF2B5EF4-FFF2-40B4-BE49-F238E27FC236}">
                  <a16:creationId xmlns:a16="http://schemas.microsoft.com/office/drawing/2014/main" id="{139854AB-AB7B-D6DD-6FDF-39A566B4C65D}"/>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9</a:t>
              </a:r>
            </a:p>
          </p:txBody>
        </p:sp>
      </p:grpSp>
      <p:grpSp>
        <p:nvGrpSpPr>
          <p:cNvPr id="12" name="Group 32">
            <a:extLst>
              <a:ext uri="{FF2B5EF4-FFF2-40B4-BE49-F238E27FC236}">
                <a16:creationId xmlns:a16="http://schemas.microsoft.com/office/drawing/2014/main" id="{79DC2F74-8183-0F59-B19C-91282870938B}"/>
              </a:ext>
            </a:extLst>
          </p:cNvPr>
          <p:cNvGrpSpPr>
            <a:grpSpLocks/>
          </p:cNvGrpSpPr>
          <p:nvPr/>
        </p:nvGrpSpPr>
        <p:grpSpPr bwMode="auto">
          <a:xfrm>
            <a:off x="4800600" y="3048000"/>
            <a:ext cx="2590800" cy="304800"/>
            <a:chOff x="2256" y="2640"/>
            <a:chExt cx="1632" cy="192"/>
          </a:xfrm>
        </p:grpSpPr>
        <p:sp>
          <p:nvSpPr>
            <p:cNvPr id="149538" name="Rectangle 33">
              <a:extLst>
                <a:ext uri="{FF2B5EF4-FFF2-40B4-BE49-F238E27FC236}">
                  <a16:creationId xmlns:a16="http://schemas.microsoft.com/office/drawing/2014/main" id="{3E3DC770-7939-F78B-CA1C-33C5C3C46AAA}"/>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5</a:t>
              </a:r>
            </a:p>
          </p:txBody>
        </p:sp>
        <p:sp>
          <p:nvSpPr>
            <p:cNvPr id="149539" name="Rectangle 34">
              <a:extLst>
                <a:ext uri="{FF2B5EF4-FFF2-40B4-BE49-F238E27FC236}">
                  <a16:creationId xmlns:a16="http://schemas.microsoft.com/office/drawing/2014/main" id="{84DE7718-671D-CADF-E03D-67FAEDB6B13F}"/>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10</a:t>
              </a:r>
            </a:p>
          </p:txBody>
        </p:sp>
      </p:grpSp>
      <p:grpSp>
        <p:nvGrpSpPr>
          <p:cNvPr id="13" name="Group 36">
            <a:extLst>
              <a:ext uri="{FF2B5EF4-FFF2-40B4-BE49-F238E27FC236}">
                <a16:creationId xmlns:a16="http://schemas.microsoft.com/office/drawing/2014/main" id="{A8F4A50E-59AE-300B-BEB4-D053B2143D0C}"/>
              </a:ext>
            </a:extLst>
          </p:cNvPr>
          <p:cNvGrpSpPr>
            <a:grpSpLocks/>
          </p:cNvGrpSpPr>
          <p:nvPr/>
        </p:nvGrpSpPr>
        <p:grpSpPr bwMode="auto">
          <a:xfrm>
            <a:off x="4800600" y="2743200"/>
            <a:ext cx="2590800" cy="304800"/>
            <a:chOff x="2256" y="2640"/>
            <a:chExt cx="1632" cy="192"/>
          </a:xfrm>
        </p:grpSpPr>
        <p:sp>
          <p:nvSpPr>
            <p:cNvPr id="149542" name="Rectangle 37">
              <a:extLst>
                <a:ext uri="{FF2B5EF4-FFF2-40B4-BE49-F238E27FC236}">
                  <a16:creationId xmlns:a16="http://schemas.microsoft.com/office/drawing/2014/main" id="{2692C6E4-E399-AF63-B50F-DE1E224A0E06}"/>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49543" name="Rectangle 38">
              <a:extLst>
                <a:ext uri="{FF2B5EF4-FFF2-40B4-BE49-F238E27FC236}">
                  <a16:creationId xmlns:a16="http://schemas.microsoft.com/office/drawing/2014/main" id="{514A0ADE-D8B9-4EDD-8A97-652FF84B2E06}"/>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grpSp>
      <p:grpSp>
        <p:nvGrpSpPr>
          <p:cNvPr id="14" name="Group 39">
            <a:extLst>
              <a:ext uri="{FF2B5EF4-FFF2-40B4-BE49-F238E27FC236}">
                <a16:creationId xmlns:a16="http://schemas.microsoft.com/office/drawing/2014/main" id="{5062A945-038F-DFC3-1073-B978B5E87BDD}"/>
              </a:ext>
            </a:extLst>
          </p:cNvPr>
          <p:cNvGrpSpPr>
            <a:grpSpLocks/>
          </p:cNvGrpSpPr>
          <p:nvPr/>
        </p:nvGrpSpPr>
        <p:grpSpPr bwMode="auto">
          <a:xfrm>
            <a:off x="4800600" y="2438400"/>
            <a:ext cx="2590800" cy="304800"/>
            <a:chOff x="2256" y="2640"/>
            <a:chExt cx="1632" cy="192"/>
          </a:xfrm>
        </p:grpSpPr>
        <p:sp>
          <p:nvSpPr>
            <p:cNvPr id="149545" name="Rectangle 40">
              <a:extLst>
                <a:ext uri="{FF2B5EF4-FFF2-40B4-BE49-F238E27FC236}">
                  <a16:creationId xmlns:a16="http://schemas.microsoft.com/office/drawing/2014/main" id="{5EE997F4-8EC8-4F7B-A28F-80BABCF995CA}"/>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49546" name="Rectangle 41">
              <a:extLst>
                <a:ext uri="{FF2B5EF4-FFF2-40B4-BE49-F238E27FC236}">
                  <a16:creationId xmlns:a16="http://schemas.microsoft.com/office/drawing/2014/main" id="{0B9F567E-AE95-00A6-D184-4A9E39D24AA5}"/>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12</a:t>
              </a:r>
            </a:p>
          </p:txBody>
        </p:sp>
      </p:grpSp>
      <p:sp>
        <p:nvSpPr>
          <p:cNvPr id="2626602" name="Rectangle 42">
            <a:extLst>
              <a:ext uri="{FF2B5EF4-FFF2-40B4-BE49-F238E27FC236}">
                <a16:creationId xmlns:a16="http://schemas.microsoft.com/office/drawing/2014/main" id="{A61AA3FD-8B3F-BCD6-7967-83F93D4E7473}"/>
              </a:ext>
            </a:extLst>
          </p:cNvPr>
          <p:cNvSpPr>
            <a:spLocks noChangeArrowheads="1"/>
          </p:cNvSpPr>
          <p:nvPr/>
        </p:nvSpPr>
        <p:spPr bwMode="auto">
          <a:xfrm>
            <a:off x="3581400" y="2438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sp>
        <p:nvSpPr>
          <p:cNvPr id="2626603" name="Rectangle 43">
            <a:extLst>
              <a:ext uri="{FF2B5EF4-FFF2-40B4-BE49-F238E27FC236}">
                <a16:creationId xmlns:a16="http://schemas.microsoft.com/office/drawing/2014/main" id="{FA1E3957-E6C5-DEF0-CDB6-340D5C55E4CD}"/>
              </a:ext>
            </a:extLst>
          </p:cNvPr>
          <p:cNvSpPr>
            <a:spLocks noChangeArrowheads="1"/>
          </p:cNvSpPr>
          <p:nvPr/>
        </p:nvSpPr>
        <p:spPr bwMode="auto">
          <a:xfrm>
            <a:off x="3657600" y="45720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2626604" name="Rectangle 44">
            <a:extLst>
              <a:ext uri="{FF2B5EF4-FFF2-40B4-BE49-F238E27FC236}">
                <a16:creationId xmlns:a16="http://schemas.microsoft.com/office/drawing/2014/main" id="{ABDCC728-8E99-859A-5BE3-9D991D7A8E20}"/>
              </a:ext>
            </a:extLst>
          </p:cNvPr>
          <p:cNvSpPr>
            <a:spLocks noChangeArrowheads="1"/>
          </p:cNvSpPr>
          <p:nvPr/>
        </p:nvSpPr>
        <p:spPr bwMode="auto">
          <a:xfrm>
            <a:off x="3429000" y="59436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动态链</a:t>
            </a:r>
          </a:p>
        </p:txBody>
      </p:sp>
      <p:sp>
        <p:nvSpPr>
          <p:cNvPr id="2626605" name="Freeform 45">
            <a:extLst>
              <a:ext uri="{FF2B5EF4-FFF2-40B4-BE49-F238E27FC236}">
                <a16:creationId xmlns:a16="http://schemas.microsoft.com/office/drawing/2014/main" id="{7B3C1093-989E-8607-DA4B-4B175AA907F4}"/>
              </a:ext>
            </a:extLst>
          </p:cNvPr>
          <p:cNvSpPr>
            <a:spLocks noChangeArrowheads="1"/>
          </p:cNvSpPr>
          <p:nvPr/>
        </p:nvSpPr>
        <p:spPr bwMode="auto">
          <a:xfrm>
            <a:off x="4648200" y="4724400"/>
            <a:ext cx="228600" cy="15240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26595">
                                            <p:bg/>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626595">
                                            <p:txEl>
                                              <p:pRg st="0" end="0"/>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00"/>
                                        <p:tgtEl>
                                          <p:spTgt spid="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down)">
                                      <p:cBhvr>
                                        <p:cTn id="49" dur="500"/>
                                        <p:tgtEl>
                                          <p:spTgt spid="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down)">
                                      <p:cBhvr>
                                        <p:cTn id="54" dur="500"/>
                                        <p:tgtEl>
                                          <p:spTgt spid="1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down)">
                                      <p:cBhvr>
                                        <p:cTn id="59" dur="500"/>
                                        <p:tgtEl>
                                          <p:spTgt spid="1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down)">
                                      <p:cBhvr>
                                        <p:cTn id="64" dur="500"/>
                                        <p:tgtEl>
                                          <p:spTgt spid="1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down)">
                                      <p:cBhvr>
                                        <p:cTn id="69" dur="500"/>
                                        <p:tgtEl>
                                          <p:spTgt spid="1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down)">
                                      <p:cBhvr>
                                        <p:cTn id="74" dur="500"/>
                                        <p:tgtEl>
                                          <p:spTgt spid="1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626602">
                                            <p:txEl>
                                              <p:pRg st="0" end="0"/>
                                            </p:txEl>
                                          </p:spTgt>
                                        </p:tgtEl>
                                        <p:attrNameLst>
                                          <p:attrName>style.visibility</p:attrName>
                                        </p:attrNameLst>
                                      </p:cBhvr>
                                      <p:to>
                                        <p:strVal val="visible"/>
                                      </p:to>
                                    </p:set>
                                    <p:animEffect transition="in" filter="wipe(down)">
                                      <p:cBhvr>
                                        <p:cTn id="79" dur="500"/>
                                        <p:tgtEl>
                                          <p:spTgt spid="2626602">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626603">
                                            <p:txEl>
                                              <p:pRg st="0" end="0"/>
                                            </p:txEl>
                                          </p:spTgt>
                                        </p:tgtEl>
                                        <p:attrNameLst>
                                          <p:attrName>style.visibility</p:attrName>
                                        </p:attrNameLst>
                                      </p:cBhvr>
                                      <p:to>
                                        <p:strVal val="visible"/>
                                      </p:to>
                                    </p:set>
                                    <p:animEffect transition="in" filter="wipe(down)">
                                      <p:cBhvr>
                                        <p:cTn id="84" dur="500"/>
                                        <p:tgtEl>
                                          <p:spTgt spid="2626603">
                                            <p:txEl>
                                              <p:pRg st="0" end="0"/>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2626604">
                                            <p:txEl>
                                              <p:pRg st="0" end="0"/>
                                            </p:txEl>
                                          </p:spTgt>
                                        </p:tgtEl>
                                        <p:attrNameLst>
                                          <p:attrName>style.visibility</p:attrName>
                                        </p:attrNameLst>
                                      </p:cBhvr>
                                      <p:to>
                                        <p:strVal val="visible"/>
                                      </p:to>
                                    </p:set>
                                    <p:animEffect transition="in" filter="wipe(down)">
                                      <p:cBhvr>
                                        <p:cTn id="89" dur="500"/>
                                        <p:tgtEl>
                                          <p:spTgt spid="2626604">
                                            <p:txEl>
                                              <p:pRg st="0" end="0"/>
                                            </p:txEl>
                                          </p:spTgt>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2626605">
                                            <p:bg/>
                                          </p:spTgt>
                                        </p:tgtEl>
                                        <p:attrNameLst>
                                          <p:attrName>style.visibility</p:attrName>
                                        </p:attrNameLst>
                                      </p:cBhvr>
                                      <p:to>
                                        <p:strVal val="visible"/>
                                      </p:to>
                                    </p:set>
                                    <p:animEffect transition="in" filter="wipe(up)">
                                      <p:cBhvr>
                                        <p:cTn id="94" dur="500"/>
                                        <p:tgtEl>
                                          <p:spTgt spid="2626605">
                                            <p:bg/>
                                          </p:spTgt>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nodePh="1">
                                  <p:stCondLst>
                                    <p:cond delay="0"/>
                                  </p:stCondLst>
                                  <p:endCondLst>
                                    <p:cond evt="begin" delay="0">
                                      <p:tn val="97"/>
                                    </p:cond>
                                  </p:endCondLst>
                                  <p:childTnLst>
                                    <p:set>
                                      <p:cBhvr>
                                        <p:cTn id="98" dur="1" fill="hold">
                                          <p:stCondLst>
                                            <p:cond delay="0"/>
                                          </p:stCondLst>
                                        </p:cTn>
                                        <p:tgtEl>
                                          <p:spTgt spid="2626605">
                                            <p:txEl>
                                              <p:pRg st="0" end="0"/>
                                            </p:txEl>
                                          </p:spTgt>
                                        </p:tgtEl>
                                        <p:attrNameLst>
                                          <p:attrName>style.visibility</p:attrName>
                                        </p:attrNameLst>
                                      </p:cBhvr>
                                      <p:to>
                                        <p:strVal val="visible"/>
                                      </p:to>
                                    </p:set>
                                    <p:animEffect transition="in" filter="wipe(up)">
                                      <p:cBhvr>
                                        <p:cTn id="99" dur="500"/>
                                        <p:tgtEl>
                                          <p:spTgt spid="26266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6595" grpId="0" build="p" animBg="1" autoUpdateAnimBg="0" advAuto="0"/>
      <p:bldP spid="2626602" grpId="0" build="p" autoUpdateAnimBg="0"/>
      <p:bldP spid="2626603" grpId="0" build="p" autoUpdateAnimBg="0"/>
      <p:bldP spid="2626604" grpId="0" build="p" autoUpdateAnimBg="0"/>
      <p:bldP spid="2626605" grpId="0" build="p"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1C7C42C9-AFF4-2FE4-89C6-0D1D7D1A6323}"/>
              </a:ext>
            </a:extLst>
          </p:cNvPr>
          <p:cNvSpPr>
            <a:spLocks noGrp="1" noChangeArrowheads="1"/>
          </p:cNvSpPr>
          <p:nvPr>
            <p:ph type="title"/>
          </p:nvPr>
        </p:nvSpPr>
        <p:spPr/>
        <p:txBody>
          <a:bodyPr anchor="ctr"/>
          <a:lstStyle/>
          <a:p>
            <a:r>
              <a:rPr lang="en-US" altLang="zh-CN">
                <a:latin typeface="Times New Roman" panose="02020603050405020304" pitchFamily="18" charset="0"/>
              </a:rPr>
              <a:t>2. </a:t>
            </a:r>
            <a:r>
              <a:rPr lang="zh-CN" altLang="en-US"/>
              <a:t>显式访问控制 </a:t>
            </a:r>
          </a:p>
        </p:txBody>
      </p:sp>
      <p:sp>
        <p:nvSpPr>
          <p:cNvPr id="4" name="日期占位符 3">
            <a:extLst>
              <a:ext uri="{FF2B5EF4-FFF2-40B4-BE49-F238E27FC236}">
                <a16:creationId xmlns:a16="http://schemas.microsoft.com/office/drawing/2014/main" id="{A944ED4F-0CDD-2067-AB37-5408100F9EB9}"/>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9DE2B6D-5A04-4244-8034-47C9139C446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8434" name="灯片编号占位符 5">
            <a:extLst>
              <a:ext uri="{FF2B5EF4-FFF2-40B4-BE49-F238E27FC236}">
                <a16:creationId xmlns:a16="http://schemas.microsoft.com/office/drawing/2014/main" id="{84046944-328C-0B7D-930E-7D67059F8C5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E6DFA65-126C-4684-BAE9-46EEE07C2F3E}" type="slidenum">
              <a:rPr lang="en-US" altLang="zh-CN">
                <a:latin typeface="Arial" panose="020B0604020202020204" pitchFamily="34" charset="0"/>
              </a:rPr>
              <a:pPr/>
              <a:t>9</a:t>
            </a:fld>
            <a:endParaRPr lang="en-US" altLang="zh-CN">
              <a:latin typeface="Arial" panose="020B0604020202020204" pitchFamily="34" charset="0"/>
            </a:endParaRPr>
          </a:p>
        </p:txBody>
      </p:sp>
      <p:sp>
        <p:nvSpPr>
          <p:cNvPr id="2501635" name="Rectangle 3">
            <a:extLst>
              <a:ext uri="{FF2B5EF4-FFF2-40B4-BE49-F238E27FC236}">
                <a16:creationId xmlns:a16="http://schemas.microsoft.com/office/drawing/2014/main" id="{C3A3FEE3-7B00-B2E4-56A3-491CAEC6ECB6}"/>
              </a:ext>
            </a:extLst>
          </p:cNvPr>
          <p:cNvSpPr>
            <a:spLocks noGrp="1" noChangeArrowheads="1"/>
          </p:cNvSpPr>
          <p:nvPr>
            <p:ph type="body" sz="quarter" idx="13"/>
          </p:nvPr>
        </p:nvSpPr>
        <p:spPr/>
        <p:txBody>
          <a:bodyPr/>
          <a:lstStyle/>
          <a:p>
            <a:r>
              <a:rPr lang="zh-CN" altLang="en-US" b="0">
                <a:latin typeface="Times New Roman" panose="02020603050405020304" pitchFamily="18" charset="0"/>
              </a:rPr>
              <a:t>类和结构为其成员引入了一种新的作用域</a:t>
            </a:r>
          </a:p>
          <a:p>
            <a:pPr lvl="1"/>
            <a:r>
              <a:rPr lang="zh-CN" altLang="en-US" b="0">
                <a:latin typeface="Times New Roman" panose="02020603050405020304" pitchFamily="18" charset="0"/>
              </a:rPr>
              <a:t>如果</a:t>
            </a:r>
            <a:r>
              <a:rPr lang="en-US" altLang="zh-CN" b="0">
                <a:latin typeface="Times New Roman" panose="02020603050405020304" pitchFamily="18" charset="0"/>
              </a:rPr>
              <a:t>p</a:t>
            </a:r>
            <a:r>
              <a:rPr lang="zh-CN" altLang="en-US" b="0">
                <a:latin typeface="Times New Roman" panose="02020603050405020304" pitchFamily="18" charset="0"/>
              </a:rPr>
              <a:t>是某个带有域</a:t>
            </a:r>
            <a:r>
              <a:rPr lang="en-US" altLang="zh-CN" b="0">
                <a:latin typeface="Times New Roman" panose="02020603050405020304" pitchFamily="18" charset="0"/>
              </a:rPr>
              <a:t>(</a:t>
            </a:r>
            <a:r>
              <a:rPr lang="zh-CN" altLang="en-US" b="0">
                <a:latin typeface="Times New Roman" panose="02020603050405020304" pitchFamily="18" charset="0"/>
              </a:rPr>
              <a:t>成员</a:t>
            </a:r>
            <a:r>
              <a:rPr lang="en-US" altLang="zh-CN" b="0">
                <a:latin typeface="Times New Roman" panose="02020603050405020304" pitchFamily="18" charset="0"/>
              </a:rPr>
              <a:t>)x</a:t>
            </a:r>
            <a:r>
              <a:rPr lang="zh-CN" altLang="en-US" b="0">
                <a:latin typeface="Times New Roman" panose="02020603050405020304" pitchFamily="18" charset="0"/>
              </a:rPr>
              <a:t>的类的对象，则</a:t>
            </a:r>
            <a:r>
              <a:rPr lang="en-US" altLang="zh-CN" b="0">
                <a:latin typeface="Times New Roman" panose="02020603050405020304" pitchFamily="18" charset="0"/>
              </a:rPr>
              <a:t>p.x</a:t>
            </a:r>
            <a:r>
              <a:rPr lang="zh-CN" altLang="en-US" b="0">
                <a:latin typeface="Times New Roman" panose="02020603050405020304" pitchFamily="18" charset="0"/>
              </a:rPr>
              <a:t>中</a:t>
            </a:r>
            <a:r>
              <a:rPr lang="en-US" altLang="zh-CN" b="0">
                <a:latin typeface="Times New Roman" panose="02020603050405020304" pitchFamily="18" charset="0"/>
              </a:rPr>
              <a:t>x</a:t>
            </a:r>
            <a:r>
              <a:rPr lang="zh-CN" altLang="en-US" b="0">
                <a:latin typeface="Times New Roman" panose="02020603050405020304" pitchFamily="18" charset="0"/>
              </a:rPr>
              <a:t>的引用将指向该类定义中的域</a:t>
            </a:r>
            <a:r>
              <a:rPr lang="en-US" altLang="zh-CN" b="0">
                <a:latin typeface="Times New Roman" panose="02020603050405020304" pitchFamily="18" charset="0"/>
              </a:rPr>
              <a:t>x</a:t>
            </a:r>
            <a:r>
              <a:rPr lang="zh-CN" altLang="en-US" b="0">
                <a:latin typeface="Times New Roman" panose="02020603050405020304" pitchFamily="18" charset="0"/>
              </a:rPr>
              <a:t>。与程序块结构类似的是，类</a:t>
            </a:r>
            <a:r>
              <a:rPr lang="en-US" altLang="zh-CN" b="0">
                <a:latin typeface="Times New Roman" panose="02020603050405020304" pitchFamily="18" charset="0"/>
              </a:rPr>
              <a:t>D</a:t>
            </a:r>
            <a:r>
              <a:rPr lang="zh-CN" altLang="en-US" b="0">
                <a:latin typeface="Times New Roman" panose="02020603050405020304" pitchFamily="18" charset="0"/>
              </a:rPr>
              <a:t>中成员</a:t>
            </a:r>
            <a:r>
              <a:rPr lang="en-US" altLang="zh-CN" b="0">
                <a:latin typeface="Times New Roman" panose="02020603050405020304" pitchFamily="18" charset="0"/>
              </a:rPr>
              <a:t>x</a:t>
            </a:r>
            <a:r>
              <a:rPr lang="zh-CN" altLang="en-US" b="0">
                <a:latin typeface="Times New Roman" panose="02020603050405020304" pitchFamily="18" charset="0"/>
              </a:rPr>
              <a:t>的声明的作用域将会扩展到</a:t>
            </a:r>
            <a:r>
              <a:rPr lang="en-US" altLang="zh-CN" b="0">
                <a:latin typeface="Times New Roman" panose="02020603050405020304" pitchFamily="18" charset="0"/>
              </a:rPr>
              <a:t>D</a:t>
            </a:r>
            <a:r>
              <a:rPr lang="zh-CN" altLang="en-US" b="0">
                <a:latin typeface="Times New Roman" panose="02020603050405020304" pitchFamily="18" charset="0"/>
              </a:rPr>
              <a:t>的任何子类</a:t>
            </a:r>
            <a:r>
              <a:rPr lang="en-US" altLang="zh-CN" b="0">
                <a:latin typeface="Times New Roman" panose="02020603050405020304" pitchFamily="18" charset="0"/>
              </a:rPr>
              <a:t>D'</a:t>
            </a:r>
            <a:r>
              <a:rPr lang="zh-CN" altLang="en-US" b="0">
                <a:latin typeface="Times New Roman" panose="02020603050405020304" pitchFamily="18" charset="0"/>
              </a:rPr>
              <a:t>，除非</a:t>
            </a:r>
            <a:r>
              <a:rPr lang="en-US" altLang="zh-CN" b="0">
                <a:latin typeface="Times New Roman" panose="02020603050405020304" pitchFamily="18" charset="0"/>
              </a:rPr>
              <a:t>D'</a:t>
            </a:r>
            <a:r>
              <a:rPr lang="zh-CN" altLang="en-US" b="0">
                <a:latin typeface="Times New Roman" panose="02020603050405020304" pitchFamily="18" charset="0"/>
              </a:rPr>
              <a:t>中具有同一名字</a:t>
            </a:r>
            <a:r>
              <a:rPr lang="en-US" altLang="zh-CN" b="0">
                <a:latin typeface="Times New Roman" panose="02020603050405020304" pitchFamily="18" charset="0"/>
              </a:rPr>
              <a:t>x</a:t>
            </a:r>
            <a:r>
              <a:rPr lang="zh-CN" altLang="en-US" b="0">
                <a:latin typeface="Times New Roman" panose="02020603050405020304" pitchFamily="18" charset="0"/>
              </a:rPr>
              <a:t>的一个局部声明。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1635">
                                            <p:txEl>
                                              <p:pRg st="0" end="0"/>
                                            </p:txEl>
                                          </p:spTgt>
                                        </p:tgtEl>
                                        <p:attrNameLst>
                                          <p:attrName>style.visibility</p:attrName>
                                        </p:attrNameLst>
                                      </p:cBhvr>
                                      <p:to>
                                        <p:strVal val="visible"/>
                                      </p:to>
                                    </p:set>
                                    <p:animEffect transition="in" filter="blinds(horizontal)">
                                      <p:cBhvr>
                                        <p:cTn id="7" dur="500"/>
                                        <p:tgtEl>
                                          <p:spTgt spid="2501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1635">
                                            <p:txEl>
                                              <p:pRg st="1" end="1"/>
                                            </p:txEl>
                                          </p:spTgt>
                                        </p:tgtEl>
                                        <p:attrNameLst>
                                          <p:attrName>style.visibility</p:attrName>
                                        </p:attrNameLst>
                                      </p:cBhvr>
                                      <p:to>
                                        <p:strVal val="visible"/>
                                      </p:to>
                                    </p:set>
                                    <p:animEffect transition="in" filter="blinds(horizontal)">
                                      <p:cBhvr>
                                        <p:cTn id="12" dur="500"/>
                                        <p:tgtEl>
                                          <p:spTgt spid="2501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1635" grpId="0" build="p" bldLvl="2"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7617" name="Rectangle 33">
            <a:extLst>
              <a:ext uri="{FF2B5EF4-FFF2-40B4-BE49-F238E27FC236}">
                <a16:creationId xmlns:a16="http://schemas.microsoft.com/office/drawing/2014/main" id="{2D0B0CCD-EEC6-9246-2DFA-9F7056A47AA6}"/>
              </a:ext>
            </a:extLst>
          </p:cNvPr>
          <p:cNvSpPr>
            <a:spLocks noGrp="1" noChangeArrowheads="1"/>
          </p:cNvSpPr>
          <p:nvPr>
            <p:ph type="title"/>
          </p:nvPr>
        </p:nvSpPr>
        <p:spPr>
          <a:ln w="28575">
            <a:noFill/>
            <a:miter lim="800000"/>
            <a:headEnd/>
            <a:tailEnd/>
          </a:ln>
        </p:spPr>
        <p:txBody>
          <a:bodyPr vert="horz" lIns="92075" tIns="46038" rIns="92075" bIns="46038" rtlCol="0" anchor="ctr">
            <a:normAutofit/>
          </a:bodyPr>
          <a:lstStyle/>
          <a:p>
            <a:pPr>
              <a:buClr>
                <a:schemeClr val="accent2"/>
              </a:buClr>
              <a:buSzPct val="75000"/>
            </a:pPr>
            <a:r>
              <a:rPr lang="zh-CN" altLang="en-US" sz="3200" dirty="0">
                <a:solidFill>
                  <a:srgbClr val="00CC99"/>
                </a:solidFill>
                <a:latin typeface="Times New Roman" panose="02020603050405020304" pitchFamily="18" charset="0"/>
                <a:ea typeface="楷体_GB2312" pitchFamily="49" charset="-122"/>
                <a:sym typeface="Symbol" panose="05050102010706020507" pitchFamily="18" charset="2"/>
              </a:rPr>
              <a:t>主程序</a:t>
            </a:r>
            <a:r>
              <a:rPr lang="en-US" altLang="zh-CN" sz="3200" dirty="0">
                <a:solidFill>
                  <a:srgbClr val="00CC99"/>
                </a:solidFill>
                <a:latin typeface="Times New Roman" panose="02020603050405020304" pitchFamily="18" charset="0"/>
                <a:ea typeface="楷体_GB2312" pitchFamily="49" charset="-122"/>
                <a:sym typeface="Symbol" panose="05050102010706020507" pitchFamily="18" charset="2"/>
              </a:rPr>
              <a:t>P</a:t>
            </a:r>
            <a:r>
              <a:rPr lang="en-US" altLang="zh-CN" sz="3200" dirty="0">
                <a:latin typeface="Times New Roman" panose="02020603050405020304" pitchFamily="18" charset="0"/>
                <a:ea typeface="楷体_GB2312" pitchFamily="49" charset="-122"/>
                <a:sym typeface="Symbol" panose="05050102010706020507" pitchFamily="18" charset="2"/>
              </a:rPr>
              <a:t></a:t>
            </a:r>
            <a:r>
              <a:rPr lang="zh-CN" altLang="en-US" sz="3200" dirty="0">
                <a:solidFill>
                  <a:srgbClr val="CC6600"/>
                </a:solidFill>
                <a:latin typeface="Times New Roman" panose="02020603050405020304" pitchFamily="18" charset="0"/>
                <a:ea typeface="楷体_GB2312" pitchFamily="49" charset="-122"/>
                <a:sym typeface="Symbol" panose="05050102010706020507" pitchFamily="18" charset="2"/>
              </a:rPr>
              <a:t>过程</a:t>
            </a:r>
            <a:r>
              <a:rPr lang="zh-CN" altLang="en-US" sz="3200" dirty="0">
                <a:solidFill>
                  <a:srgbClr val="CC6600"/>
                </a:solidFill>
                <a:latin typeface="Times New Roman" panose="02020603050405020304" pitchFamily="18" charset="0"/>
                <a:ea typeface="楷体_GB2312" pitchFamily="49" charset="-122"/>
              </a:rPr>
              <a:t> </a:t>
            </a:r>
            <a:r>
              <a:rPr lang="en-US" altLang="zh-CN" sz="3200" dirty="0">
                <a:solidFill>
                  <a:srgbClr val="CC6600"/>
                </a:solidFill>
                <a:latin typeface="Times New Roman" panose="02020603050405020304" pitchFamily="18" charset="0"/>
                <a:ea typeface="楷体_GB2312" pitchFamily="49" charset="-122"/>
              </a:rPr>
              <a:t>S</a:t>
            </a:r>
            <a:r>
              <a:rPr lang="en-US" altLang="zh-CN" sz="3200" dirty="0">
                <a:latin typeface="Times New Roman" panose="02020603050405020304" pitchFamily="18" charset="0"/>
                <a:ea typeface="楷体_GB2312" pitchFamily="49" charset="-122"/>
              </a:rPr>
              <a:t> </a:t>
            </a:r>
            <a:r>
              <a:rPr lang="en-US" altLang="zh-CN" sz="3200" dirty="0">
                <a:latin typeface="Times New Roman" panose="02020603050405020304" pitchFamily="18" charset="0"/>
                <a:ea typeface="楷体_GB2312" pitchFamily="49" charset="-122"/>
                <a:sym typeface="Symbol" panose="05050102010706020507" pitchFamily="18" charset="2"/>
              </a:rPr>
              <a:t></a:t>
            </a:r>
            <a:r>
              <a:rPr lang="zh-CN" altLang="en-US" sz="3200" dirty="0">
                <a:solidFill>
                  <a:srgbClr val="6600CC"/>
                </a:solidFill>
                <a:latin typeface="Times New Roman" panose="02020603050405020304" pitchFamily="18" charset="0"/>
                <a:ea typeface="楷体_GB2312" pitchFamily="49" charset="-122"/>
                <a:sym typeface="Symbol" panose="05050102010706020507" pitchFamily="18" charset="2"/>
              </a:rPr>
              <a:t>过程</a:t>
            </a:r>
            <a:r>
              <a:rPr lang="zh-CN" altLang="en-US" sz="3200" dirty="0">
                <a:solidFill>
                  <a:srgbClr val="6600CC"/>
                </a:solidFill>
                <a:latin typeface="Times New Roman" panose="02020603050405020304" pitchFamily="18" charset="0"/>
                <a:ea typeface="楷体_GB2312" pitchFamily="49" charset="-122"/>
              </a:rPr>
              <a:t> </a:t>
            </a:r>
            <a:r>
              <a:rPr lang="en-US" altLang="zh-CN" sz="3200" dirty="0">
                <a:solidFill>
                  <a:srgbClr val="6600CC"/>
                </a:solidFill>
                <a:latin typeface="Times New Roman" panose="02020603050405020304" pitchFamily="18" charset="0"/>
                <a:ea typeface="楷体_GB2312" pitchFamily="49" charset="-122"/>
              </a:rPr>
              <a:t>Q</a:t>
            </a:r>
          </a:p>
        </p:txBody>
      </p:sp>
      <p:sp>
        <p:nvSpPr>
          <p:cNvPr id="69" name="日期占位符 3">
            <a:extLst>
              <a:ext uri="{FF2B5EF4-FFF2-40B4-BE49-F238E27FC236}">
                <a16:creationId xmlns:a16="http://schemas.microsoft.com/office/drawing/2014/main" id="{ACF7FAF0-41D3-7369-DD42-EDBE5A4FB60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255D47A4-BAB1-4F74-9E8A-49BA3679C1E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0530" name="灯片编号占位符 5">
            <a:extLst>
              <a:ext uri="{FF2B5EF4-FFF2-40B4-BE49-F238E27FC236}">
                <a16:creationId xmlns:a16="http://schemas.microsoft.com/office/drawing/2014/main" id="{72513D1D-0EB2-58D7-4109-D60E92A1660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8D4556B-E278-4B70-8798-2A9FC48A573D}" type="slidenum">
              <a:rPr lang="en-US" altLang="zh-CN">
                <a:latin typeface="Arial" panose="020B0604020202020204" pitchFamily="34" charset="0"/>
              </a:rPr>
              <a:pPr/>
              <a:t>90</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02E86393-D741-EAF5-212B-ABB8F4656679}"/>
              </a:ext>
            </a:extLst>
          </p:cNvPr>
          <p:cNvSpPr>
            <a:spLocks noGrp="1"/>
          </p:cNvSpPr>
          <p:nvPr>
            <p:ph type="body" sz="quarter" idx="13"/>
          </p:nvPr>
        </p:nvSpPr>
        <p:spPr/>
        <p:txBody>
          <a:bodyPr/>
          <a:lstStyle/>
          <a:p>
            <a:endParaRPr lang="zh-CN" altLang="en-US" dirty="0"/>
          </a:p>
        </p:txBody>
      </p:sp>
      <p:grpSp>
        <p:nvGrpSpPr>
          <p:cNvPr id="150531" name="Group 2">
            <a:extLst>
              <a:ext uri="{FF2B5EF4-FFF2-40B4-BE49-F238E27FC236}">
                <a16:creationId xmlns:a16="http://schemas.microsoft.com/office/drawing/2014/main" id="{43B0EC9B-C109-2298-6933-394921C102EB}"/>
              </a:ext>
            </a:extLst>
          </p:cNvPr>
          <p:cNvGrpSpPr>
            <a:grpSpLocks/>
          </p:cNvGrpSpPr>
          <p:nvPr/>
        </p:nvGrpSpPr>
        <p:grpSpPr bwMode="auto">
          <a:xfrm>
            <a:off x="7386227" y="6477000"/>
            <a:ext cx="2590800" cy="304800"/>
            <a:chOff x="2256" y="2640"/>
            <a:chExt cx="1632" cy="192"/>
          </a:xfrm>
        </p:grpSpPr>
        <p:sp>
          <p:nvSpPr>
            <p:cNvPr id="150532" name="Rectangle 3">
              <a:extLst>
                <a:ext uri="{FF2B5EF4-FFF2-40B4-BE49-F238E27FC236}">
                  <a16:creationId xmlns:a16="http://schemas.microsoft.com/office/drawing/2014/main" id="{A8EB6C80-9349-2E33-526A-1E6040DD6891}"/>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50533" name="Rectangle 4">
              <a:extLst>
                <a:ext uri="{FF2B5EF4-FFF2-40B4-BE49-F238E27FC236}">
                  <a16:creationId xmlns:a16="http://schemas.microsoft.com/office/drawing/2014/main" id="{3620A4AF-4866-EB6B-B2E0-0F62C3695F69}"/>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grpSp>
      <p:sp>
        <p:nvSpPr>
          <p:cNvPr id="150534" name="Rectangle 5">
            <a:extLst>
              <a:ext uri="{FF2B5EF4-FFF2-40B4-BE49-F238E27FC236}">
                <a16:creationId xmlns:a16="http://schemas.microsoft.com/office/drawing/2014/main" id="{0C3B838E-543D-243C-8977-81F56790C406}"/>
              </a:ext>
            </a:extLst>
          </p:cNvPr>
          <p:cNvSpPr>
            <a:spLocks noChangeArrowheads="1"/>
          </p:cNvSpPr>
          <p:nvPr/>
        </p:nvSpPr>
        <p:spPr bwMode="auto">
          <a:xfrm>
            <a:off x="7919627" y="6172200"/>
            <a:ext cx="2057400" cy="304800"/>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50535" name="Rectangle 6">
            <a:extLst>
              <a:ext uri="{FF2B5EF4-FFF2-40B4-BE49-F238E27FC236}">
                <a16:creationId xmlns:a16="http://schemas.microsoft.com/office/drawing/2014/main" id="{FCC53FAF-9F56-1872-1A42-8FDAF69995EC}"/>
              </a:ext>
            </a:extLst>
          </p:cNvPr>
          <p:cNvSpPr>
            <a:spLocks noChangeArrowheads="1"/>
          </p:cNvSpPr>
          <p:nvPr/>
        </p:nvSpPr>
        <p:spPr bwMode="auto">
          <a:xfrm>
            <a:off x="7386227" y="6172200"/>
            <a:ext cx="533400" cy="304800"/>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a:t>
            </a:r>
          </a:p>
        </p:txBody>
      </p:sp>
      <p:grpSp>
        <p:nvGrpSpPr>
          <p:cNvPr id="150536" name="Group 7">
            <a:extLst>
              <a:ext uri="{FF2B5EF4-FFF2-40B4-BE49-F238E27FC236}">
                <a16:creationId xmlns:a16="http://schemas.microsoft.com/office/drawing/2014/main" id="{0F422F16-7E1D-72C3-C7DC-8372AE73AFD2}"/>
              </a:ext>
            </a:extLst>
          </p:cNvPr>
          <p:cNvGrpSpPr>
            <a:grpSpLocks/>
          </p:cNvGrpSpPr>
          <p:nvPr/>
        </p:nvGrpSpPr>
        <p:grpSpPr bwMode="auto">
          <a:xfrm>
            <a:off x="7386227" y="5867400"/>
            <a:ext cx="2590800" cy="304800"/>
            <a:chOff x="2256" y="2640"/>
            <a:chExt cx="1632" cy="192"/>
          </a:xfrm>
        </p:grpSpPr>
        <p:sp>
          <p:nvSpPr>
            <p:cNvPr id="150537" name="Rectangle 8">
              <a:extLst>
                <a:ext uri="{FF2B5EF4-FFF2-40B4-BE49-F238E27FC236}">
                  <a16:creationId xmlns:a16="http://schemas.microsoft.com/office/drawing/2014/main" id="{D74A2E50-B930-86C8-AB73-13C982635065}"/>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0(display)</a:t>
              </a:r>
            </a:p>
          </p:txBody>
        </p:sp>
        <p:sp>
          <p:nvSpPr>
            <p:cNvPr id="150538" name="Rectangle 9">
              <a:extLst>
                <a:ext uri="{FF2B5EF4-FFF2-40B4-BE49-F238E27FC236}">
                  <a16:creationId xmlns:a16="http://schemas.microsoft.com/office/drawing/2014/main" id="{DE673D73-CB3A-3926-7C97-03D2247865ED}"/>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a:t>
              </a:r>
            </a:p>
          </p:txBody>
        </p:sp>
      </p:grpSp>
      <p:grpSp>
        <p:nvGrpSpPr>
          <p:cNvPr id="150539" name="Group 10">
            <a:extLst>
              <a:ext uri="{FF2B5EF4-FFF2-40B4-BE49-F238E27FC236}">
                <a16:creationId xmlns:a16="http://schemas.microsoft.com/office/drawing/2014/main" id="{C06C4C32-F4E1-67C6-BB70-46820EFC338B}"/>
              </a:ext>
            </a:extLst>
          </p:cNvPr>
          <p:cNvGrpSpPr>
            <a:grpSpLocks/>
          </p:cNvGrpSpPr>
          <p:nvPr/>
        </p:nvGrpSpPr>
        <p:grpSpPr bwMode="auto">
          <a:xfrm>
            <a:off x="7386227" y="5562600"/>
            <a:ext cx="2590800" cy="304800"/>
            <a:chOff x="2256" y="2640"/>
            <a:chExt cx="1632" cy="192"/>
          </a:xfrm>
        </p:grpSpPr>
        <p:sp>
          <p:nvSpPr>
            <p:cNvPr id="150540" name="Rectangle 11">
              <a:extLst>
                <a:ext uri="{FF2B5EF4-FFF2-40B4-BE49-F238E27FC236}">
                  <a16:creationId xmlns:a16="http://schemas.microsoft.com/office/drawing/2014/main" id="{D94287CF-F819-364F-B733-D9CC47D3A951}"/>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a</a:t>
              </a:r>
            </a:p>
          </p:txBody>
        </p:sp>
        <p:sp>
          <p:nvSpPr>
            <p:cNvPr id="150541" name="Rectangle 12">
              <a:extLst>
                <a:ext uri="{FF2B5EF4-FFF2-40B4-BE49-F238E27FC236}">
                  <a16:creationId xmlns:a16="http://schemas.microsoft.com/office/drawing/2014/main" id="{789F42D5-A59F-2BAA-084E-A420D4B06599}"/>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a:t>
              </a:r>
            </a:p>
          </p:txBody>
        </p:sp>
      </p:grpSp>
      <p:grpSp>
        <p:nvGrpSpPr>
          <p:cNvPr id="150542" name="Group 13">
            <a:extLst>
              <a:ext uri="{FF2B5EF4-FFF2-40B4-BE49-F238E27FC236}">
                <a16:creationId xmlns:a16="http://schemas.microsoft.com/office/drawing/2014/main" id="{53AB19A7-E416-58CC-0737-40A67EE917DE}"/>
              </a:ext>
            </a:extLst>
          </p:cNvPr>
          <p:cNvGrpSpPr>
            <a:grpSpLocks/>
          </p:cNvGrpSpPr>
          <p:nvPr/>
        </p:nvGrpSpPr>
        <p:grpSpPr bwMode="auto">
          <a:xfrm>
            <a:off x="7386227" y="5257800"/>
            <a:ext cx="2590800" cy="304800"/>
            <a:chOff x="2256" y="2640"/>
            <a:chExt cx="1632" cy="192"/>
          </a:xfrm>
        </p:grpSpPr>
        <p:sp>
          <p:nvSpPr>
            <p:cNvPr id="150543" name="Rectangle 14">
              <a:extLst>
                <a:ext uri="{FF2B5EF4-FFF2-40B4-BE49-F238E27FC236}">
                  <a16:creationId xmlns:a16="http://schemas.microsoft.com/office/drawing/2014/main" id="{34C1D585-03AC-428E-6CEB-55479B7DF375}"/>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x</a:t>
              </a:r>
            </a:p>
          </p:txBody>
        </p:sp>
        <p:sp>
          <p:nvSpPr>
            <p:cNvPr id="150544" name="Rectangle 15">
              <a:extLst>
                <a:ext uri="{FF2B5EF4-FFF2-40B4-BE49-F238E27FC236}">
                  <a16:creationId xmlns:a16="http://schemas.microsoft.com/office/drawing/2014/main" id="{539B99E6-B53B-E532-262E-04DADA4957B3}"/>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4</a:t>
              </a:r>
            </a:p>
          </p:txBody>
        </p:sp>
      </p:grpSp>
      <p:grpSp>
        <p:nvGrpSpPr>
          <p:cNvPr id="150545" name="Group 16">
            <a:extLst>
              <a:ext uri="{FF2B5EF4-FFF2-40B4-BE49-F238E27FC236}">
                <a16:creationId xmlns:a16="http://schemas.microsoft.com/office/drawing/2014/main" id="{F41866B8-0C22-222F-3F36-AC560C4F5360}"/>
              </a:ext>
            </a:extLst>
          </p:cNvPr>
          <p:cNvGrpSpPr>
            <a:grpSpLocks/>
          </p:cNvGrpSpPr>
          <p:nvPr/>
        </p:nvGrpSpPr>
        <p:grpSpPr bwMode="auto">
          <a:xfrm>
            <a:off x="7386227" y="4953000"/>
            <a:ext cx="2590800" cy="304800"/>
            <a:chOff x="2256" y="2640"/>
            <a:chExt cx="1632" cy="192"/>
          </a:xfrm>
        </p:grpSpPr>
        <p:sp>
          <p:nvSpPr>
            <p:cNvPr id="150546" name="Rectangle 17">
              <a:extLst>
                <a:ext uri="{FF2B5EF4-FFF2-40B4-BE49-F238E27FC236}">
                  <a16:creationId xmlns:a16="http://schemas.microsoft.com/office/drawing/2014/main" id="{EDA7936C-57A2-285C-A896-2F10AD9F36EB}"/>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50547" name="Rectangle 18">
              <a:extLst>
                <a:ext uri="{FF2B5EF4-FFF2-40B4-BE49-F238E27FC236}">
                  <a16:creationId xmlns:a16="http://schemas.microsoft.com/office/drawing/2014/main" id="{8B6A0397-008A-61DD-9F6C-925863EDE773}"/>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grpSp>
      <p:sp>
        <p:nvSpPr>
          <p:cNvPr id="150548" name="Rectangle 19">
            <a:extLst>
              <a:ext uri="{FF2B5EF4-FFF2-40B4-BE49-F238E27FC236}">
                <a16:creationId xmlns:a16="http://schemas.microsoft.com/office/drawing/2014/main" id="{E37D5824-EFC8-A87D-4563-69AD70B49C02}"/>
              </a:ext>
            </a:extLst>
          </p:cNvPr>
          <p:cNvSpPr>
            <a:spLocks noChangeArrowheads="1"/>
          </p:cNvSpPr>
          <p:nvPr/>
        </p:nvSpPr>
        <p:spPr bwMode="auto">
          <a:xfrm>
            <a:off x="7919627" y="4648200"/>
            <a:ext cx="2057400" cy="30480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50549" name="Rectangle 20">
            <a:extLst>
              <a:ext uri="{FF2B5EF4-FFF2-40B4-BE49-F238E27FC236}">
                <a16:creationId xmlns:a16="http://schemas.microsoft.com/office/drawing/2014/main" id="{8E0BB793-A663-18E9-FA93-A5A902C07B0D}"/>
              </a:ext>
            </a:extLst>
          </p:cNvPr>
          <p:cNvSpPr>
            <a:spLocks noChangeArrowheads="1"/>
          </p:cNvSpPr>
          <p:nvPr/>
        </p:nvSpPr>
        <p:spPr bwMode="auto">
          <a:xfrm>
            <a:off x="7386227" y="4648200"/>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6</a:t>
            </a:r>
          </a:p>
        </p:txBody>
      </p:sp>
      <p:grpSp>
        <p:nvGrpSpPr>
          <p:cNvPr id="150550" name="Group 21">
            <a:extLst>
              <a:ext uri="{FF2B5EF4-FFF2-40B4-BE49-F238E27FC236}">
                <a16:creationId xmlns:a16="http://schemas.microsoft.com/office/drawing/2014/main" id="{9B0DFB07-48D6-34CF-9D7F-F1834B05FF3F}"/>
              </a:ext>
            </a:extLst>
          </p:cNvPr>
          <p:cNvGrpSpPr>
            <a:grpSpLocks/>
          </p:cNvGrpSpPr>
          <p:nvPr/>
        </p:nvGrpSpPr>
        <p:grpSpPr bwMode="auto">
          <a:xfrm>
            <a:off x="7386227" y="4343400"/>
            <a:ext cx="2590800" cy="304800"/>
            <a:chOff x="2256" y="2640"/>
            <a:chExt cx="1632" cy="192"/>
          </a:xfrm>
        </p:grpSpPr>
        <p:sp>
          <p:nvSpPr>
            <p:cNvPr id="150551" name="Rectangle 22">
              <a:extLst>
                <a:ext uri="{FF2B5EF4-FFF2-40B4-BE49-F238E27FC236}">
                  <a16:creationId xmlns:a16="http://schemas.microsoft.com/office/drawing/2014/main" id="{580549C5-FA36-CB84-D7AA-EAA924E884DB}"/>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solidFill>
                    <a:srgbClr val="0000FF"/>
                  </a:solidFill>
                  <a:latin typeface="Times New Roman" panose="02020603050405020304" pitchFamily="18" charset="0"/>
                  <a:ea typeface="楷体_GB2312" pitchFamily="49" charset="-122"/>
                </a:rPr>
                <a:t>2(</a:t>
              </a:r>
              <a:r>
                <a:rPr lang="zh-CN" altLang="en-US" sz="2000" b="1">
                  <a:solidFill>
                    <a:srgbClr val="0000FF"/>
                  </a:solidFill>
                  <a:latin typeface="Times New Roman" panose="02020603050405020304" pitchFamily="18" charset="0"/>
                  <a:ea typeface="楷体_GB2312" pitchFamily="49" charset="-122"/>
                </a:rPr>
                <a:t>全局</a:t>
              </a:r>
              <a:r>
                <a:rPr lang="en-US" altLang="zh-CN" sz="2000" b="1">
                  <a:solidFill>
                    <a:srgbClr val="0000FF"/>
                  </a:solidFill>
                  <a:latin typeface="Times New Roman" panose="02020603050405020304" pitchFamily="18" charset="0"/>
                  <a:ea typeface="楷体_GB2312" pitchFamily="49" charset="-122"/>
                </a:rPr>
                <a:t>display)</a:t>
              </a:r>
            </a:p>
          </p:txBody>
        </p:sp>
        <p:sp>
          <p:nvSpPr>
            <p:cNvPr id="150552" name="Rectangle 23">
              <a:extLst>
                <a:ext uri="{FF2B5EF4-FFF2-40B4-BE49-F238E27FC236}">
                  <a16:creationId xmlns:a16="http://schemas.microsoft.com/office/drawing/2014/main" id="{AF2FEE15-E5F4-8E68-E6A3-097663B31267}"/>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7</a:t>
              </a:r>
            </a:p>
          </p:txBody>
        </p:sp>
      </p:grpSp>
      <p:grpSp>
        <p:nvGrpSpPr>
          <p:cNvPr id="150553" name="Group 24">
            <a:extLst>
              <a:ext uri="{FF2B5EF4-FFF2-40B4-BE49-F238E27FC236}">
                <a16:creationId xmlns:a16="http://schemas.microsoft.com/office/drawing/2014/main" id="{B806167C-F0B0-5607-4493-C37800430ADC}"/>
              </a:ext>
            </a:extLst>
          </p:cNvPr>
          <p:cNvGrpSpPr>
            <a:grpSpLocks/>
          </p:cNvGrpSpPr>
          <p:nvPr/>
        </p:nvGrpSpPr>
        <p:grpSpPr bwMode="auto">
          <a:xfrm>
            <a:off x="7386227" y="4038600"/>
            <a:ext cx="2590800" cy="304800"/>
            <a:chOff x="2256" y="2640"/>
            <a:chExt cx="1632" cy="192"/>
          </a:xfrm>
        </p:grpSpPr>
        <p:sp>
          <p:nvSpPr>
            <p:cNvPr id="150554" name="Rectangle 25">
              <a:extLst>
                <a:ext uri="{FF2B5EF4-FFF2-40B4-BE49-F238E27FC236}">
                  <a16:creationId xmlns:a16="http://schemas.microsoft.com/office/drawing/2014/main" id="{7A6B2ABB-154C-B828-65EA-2B82F6E3CCB9}"/>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50555" name="Rectangle 26">
              <a:extLst>
                <a:ext uri="{FF2B5EF4-FFF2-40B4-BE49-F238E27FC236}">
                  <a16:creationId xmlns:a16="http://schemas.microsoft.com/office/drawing/2014/main" id="{74797404-4C4C-83E6-2598-162DCE1A9B14}"/>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8</a:t>
              </a:r>
            </a:p>
          </p:txBody>
        </p:sp>
      </p:grpSp>
      <p:grpSp>
        <p:nvGrpSpPr>
          <p:cNvPr id="150556" name="Group 27">
            <a:extLst>
              <a:ext uri="{FF2B5EF4-FFF2-40B4-BE49-F238E27FC236}">
                <a16:creationId xmlns:a16="http://schemas.microsoft.com/office/drawing/2014/main" id="{140E7C56-A59D-C367-DF50-559009169D8B}"/>
              </a:ext>
            </a:extLst>
          </p:cNvPr>
          <p:cNvGrpSpPr>
            <a:grpSpLocks/>
          </p:cNvGrpSpPr>
          <p:nvPr/>
        </p:nvGrpSpPr>
        <p:grpSpPr bwMode="auto">
          <a:xfrm>
            <a:off x="7386227" y="3733800"/>
            <a:ext cx="2590800" cy="304800"/>
            <a:chOff x="2256" y="2640"/>
            <a:chExt cx="1632" cy="192"/>
          </a:xfrm>
        </p:grpSpPr>
        <p:sp>
          <p:nvSpPr>
            <p:cNvPr id="150557" name="Rectangle 28">
              <a:extLst>
                <a:ext uri="{FF2B5EF4-FFF2-40B4-BE49-F238E27FC236}">
                  <a16:creationId xmlns:a16="http://schemas.microsoft.com/office/drawing/2014/main" id="{112114E6-C602-434C-EEFE-688283873EE0}"/>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a:t>
              </a:r>
            </a:p>
          </p:txBody>
        </p:sp>
        <p:sp>
          <p:nvSpPr>
            <p:cNvPr id="150558" name="Rectangle 29">
              <a:extLst>
                <a:ext uri="{FF2B5EF4-FFF2-40B4-BE49-F238E27FC236}">
                  <a16:creationId xmlns:a16="http://schemas.microsoft.com/office/drawing/2014/main" id="{AAB2FB57-ED8F-2168-7D6A-F833AB23B6D8}"/>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9</a:t>
              </a:r>
            </a:p>
          </p:txBody>
        </p:sp>
      </p:grpSp>
      <p:grpSp>
        <p:nvGrpSpPr>
          <p:cNvPr id="150559" name="Group 30">
            <a:extLst>
              <a:ext uri="{FF2B5EF4-FFF2-40B4-BE49-F238E27FC236}">
                <a16:creationId xmlns:a16="http://schemas.microsoft.com/office/drawing/2014/main" id="{5B5B7D79-CB9E-8DAD-C885-5DE1BCA78E04}"/>
              </a:ext>
            </a:extLst>
          </p:cNvPr>
          <p:cNvGrpSpPr>
            <a:grpSpLocks/>
          </p:cNvGrpSpPr>
          <p:nvPr/>
        </p:nvGrpSpPr>
        <p:grpSpPr bwMode="auto">
          <a:xfrm>
            <a:off x="7386227" y="3429000"/>
            <a:ext cx="2590800" cy="304800"/>
            <a:chOff x="2256" y="2640"/>
            <a:chExt cx="1632" cy="192"/>
          </a:xfrm>
        </p:grpSpPr>
        <p:sp>
          <p:nvSpPr>
            <p:cNvPr id="150560" name="Rectangle 31">
              <a:extLst>
                <a:ext uri="{FF2B5EF4-FFF2-40B4-BE49-F238E27FC236}">
                  <a16:creationId xmlns:a16="http://schemas.microsoft.com/office/drawing/2014/main" id="{6DC37A66-4ACD-FC14-4F36-BEF5E657C98A}"/>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5</a:t>
              </a:r>
            </a:p>
          </p:txBody>
        </p:sp>
        <p:sp>
          <p:nvSpPr>
            <p:cNvPr id="150561" name="Rectangle 32">
              <a:extLst>
                <a:ext uri="{FF2B5EF4-FFF2-40B4-BE49-F238E27FC236}">
                  <a16:creationId xmlns:a16="http://schemas.microsoft.com/office/drawing/2014/main" id="{307C707E-4CC9-9B07-23A7-FD7723476089}"/>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10</a:t>
              </a:r>
            </a:p>
          </p:txBody>
        </p:sp>
      </p:grpSp>
      <p:grpSp>
        <p:nvGrpSpPr>
          <p:cNvPr id="150563" name="Group 34">
            <a:extLst>
              <a:ext uri="{FF2B5EF4-FFF2-40B4-BE49-F238E27FC236}">
                <a16:creationId xmlns:a16="http://schemas.microsoft.com/office/drawing/2014/main" id="{29D171D9-C1B0-4DAD-81F1-E8DFC20BDDFF}"/>
              </a:ext>
            </a:extLst>
          </p:cNvPr>
          <p:cNvGrpSpPr>
            <a:grpSpLocks/>
          </p:cNvGrpSpPr>
          <p:nvPr/>
        </p:nvGrpSpPr>
        <p:grpSpPr bwMode="auto">
          <a:xfrm>
            <a:off x="7386227" y="3124200"/>
            <a:ext cx="2590800" cy="304800"/>
            <a:chOff x="2256" y="2640"/>
            <a:chExt cx="1632" cy="192"/>
          </a:xfrm>
        </p:grpSpPr>
        <p:sp>
          <p:nvSpPr>
            <p:cNvPr id="150564" name="Rectangle 35">
              <a:extLst>
                <a:ext uri="{FF2B5EF4-FFF2-40B4-BE49-F238E27FC236}">
                  <a16:creationId xmlns:a16="http://schemas.microsoft.com/office/drawing/2014/main" id="{2BD79C48-502F-03BB-745B-6DF7778F59D7}"/>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50565" name="Rectangle 36">
              <a:extLst>
                <a:ext uri="{FF2B5EF4-FFF2-40B4-BE49-F238E27FC236}">
                  <a16:creationId xmlns:a16="http://schemas.microsoft.com/office/drawing/2014/main" id="{1C82D4F1-3861-CFC1-8C3A-50D4AEFD110C}"/>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grpSp>
      <p:grpSp>
        <p:nvGrpSpPr>
          <p:cNvPr id="150566" name="Group 37">
            <a:extLst>
              <a:ext uri="{FF2B5EF4-FFF2-40B4-BE49-F238E27FC236}">
                <a16:creationId xmlns:a16="http://schemas.microsoft.com/office/drawing/2014/main" id="{33649AEF-D9F6-8E70-0F71-C51E3EB93061}"/>
              </a:ext>
            </a:extLst>
          </p:cNvPr>
          <p:cNvGrpSpPr>
            <a:grpSpLocks/>
          </p:cNvGrpSpPr>
          <p:nvPr/>
        </p:nvGrpSpPr>
        <p:grpSpPr bwMode="auto">
          <a:xfrm>
            <a:off x="7386227" y="2819400"/>
            <a:ext cx="2590800" cy="304800"/>
            <a:chOff x="2256" y="2640"/>
            <a:chExt cx="1632" cy="192"/>
          </a:xfrm>
        </p:grpSpPr>
        <p:sp>
          <p:nvSpPr>
            <p:cNvPr id="150567" name="Rectangle 38">
              <a:extLst>
                <a:ext uri="{FF2B5EF4-FFF2-40B4-BE49-F238E27FC236}">
                  <a16:creationId xmlns:a16="http://schemas.microsoft.com/office/drawing/2014/main" id="{6544A542-0954-604E-C5BB-807DB1B87DF9}"/>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50568" name="Rectangle 39">
              <a:extLst>
                <a:ext uri="{FF2B5EF4-FFF2-40B4-BE49-F238E27FC236}">
                  <a16:creationId xmlns:a16="http://schemas.microsoft.com/office/drawing/2014/main" id="{62851652-EABE-5518-69F9-B894082C7450}"/>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12</a:t>
              </a:r>
            </a:p>
          </p:txBody>
        </p:sp>
      </p:grpSp>
      <p:sp>
        <p:nvSpPr>
          <p:cNvPr id="150569" name="Rectangle 40">
            <a:extLst>
              <a:ext uri="{FF2B5EF4-FFF2-40B4-BE49-F238E27FC236}">
                <a16:creationId xmlns:a16="http://schemas.microsoft.com/office/drawing/2014/main" id="{D572C0C5-4E28-423C-0CE5-A319456CC888}"/>
              </a:ext>
            </a:extLst>
          </p:cNvPr>
          <p:cNvSpPr>
            <a:spLocks noChangeArrowheads="1"/>
          </p:cNvSpPr>
          <p:nvPr/>
        </p:nvSpPr>
        <p:spPr bwMode="auto">
          <a:xfrm>
            <a:off x="6014627" y="63246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动态链</a:t>
            </a:r>
          </a:p>
        </p:txBody>
      </p:sp>
      <p:sp>
        <p:nvSpPr>
          <p:cNvPr id="150570" name="Freeform 41">
            <a:extLst>
              <a:ext uri="{FF2B5EF4-FFF2-40B4-BE49-F238E27FC236}">
                <a16:creationId xmlns:a16="http://schemas.microsoft.com/office/drawing/2014/main" id="{21094BA3-C12F-198A-8F89-44C991AFDD5E}"/>
              </a:ext>
            </a:extLst>
          </p:cNvPr>
          <p:cNvSpPr>
            <a:spLocks noChangeArrowheads="1"/>
          </p:cNvSpPr>
          <p:nvPr/>
        </p:nvSpPr>
        <p:spPr bwMode="auto">
          <a:xfrm>
            <a:off x="7233827" y="5105400"/>
            <a:ext cx="228600" cy="15240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50572" name="Rectangle 43">
            <a:extLst>
              <a:ext uri="{FF2B5EF4-FFF2-40B4-BE49-F238E27FC236}">
                <a16:creationId xmlns:a16="http://schemas.microsoft.com/office/drawing/2014/main" id="{641FC51F-F766-9DF4-BBA4-02805886B02A}"/>
              </a:ext>
            </a:extLst>
          </p:cNvPr>
          <p:cNvSpPr>
            <a:spLocks noChangeArrowheads="1"/>
          </p:cNvSpPr>
          <p:nvPr/>
        </p:nvSpPr>
        <p:spPr bwMode="auto">
          <a:xfrm>
            <a:off x="7919627" y="2514600"/>
            <a:ext cx="2057400" cy="304800"/>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sp>
        <p:nvSpPr>
          <p:cNvPr id="150573" name="Rectangle 44">
            <a:extLst>
              <a:ext uri="{FF2B5EF4-FFF2-40B4-BE49-F238E27FC236}">
                <a16:creationId xmlns:a16="http://schemas.microsoft.com/office/drawing/2014/main" id="{BB170EAD-C3EC-BAF7-D7D0-1FEAEF4FC242}"/>
              </a:ext>
            </a:extLst>
          </p:cNvPr>
          <p:cNvSpPr>
            <a:spLocks noChangeArrowheads="1"/>
          </p:cNvSpPr>
          <p:nvPr/>
        </p:nvSpPr>
        <p:spPr bwMode="auto">
          <a:xfrm>
            <a:off x="7386227" y="2514600"/>
            <a:ext cx="533400" cy="304800"/>
          </a:xfrm>
          <a:prstGeom prst="rect">
            <a:avLst/>
          </a:prstGeom>
          <a:solidFill>
            <a:srgbClr val="99CCFF"/>
          </a:solidFill>
          <a:ln w="12700">
            <a:no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13</a:t>
            </a:r>
          </a:p>
        </p:txBody>
      </p:sp>
      <p:sp>
        <p:nvSpPr>
          <p:cNvPr id="150575" name="Rectangle 46">
            <a:extLst>
              <a:ext uri="{FF2B5EF4-FFF2-40B4-BE49-F238E27FC236}">
                <a16:creationId xmlns:a16="http://schemas.microsoft.com/office/drawing/2014/main" id="{5945A8FA-7AC5-6216-8491-CDDE41017B96}"/>
              </a:ext>
            </a:extLst>
          </p:cNvPr>
          <p:cNvSpPr>
            <a:spLocks noChangeArrowheads="1"/>
          </p:cNvSpPr>
          <p:nvPr/>
        </p:nvSpPr>
        <p:spPr bwMode="auto">
          <a:xfrm>
            <a:off x="7919627" y="2209800"/>
            <a:ext cx="2057400" cy="304800"/>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50576" name="Rectangle 47">
            <a:extLst>
              <a:ext uri="{FF2B5EF4-FFF2-40B4-BE49-F238E27FC236}">
                <a16:creationId xmlns:a16="http://schemas.microsoft.com/office/drawing/2014/main" id="{1A94E274-DF01-AC6E-9C93-32F3360E9484}"/>
              </a:ext>
            </a:extLst>
          </p:cNvPr>
          <p:cNvSpPr>
            <a:spLocks noChangeArrowheads="1"/>
          </p:cNvSpPr>
          <p:nvPr/>
        </p:nvSpPr>
        <p:spPr bwMode="auto">
          <a:xfrm>
            <a:off x="7386227" y="2209800"/>
            <a:ext cx="533400" cy="304800"/>
          </a:xfrm>
          <a:prstGeom prst="rect">
            <a:avLst/>
          </a:prstGeom>
          <a:solidFill>
            <a:srgbClr val="99CCFF"/>
          </a:solidFill>
          <a:ln w="12700">
            <a:no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14</a:t>
            </a:r>
          </a:p>
        </p:txBody>
      </p:sp>
      <p:sp>
        <p:nvSpPr>
          <p:cNvPr id="150578" name="Rectangle 49">
            <a:extLst>
              <a:ext uri="{FF2B5EF4-FFF2-40B4-BE49-F238E27FC236}">
                <a16:creationId xmlns:a16="http://schemas.microsoft.com/office/drawing/2014/main" id="{B7B6E3CC-CA6F-6E6B-ACBE-DDCA0A07B8B8}"/>
              </a:ext>
            </a:extLst>
          </p:cNvPr>
          <p:cNvSpPr>
            <a:spLocks noChangeArrowheads="1"/>
          </p:cNvSpPr>
          <p:nvPr/>
        </p:nvSpPr>
        <p:spPr bwMode="auto">
          <a:xfrm>
            <a:off x="7919627" y="1905000"/>
            <a:ext cx="2057400" cy="304800"/>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dirty="0">
                <a:solidFill>
                  <a:srgbClr val="0000FF"/>
                </a:solidFill>
                <a:latin typeface="Times New Roman" panose="02020603050405020304" pitchFamily="18" charset="0"/>
                <a:ea typeface="楷体_GB2312" pitchFamily="49" charset="-122"/>
              </a:rPr>
              <a:t>9(</a:t>
            </a:r>
            <a:r>
              <a:rPr lang="zh-CN" altLang="en-US" sz="2000" b="1" dirty="0">
                <a:solidFill>
                  <a:srgbClr val="0000FF"/>
                </a:solidFill>
                <a:latin typeface="Times New Roman" panose="02020603050405020304" pitchFamily="18" charset="0"/>
                <a:ea typeface="楷体_GB2312" pitchFamily="49" charset="-122"/>
              </a:rPr>
              <a:t>全局</a:t>
            </a:r>
            <a:r>
              <a:rPr lang="en-US" altLang="zh-CN" sz="2000" b="1" dirty="0">
                <a:solidFill>
                  <a:srgbClr val="0000FF"/>
                </a:solidFill>
                <a:latin typeface="Times New Roman" panose="02020603050405020304" pitchFamily="18" charset="0"/>
                <a:ea typeface="楷体_GB2312" pitchFamily="49" charset="-122"/>
              </a:rPr>
              <a:t>display)</a:t>
            </a:r>
            <a:endParaRPr lang="en-US" altLang="zh-CN" sz="2000" b="1" dirty="0">
              <a:latin typeface="Times New Roman" panose="02020603050405020304" pitchFamily="18" charset="0"/>
              <a:ea typeface="楷体_GB2312" pitchFamily="49" charset="-122"/>
            </a:endParaRPr>
          </a:p>
        </p:txBody>
      </p:sp>
      <p:sp>
        <p:nvSpPr>
          <p:cNvPr id="150579" name="Rectangle 50">
            <a:extLst>
              <a:ext uri="{FF2B5EF4-FFF2-40B4-BE49-F238E27FC236}">
                <a16:creationId xmlns:a16="http://schemas.microsoft.com/office/drawing/2014/main" id="{BDF8425B-86E8-A1AD-AAFA-549E07876ED8}"/>
              </a:ext>
            </a:extLst>
          </p:cNvPr>
          <p:cNvSpPr>
            <a:spLocks noChangeArrowheads="1"/>
          </p:cNvSpPr>
          <p:nvPr/>
        </p:nvSpPr>
        <p:spPr bwMode="auto">
          <a:xfrm>
            <a:off x="7386227" y="1905000"/>
            <a:ext cx="533400" cy="304800"/>
          </a:xfrm>
          <a:prstGeom prst="rect">
            <a:avLst/>
          </a:prstGeom>
          <a:solidFill>
            <a:srgbClr val="99CCFF"/>
          </a:solidFill>
          <a:ln w="12700">
            <a:no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15</a:t>
            </a:r>
          </a:p>
        </p:txBody>
      </p:sp>
      <p:sp>
        <p:nvSpPr>
          <p:cNvPr id="150581" name="Rectangle 52">
            <a:extLst>
              <a:ext uri="{FF2B5EF4-FFF2-40B4-BE49-F238E27FC236}">
                <a16:creationId xmlns:a16="http://schemas.microsoft.com/office/drawing/2014/main" id="{A8BDE444-1AB9-C346-2DEE-4A7A19027247}"/>
              </a:ext>
            </a:extLst>
          </p:cNvPr>
          <p:cNvSpPr>
            <a:spLocks noChangeArrowheads="1"/>
          </p:cNvSpPr>
          <p:nvPr/>
        </p:nvSpPr>
        <p:spPr bwMode="auto">
          <a:xfrm>
            <a:off x="7919627" y="1600200"/>
            <a:ext cx="2057400" cy="304800"/>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50582" name="Rectangle 53">
            <a:extLst>
              <a:ext uri="{FF2B5EF4-FFF2-40B4-BE49-F238E27FC236}">
                <a16:creationId xmlns:a16="http://schemas.microsoft.com/office/drawing/2014/main" id="{FF5303FE-CB28-F9A7-F0EE-768071511502}"/>
              </a:ext>
            </a:extLst>
          </p:cNvPr>
          <p:cNvSpPr>
            <a:spLocks noChangeArrowheads="1"/>
          </p:cNvSpPr>
          <p:nvPr/>
        </p:nvSpPr>
        <p:spPr bwMode="auto">
          <a:xfrm>
            <a:off x="7386227" y="1600200"/>
            <a:ext cx="533400" cy="304800"/>
          </a:xfrm>
          <a:prstGeom prst="rect">
            <a:avLst/>
          </a:prstGeom>
          <a:solidFill>
            <a:srgbClr val="99CCFF"/>
          </a:solidFill>
          <a:ln w="12700">
            <a:no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16</a:t>
            </a:r>
          </a:p>
        </p:txBody>
      </p:sp>
      <p:sp>
        <p:nvSpPr>
          <p:cNvPr id="150584" name="Rectangle 55">
            <a:extLst>
              <a:ext uri="{FF2B5EF4-FFF2-40B4-BE49-F238E27FC236}">
                <a16:creationId xmlns:a16="http://schemas.microsoft.com/office/drawing/2014/main" id="{EFC7553B-99E6-C9EE-5D2F-BB5B078FE902}"/>
              </a:ext>
            </a:extLst>
          </p:cNvPr>
          <p:cNvSpPr>
            <a:spLocks noChangeArrowheads="1"/>
          </p:cNvSpPr>
          <p:nvPr/>
        </p:nvSpPr>
        <p:spPr bwMode="auto">
          <a:xfrm>
            <a:off x="7919627" y="1295400"/>
            <a:ext cx="2057400" cy="304800"/>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b(</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50585" name="Rectangle 56">
            <a:extLst>
              <a:ext uri="{FF2B5EF4-FFF2-40B4-BE49-F238E27FC236}">
                <a16:creationId xmlns:a16="http://schemas.microsoft.com/office/drawing/2014/main" id="{8DC8C86E-4B10-1875-D352-675696A44E3E}"/>
              </a:ext>
            </a:extLst>
          </p:cNvPr>
          <p:cNvSpPr>
            <a:spLocks noChangeArrowheads="1"/>
          </p:cNvSpPr>
          <p:nvPr/>
        </p:nvSpPr>
        <p:spPr bwMode="auto">
          <a:xfrm>
            <a:off x="7386227" y="1295400"/>
            <a:ext cx="533400" cy="304800"/>
          </a:xfrm>
          <a:prstGeom prst="rect">
            <a:avLst/>
          </a:prstGeom>
          <a:solidFill>
            <a:srgbClr val="99CCFF"/>
          </a:solidFill>
          <a:ln w="12700">
            <a:no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17</a:t>
            </a:r>
          </a:p>
        </p:txBody>
      </p:sp>
      <p:sp>
        <p:nvSpPr>
          <p:cNvPr id="150587" name="Rectangle 58">
            <a:extLst>
              <a:ext uri="{FF2B5EF4-FFF2-40B4-BE49-F238E27FC236}">
                <a16:creationId xmlns:a16="http://schemas.microsoft.com/office/drawing/2014/main" id="{61F8EF2C-381C-74C4-903F-0E71E20A6035}"/>
              </a:ext>
            </a:extLst>
          </p:cNvPr>
          <p:cNvSpPr>
            <a:spLocks noChangeArrowheads="1"/>
          </p:cNvSpPr>
          <p:nvPr/>
        </p:nvSpPr>
        <p:spPr bwMode="auto">
          <a:xfrm>
            <a:off x="7919627" y="990600"/>
            <a:ext cx="2057400" cy="304800"/>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a:t>
            </a:r>
          </a:p>
        </p:txBody>
      </p:sp>
      <p:sp>
        <p:nvSpPr>
          <p:cNvPr id="150588" name="Rectangle 59">
            <a:extLst>
              <a:ext uri="{FF2B5EF4-FFF2-40B4-BE49-F238E27FC236}">
                <a16:creationId xmlns:a16="http://schemas.microsoft.com/office/drawing/2014/main" id="{5789CE4C-EF10-C1E1-D366-46880B073718}"/>
              </a:ext>
            </a:extLst>
          </p:cNvPr>
          <p:cNvSpPr>
            <a:spLocks noChangeArrowheads="1"/>
          </p:cNvSpPr>
          <p:nvPr/>
        </p:nvSpPr>
        <p:spPr bwMode="auto">
          <a:xfrm>
            <a:off x="7386227" y="990600"/>
            <a:ext cx="533400" cy="304800"/>
          </a:xfrm>
          <a:prstGeom prst="rect">
            <a:avLst/>
          </a:prstGeom>
          <a:solidFill>
            <a:srgbClr val="99CCFF"/>
          </a:solidFill>
          <a:ln w="12700">
            <a:no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18</a:t>
            </a:r>
          </a:p>
        </p:txBody>
      </p:sp>
      <p:sp>
        <p:nvSpPr>
          <p:cNvPr id="150590" name="Rectangle 61">
            <a:extLst>
              <a:ext uri="{FF2B5EF4-FFF2-40B4-BE49-F238E27FC236}">
                <a16:creationId xmlns:a16="http://schemas.microsoft.com/office/drawing/2014/main" id="{D4D21668-E4E9-36E3-A410-1F3B8C324736}"/>
              </a:ext>
            </a:extLst>
          </p:cNvPr>
          <p:cNvSpPr>
            <a:spLocks noChangeArrowheads="1"/>
          </p:cNvSpPr>
          <p:nvPr/>
        </p:nvSpPr>
        <p:spPr bwMode="auto">
          <a:xfrm>
            <a:off x="7919627" y="685800"/>
            <a:ext cx="2057400" cy="304800"/>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13</a:t>
            </a:r>
          </a:p>
        </p:txBody>
      </p:sp>
      <p:sp>
        <p:nvSpPr>
          <p:cNvPr id="150591" name="Rectangle 62">
            <a:extLst>
              <a:ext uri="{FF2B5EF4-FFF2-40B4-BE49-F238E27FC236}">
                <a16:creationId xmlns:a16="http://schemas.microsoft.com/office/drawing/2014/main" id="{204F6A53-6F95-24CF-BE93-5F351E3D50A5}"/>
              </a:ext>
            </a:extLst>
          </p:cNvPr>
          <p:cNvSpPr>
            <a:spLocks noChangeArrowheads="1"/>
          </p:cNvSpPr>
          <p:nvPr/>
        </p:nvSpPr>
        <p:spPr bwMode="auto">
          <a:xfrm>
            <a:off x="7386227" y="685800"/>
            <a:ext cx="533400" cy="304800"/>
          </a:xfrm>
          <a:prstGeom prst="rect">
            <a:avLst/>
          </a:prstGeom>
          <a:solidFill>
            <a:srgbClr val="99CCFF"/>
          </a:solidFill>
          <a:ln w="12700">
            <a:no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19</a:t>
            </a:r>
          </a:p>
        </p:txBody>
      </p:sp>
      <p:sp>
        <p:nvSpPr>
          <p:cNvPr id="150593" name="Rectangle 64">
            <a:extLst>
              <a:ext uri="{FF2B5EF4-FFF2-40B4-BE49-F238E27FC236}">
                <a16:creationId xmlns:a16="http://schemas.microsoft.com/office/drawing/2014/main" id="{A2628E6F-EBB2-FE0E-B30A-2CE28913ABFC}"/>
              </a:ext>
            </a:extLst>
          </p:cNvPr>
          <p:cNvSpPr>
            <a:spLocks noChangeArrowheads="1"/>
          </p:cNvSpPr>
          <p:nvPr/>
        </p:nvSpPr>
        <p:spPr bwMode="auto">
          <a:xfrm>
            <a:off x="7919627" y="381000"/>
            <a:ext cx="2057400" cy="304800"/>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50594" name="Rectangle 65">
            <a:extLst>
              <a:ext uri="{FF2B5EF4-FFF2-40B4-BE49-F238E27FC236}">
                <a16:creationId xmlns:a16="http://schemas.microsoft.com/office/drawing/2014/main" id="{906ED9BB-4A63-851F-A96B-99119E8D8E09}"/>
              </a:ext>
            </a:extLst>
          </p:cNvPr>
          <p:cNvSpPr>
            <a:spLocks noChangeArrowheads="1"/>
          </p:cNvSpPr>
          <p:nvPr/>
        </p:nvSpPr>
        <p:spPr bwMode="auto">
          <a:xfrm>
            <a:off x="7386227" y="381000"/>
            <a:ext cx="533400" cy="304800"/>
          </a:xfrm>
          <a:prstGeom prst="rect">
            <a:avLst/>
          </a:prstGeom>
          <a:solidFill>
            <a:srgbClr val="99CCFF"/>
          </a:solidFill>
          <a:ln w="12700">
            <a:noFill/>
            <a:miter lim="800000"/>
            <a:headEnd/>
            <a:tailEnd type="none" w="lg" len="lg"/>
          </a:ln>
        </p:spPr>
        <p:txBody>
          <a:bodyPr wrap="none" tIns="0" bIns="0" anchor="ctr"/>
          <a:lstStyle/>
          <a:p>
            <a:pPr algn="ctr"/>
            <a:r>
              <a:rPr lang="en-US" altLang="zh-CN" sz="2000" b="1" dirty="0">
                <a:latin typeface="Times New Roman" panose="02020603050405020304" pitchFamily="18" charset="0"/>
                <a:ea typeface="楷体_GB2312" pitchFamily="49" charset="-122"/>
              </a:rPr>
              <a:t>20</a:t>
            </a:r>
          </a:p>
        </p:txBody>
      </p:sp>
      <p:sp>
        <p:nvSpPr>
          <p:cNvPr id="2627650" name="Rectangle 66">
            <a:extLst>
              <a:ext uri="{FF2B5EF4-FFF2-40B4-BE49-F238E27FC236}">
                <a16:creationId xmlns:a16="http://schemas.microsoft.com/office/drawing/2014/main" id="{64080B4D-99F7-710E-0A49-F9110CA581CA}"/>
              </a:ext>
            </a:extLst>
          </p:cNvPr>
          <p:cNvSpPr>
            <a:spLocks noChangeArrowheads="1"/>
          </p:cNvSpPr>
          <p:nvPr/>
        </p:nvSpPr>
        <p:spPr bwMode="auto">
          <a:xfrm>
            <a:off x="6090827" y="4572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sp>
        <p:nvSpPr>
          <p:cNvPr id="2627651" name="Rectangle 67">
            <a:extLst>
              <a:ext uri="{FF2B5EF4-FFF2-40B4-BE49-F238E27FC236}">
                <a16:creationId xmlns:a16="http://schemas.microsoft.com/office/drawing/2014/main" id="{05B86A9A-33CC-6669-82C2-7DBDB53DE34E}"/>
              </a:ext>
            </a:extLst>
          </p:cNvPr>
          <p:cNvSpPr>
            <a:spLocks noChangeArrowheads="1"/>
          </p:cNvSpPr>
          <p:nvPr/>
        </p:nvSpPr>
        <p:spPr bwMode="auto">
          <a:xfrm>
            <a:off x="6243227" y="24384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2627652" name="Freeform 68">
            <a:extLst>
              <a:ext uri="{FF2B5EF4-FFF2-40B4-BE49-F238E27FC236}">
                <a16:creationId xmlns:a16="http://schemas.microsoft.com/office/drawing/2014/main" id="{55A91CA9-4D46-DFCA-617A-D081F2C6F6D7}"/>
              </a:ext>
            </a:extLst>
          </p:cNvPr>
          <p:cNvSpPr>
            <a:spLocks noChangeArrowheads="1"/>
          </p:cNvSpPr>
          <p:nvPr/>
        </p:nvSpPr>
        <p:spPr bwMode="auto">
          <a:xfrm>
            <a:off x="7233827" y="2743200"/>
            <a:ext cx="228600" cy="22860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276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627650">
                                            <p:txEl>
                                              <p:pRg st="0" end="0"/>
                                            </p:txEl>
                                          </p:spTgt>
                                        </p:tgtEl>
                                        <p:attrNameLst>
                                          <p:attrName>style.visibility</p:attrName>
                                        </p:attrNameLst>
                                      </p:cBhvr>
                                      <p:to>
                                        <p:strVal val="visible"/>
                                      </p:to>
                                    </p:set>
                                    <p:animEffect transition="in" filter="dissolve">
                                      <p:cBhvr>
                                        <p:cTn id="11" dur="500"/>
                                        <p:tgtEl>
                                          <p:spTgt spid="262765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627651">
                                            <p:txEl>
                                              <p:pRg st="0" end="0"/>
                                            </p:txEl>
                                          </p:spTgt>
                                        </p:tgtEl>
                                        <p:attrNameLst>
                                          <p:attrName>style.visibility</p:attrName>
                                        </p:attrNameLst>
                                      </p:cBhvr>
                                      <p:to>
                                        <p:strVal val="visible"/>
                                      </p:to>
                                    </p:set>
                                    <p:animEffect transition="in" filter="dissolve">
                                      <p:cBhvr>
                                        <p:cTn id="16" dur="500"/>
                                        <p:tgtEl>
                                          <p:spTgt spid="262765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627652">
                                            <p:bg/>
                                          </p:spTgt>
                                        </p:tgtEl>
                                        <p:attrNameLst>
                                          <p:attrName>style.visibility</p:attrName>
                                        </p:attrNameLst>
                                      </p:cBhvr>
                                      <p:to>
                                        <p:strVal val="visible"/>
                                      </p:to>
                                    </p:set>
                                    <p:animEffect transition="in" filter="wipe(up)">
                                      <p:cBhvr>
                                        <p:cTn id="21" dur="500"/>
                                        <p:tgtEl>
                                          <p:spTgt spid="2627652">
                                            <p:bg/>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nodePh="1">
                                  <p:stCondLst>
                                    <p:cond delay="0"/>
                                  </p:stCondLst>
                                  <p:endCondLst>
                                    <p:cond evt="begin" delay="0">
                                      <p:tn val="24"/>
                                    </p:cond>
                                  </p:endCondLst>
                                  <p:childTnLst>
                                    <p:set>
                                      <p:cBhvr>
                                        <p:cTn id="25" dur="1" fill="hold">
                                          <p:stCondLst>
                                            <p:cond delay="0"/>
                                          </p:stCondLst>
                                        </p:cTn>
                                        <p:tgtEl>
                                          <p:spTgt spid="2627652">
                                            <p:txEl>
                                              <p:pRg st="0" end="0"/>
                                            </p:txEl>
                                          </p:spTgt>
                                        </p:tgtEl>
                                        <p:attrNameLst>
                                          <p:attrName>style.visibility</p:attrName>
                                        </p:attrNameLst>
                                      </p:cBhvr>
                                      <p:to>
                                        <p:strVal val="visible"/>
                                      </p:to>
                                    </p:set>
                                    <p:animEffect transition="in" filter="wipe(up)">
                                      <p:cBhvr>
                                        <p:cTn id="26" dur="500"/>
                                        <p:tgtEl>
                                          <p:spTgt spid="26276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7617" grpId="0" animBg="1" autoUpdateAnimBg="0"/>
      <p:bldP spid="2627650" grpId="0" build="p" autoUpdateAnimBg="0"/>
      <p:bldP spid="2627651" grpId="0" build="p" autoUpdateAnimBg="0"/>
      <p:bldP spid="2627652" grpId="0" build="p"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 name="日期占位符 3">
            <a:extLst>
              <a:ext uri="{FF2B5EF4-FFF2-40B4-BE49-F238E27FC236}">
                <a16:creationId xmlns:a16="http://schemas.microsoft.com/office/drawing/2014/main" id="{1A7BF21E-03ED-AF2D-7990-8C9EFFFB7E2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3F592ED-C9D1-493D-9483-8138A931FDF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1554" name="灯片编号占位符 5">
            <a:extLst>
              <a:ext uri="{FF2B5EF4-FFF2-40B4-BE49-F238E27FC236}">
                <a16:creationId xmlns:a16="http://schemas.microsoft.com/office/drawing/2014/main" id="{DCF5EF8D-E78A-DC64-3272-EC5F2070EB19}"/>
              </a:ext>
            </a:extLst>
          </p:cNvPr>
          <p:cNvSpPr>
            <a:spLocks noGrp="1" noChangeArrowheads="1"/>
          </p:cNvSpPr>
          <p:nvPr>
            <p:ph type="sldNum" sz="quarter" idx="12"/>
          </p:nvPr>
        </p:nvSpPr>
        <p:spPr bwMode="auto">
          <a:xfrm>
            <a:off x="9178771" y="6356350"/>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A078364-F478-4205-AB38-95CF8D13198D}" type="slidenum">
              <a:rPr lang="en-US" altLang="zh-CN">
                <a:latin typeface="Arial" panose="020B0604020202020204" pitchFamily="34" charset="0"/>
              </a:rPr>
              <a:pPr/>
              <a:t>91</a:t>
            </a:fld>
            <a:endParaRPr lang="en-US" altLang="zh-CN">
              <a:latin typeface="Arial" panose="020B0604020202020204" pitchFamily="34" charset="0"/>
            </a:endParaRPr>
          </a:p>
        </p:txBody>
      </p:sp>
      <p:sp>
        <p:nvSpPr>
          <p:cNvPr id="2628641" name="Rectangle 33">
            <a:extLst>
              <a:ext uri="{FF2B5EF4-FFF2-40B4-BE49-F238E27FC236}">
                <a16:creationId xmlns:a16="http://schemas.microsoft.com/office/drawing/2014/main" id="{3AD9E0E0-AF51-4EA1-E073-C4C4758F1AA3}"/>
              </a:ext>
            </a:extLst>
          </p:cNvPr>
          <p:cNvSpPr>
            <a:spLocks noGrp="1" noChangeArrowheads="1"/>
          </p:cNvSpPr>
          <p:nvPr>
            <p:ph type="title" idx="4294967295"/>
          </p:nvPr>
        </p:nvSpPr>
        <p:spPr>
          <a:xfrm>
            <a:off x="390617" y="1093340"/>
            <a:ext cx="3343183" cy="2047876"/>
          </a:xfrm>
          <a:ln w="28575">
            <a:noFill/>
            <a:miter lim="800000"/>
            <a:headEnd/>
            <a:tailEnd/>
          </a:ln>
        </p:spPr>
        <p:txBody>
          <a:bodyPr vert="horz" lIns="92075" tIns="46038" rIns="92075" bIns="46038" rtlCol="0" anchor="ctr">
            <a:normAutofit fontScale="90000"/>
          </a:bodyPr>
          <a:lstStyle/>
          <a:p>
            <a:pPr>
              <a:lnSpc>
                <a:spcPct val="150000"/>
              </a:lnSpc>
              <a:buClr>
                <a:schemeClr val="accent2"/>
              </a:buClr>
              <a:buSzPct val="75000"/>
            </a:pPr>
            <a:r>
              <a:rPr lang="zh-CN" altLang="en-US" sz="3200" dirty="0">
                <a:solidFill>
                  <a:srgbClr val="00CC99"/>
                </a:solidFill>
                <a:latin typeface="Times New Roman" panose="02020603050405020304" pitchFamily="18" charset="0"/>
                <a:ea typeface="楷体_GB2312" pitchFamily="49" charset="-122"/>
                <a:sym typeface="Symbol" panose="05050102010706020507" pitchFamily="18" charset="2"/>
              </a:rPr>
              <a:t>主程序</a:t>
            </a:r>
            <a:r>
              <a:rPr lang="en-US" altLang="zh-CN" sz="3200" dirty="0">
                <a:solidFill>
                  <a:srgbClr val="00CC99"/>
                </a:solidFill>
                <a:latin typeface="Times New Roman" panose="02020603050405020304" pitchFamily="18" charset="0"/>
                <a:ea typeface="楷体_GB2312" pitchFamily="49" charset="-122"/>
                <a:sym typeface="Symbol" panose="05050102010706020507" pitchFamily="18" charset="2"/>
              </a:rPr>
              <a:t>P</a:t>
            </a:r>
            <a:r>
              <a:rPr lang="en-US" altLang="zh-CN" sz="3200" dirty="0">
                <a:latin typeface="Times New Roman" panose="02020603050405020304" pitchFamily="18" charset="0"/>
                <a:ea typeface="楷体_GB2312" pitchFamily="49" charset="-122"/>
                <a:sym typeface="Symbol" panose="05050102010706020507" pitchFamily="18" charset="2"/>
              </a:rPr>
              <a:t></a:t>
            </a:r>
            <a:r>
              <a:rPr lang="zh-CN" altLang="en-US" sz="3200" dirty="0">
                <a:solidFill>
                  <a:srgbClr val="CC6600"/>
                </a:solidFill>
                <a:latin typeface="Times New Roman" panose="02020603050405020304" pitchFamily="18" charset="0"/>
                <a:ea typeface="楷体_GB2312" pitchFamily="49" charset="-122"/>
                <a:sym typeface="Symbol" panose="05050102010706020507" pitchFamily="18" charset="2"/>
              </a:rPr>
              <a:t>过程</a:t>
            </a:r>
            <a:r>
              <a:rPr lang="zh-CN" altLang="en-US" sz="3200" dirty="0">
                <a:solidFill>
                  <a:srgbClr val="CC6600"/>
                </a:solidFill>
                <a:latin typeface="Times New Roman" panose="02020603050405020304" pitchFamily="18" charset="0"/>
                <a:ea typeface="楷体_GB2312" pitchFamily="49" charset="-122"/>
              </a:rPr>
              <a:t> </a:t>
            </a:r>
            <a:r>
              <a:rPr lang="en-US" altLang="zh-CN" sz="3200" dirty="0">
                <a:solidFill>
                  <a:srgbClr val="CC6600"/>
                </a:solidFill>
                <a:latin typeface="Times New Roman" panose="02020603050405020304" pitchFamily="18" charset="0"/>
                <a:ea typeface="楷体_GB2312" pitchFamily="49" charset="-122"/>
              </a:rPr>
              <a:t>S</a:t>
            </a:r>
            <a:r>
              <a:rPr lang="en-US" altLang="zh-CN" sz="3200" dirty="0">
                <a:latin typeface="Times New Roman" panose="02020603050405020304" pitchFamily="18" charset="0"/>
                <a:ea typeface="楷体_GB2312" pitchFamily="49" charset="-122"/>
              </a:rPr>
              <a:t> </a:t>
            </a:r>
            <a:r>
              <a:rPr lang="en-US" altLang="zh-CN" sz="3200" dirty="0">
                <a:latin typeface="Times New Roman" panose="02020603050405020304" pitchFamily="18" charset="0"/>
                <a:ea typeface="楷体_GB2312" pitchFamily="49" charset="-122"/>
                <a:sym typeface="Symbol" panose="05050102010706020507" pitchFamily="18" charset="2"/>
              </a:rPr>
              <a:t></a:t>
            </a:r>
            <a:r>
              <a:rPr lang="zh-CN" altLang="en-US" sz="3200" dirty="0">
                <a:solidFill>
                  <a:srgbClr val="6600CC"/>
                </a:solidFill>
                <a:latin typeface="Times New Roman" panose="02020603050405020304" pitchFamily="18" charset="0"/>
                <a:ea typeface="楷体_GB2312" pitchFamily="49" charset="-122"/>
                <a:sym typeface="Symbol" panose="05050102010706020507" pitchFamily="18" charset="2"/>
              </a:rPr>
              <a:t>过程</a:t>
            </a:r>
            <a:r>
              <a:rPr lang="zh-CN" altLang="en-US" sz="3200" dirty="0">
                <a:solidFill>
                  <a:srgbClr val="6600CC"/>
                </a:solidFill>
                <a:latin typeface="Times New Roman" panose="02020603050405020304" pitchFamily="18" charset="0"/>
                <a:ea typeface="楷体_GB2312" pitchFamily="49" charset="-122"/>
              </a:rPr>
              <a:t> </a:t>
            </a:r>
            <a:r>
              <a:rPr lang="en-US" altLang="zh-CN" sz="3200" dirty="0">
                <a:solidFill>
                  <a:srgbClr val="6600CC"/>
                </a:solidFill>
                <a:latin typeface="Times New Roman" panose="02020603050405020304" pitchFamily="18" charset="0"/>
                <a:ea typeface="楷体_GB2312" pitchFamily="49" charset="-122"/>
              </a:rPr>
              <a:t>Q</a:t>
            </a:r>
            <a:r>
              <a:rPr lang="en-US" altLang="zh-CN" sz="3200" dirty="0">
                <a:latin typeface="Times New Roman" panose="02020603050405020304" pitchFamily="18" charset="0"/>
                <a:ea typeface="楷体_GB2312" pitchFamily="49" charset="-122"/>
              </a:rPr>
              <a:t> </a:t>
            </a:r>
            <a:r>
              <a:rPr lang="en-US" altLang="zh-CN" sz="3200" dirty="0">
                <a:latin typeface="Times New Roman" panose="02020603050405020304" pitchFamily="18" charset="0"/>
                <a:ea typeface="楷体_GB2312" pitchFamily="49" charset="-122"/>
                <a:sym typeface="Symbol" panose="05050102010706020507" pitchFamily="18" charset="2"/>
              </a:rPr>
              <a:t></a:t>
            </a:r>
            <a:r>
              <a:rPr lang="zh-CN" altLang="en-US" sz="3200" dirty="0">
                <a:solidFill>
                  <a:schemeClr val="accent2"/>
                </a:solidFill>
                <a:latin typeface="Times New Roman" panose="02020603050405020304" pitchFamily="18" charset="0"/>
                <a:ea typeface="楷体_GB2312" pitchFamily="49" charset="-122"/>
                <a:sym typeface="Symbol" panose="05050102010706020507" pitchFamily="18" charset="2"/>
              </a:rPr>
              <a:t>过程</a:t>
            </a:r>
            <a:r>
              <a:rPr lang="zh-CN" altLang="en-US" sz="3200" dirty="0">
                <a:solidFill>
                  <a:schemeClr val="accent2"/>
                </a:solidFill>
                <a:latin typeface="Times New Roman" panose="02020603050405020304" pitchFamily="18" charset="0"/>
                <a:ea typeface="楷体_GB2312" pitchFamily="49" charset="-122"/>
              </a:rPr>
              <a:t> </a:t>
            </a:r>
            <a:r>
              <a:rPr lang="en-US" altLang="zh-CN" sz="3200" dirty="0">
                <a:solidFill>
                  <a:schemeClr val="accent2"/>
                </a:solidFill>
                <a:latin typeface="Times New Roman" panose="02020603050405020304" pitchFamily="18" charset="0"/>
                <a:ea typeface="楷体_GB2312" pitchFamily="49" charset="-122"/>
              </a:rPr>
              <a:t>R</a:t>
            </a:r>
          </a:p>
        </p:txBody>
      </p:sp>
      <p:grpSp>
        <p:nvGrpSpPr>
          <p:cNvPr id="3" name="组合 2">
            <a:extLst>
              <a:ext uri="{FF2B5EF4-FFF2-40B4-BE49-F238E27FC236}">
                <a16:creationId xmlns:a16="http://schemas.microsoft.com/office/drawing/2014/main" id="{D4EAB0DE-485E-819C-E309-7041B6A618C9}"/>
              </a:ext>
            </a:extLst>
          </p:cNvPr>
          <p:cNvGrpSpPr/>
          <p:nvPr/>
        </p:nvGrpSpPr>
        <p:grpSpPr>
          <a:xfrm>
            <a:off x="3006571" y="381000"/>
            <a:ext cx="3962400" cy="6400800"/>
            <a:chOff x="2438400" y="381000"/>
            <a:chExt cx="3962400" cy="6400800"/>
          </a:xfrm>
        </p:grpSpPr>
        <p:grpSp>
          <p:nvGrpSpPr>
            <p:cNvPr id="151555" name="Group 2">
              <a:extLst>
                <a:ext uri="{FF2B5EF4-FFF2-40B4-BE49-F238E27FC236}">
                  <a16:creationId xmlns:a16="http://schemas.microsoft.com/office/drawing/2014/main" id="{F9DFB754-B439-8262-B576-1FE1D92E33F7}"/>
                </a:ext>
              </a:extLst>
            </p:cNvPr>
            <p:cNvGrpSpPr>
              <a:grpSpLocks/>
            </p:cNvGrpSpPr>
            <p:nvPr/>
          </p:nvGrpSpPr>
          <p:grpSpPr bwMode="auto">
            <a:xfrm>
              <a:off x="3810000" y="6477000"/>
              <a:ext cx="2590800" cy="304800"/>
              <a:chOff x="2256" y="2640"/>
              <a:chExt cx="1632" cy="192"/>
            </a:xfrm>
          </p:grpSpPr>
          <p:sp>
            <p:nvSpPr>
              <p:cNvPr id="151556" name="Rectangle 3">
                <a:extLst>
                  <a:ext uri="{FF2B5EF4-FFF2-40B4-BE49-F238E27FC236}">
                    <a16:creationId xmlns:a16="http://schemas.microsoft.com/office/drawing/2014/main" id="{FB099C49-9A91-9274-B508-19CE28877BB6}"/>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51557" name="Rectangle 4">
                <a:extLst>
                  <a:ext uri="{FF2B5EF4-FFF2-40B4-BE49-F238E27FC236}">
                    <a16:creationId xmlns:a16="http://schemas.microsoft.com/office/drawing/2014/main" id="{E1F4FCCB-2CFB-0073-6984-742A4C4DD5DB}"/>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grpSp>
        <p:sp>
          <p:nvSpPr>
            <p:cNvPr id="151558" name="Rectangle 5">
              <a:extLst>
                <a:ext uri="{FF2B5EF4-FFF2-40B4-BE49-F238E27FC236}">
                  <a16:creationId xmlns:a16="http://schemas.microsoft.com/office/drawing/2014/main" id="{88934F57-B680-B229-A5DB-C57D46D0BC20}"/>
                </a:ext>
              </a:extLst>
            </p:cNvPr>
            <p:cNvSpPr>
              <a:spLocks noChangeArrowheads="1"/>
            </p:cNvSpPr>
            <p:nvPr/>
          </p:nvSpPr>
          <p:spPr bwMode="auto">
            <a:xfrm>
              <a:off x="4343400" y="6172200"/>
              <a:ext cx="2057400" cy="304800"/>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51559" name="Rectangle 6">
              <a:extLst>
                <a:ext uri="{FF2B5EF4-FFF2-40B4-BE49-F238E27FC236}">
                  <a16:creationId xmlns:a16="http://schemas.microsoft.com/office/drawing/2014/main" id="{5DC83FAF-88A8-00ED-B05D-402578630B1F}"/>
                </a:ext>
              </a:extLst>
            </p:cNvPr>
            <p:cNvSpPr>
              <a:spLocks noChangeArrowheads="1"/>
            </p:cNvSpPr>
            <p:nvPr/>
          </p:nvSpPr>
          <p:spPr bwMode="auto">
            <a:xfrm>
              <a:off x="3810000" y="6172200"/>
              <a:ext cx="533400" cy="304800"/>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a:t>
              </a:r>
            </a:p>
          </p:txBody>
        </p:sp>
        <p:grpSp>
          <p:nvGrpSpPr>
            <p:cNvPr id="151560" name="Group 7">
              <a:extLst>
                <a:ext uri="{FF2B5EF4-FFF2-40B4-BE49-F238E27FC236}">
                  <a16:creationId xmlns:a16="http://schemas.microsoft.com/office/drawing/2014/main" id="{DFE87A0E-1E88-D6CA-A419-4619C8C1684B}"/>
                </a:ext>
              </a:extLst>
            </p:cNvPr>
            <p:cNvGrpSpPr>
              <a:grpSpLocks/>
            </p:cNvGrpSpPr>
            <p:nvPr/>
          </p:nvGrpSpPr>
          <p:grpSpPr bwMode="auto">
            <a:xfrm>
              <a:off x="3810000" y="5867400"/>
              <a:ext cx="2590800" cy="304800"/>
              <a:chOff x="2256" y="2640"/>
              <a:chExt cx="1632" cy="192"/>
            </a:xfrm>
          </p:grpSpPr>
          <p:sp>
            <p:nvSpPr>
              <p:cNvPr id="151561" name="Rectangle 8">
                <a:extLst>
                  <a:ext uri="{FF2B5EF4-FFF2-40B4-BE49-F238E27FC236}">
                    <a16:creationId xmlns:a16="http://schemas.microsoft.com/office/drawing/2014/main" id="{A413C9E9-4463-4573-5230-6996FF2A143D}"/>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0(display)</a:t>
                </a:r>
              </a:p>
            </p:txBody>
          </p:sp>
          <p:sp>
            <p:nvSpPr>
              <p:cNvPr id="151562" name="Rectangle 9">
                <a:extLst>
                  <a:ext uri="{FF2B5EF4-FFF2-40B4-BE49-F238E27FC236}">
                    <a16:creationId xmlns:a16="http://schemas.microsoft.com/office/drawing/2014/main" id="{1D3B4630-232F-8212-80D1-1C6C4D5E664B}"/>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a:t>
                </a:r>
              </a:p>
            </p:txBody>
          </p:sp>
        </p:grpSp>
        <p:grpSp>
          <p:nvGrpSpPr>
            <p:cNvPr id="151563" name="Group 10">
              <a:extLst>
                <a:ext uri="{FF2B5EF4-FFF2-40B4-BE49-F238E27FC236}">
                  <a16:creationId xmlns:a16="http://schemas.microsoft.com/office/drawing/2014/main" id="{3734B58C-3519-1C85-A48E-7B35423A78D7}"/>
                </a:ext>
              </a:extLst>
            </p:cNvPr>
            <p:cNvGrpSpPr>
              <a:grpSpLocks/>
            </p:cNvGrpSpPr>
            <p:nvPr/>
          </p:nvGrpSpPr>
          <p:grpSpPr bwMode="auto">
            <a:xfrm>
              <a:off x="3810000" y="5562600"/>
              <a:ext cx="2590800" cy="304800"/>
              <a:chOff x="2256" y="2640"/>
              <a:chExt cx="1632" cy="192"/>
            </a:xfrm>
          </p:grpSpPr>
          <p:sp>
            <p:nvSpPr>
              <p:cNvPr id="151564" name="Rectangle 11">
                <a:extLst>
                  <a:ext uri="{FF2B5EF4-FFF2-40B4-BE49-F238E27FC236}">
                    <a16:creationId xmlns:a16="http://schemas.microsoft.com/office/drawing/2014/main" id="{F9BE3603-B77D-04DD-7CE7-CF25B601373C}"/>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a</a:t>
                </a:r>
              </a:p>
            </p:txBody>
          </p:sp>
          <p:sp>
            <p:nvSpPr>
              <p:cNvPr id="151565" name="Rectangle 12">
                <a:extLst>
                  <a:ext uri="{FF2B5EF4-FFF2-40B4-BE49-F238E27FC236}">
                    <a16:creationId xmlns:a16="http://schemas.microsoft.com/office/drawing/2014/main" id="{A90D9307-BF48-2B27-82FA-233886425D4E}"/>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a:t>
                </a:r>
              </a:p>
            </p:txBody>
          </p:sp>
        </p:grpSp>
        <p:grpSp>
          <p:nvGrpSpPr>
            <p:cNvPr id="151566" name="Group 13">
              <a:extLst>
                <a:ext uri="{FF2B5EF4-FFF2-40B4-BE49-F238E27FC236}">
                  <a16:creationId xmlns:a16="http://schemas.microsoft.com/office/drawing/2014/main" id="{357ADA9A-9904-600F-0A16-740145FEDFD3}"/>
                </a:ext>
              </a:extLst>
            </p:cNvPr>
            <p:cNvGrpSpPr>
              <a:grpSpLocks/>
            </p:cNvGrpSpPr>
            <p:nvPr/>
          </p:nvGrpSpPr>
          <p:grpSpPr bwMode="auto">
            <a:xfrm>
              <a:off x="3810000" y="5257800"/>
              <a:ext cx="2590800" cy="304800"/>
              <a:chOff x="2256" y="2640"/>
              <a:chExt cx="1632" cy="192"/>
            </a:xfrm>
          </p:grpSpPr>
          <p:sp>
            <p:nvSpPr>
              <p:cNvPr id="151567" name="Rectangle 14">
                <a:extLst>
                  <a:ext uri="{FF2B5EF4-FFF2-40B4-BE49-F238E27FC236}">
                    <a16:creationId xmlns:a16="http://schemas.microsoft.com/office/drawing/2014/main" id="{ADE13810-1F79-C89B-2993-86FD24D88E21}"/>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x</a:t>
                </a:r>
              </a:p>
            </p:txBody>
          </p:sp>
          <p:sp>
            <p:nvSpPr>
              <p:cNvPr id="151568" name="Rectangle 15">
                <a:extLst>
                  <a:ext uri="{FF2B5EF4-FFF2-40B4-BE49-F238E27FC236}">
                    <a16:creationId xmlns:a16="http://schemas.microsoft.com/office/drawing/2014/main" id="{04EBA1FA-E0FD-214B-ABA5-8F645D637B8B}"/>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4</a:t>
                </a:r>
              </a:p>
            </p:txBody>
          </p:sp>
        </p:grpSp>
        <p:grpSp>
          <p:nvGrpSpPr>
            <p:cNvPr id="151569" name="Group 16">
              <a:extLst>
                <a:ext uri="{FF2B5EF4-FFF2-40B4-BE49-F238E27FC236}">
                  <a16:creationId xmlns:a16="http://schemas.microsoft.com/office/drawing/2014/main" id="{732F4CFF-4903-BA81-2B8C-E43A7D734887}"/>
                </a:ext>
              </a:extLst>
            </p:cNvPr>
            <p:cNvGrpSpPr>
              <a:grpSpLocks/>
            </p:cNvGrpSpPr>
            <p:nvPr/>
          </p:nvGrpSpPr>
          <p:grpSpPr bwMode="auto">
            <a:xfrm>
              <a:off x="3810000" y="4953000"/>
              <a:ext cx="2590800" cy="304800"/>
              <a:chOff x="2256" y="2640"/>
              <a:chExt cx="1632" cy="192"/>
            </a:xfrm>
          </p:grpSpPr>
          <p:sp>
            <p:nvSpPr>
              <p:cNvPr id="151570" name="Rectangle 17">
                <a:extLst>
                  <a:ext uri="{FF2B5EF4-FFF2-40B4-BE49-F238E27FC236}">
                    <a16:creationId xmlns:a16="http://schemas.microsoft.com/office/drawing/2014/main" id="{693EC298-CB4E-1606-3099-41DD559E7D48}"/>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51571" name="Rectangle 18">
                <a:extLst>
                  <a:ext uri="{FF2B5EF4-FFF2-40B4-BE49-F238E27FC236}">
                    <a16:creationId xmlns:a16="http://schemas.microsoft.com/office/drawing/2014/main" id="{21016028-BDE0-BDD7-AF48-F7A75106C8D6}"/>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grpSp>
        <p:sp>
          <p:nvSpPr>
            <p:cNvPr id="151572" name="Rectangle 19">
              <a:extLst>
                <a:ext uri="{FF2B5EF4-FFF2-40B4-BE49-F238E27FC236}">
                  <a16:creationId xmlns:a16="http://schemas.microsoft.com/office/drawing/2014/main" id="{76294DD9-07E7-814F-6FC4-1DBEDDD91EEE}"/>
                </a:ext>
              </a:extLst>
            </p:cNvPr>
            <p:cNvSpPr>
              <a:spLocks noChangeArrowheads="1"/>
            </p:cNvSpPr>
            <p:nvPr/>
          </p:nvSpPr>
          <p:spPr bwMode="auto">
            <a:xfrm>
              <a:off x="4343400" y="4648200"/>
              <a:ext cx="2057400" cy="30480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51573" name="Rectangle 20">
              <a:extLst>
                <a:ext uri="{FF2B5EF4-FFF2-40B4-BE49-F238E27FC236}">
                  <a16:creationId xmlns:a16="http://schemas.microsoft.com/office/drawing/2014/main" id="{4A56F76F-6E62-982C-DF10-CA22076C7E00}"/>
                </a:ext>
              </a:extLst>
            </p:cNvPr>
            <p:cNvSpPr>
              <a:spLocks noChangeArrowheads="1"/>
            </p:cNvSpPr>
            <p:nvPr/>
          </p:nvSpPr>
          <p:spPr bwMode="auto">
            <a:xfrm>
              <a:off x="3810000" y="4648200"/>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6</a:t>
              </a:r>
            </a:p>
          </p:txBody>
        </p:sp>
        <p:grpSp>
          <p:nvGrpSpPr>
            <p:cNvPr id="151574" name="Group 21">
              <a:extLst>
                <a:ext uri="{FF2B5EF4-FFF2-40B4-BE49-F238E27FC236}">
                  <a16:creationId xmlns:a16="http://schemas.microsoft.com/office/drawing/2014/main" id="{2CEB3074-6E3F-59C0-ECB2-288E73DFAF16}"/>
                </a:ext>
              </a:extLst>
            </p:cNvPr>
            <p:cNvGrpSpPr>
              <a:grpSpLocks/>
            </p:cNvGrpSpPr>
            <p:nvPr/>
          </p:nvGrpSpPr>
          <p:grpSpPr bwMode="auto">
            <a:xfrm>
              <a:off x="3810000" y="4343400"/>
              <a:ext cx="2590800" cy="304800"/>
              <a:chOff x="2256" y="2640"/>
              <a:chExt cx="1632" cy="192"/>
            </a:xfrm>
          </p:grpSpPr>
          <p:sp>
            <p:nvSpPr>
              <p:cNvPr id="151575" name="Rectangle 22">
                <a:extLst>
                  <a:ext uri="{FF2B5EF4-FFF2-40B4-BE49-F238E27FC236}">
                    <a16:creationId xmlns:a16="http://schemas.microsoft.com/office/drawing/2014/main" id="{2027BE17-4F7E-8A56-F53D-CD30F4B3795F}"/>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solidFill>
                      <a:srgbClr val="0000FF"/>
                    </a:solidFill>
                    <a:latin typeface="Times New Roman" panose="02020603050405020304" pitchFamily="18" charset="0"/>
                    <a:ea typeface="楷体_GB2312" pitchFamily="49" charset="-122"/>
                  </a:rPr>
                  <a:t>2(</a:t>
                </a:r>
                <a:r>
                  <a:rPr lang="zh-CN" altLang="en-US" sz="2000" b="1">
                    <a:solidFill>
                      <a:srgbClr val="0000FF"/>
                    </a:solidFill>
                    <a:latin typeface="Times New Roman" panose="02020603050405020304" pitchFamily="18" charset="0"/>
                    <a:ea typeface="楷体_GB2312" pitchFamily="49" charset="-122"/>
                  </a:rPr>
                  <a:t>全局</a:t>
                </a:r>
                <a:r>
                  <a:rPr lang="en-US" altLang="zh-CN" sz="2000" b="1">
                    <a:solidFill>
                      <a:srgbClr val="0000FF"/>
                    </a:solidFill>
                    <a:latin typeface="Times New Roman" panose="02020603050405020304" pitchFamily="18" charset="0"/>
                    <a:ea typeface="楷体_GB2312" pitchFamily="49" charset="-122"/>
                  </a:rPr>
                  <a:t>display)</a:t>
                </a:r>
              </a:p>
            </p:txBody>
          </p:sp>
          <p:sp>
            <p:nvSpPr>
              <p:cNvPr id="151576" name="Rectangle 23">
                <a:extLst>
                  <a:ext uri="{FF2B5EF4-FFF2-40B4-BE49-F238E27FC236}">
                    <a16:creationId xmlns:a16="http://schemas.microsoft.com/office/drawing/2014/main" id="{395CB598-A63B-4AC3-85A8-5DA04D766BE2}"/>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7</a:t>
                </a:r>
              </a:p>
            </p:txBody>
          </p:sp>
        </p:grpSp>
        <p:grpSp>
          <p:nvGrpSpPr>
            <p:cNvPr id="151577" name="Group 24">
              <a:extLst>
                <a:ext uri="{FF2B5EF4-FFF2-40B4-BE49-F238E27FC236}">
                  <a16:creationId xmlns:a16="http://schemas.microsoft.com/office/drawing/2014/main" id="{59F6954D-72A2-F8BC-3137-F8567139AE7D}"/>
                </a:ext>
              </a:extLst>
            </p:cNvPr>
            <p:cNvGrpSpPr>
              <a:grpSpLocks/>
            </p:cNvGrpSpPr>
            <p:nvPr/>
          </p:nvGrpSpPr>
          <p:grpSpPr bwMode="auto">
            <a:xfrm>
              <a:off x="3810000" y="4038600"/>
              <a:ext cx="2590800" cy="304800"/>
              <a:chOff x="2256" y="2640"/>
              <a:chExt cx="1632" cy="192"/>
            </a:xfrm>
          </p:grpSpPr>
          <p:sp>
            <p:nvSpPr>
              <p:cNvPr id="151578" name="Rectangle 25">
                <a:extLst>
                  <a:ext uri="{FF2B5EF4-FFF2-40B4-BE49-F238E27FC236}">
                    <a16:creationId xmlns:a16="http://schemas.microsoft.com/office/drawing/2014/main" id="{F870C075-4027-7CE2-9445-90918F9B809F}"/>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51579" name="Rectangle 26">
                <a:extLst>
                  <a:ext uri="{FF2B5EF4-FFF2-40B4-BE49-F238E27FC236}">
                    <a16:creationId xmlns:a16="http://schemas.microsoft.com/office/drawing/2014/main" id="{8C29C3BA-62B0-8A84-9BC8-68DB71D59C4C}"/>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8</a:t>
                </a:r>
              </a:p>
            </p:txBody>
          </p:sp>
        </p:grpSp>
        <p:grpSp>
          <p:nvGrpSpPr>
            <p:cNvPr id="151580" name="Group 27">
              <a:extLst>
                <a:ext uri="{FF2B5EF4-FFF2-40B4-BE49-F238E27FC236}">
                  <a16:creationId xmlns:a16="http://schemas.microsoft.com/office/drawing/2014/main" id="{2E6B886A-26A2-8AAC-5F7B-1ADCFDF5CF37}"/>
                </a:ext>
              </a:extLst>
            </p:cNvPr>
            <p:cNvGrpSpPr>
              <a:grpSpLocks/>
            </p:cNvGrpSpPr>
            <p:nvPr/>
          </p:nvGrpSpPr>
          <p:grpSpPr bwMode="auto">
            <a:xfrm>
              <a:off x="3810000" y="3733800"/>
              <a:ext cx="2590800" cy="304800"/>
              <a:chOff x="2256" y="2640"/>
              <a:chExt cx="1632" cy="192"/>
            </a:xfrm>
          </p:grpSpPr>
          <p:sp>
            <p:nvSpPr>
              <p:cNvPr id="151581" name="Rectangle 28">
                <a:extLst>
                  <a:ext uri="{FF2B5EF4-FFF2-40B4-BE49-F238E27FC236}">
                    <a16:creationId xmlns:a16="http://schemas.microsoft.com/office/drawing/2014/main" id="{D765D3BF-40F0-A310-A7CB-DD3269A9C145}"/>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a:t>
                </a:r>
              </a:p>
            </p:txBody>
          </p:sp>
          <p:sp>
            <p:nvSpPr>
              <p:cNvPr id="151582" name="Rectangle 29">
                <a:extLst>
                  <a:ext uri="{FF2B5EF4-FFF2-40B4-BE49-F238E27FC236}">
                    <a16:creationId xmlns:a16="http://schemas.microsoft.com/office/drawing/2014/main" id="{2FE5422F-8DF0-97EC-0AC0-10F127690F9D}"/>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9</a:t>
                </a:r>
              </a:p>
            </p:txBody>
          </p:sp>
        </p:grpSp>
        <p:grpSp>
          <p:nvGrpSpPr>
            <p:cNvPr id="151583" name="Group 30">
              <a:extLst>
                <a:ext uri="{FF2B5EF4-FFF2-40B4-BE49-F238E27FC236}">
                  <a16:creationId xmlns:a16="http://schemas.microsoft.com/office/drawing/2014/main" id="{8B34A759-6756-1126-113E-B0FA62964D1E}"/>
                </a:ext>
              </a:extLst>
            </p:cNvPr>
            <p:cNvGrpSpPr>
              <a:grpSpLocks/>
            </p:cNvGrpSpPr>
            <p:nvPr/>
          </p:nvGrpSpPr>
          <p:grpSpPr bwMode="auto">
            <a:xfrm>
              <a:off x="3810000" y="3429000"/>
              <a:ext cx="2590800" cy="304800"/>
              <a:chOff x="2256" y="2640"/>
              <a:chExt cx="1632" cy="192"/>
            </a:xfrm>
          </p:grpSpPr>
          <p:sp>
            <p:nvSpPr>
              <p:cNvPr id="151584" name="Rectangle 31">
                <a:extLst>
                  <a:ext uri="{FF2B5EF4-FFF2-40B4-BE49-F238E27FC236}">
                    <a16:creationId xmlns:a16="http://schemas.microsoft.com/office/drawing/2014/main" id="{6A2197F9-A58A-A8AE-01BB-B8EA74EDCB6F}"/>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5</a:t>
                </a:r>
              </a:p>
            </p:txBody>
          </p:sp>
          <p:sp>
            <p:nvSpPr>
              <p:cNvPr id="151585" name="Rectangle 32">
                <a:extLst>
                  <a:ext uri="{FF2B5EF4-FFF2-40B4-BE49-F238E27FC236}">
                    <a16:creationId xmlns:a16="http://schemas.microsoft.com/office/drawing/2014/main" id="{711CF3ED-298C-A5E0-041A-62F31288E930}"/>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10</a:t>
                </a:r>
              </a:p>
            </p:txBody>
          </p:sp>
        </p:grpSp>
        <p:grpSp>
          <p:nvGrpSpPr>
            <p:cNvPr id="151587" name="Group 34">
              <a:extLst>
                <a:ext uri="{FF2B5EF4-FFF2-40B4-BE49-F238E27FC236}">
                  <a16:creationId xmlns:a16="http://schemas.microsoft.com/office/drawing/2014/main" id="{D348B5E6-0A9F-A90B-2737-73D9FB8CDD01}"/>
                </a:ext>
              </a:extLst>
            </p:cNvPr>
            <p:cNvGrpSpPr>
              <a:grpSpLocks/>
            </p:cNvGrpSpPr>
            <p:nvPr/>
          </p:nvGrpSpPr>
          <p:grpSpPr bwMode="auto">
            <a:xfrm>
              <a:off x="3810000" y="3124200"/>
              <a:ext cx="2590800" cy="304800"/>
              <a:chOff x="2256" y="2640"/>
              <a:chExt cx="1632" cy="192"/>
            </a:xfrm>
          </p:grpSpPr>
          <p:sp>
            <p:nvSpPr>
              <p:cNvPr id="151588" name="Rectangle 35">
                <a:extLst>
                  <a:ext uri="{FF2B5EF4-FFF2-40B4-BE49-F238E27FC236}">
                    <a16:creationId xmlns:a16="http://schemas.microsoft.com/office/drawing/2014/main" id="{84664E76-CFA6-9EE9-42B6-9894002960E9}"/>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51589" name="Rectangle 36">
                <a:extLst>
                  <a:ext uri="{FF2B5EF4-FFF2-40B4-BE49-F238E27FC236}">
                    <a16:creationId xmlns:a16="http://schemas.microsoft.com/office/drawing/2014/main" id="{5F2D951A-37E1-3225-05A9-BC4A20DF33D5}"/>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grpSp>
        <p:grpSp>
          <p:nvGrpSpPr>
            <p:cNvPr id="151590" name="Group 37">
              <a:extLst>
                <a:ext uri="{FF2B5EF4-FFF2-40B4-BE49-F238E27FC236}">
                  <a16:creationId xmlns:a16="http://schemas.microsoft.com/office/drawing/2014/main" id="{FDF96863-6B4E-F18F-674E-3FC2EB05B668}"/>
                </a:ext>
              </a:extLst>
            </p:cNvPr>
            <p:cNvGrpSpPr>
              <a:grpSpLocks/>
            </p:cNvGrpSpPr>
            <p:nvPr/>
          </p:nvGrpSpPr>
          <p:grpSpPr bwMode="auto">
            <a:xfrm>
              <a:off x="3810000" y="2819400"/>
              <a:ext cx="2590800" cy="304800"/>
              <a:chOff x="2256" y="2640"/>
              <a:chExt cx="1632" cy="192"/>
            </a:xfrm>
          </p:grpSpPr>
          <p:sp>
            <p:nvSpPr>
              <p:cNvPr id="151591" name="Rectangle 38">
                <a:extLst>
                  <a:ext uri="{FF2B5EF4-FFF2-40B4-BE49-F238E27FC236}">
                    <a16:creationId xmlns:a16="http://schemas.microsoft.com/office/drawing/2014/main" id="{9BA8E6E7-E117-C235-5A0F-941E1DA3F5A8}"/>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51592" name="Rectangle 39">
                <a:extLst>
                  <a:ext uri="{FF2B5EF4-FFF2-40B4-BE49-F238E27FC236}">
                    <a16:creationId xmlns:a16="http://schemas.microsoft.com/office/drawing/2014/main" id="{645C97AB-DFD0-9E61-EAD2-44075328F5EA}"/>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12</a:t>
                </a:r>
              </a:p>
            </p:txBody>
          </p:sp>
        </p:grpSp>
        <p:sp>
          <p:nvSpPr>
            <p:cNvPr id="151593" name="Rectangle 40">
              <a:extLst>
                <a:ext uri="{FF2B5EF4-FFF2-40B4-BE49-F238E27FC236}">
                  <a16:creationId xmlns:a16="http://schemas.microsoft.com/office/drawing/2014/main" id="{6467C57F-51D7-E981-715E-8543CE919153}"/>
                </a:ext>
              </a:extLst>
            </p:cNvPr>
            <p:cNvSpPr>
              <a:spLocks noChangeArrowheads="1"/>
            </p:cNvSpPr>
            <p:nvPr/>
          </p:nvSpPr>
          <p:spPr bwMode="auto">
            <a:xfrm>
              <a:off x="2438400" y="63246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动态链</a:t>
              </a:r>
            </a:p>
          </p:txBody>
        </p:sp>
        <p:sp>
          <p:nvSpPr>
            <p:cNvPr id="151594" name="Freeform 41">
              <a:extLst>
                <a:ext uri="{FF2B5EF4-FFF2-40B4-BE49-F238E27FC236}">
                  <a16:creationId xmlns:a16="http://schemas.microsoft.com/office/drawing/2014/main" id="{A5805C8E-6FED-641B-B897-0A2E2B70637E}"/>
                </a:ext>
              </a:extLst>
            </p:cNvPr>
            <p:cNvSpPr>
              <a:spLocks noChangeArrowheads="1"/>
            </p:cNvSpPr>
            <p:nvPr/>
          </p:nvSpPr>
          <p:spPr bwMode="auto">
            <a:xfrm>
              <a:off x="3657600" y="5105400"/>
              <a:ext cx="228600" cy="15240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nvGrpSpPr>
            <p:cNvPr id="151595" name="Group 42">
              <a:extLst>
                <a:ext uri="{FF2B5EF4-FFF2-40B4-BE49-F238E27FC236}">
                  <a16:creationId xmlns:a16="http://schemas.microsoft.com/office/drawing/2014/main" id="{99C9ACFC-5F7E-5426-74A9-1A3DC5EF3CC6}"/>
                </a:ext>
              </a:extLst>
            </p:cNvPr>
            <p:cNvGrpSpPr>
              <a:grpSpLocks/>
            </p:cNvGrpSpPr>
            <p:nvPr/>
          </p:nvGrpSpPr>
          <p:grpSpPr bwMode="auto">
            <a:xfrm>
              <a:off x="3810000" y="2514600"/>
              <a:ext cx="2590800" cy="304800"/>
              <a:chOff x="2256" y="2640"/>
              <a:chExt cx="1632" cy="192"/>
            </a:xfrm>
          </p:grpSpPr>
          <p:sp>
            <p:nvSpPr>
              <p:cNvPr id="151596" name="Rectangle 43">
                <a:extLst>
                  <a:ext uri="{FF2B5EF4-FFF2-40B4-BE49-F238E27FC236}">
                    <a16:creationId xmlns:a16="http://schemas.microsoft.com/office/drawing/2014/main" id="{D1849C4A-39CB-C66A-5796-88B8AAE7388B}"/>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sp>
            <p:nvSpPr>
              <p:cNvPr id="151597" name="Rectangle 44">
                <a:extLst>
                  <a:ext uri="{FF2B5EF4-FFF2-40B4-BE49-F238E27FC236}">
                    <a16:creationId xmlns:a16="http://schemas.microsoft.com/office/drawing/2014/main" id="{D1298C5F-C7A1-C56B-977B-A87D7A90B04F}"/>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13</a:t>
                </a:r>
              </a:p>
            </p:txBody>
          </p:sp>
        </p:grpSp>
        <p:sp>
          <p:nvSpPr>
            <p:cNvPr id="151598" name="Rectangle 45">
              <a:extLst>
                <a:ext uri="{FF2B5EF4-FFF2-40B4-BE49-F238E27FC236}">
                  <a16:creationId xmlns:a16="http://schemas.microsoft.com/office/drawing/2014/main" id="{8AEF8CBA-A8C4-5CAD-5D30-924BD9DDEB25}"/>
                </a:ext>
              </a:extLst>
            </p:cNvPr>
            <p:cNvSpPr>
              <a:spLocks noChangeArrowheads="1"/>
            </p:cNvSpPr>
            <p:nvPr/>
          </p:nvSpPr>
          <p:spPr bwMode="auto">
            <a:xfrm>
              <a:off x="4343400" y="2209800"/>
              <a:ext cx="2057400" cy="304800"/>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51599" name="Rectangle 46">
              <a:extLst>
                <a:ext uri="{FF2B5EF4-FFF2-40B4-BE49-F238E27FC236}">
                  <a16:creationId xmlns:a16="http://schemas.microsoft.com/office/drawing/2014/main" id="{7E4CCA0A-F7CC-48E3-8DA6-7654D63B4709}"/>
                </a:ext>
              </a:extLst>
            </p:cNvPr>
            <p:cNvSpPr>
              <a:spLocks noChangeArrowheads="1"/>
            </p:cNvSpPr>
            <p:nvPr/>
          </p:nvSpPr>
          <p:spPr bwMode="auto">
            <a:xfrm>
              <a:off x="3810000" y="2209800"/>
              <a:ext cx="533400" cy="304800"/>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14</a:t>
              </a:r>
            </a:p>
          </p:txBody>
        </p:sp>
        <p:grpSp>
          <p:nvGrpSpPr>
            <p:cNvPr id="151600" name="Group 47">
              <a:extLst>
                <a:ext uri="{FF2B5EF4-FFF2-40B4-BE49-F238E27FC236}">
                  <a16:creationId xmlns:a16="http://schemas.microsoft.com/office/drawing/2014/main" id="{FFE6F5E7-A3A7-5553-B3F9-DAA9D4782481}"/>
                </a:ext>
              </a:extLst>
            </p:cNvPr>
            <p:cNvGrpSpPr>
              <a:grpSpLocks/>
            </p:cNvGrpSpPr>
            <p:nvPr/>
          </p:nvGrpSpPr>
          <p:grpSpPr bwMode="auto">
            <a:xfrm>
              <a:off x="3810000" y="1905000"/>
              <a:ext cx="2590800" cy="304800"/>
              <a:chOff x="2256" y="2640"/>
              <a:chExt cx="1632" cy="192"/>
            </a:xfrm>
          </p:grpSpPr>
          <p:sp>
            <p:nvSpPr>
              <p:cNvPr id="151601" name="Rectangle 48">
                <a:extLst>
                  <a:ext uri="{FF2B5EF4-FFF2-40B4-BE49-F238E27FC236}">
                    <a16:creationId xmlns:a16="http://schemas.microsoft.com/office/drawing/2014/main" id="{A22791C9-1BF0-4FE1-FFB1-35D0574A9CA1}"/>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solidFill>
                      <a:srgbClr val="0000FF"/>
                    </a:solidFill>
                    <a:latin typeface="Times New Roman" panose="02020603050405020304" pitchFamily="18" charset="0"/>
                    <a:ea typeface="楷体_GB2312" pitchFamily="49" charset="-122"/>
                  </a:rPr>
                  <a:t>9(</a:t>
                </a:r>
                <a:r>
                  <a:rPr lang="zh-CN" altLang="en-US" sz="2000" b="1">
                    <a:solidFill>
                      <a:srgbClr val="0000FF"/>
                    </a:solidFill>
                    <a:latin typeface="Times New Roman" panose="02020603050405020304" pitchFamily="18" charset="0"/>
                    <a:ea typeface="楷体_GB2312" pitchFamily="49" charset="-122"/>
                  </a:rPr>
                  <a:t>全局</a:t>
                </a:r>
                <a:r>
                  <a:rPr lang="en-US" altLang="zh-CN" sz="2000" b="1">
                    <a:solidFill>
                      <a:srgbClr val="0000FF"/>
                    </a:solidFill>
                    <a:latin typeface="Times New Roman" panose="02020603050405020304" pitchFamily="18" charset="0"/>
                    <a:ea typeface="楷体_GB2312" pitchFamily="49" charset="-122"/>
                  </a:rPr>
                  <a:t>display)</a:t>
                </a:r>
                <a:endParaRPr lang="en-US" altLang="zh-CN" sz="2000" b="1">
                  <a:latin typeface="Times New Roman" panose="02020603050405020304" pitchFamily="18" charset="0"/>
                  <a:ea typeface="楷体_GB2312" pitchFamily="49" charset="-122"/>
                </a:endParaRPr>
              </a:p>
            </p:txBody>
          </p:sp>
          <p:sp>
            <p:nvSpPr>
              <p:cNvPr id="151602" name="Rectangle 49">
                <a:extLst>
                  <a:ext uri="{FF2B5EF4-FFF2-40B4-BE49-F238E27FC236}">
                    <a16:creationId xmlns:a16="http://schemas.microsoft.com/office/drawing/2014/main" id="{93E2DA39-3C46-B547-B7E7-D11669BE3684}"/>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15</a:t>
                </a:r>
              </a:p>
            </p:txBody>
          </p:sp>
        </p:grpSp>
        <p:grpSp>
          <p:nvGrpSpPr>
            <p:cNvPr id="151603" name="Group 50">
              <a:extLst>
                <a:ext uri="{FF2B5EF4-FFF2-40B4-BE49-F238E27FC236}">
                  <a16:creationId xmlns:a16="http://schemas.microsoft.com/office/drawing/2014/main" id="{0B94BD3D-AFE9-0234-80A1-237C367E7BB0}"/>
                </a:ext>
              </a:extLst>
            </p:cNvPr>
            <p:cNvGrpSpPr>
              <a:grpSpLocks/>
            </p:cNvGrpSpPr>
            <p:nvPr/>
          </p:nvGrpSpPr>
          <p:grpSpPr bwMode="auto">
            <a:xfrm>
              <a:off x="3810000" y="1600200"/>
              <a:ext cx="2590800" cy="304800"/>
              <a:chOff x="2256" y="2640"/>
              <a:chExt cx="1632" cy="192"/>
            </a:xfrm>
          </p:grpSpPr>
          <p:sp>
            <p:nvSpPr>
              <p:cNvPr id="151604" name="Rectangle 51">
                <a:extLst>
                  <a:ext uri="{FF2B5EF4-FFF2-40B4-BE49-F238E27FC236}">
                    <a16:creationId xmlns:a16="http://schemas.microsoft.com/office/drawing/2014/main" id="{341DEC32-F5E6-3B0E-7A6B-089AF2CCF6D5}"/>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51605" name="Rectangle 52">
                <a:extLst>
                  <a:ext uri="{FF2B5EF4-FFF2-40B4-BE49-F238E27FC236}">
                    <a16:creationId xmlns:a16="http://schemas.microsoft.com/office/drawing/2014/main" id="{12184F4B-6F1D-62B2-D91C-13804E2EA5D5}"/>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16</a:t>
                </a:r>
              </a:p>
            </p:txBody>
          </p:sp>
        </p:grpSp>
        <p:grpSp>
          <p:nvGrpSpPr>
            <p:cNvPr id="151606" name="Group 53">
              <a:extLst>
                <a:ext uri="{FF2B5EF4-FFF2-40B4-BE49-F238E27FC236}">
                  <a16:creationId xmlns:a16="http://schemas.microsoft.com/office/drawing/2014/main" id="{03D123DD-1FB7-E292-56FE-B9C7DC7A61D0}"/>
                </a:ext>
              </a:extLst>
            </p:cNvPr>
            <p:cNvGrpSpPr>
              <a:grpSpLocks/>
            </p:cNvGrpSpPr>
            <p:nvPr/>
          </p:nvGrpSpPr>
          <p:grpSpPr bwMode="auto">
            <a:xfrm>
              <a:off x="3810000" y="1295400"/>
              <a:ext cx="2590800" cy="304800"/>
              <a:chOff x="2256" y="2640"/>
              <a:chExt cx="1632" cy="192"/>
            </a:xfrm>
          </p:grpSpPr>
          <p:sp>
            <p:nvSpPr>
              <p:cNvPr id="151607" name="Rectangle 54">
                <a:extLst>
                  <a:ext uri="{FF2B5EF4-FFF2-40B4-BE49-F238E27FC236}">
                    <a16:creationId xmlns:a16="http://schemas.microsoft.com/office/drawing/2014/main" id="{5001FDB0-8EDC-A586-043D-9BDDB7872A1C}"/>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b(</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51608" name="Rectangle 55">
                <a:extLst>
                  <a:ext uri="{FF2B5EF4-FFF2-40B4-BE49-F238E27FC236}">
                    <a16:creationId xmlns:a16="http://schemas.microsoft.com/office/drawing/2014/main" id="{7E0375FA-5D71-CA11-BDC2-1C23FDB17281}"/>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17</a:t>
                </a:r>
              </a:p>
            </p:txBody>
          </p:sp>
        </p:grpSp>
        <p:grpSp>
          <p:nvGrpSpPr>
            <p:cNvPr id="151609" name="Group 56">
              <a:extLst>
                <a:ext uri="{FF2B5EF4-FFF2-40B4-BE49-F238E27FC236}">
                  <a16:creationId xmlns:a16="http://schemas.microsoft.com/office/drawing/2014/main" id="{0EACC2F0-4F78-6632-9AEA-0597B2DDA593}"/>
                </a:ext>
              </a:extLst>
            </p:cNvPr>
            <p:cNvGrpSpPr>
              <a:grpSpLocks/>
            </p:cNvGrpSpPr>
            <p:nvPr/>
          </p:nvGrpSpPr>
          <p:grpSpPr bwMode="auto">
            <a:xfrm>
              <a:off x="3810000" y="990600"/>
              <a:ext cx="2590800" cy="304800"/>
              <a:chOff x="2256" y="2640"/>
              <a:chExt cx="1632" cy="192"/>
            </a:xfrm>
          </p:grpSpPr>
          <p:sp>
            <p:nvSpPr>
              <p:cNvPr id="151610" name="Rectangle 57">
                <a:extLst>
                  <a:ext uri="{FF2B5EF4-FFF2-40B4-BE49-F238E27FC236}">
                    <a16:creationId xmlns:a16="http://schemas.microsoft.com/office/drawing/2014/main" id="{4E08196F-3A41-EDB4-D497-EB540DE18828}"/>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a:t>
                </a:r>
              </a:p>
            </p:txBody>
          </p:sp>
          <p:sp>
            <p:nvSpPr>
              <p:cNvPr id="151611" name="Rectangle 58">
                <a:extLst>
                  <a:ext uri="{FF2B5EF4-FFF2-40B4-BE49-F238E27FC236}">
                    <a16:creationId xmlns:a16="http://schemas.microsoft.com/office/drawing/2014/main" id="{5A481A9C-70C9-00BC-B2CF-64057A37FAEB}"/>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18</a:t>
                </a:r>
              </a:p>
            </p:txBody>
          </p:sp>
        </p:grpSp>
        <p:grpSp>
          <p:nvGrpSpPr>
            <p:cNvPr id="151612" name="Group 59">
              <a:extLst>
                <a:ext uri="{FF2B5EF4-FFF2-40B4-BE49-F238E27FC236}">
                  <a16:creationId xmlns:a16="http://schemas.microsoft.com/office/drawing/2014/main" id="{3E88192A-8242-8DC2-3103-975E41FFDD00}"/>
                </a:ext>
              </a:extLst>
            </p:cNvPr>
            <p:cNvGrpSpPr>
              <a:grpSpLocks/>
            </p:cNvGrpSpPr>
            <p:nvPr/>
          </p:nvGrpSpPr>
          <p:grpSpPr bwMode="auto">
            <a:xfrm>
              <a:off x="3810000" y="685800"/>
              <a:ext cx="2590800" cy="304800"/>
              <a:chOff x="2256" y="2640"/>
              <a:chExt cx="1632" cy="192"/>
            </a:xfrm>
          </p:grpSpPr>
          <p:sp>
            <p:nvSpPr>
              <p:cNvPr id="151613" name="Rectangle 60">
                <a:extLst>
                  <a:ext uri="{FF2B5EF4-FFF2-40B4-BE49-F238E27FC236}">
                    <a16:creationId xmlns:a16="http://schemas.microsoft.com/office/drawing/2014/main" id="{EC6C09A7-C2D1-C782-C9BA-CE62E1D2AD67}"/>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13</a:t>
                </a:r>
              </a:p>
            </p:txBody>
          </p:sp>
          <p:sp>
            <p:nvSpPr>
              <p:cNvPr id="151614" name="Rectangle 61">
                <a:extLst>
                  <a:ext uri="{FF2B5EF4-FFF2-40B4-BE49-F238E27FC236}">
                    <a16:creationId xmlns:a16="http://schemas.microsoft.com/office/drawing/2014/main" id="{FF901110-1E6E-3686-F3E6-2FDDCD00CE78}"/>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19</a:t>
                </a:r>
              </a:p>
            </p:txBody>
          </p:sp>
        </p:grpSp>
        <p:grpSp>
          <p:nvGrpSpPr>
            <p:cNvPr id="151615" name="Group 62">
              <a:extLst>
                <a:ext uri="{FF2B5EF4-FFF2-40B4-BE49-F238E27FC236}">
                  <a16:creationId xmlns:a16="http://schemas.microsoft.com/office/drawing/2014/main" id="{87C7ADD5-711A-DA13-65CA-A50F4AF69BB5}"/>
                </a:ext>
              </a:extLst>
            </p:cNvPr>
            <p:cNvGrpSpPr>
              <a:grpSpLocks/>
            </p:cNvGrpSpPr>
            <p:nvPr/>
          </p:nvGrpSpPr>
          <p:grpSpPr bwMode="auto">
            <a:xfrm>
              <a:off x="3810000" y="381000"/>
              <a:ext cx="2590800" cy="304800"/>
              <a:chOff x="2256" y="2640"/>
              <a:chExt cx="1632" cy="192"/>
            </a:xfrm>
          </p:grpSpPr>
          <p:sp>
            <p:nvSpPr>
              <p:cNvPr id="151616" name="Rectangle 63">
                <a:extLst>
                  <a:ext uri="{FF2B5EF4-FFF2-40B4-BE49-F238E27FC236}">
                    <a16:creationId xmlns:a16="http://schemas.microsoft.com/office/drawing/2014/main" id="{2BE9AE53-660E-8EA6-11CC-114043376FF7}"/>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51617" name="Rectangle 64">
                <a:extLst>
                  <a:ext uri="{FF2B5EF4-FFF2-40B4-BE49-F238E27FC236}">
                    <a16:creationId xmlns:a16="http://schemas.microsoft.com/office/drawing/2014/main" id="{BA4BF3B8-5DE1-CC27-5643-47F667635BFE}"/>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20</a:t>
                </a:r>
              </a:p>
            </p:txBody>
          </p:sp>
        </p:grpSp>
        <p:sp>
          <p:nvSpPr>
            <p:cNvPr id="151618" name="Freeform 65">
              <a:extLst>
                <a:ext uri="{FF2B5EF4-FFF2-40B4-BE49-F238E27FC236}">
                  <a16:creationId xmlns:a16="http://schemas.microsoft.com/office/drawing/2014/main" id="{4771E260-AAEC-A4F2-0B4A-107966A352EF}"/>
                </a:ext>
              </a:extLst>
            </p:cNvPr>
            <p:cNvSpPr>
              <a:spLocks noChangeArrowheads="1"/>
            </p:cNvSpPr>
            <p:nvPr/>
          </p:nvSpPr>
          <p:spPr bwMode="auto">
            <a:xfrm>
              <a:off x="3657600" y="2743200"/>
              <a:ext cx="228600" cy="22860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grpSp>
        <p:nvGrpSpPr>
          <p:cNvPr id="4" name="组合 3">
            <a:extLst>
              <a:ext uri="{FF2B5EF4-FFF2-40B4-BE49-F238E27FC236}">
                <a16:creationId xmlns:a16="http://schemas.microsoft.com/office/drawing/2014/main" id="{CCAE9D21-A4F9-4F7F-76B2-1F31CF5371D4}"/>
              </a:ext>
            </a:extLst>
          </p:cNvPr>
          <p:cNvGrpSpPr/>
          <p:nvPr/>
        </p:nvGrpSpPr>
        <p:grpSpPr>
          <a:xfrm>
            <a:off x="6968971" y="2743200"/>
            <a:ext cx="4114800" cy="3886200"/>
            <a:chOff x="6400800" y="2743200"/>
            <a:chExt cx="4114800" cy="3886200"/>
          </a:xfrm>
        </p:grpSpPr>
        <p:grpSp>
          <p:nvGrpSpPr>
            <p:cNvPr id="20" name="Group 66">
              <a:extLst>
                <a:ext uri="{FF2B5EF4-FFF2-40B4-BE49-F238E27FC236}">
                  <a16:creationId xmlns:a16="http://schemas.microsoft.com/office/drawing/2014/main" id="{93C3DACC-9D61-A8E9-4178-25A1464CF041}"/>
                </a:ext>
              </a:extLst>
            </p:cNvPr>
            <p:cNvGrpSpPr>
              <a:grpSpLocks/>
            </p:cNvGrpSpPr>
            <p:nvPr/>
          </p:nvGrpSpPr>
          <p:grpSpPr bwMode="auto">
            <a:xfrm>
              <a:off x="7924800" y="6172200"/>
              <a:ext cx="2590800" cy="304800"/>
              <a:chOff x="2256" y="2640"/>
              <a:chExt cx="1632" cy="192"/>
            </a:xfrm>
          </p:grpSpPr>
          <p:sp>
            <p:nvSpPr>
              <p:cNvPr id="151620" name="Rectangle 67">
                <a:extLst>
                  <a:ext uri="{FF2B5EF4-FFF2-40B4-BE49-F238E27FC236}">
                    <a16:creationId xmlns:a16="http://schemas.microsoft.com/office/drawing/2014/main" id="{D86DA5BE-7F01-AADC-5F09-9618E72366AB}"/>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13</a:t>
                </a:r>
              </a:p>
            </p:txBody>
          </p:sp>
          <p:sp>
            <p:nvSpPr>
              <p:cNvPr id="151621" name="Rectangle 68">
                <a:extLst>
                  <a:ext uri="{FF2B5EF4-FFF2-40B4-BE49-F238E27FC236}">
                    <a16:creationId xmlns:a16="http://schemas.microsoft.com/office/drawing/2014/main" id="{183EBB97-7489-D909-BD44-85E221D2B6FB}"/>
                  </a:ext>
                </a:extLst>
              </p:cNvPr>
              <p:cNvSpPr>
                <a:spLocks noChangeArrowheads="1"/>
              </p:cNvSpPr>
              <p:nvPr/>
            </p:nvSpPr>
            <p:spPr bwMode="auto">
              <a:xfrm>
                <a:off x="2256" y="2640"/>
                <a:ext cx="33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21</a:t>
                </a:r>
              </a:p>
            </p:txBody>
          </p:sp>
        </p:grpSp>
        <p:grpSp>
          <p:nvGrpSpPr>
            <p:cNvPr id="21" name="Group 69">
              <a:extLst>
                <a:ext uri="{FF2B5EF4-FFF2-40B4-BE49-F238E27FC236}">
                  <a16:creationId xmlns:a16="http://schemas.microsoft.com/office/drawing/2014/main" id="{C04B6556-8DFD-3592-339C-25432220C88E}"/>
                </a:ext>
              </a:extLst>
            </p:cNvPr>
            <p:cNvGrpSpPr>
              <a:grpSpLocks/>
            </p:cNvGrpSpPr>
            <p:nvPr/>
          </p:nvGrpSpPr>
          <p:grpSpPr bwMode="auto">
            <a:xfrm>
              <a:off x="7924800" y="5867400"/>
              <a:ext cx="2590800" cy="304800"/>
              <a:chOff x="4032" y="3696"/>
              <a:chExt cx="1632" cy="192"/>
            </a:xfrm>
          </p:grpSpPr>
          <p:sp>
            <p:nvSpPr>
              <p:cNvPr id="151623" name="Rectangle 70">
                <a:extLst>
                  <a:ext uri="{FF2B5EF4-FFF2-40B4-BE49-F238E27FC236}">
                    <a16:creationId xmlns:a16="http://schemas.microsoft.com/office/drawing/2014/main" id="{8221A233-EE51-A425-3D04-4B3D3ADD5784}"/>
                  </a:ext>
                </a:extLst>
              </p:cNvPr>
              <p:cNvSpPr>
                <a:spLocks noChangeArrowheads="1"/>
              </p:cNvSpPr>
              <p:nvPr/>
            </p:nvSpPr>
            <p:spPr bwMode="auto">
              <a:xfrm>
                <a:off x="4368" y="3696"/>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51624" name="Rectangle 71">
                <a:extLst>
                  <a:ext uri="{FF2B5EF4-FFF2-40B4-BE49-F238E27FC236}">
                    <a16:creationId xmlns:a16="http://schemas.microsoft.com/office/drawing/2014/main" id="{849935E7-F569-B825-BE93-F1AFC32D4AAF}"/>
                  </a:ext>
                </a:extLst>
              </p:cNvPr>
              <p:cNvSpPr>
                <a:spLocks noChangeArrowheads="1"/>
              </p:cNvSpPr>
              <p:nvPr/>
            </p:nvSpPr>
            <p:spPr bwMode="auto">
              <a:xfrm>
                <a:off x="4032" y="3696"/>
                <a:ext cx="33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22</a:t>
                </a:r>
              </a:p>
            </p:txBody>
          </p:sp>
        </p:grpSp>
        <p:grpSp>
          <p:nvGrpSpPr>
            <p:cNvPr id="22" name="Group 72">
              <a:extLst>
                <a:ext uri="{FF2B5EF4-FFF2-40B4-BE49-F238E27FC236}">
                  <a16:creationId xmlns:a16="http://schemas.microsoft.com/office/drawing/2014/main" id="{7AC87CF0-E601-DE48-D4C0-69197C8FA824}"/>
                </a:ext>
              </a:extLst>
            </p:cNvPr>
            <p:cNvGrpSpPr>
              <a:grpSpLocks/>
            </p:cNvGrpSpPr>
            <p:nvPr/>
          </p:nvGrpSpPr>
          <p:grpSpPr bwMode="auto">
            <a:xfrm>
              <a:off x="7924800" y="5562600"/>
              <a:ext cx="2590800" cy="304800"/>
              <a:chOff x="2256" y="2640"/>
              <a:chExt cx="1632" cy="192"/>
            </a:xfrm>
          </p:grpSpPr>
          <p:sp>
            <p:nvSpPr>
              <p:cNvPr id="151626" name="Rectangle 73">
                <a:extLst>
                  <a:ext uri="{FF2B5EF4-FFF2-40B4-BE49-F238E27FC236}">
                    <a16:creationId xmlns:a16="http://schemas.microsoft.com/office/drawing/2014/main" id="{11254495-DA0F-B390-44F5-2F5C996229CB}"/>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solidFill>
                      <a:srgbClr val="0000FF"/>
                    </a:solidFill>
                    <a:latin typeface="Times New Roman" panose="02020603050405020304" pitchFamily="18" charset="0"/>
                    <a:ea typeface="楷体_GB2312" pitchFamily="49" charset="-122"/>
                  </a:rPr>
                  <a:t>18(</a:t>
                </a:r>
                <a:r>
                  <a:rPr lang="zh-CN" altLang="en-US" sz="2000" b="1">
                    <a:solidFill>
                      <a:srgbClr val="0000FF"/>
                    </a:solidFill>
                    <a:latin typeface="Times New Roman" panose="02020603050405020304" pitchFamily="18" charset="0"/>
                    <a:ea typeface="楷体_GB2312" pitchFamily="49" charset="-122"/>
                  </a:rPr>
                  <a:t>全局</a:t>
                </a:r>
                <a:r>
                  <a:rPr lang="en-US" altLang="zh-CN" sz="2000" b="1">
                    <a:solidFill>
                      <a:srgbClr val="0000FF"/>
                    </a:solidFill>
                    <a:latin typeface="Times New Roman" panose="02020603050405020304" pitchFamily="18" charset="0"/>
                    <a:ea typeface="楷体_GB2312" pitchFamily="49" charset="-122"/>
                  </a:rPr>
                  <a:t>display)</a:t>
                </a:r>
              </a:p>
            </p:txBody>
          </p:sp>
          <p:sp>
            <p:nvSpPr>
              <p:cNvPr id="151627" name="Rectangle 74">
                <a:extLst>
                  <a:ext uri="{FF2B5EF4-FFF2-40B4-BE49-F238E27FC236}">
                    <a16:creationId xmlns:a16="http://schemas.microsoft.com/office/drawing/2014/main" id="{FCBA1E65-DE9B-7E2D-E072-4B75D5B3C33B}"/>
                  </a:ext>
                </a:extLst>
              </p:cNvPr>
              <p:cNvSpPr>
                <a:spLocks noChangeArrowheads="1"/>
              </p:cNvSpPr>
              <p:nvPr/>
            </p:nvSpPr>
            <p:spPr bwMode="auto">
              <a:xfrm>
                <a:off x="2256" y="2640"/>
                <a:ext cx="33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23</a:t>
                </a:r>
              </a:p>
            </p:txBody>
          </p:sp>
        </p:grpSp>
        <p:grpSp>
          <p:nvGrpSpPr>
            <p:cNvPr id="23" name="Group 75">
              <a:extLst>
                <a:ext uri="{FF2B5EF4-FFF2-40B4-BE49-F238E27FC236}">
                  <a16:creationId xmlns:a16="http://schemas.microsoft.com/office/drawing/2014/main" id="{4857179C-091C-7963-A1DD-8FF397E76491}"/>
                </a:ext>
              </a:extLst>
            </p:cNvPr>
            <p:cNvGrpSpPr>
              <a:grpSpLocks/>
            </p:cNvGrpSpPr>
            <p:nvPr/>
          </p:nvGrpSpPr>
          <p:grpSpPr bwMode="auto">
            <a:xfrm>
              <a:off x="7924800" y="5257800"/>
              <a:ext cx="2590800" cy="304800"/>
              <a:chOff x="2256" y="2640"/>
              <a:chExt cx="1632" cy="192"/>
            </a:xfrm>
          </p:grpSpPr>
          <p:sp>
            <p:nvSpPr>
              <p:cNvPr id="151629" name="Rectangle 76">
                <a:extLst>
                  <a:ext uri="{FF2B5EF4-FFF2-40B4-BE49-F238E27FC236}">
                    <a16:creationId xmlns:a16="http://schemas.microsoft.com/office/drawing/2014/main" id="{5C6BC1A3-E77F-1801-E909-73A8F3128D4D}"/>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2(</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51630" name="Rectangle 77">
                <a:extLst>
                  <a:ext uri="{FF2B5EF4-FFF2-40B4-BE49-F238E27FC236}">
                    <a16:creationId xmlns:a16="http://schemas.microsoft.com/office/drawing/2014/main" id="{4F7586B7-93CD-8B77-DC4F-FCA90FF24103}"/>
                  </a:ext>
                </a:extLst>
              </p:cNvPr>
              <p:cNvSpPr>
                <a:spLocks noChangeArrowheads="1"/>
              </p:cNvSpPr>
              <p:nvPr/>
            </p:nvSpPr>
            <p:spPr bwMode="auto">
              <a:xfrm>
                <a:off x="2256" y="2640"/>
                <a:ext cx="33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24</a:t>
                </a:r>
              </a:p>
            </p:txBody>
          </p:sp>
        </p:grpSp>
        <p:grpSp>
          <p:nvGrpSpPr>
            <p:cNvPr id="24" name="Group 78">
              <a:extLst>
                <a:ext uri="{FF2B5EF4-FFF2-40B4-BE49-F238E27FC236}">
                  <a16:creationId xmlns:a16="http://schemas.microsoft.com/office/drawing/2014/main" id="{45927392-1449-02F3-1D26-3FC725F6C8DA}"/>
                </a:ext>
              </a:extLst>
            </p:cNvPr>
            <p:cNvGrpSpPr>
              <a:grpSpLocks/>
            </p:cNvGrpSpPr>
            <p:nvPr/>
          </p:nvGrpSpPr>
          <p:grpSpPr bwMode="auto">
            <a:xfrm>
              <a:off x="7924800" y="4953000"/>
              <a:ext cx="2590800" cy="304800"/>
              <a:chOff x="2256" y="2640"/>
              <a:chExt cx="1632" cy="192"/>
            </a:xfrm>
          </p:grpSpPr>
          <p:sp>
            <p:nvSpPr>
              <p:cNvPr id="151632" name="Rectangle 79">
                <a:extLst>
                  <a:ext uri="{FF2B5EF4-FFF2-40B4-BE49-F238E27FC236}">
                    <a16:creationId xmlns:a16="http://schemas.microsoft.com/office/drawing/2014/main" id="{B8260B04-A88A-CE0C-393F-AAB34A7C9D3D}"/>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u(</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51633" name="Rectangle 80">
                <a:extLst>
                  <a:ext uri="{FF2B5EF4-FFF2-40B4-BE49-F238E27FC236}">
                    <a16:creationId xmlns:a16="http://schemas.microsoft.com/office/drawing/2014/main" id="{D58CA41B-3BB8-17E1-7339-3E9C8E4FE49F}"/>
                  </a:ext>
                </a:extLst>
              </p:cNvPr>
              <p:cNvSpPr>
                <a:spLocks noChangeArrowheads="1"/>
              </p:cNvSpPr>
              <p:nvPr/>
            </p:nvSpPr>
            <p:spPr bwMode="auto">
              <a:xfrm>
                <a:off x="2256" y="2640"/>
                <a:ext cx="33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25</a:t>
                </a:r>
              </a:p>
            </p:txBody>
          </p:sp>
        </p:grpSp>
        <p:grpSp>
          <p:nvGrpSpPr>
            <p:cNvPr id="25" name="Group 81">
              <a:extLst>
                <a:ext uri="{FF2B5EF4-FFF2-40B4-BE49-F238E27FC236}">
                  <a16:creationId xmlns:a16="http://schemas.microsoft.com/office/drawing/2014/main" id="{D404AC78-0B1E-8358-F888-FD8B94E7D19A}"/>
                </a:ext>
              </a:extLst>
            </p:cNvPr>
            <p:cNvGrpSpPr>
              <a:grpSpLocks/>
            </p:cNvGrpSpPr>
            <p:nvPr/>
          </p:nvGrpSpPr>
          <p:grpSpPr bwMode="auto">
            <a:xfrm>
              <a:off x="7924800" y="4648200"/>
              <a:ext cx="2590800" cy="304800"/>
              <a:chOff x="2256" y="2640"/>
              <a:chExt cx="1632" cy="192"/>
            </a:xfrm>
          </p:grpSpPr>
          <p:sp>
            <p:nvSpPr>
              <p:cNvPr id="151635" name="Rectangle 82">
                <a:extLst>
                  <a:ext uri="{FF2B5EF4-FFF2-40B4-BE49-F238E27FC236}">
                    <a16:creationId xmlns:a16="http://schemas.microsoft.com/office/drawing/2014/main" id="{2FA0CBD9-D63C-F7D7-69F2-31D88B755D11}"/>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v(</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51636" name="Rectangle 83">
                <a:extLst>
                  <a:ext uri="{FF2B5EF4-FFF2-40B4-BE49-F238E27FC236}">
                    <a16:creationId xmlns:a16="http://schemas.microsoft.com/office/drawing/2014/main" id="{8EDCBF70-F0A1-8E2C-C108-30D6C7CD2841}"/>
                  </a:ext>
                </a:extLst>
              </p:cNvPr>
              <p:cNvSpPr>
                <a:spLocks noChangeArrowheads="1"/>
              </p:cNvSpPr>
              <p:nvPr/>
            </p:nvSpPr>
            <p:spPr bwMode="auto">
              <a:xfrm>
                <a:off x="2256" y="2640"/>
                <a:ext cx="33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26</a:t>
                </a:r>
              </a:p>
            </p:txBody>
          </p:sp>
        </p:grpSp>
        <p:grpSp>
          <p:nvGrpSpPr>
            <p:cNvPr id="26" name="Group 84">
              <a:extLst>
                <a:ext uri="{FF2B5EF4-FFF2-40B4-BE49-F238E27FC236}">
                  <a16:creationId xmlns:a16="http://schemas.microsoft.com/office/drawing/2014/main" id="{06214867-E022-8200-10D7-AD87A86F1F2D}"/>
                </a:ext>
              </a:extLst>
            </p:cNvPr>
            <p:cNvGrpSpPr>
              <a:grpSpLocks/>
            </p:cNvGrpSpPr>
            <p:nvPr/>
          </p:nvGrpSpPr>
          <p:grpSpPr bwMode="auto">
            <a:xfrm>
              <a:off x="7924800" y="4343400"/>
              <a:ext cx="2590800" cy="304800"/>
              <a:chOff x="2256" y="2640"/>
              <a:chExt cx="1632" cy="192"/>
            </a:xfrm>
          </p:grpSpPr>
          <p:sp>
            <p:nvSpPr>
              <p:cNvPr id="151638" name="Rectangle 85">
                <a:extLst>
                  <a:ext uri="{FF2B5EF4-FFF2-40B4-BE49-F238E27FC236}">
                    <a16:creationId xmlns:a16="http://schemas.microsoft.com/office/drawing/2014/main" id="{DC12CB8A-9ED3-B153-E365-B2DDA70CE59B}"/>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a:t>
                </a:r>
              </a:p>
            </p:txBody>
          </p:sp>
          <p:sp>
            <p:nvSpPr>
              <p:cNvPr id="151639" name="Rectangle 86">
                <a:extLst>
                  <a:ext uri="{FF2B5EF4-FFF2-40B4-BE49-F238E27FC236}">
                    <a16:creationId xmlns:a16="http://schemas.microsoft.com/office/drawing/2014/main" id="{30450376-0F92-D2AF-AD50-7C28199FBB63}"/>
                  </a:ext>
                </a:extLst>
              </p:cNvPr>
              <p:cNvSpPr>
                <a:spLocks noChangeArrowheads="1"/>
              </p:cNvSpPr>
              <p:nvPr/>
            </p:nvSpPr>
            <p:spPr bwMode="auto">
              <a:xfrm>
                <a:off x="2256" y="2640"/>
                <a:ext cx="33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27</a:t>
                </a:r>
              </a:p>
            </p:txBody>
          </p:sp>
        </p:grpSp>
        <p:grpSp>
          <p:nvGrpSpPr>
            <p:cNvPr id="27" name="Group 87">
              <a:extLst>
                <a:ext uri="{FF2B5EF4-FFF2-40B4-BE49-F238E27FC236}">
                  <a16:creationId xmlns:a16="http://schemas.microsoft.com/office/drawing/2014/main" id="{A9D0DEA5-7BBB-4F63-0835-A8B170EC4F76}"/>
                </a:ext>
              </a:extLst>
            </p:cNvPr>
            <p:cNvGrpSpPr>
              <a:grpSpLocks/>
            </p:cNvGrpSpPr>
            <p:nvPr/>
          </p:nvGrpSpPr>
          <p:grpSpPr bwMode="auto">
            <a:xfrm>
              <a:off x="7924800" y="4038600"/>
              <a:ext cx="2590800" cy="304800"/>
              <a:chOff x="2256" y="2640"/>
              <a:chExt cx="1632" cy="192"/>
            </a:xfrm>
          </p:grpSpPr>
          <p:sp>
            <p:nvSpPr>
              <p:cNvPr id="151641" name="Rectangle 88">
                <a:extLst>
                  <a:ext uri="{FF2B5EF4-FFF2-40B4-BE49-F238E27FC236}">
                    <a16:creationId xmlns:a16="http://schemas.microsoft.com/office/drawing/2014/main" id="{9AC4543F-E6DD-6AD5-89F9-34F9913221BD}"/>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13</a:t>
                </a:r>
              </a:p>
            </p:txBody>
          </p:sp>
          <p:sp>
            <p:nvSpPr>
              <p:cNvPr id="151642" name="Rectangle 89">
                <a:extLst>
                  <a:ext uri="{FF2B5EF4-FFF2-40B4-BE49-F238E27FC236}">
                    <a16:creationId xmlns:a16="http://schemas.microsoft.com/office/drawing/2014/main" id="{39D749C8-6368-43F0-9B0D-529896E83E42}"/>
                  </a:ext>
                </a:extLst>
              </p:cNvPr>
              <p:cNvSpPr>
                <a:spLocks noChangeArrowheads="1"/>
              </p:cNvSpPr>
              <p:nvPr/>
            </p:nvSpPr>
            <p:spPr bwMode="auto">
              <a:xfrm>
                <a:off x="2256" y="2640"/>
                <a:ext cx="33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28</a:t>
                </a:r>
              </a:p>
            </p:txBody>
          </p:sp>
        </p:grpSp>
        <p:grpSp>
          <p:nvGrpSpPr>
            <p:cNvPr id="28" name="Group 90">
              <a:extLst>
                <a:ext uri="{FF2B5EF4-FFF2-40B4-BE49-F238E27FC236}">
                  <a16:creationId xmlns:a16="http://schemas.microsoft.com/office/drawing/2014/main" id="{AAD7B9E3-6F05-9A10-83D3-BEF2EC0B4D8D}"/>
                </a:ext>
              </a:extLst>
            </p:cNvPr>
            <p:cNvGrpSpPr>
              <a:grpSpLocks/>
            </p:cNvGrpSpPr>
            <p:nvPr/>
          </p:nvGrpSpPr>
          <p:grpSpPr bwMode="auto">
            <a:xfrm>
              <a:off x="7924800" y="3733800"/>
              <a:ext cx="2590800" cy="304800"/>
              <a:chOff x="2256" y="2640"/>
              <a:chExt cx="1632" cy="192"/>
            </a:xfrm>
          </p:grpSpPr>
          <p:sp>
            <p:nvSpPr>
              <p:cNvPr id="151644" name="Rectangle 91">
                <a:extLst>
                  <a:ext uri="{FF2B5EF4-FFF2-40B4-BE49-F238E27FC236}">
                    <a16:creationId xmlns:a16="http://schemas.microsoft.com/office/drawing/2014/main" id="{08A17CE3-72F8-B05A-E8ED-5EED038A68A9}"/>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21</a:t>
                </a:r>
              </a:p>
            </p:txBody>
          </p:sp>
          <p:sp>
            <p:nvSpPr>
              <p:cNvPr id="151645" name="Rectangle 92">
                <a:extLst>
                  <a:ext uri="{FF2B5EF4-FFF2-40B4-BE49-F238E27FC236}">
                    <a16:creationId xmlns:a16="http://schemas.microsoft.com/office/drawing/2014/main" id="{0D1801A0-E8E3-C6C4-9C88-DE05581B383C}"/>
                  </a:ext>
                </a:extLst>
              </p:cNvPr>
              <p:cNvSpPr>
                <a:spLocks noChangeArrowheads="1"/>
              </p:cNvSpPr>
              <p:nvPr/>
            </p:nvSpPr>
            <p:spPr bwMode="auto">
              <a:xfrm>
                <a:off x="2256" y="2640"/>
                <a:ext cx="33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29</a:t>
                </a:r>
              </a:p>
            </p:txBody>
          </p:sp>
        </p:grpSp>
        <p:grpSp>
          <p:nvGrpSpPr>
            <p:cNvPr id="29" name="Group 93">
              <a:extLst>
                <a:ext uri="{FF2B5EF4-FFF2-40B4-BE49-F238E27FC236}">
                  <a16:creationId xmlns:a16="http://schemas.microsoft.com/office/drawing/2014/main" id="{936F3254-F0EB-0B93-E638-65F2228262FF}"/>
                </a:ext>
              </a:extLst>
            </p:cNvPr>
            <p:cNvGrpSpPr>
              <a:grpSpLocks/>
            </p:cNvGrpSpPr>
            <p:nvPr/>
          </p:nvGrpSpPr>
          <p:grpSpPr bwMode="auto">
            <a:xfrm>
              <a:off x="7924800" y="3429000"/>
              <a:ext cx="2590800" cy="304800"/>
              <a:chOff x="2256" y="2640"/>
              <a:chExt cx="1632" cy="192"/>
            </a:xfrm>
          </p:grpSpPr>
          <p:sp>
            <p:nvSpPr>
              <p:cNvPr id="151647" name="Rectangle 94">
                <a:extLst>
                  <a:ext uri="{FF2B5EF4-FFF2-40B4-BE49-F238E27FC236}">
                    <a16:creationId xmlns:a16="http://schemas.microsoft.com/office/drawing/2014/main" id="{675BB660-55F7-E1FC-D6D9-D08957F4AFE8}"/>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51648" name="Rectangle 95">
                <a:extLst>
                  <a:ext uri="{FF2B5EF4-FFF2-40B4-BE49-F238E27FC236}">
                    <a16:creationId xmlns:a16="http://schemas.microsoft.com/office/drawing/2014/main" id="{AEFC8491-3D90-246C-CDB2-D11310F80E5D}"/>
                  </a:ext>
                </a:extLst>
              </p:cNvPr>
              <p:cNvSpPr>
                <a:spLocks noChangeArrowheads="1"/>
              </p:cNvSpPr>
              <p:nvPr/>
            </p:nvSpPr>
            <p:spPr bwMode="auto">
              <a:xfrm>
                <a:off x="2256" y="2640"/>
                <a:ext cx="33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30</a:t>
                </a:r>
              </a:p>
            </p:txBody>
          </p:sp>
        </p:grpSp>
        <p:grpSp>
          <p:nvGrpSpPr>
            <p:cNvPr id="30" name="Group 96">
              <a:extLst>
                <a:ext uri="{FF2B5EF4-FFF2-40B4-BE49-F238E27FC236}">
                  <a16:creationId xmlns:a16="http://schemas.microsoft.com/office/drawing/2014/main" id="{3CE8E3FA-6FDA-0903-E72F-24A53C7DD0F7}"/>
                </a:ext>
              </a:extLst>
            </p:cNvPr>
            <p:cNvGrpSpPr>
              <a:grpSpLocks/>
            </p:cNvGrpSpPr>
            <p:nvPr/>
          </p:nvGrpSpPr>
          <p:grpSpPr bwMode="auto">
            <a:xfrm>
              <a:off x="7924800" y="3124200"/>
              <a:ext cx="2590800" cy="304800"/>
              <a:chOff x="2256" y="2640"/>
              <a:chExt cx="1632" cy="192"/>
            </a:xfrm>
          </p:grpSpPr>
          <p:sp>
            <p:nvSpPr>
              <p:cNvPr id="151650" name="Rectangle 97">
                <a:extLst>
                  <a:ext uri="{FF2B5EF4-FFF2-40B4-BE49-F238E27FC236}">
                    <a16:creationId xmlns:a16="http://schemas.microsoft.com/office/drawing/2014/main" id="{8DB0C1A7-E03D-A890-E9D2-2206EBEBC35A}"/>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d</a:t>
                </a:r>
              </a:p>
            </p:txBody>
          </p:sp>
          <p:sp>
            <p:nvSpPr>
              <p:cNvPr id="151651" name="Rectangle 98">
                <a:extLst>
                  <a:ext uri="{FF2B5EF4-FFF2-40B4-BE49-F238E27FC236}">
                    <a16:creationId xmlns:a16="http://schemas.microsoft.com/office/drawing/2014/main" id="{BF9E37A0-88E7-8254-7EDE-A8673AF81C46}"/>
                  </a:ext>
                </a:extLst>
              </p:cNvPr>
              <p:cNvSpPr>
                <a:spLocks noChangeArrowheads="1"/>
              </p:cNvSpPr>
              <p:nvPr/>
            </p:nvSpPr>
            <p:spPr bwMode="auto">
              <a:xfrm>
                <a:off x="2256" y="2640"/>
                <a:ext cx="33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31</a:t>
                </a:r>
              </a:p>
            </p:txBody>
          </p:sp>
        </p:grpSp>
        <p:sp>
          <p:nvSpPr>
            <p:cNvPr id="2628707" name="Rectangle 99">
              <a:extLst>
                <a:ext uri="{FF2B5EF4-FFF2-40B4-BE49-F238E27FC236}">
                  <a16:creationId xmlns:a16="http://schemas.microsoft.com/office/drawing/2014/main" id="{216AABCB-C0D7-C394-7499-7234746BA47B}"/>
                </a:ext>
              </a:extLst>
            </p:cNvPr>
            <p:cNvSpPr>
              <a:spLocks noChangeArrowheads="1"/>
            </p:cNvSpPr>
            <p:nvPr/>
          </p:nvSpPr>
          <p:spPr bwMode="auto">
            <a:xfrm>
              <a:off x="6858000" y="31242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sp>
          <p:nvSpPr>
            <p:cNvPr id="2628708" name="Rectangle 100">
              <a:extLst>
                <a:ext uri="{FF2B5EF4-FFF2-40B4-BE49-F238E27FC236}">
                  <a16:creationId xmlns:a16="http://schemas.microsoft.com/office/drawing/2014/main" id="{973EEB7C-4243-251F-C00E-9B6F0150C3FF}"/>
                </a:ext>
              </a:extLst>
            </p:cNvPr>
            <p:cNvSpPr>
              <a:spLocks noChangeArrowheads="1"/>
            </p:cNvSpPr>
            <p:nvPr/>
          </p:nvSpPr>
          <p:spPr bwMode="auto">
            <a:xfrm>
              <a:off x="6934200" y="60960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2628709" name="Freeform 101">
              <a:extLst>
                <a:ext uri="{FF2B5EF4-FFF2-40B4-BE49-F238E27FC236}">
                  <a16:creationId xmlns:a16="http://schemas.microsoft.com/office/drawing/2014/main" id="{27683ED0-4528-A044-B78C-17B43BBCF3E2}"/>
                </a:ext>
              </a:extLst>
            </p:cNvPr>
            <p:cNvSpPr>
              <a:spLocks noChangeArrowheads="1"/>
            </p:cNvSpPr>
            <p:nvPr/>
          </p:nvSpPr>
          <p:spPr bwMode="auto">
            <a:xfrm>
              <a:off x="6400800" y="2743200"/>
              <a:ext cx="1676400" cy="3886200"/>
            </a:xfrm>
            <a:custGeom>
              <a:avLst/>
              <a:gdLst>
                <a:gd name="T0" fmla="*/ 1344 w 1344"/>
                <a:gd name="T1" fmla="*/ 2208 h 2352"/>
                <a:gd name="T2" fmla="*/ 1248 w 1344"/>
                <a:gd name="T3" fmla="*/ 2352 h 2352"/>
                <a:gd name="T4" fmla="*/ 672 w 1344"/>
                <a:gd name="T5" fmla="*/ 2352 h 2352"/>
                <a:gd name="T6" fmla="*/ 672 w 1344"/>
                <a:gd name="T7" fmla="*/ 0 h 2352"/>
                <a:gd name="T8" fmla="*/ 0 w 1344"/>
                <a:gd name="T9" fmla="*/ 0 h 2352"/>
              </a:gdLst>
              <a:ahLst/>
              <a:cxnLst>
                <a:cxn ang="0">
                  <a:pos x="T0" y="T1"/>
                </a:cxn>
                <a:cxn ang="0">
                  <a:pos x="T2" y="T3"/>
                </a:cxn>
                <a:cxn ang="0">
                  <a:pos x="T4" y="T5"/>
                </a:cxn>
                <a:cxn ang="0">
                  <a:pos x="T6" y="T7"/>
                </a:cxn>
                <a:cxn ang="0">
                  <a:pos x="T8" y="T9"/>
                </a:cxn>
              </a:cxnLst>
              <a:rect l="0" t="0" r="r" b="b"/>
              <a:pathLst>
                <a:path w="1344" h="2352">
                  <a:moveTo>
                    <a:pt x="1344" y="2208"/>
                  </a:moveTo>
                  <a:lnTo>
                    <a:pt x="1248" y="2352"/>
                  </a:lnTo>
                  <a:lnTo>
                    <a:pt x="672" y="2352"/>
                  </a:lnTo>
                  <a:lnTo>
                    <a:pt x="672" y="0"/>
                  </a:lnTo>
                  <a:lnTo>
                    <a:pt x="0" y="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286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8641"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 name="日期占位符 3">
            <a:extLst>
              <a:ext uri="{FF2B5EF4-FFF2-40B4-BE49-F238E27FC236}">
                <a16:creationId xmlns:a16="http://schemas.microsoft.com/office/drawing/2014/main" id="{C751942E-E5F4-7A72-1FCC-3364C02AC1A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D3244FD-1DC2-4266-897D-7314F20F76A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2578" name="灯片编号占位符 5">
            <a:extLst>
              <a:ext uri="{FF2B5EF4-FFF2-40B4-BE49-F238E27FC236}">
                <a16:creationId xmlns:a16="http://schemas.microsoft.com/office/drawing/2014/main" id="{2C35812B-7D14-BA10-B617-54053ED4846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C14D886-047B-4533-96CB-9740BE4F0342}" type="slidenum">
              <a:rPr lang="en-US" altLang="zh-CN">
                <a:latin typeface="Arial" panose="020B0604020202020204" pitchFamily="34" charset="0"/>
              </a:rPr>
              <a:pPr/>
              <a:t>92</a:t>
            </a:fld>
            <a:endParaRPr lang="en-US" altLang="zh-CN">
              <a:latin typeface="Arial" panose="020B0604020202020204" pitchFamily="34" charset="0"/>
            </a:endParaRPr>
          </a:p>
        </p:txBody>
      </p:sp>
      <p:sp>
        <p:nvSpPr>
          <p:cNvPr id="2629665" name="Rectangle 33">
            <a:extLst>
              <a:ext uri="{FF2B5EF4-FFF2-40B4-BE49-F238E27FC236}">
                <a16:creationId xmlns:a16="http://schemas.microsoft.com/office/drawing/2014/main" id="{7384AE37-D542-F641-9897-B66197E278B0}"/>
              </a:ext>
            </a:extLst>
          </p:cNvPr>
          <p:cNvSpPr>
            <a:spLocks noGrp="1" noChangeArrowheads="1"/>
          </p:cNvSpPr>
          <p:nvPr>
            <p:ph type="title" idx="4294967295"/>
          </p:nvPr>
        </p:nvSpPr>
        <p:spPr>
          <a:xfrm>
            <a:off x="272869" y="1269961"/>
            <a:ext cx="3544115" cy="2641677"/>
          </a:xfrm>
          <a:ln w="28575">
            <a:noFill/>
            <a:miter lim="800000"/>
            <a:headEnd/>
            <a:tailEnd/>
          </a:ln>
        </p:spPr>
        <p:txBody>
          <a:bodyPr vert="horz" lIns="92075" tIns="46038" rIns="92075" bIns="46038" rtlCol="0" anchor="ctr">
            <a:normAutofit/>
          </a:bodyPr>
          <a:lstStyle/>
          <a:p>
            <a:pPr>
              <a:lnSpc>
                <a:spcPct val="150000"/>
              </a:lnSpc>
              <a:buClr>
                <a:schemeClr val="accent2"/>
              </a:buClr>
              <a:buSzPct val="75000"/>
            </a:pPr>
            <a:r>
              <a:rPr lang="zh-CN" altLang="en-US" sz="2800" dirty="0">
                <a:solidFill>
                  <a:srgbClr val="00CC99"/>
                </a:solidFill>
                <a:latin typeface="Times New Roman" panose="02020603050405020304" pitchFamily="18" charset="0"/>
                <a:ea typeface="楷体_GB2312" pitchFamily="49" charset="-122"/>
                <a:sym typeface="Symbol" panose="05050102010706020507" pitchFamily="18" charset="2"/>
              </a:rPr>
              <a:t>主程序</a:t>
            </a:r>
            <a:r>
              <a:rPr lang="en-US" altLang="zh-CN" sz="2800" dirty="0">
                <a:solidFill>
                  <a:srgbClr val="00CC99"/>
                </a:solidFill>
                <a:latin typeface="Times New Roman" panose="02020603050405020304" pitchFamily="18" charset="0"/>
                <a:ea typeface="楷体_GB2312" pitchFamily="49" charset="-122"/>
                <a:sym typeface="Symbol" panose="05050102010706020507" pitchFamily="18" charset="2"/>
              </a:rPr>
              <a:t>P </a:t>
            </a:r>
            <a:r>
              <a:rPr lang="en-US" altLang="zh-CN" sz="2800" dirty="0">
                <a:latin typeface="Times New Roman" panose="02020603050405020304" pitchFamily="18" charset="0"/>
                <a:ea typeface="楷体_GB2312" pitchFamily="49" charset="-122"/>
                <a:sym typeface="Symbol" panose="05050102010706020507" pitchFamily="18" charset="2"/>
              </a:rPr>
              <a:t></a:t>
            </a:r>
            <a:r>
              <a:rPr lang="zh-CN" altLang="en-US" sz="2800" dirty="0">
                <a:solidFill>
                  <a:srgbClr val="CC6600"/>
                </a:solidFill>
                <a:latin typeface="Times New Roman" panose="02020603050405020304" pitchFamily="18" charset="0"/>
                <a:ea typeface="楷体_GB2312" pitchFamily="49" charset="-122"/>
                <a:sym typeface="Symbol" panose="05050102010706020507" pitchFamily="18" charset="2"/>
              </a:rPr>
              <a:t>过程</a:t>
            </a:r>
            <a:r>
              <a:rPr lang="zh-CN" altLang="en-US" sz="2800" dirty="0">
                <a:solidFill>
                  <a:srgbClr val="CC6600"/>
                </a:solidFill>
                <a:latin typeface="Times New Roman" panose="02020603050405020304" pitchFamily="18" charset="0"/>
                <a:ea typeface="楷体_GB2312" pitchFamily="49" charset="-122"/>
              </a:rPr>
              <a:t> </a:t>
            </a:r>
            <a:r>
              <a:rPr lang="en-US" altLang="zh-CN" sz="2800" dirty="0">
                <a:solidFill>
                  <a:srgbClr val="CC6600"/>
                </a:solidFill>
                <a:latin typeface="Times New Roman" panose="02020603050405020304" pitchFamily="18" charset="0"/>
                <a:ea typeface="楷体_GB2312" pitchFamily="49" charset="-122"/>
              </a:rPr>
              <a:t>S</a:t>
            </a:r>
            <a:r>
              <a:rPr lang="en-US" altLang="zh-CN" sz="2800" dirty="0">
                <a:latin typeface="Times New Roman" panose="02020603050405020304" pitchFamily="18" charset="0"/>
                <a:ea typeface="楷体_GB2312" pitchFamily="49" charset="-122"/>
                <a:sym typeface="Symbol" panose="05050102010706020507" pitchFamily="18" charset="2"/>
              </a:rPr>
              <a:t> </a:t>
            </a:r>
            <a:r>
              <a:rPr lang="en-US" altLang="zh-CN" sz="2800" dirty="0">
                <a:latin typeface="Times New Roman" panose="02020603050405020304" pitchFamily="18" charset="0"/>
                <a:ea typeface="楷体_GB2312" pitchFamily="49" charset="-122"/>
              </a:rPr>
              <a:t> </a:t>
            </a:r>
            <a:r>
              <a:rPr lang="zh-CN" altLang="en-US" sz="2800" dirty="0">
                <a:solidFill>
                  <a:srgbClr val="6600CC"/>
                </a:solidFill>
                <a:latin typeface="Times New Roman" panose="02020603050405020304" pitchFamily="18" charset="0"/>
                <a:ea typeface="楷体_GB2312" pitchFamily="49" charset="-122"/>
                <a:sym typeface="Symbol" panose="05050102010706020507" pitchFamily="18" charset="2"/>
              </a:rPr>
              <a:t>过程</a:t>
            </a:r>
            <a:r>
              <a:rPr lang="zh-CN" altLang="en-US" sz="2800" dirty="0">
                <a:solidFill>
                  <a:srgbClr val="6600CC"/>
                </a:solidFill>
                <a:latin typeface="Times New Roman" panose="02020603050405020304" pitchFamily="18" charset="0"/>
                <a:ea typeface="楷体_GB2312" pitchFamily="49" charset="-122"/>
              </a:rPr>
              <a:t> </a:t>
            </a:r>
            <a:r>
              <a:rPr lang="en-US" altLang="zh-CN" sz="2800" dirty="0">
                <a:solidFill>
                  <a:srgbClr val="6600CC"/>
                </a:solidFill>
                <a:latin typeface="Times New Roman" panose="02020603050405020304" pitchFamily="18" charset="0"/>
                <a:ea typeface="楷体_GB2312" pitchFamily="49" charset="-122"/>
              </a:rPr>
              <a:t>Q</a:t>
            </a:r>
            <a:r>
              <a:rPr lang="en-US" altLang="zh-CN" sz="2800" dirty="0">
                <a:latin typeface="Times New Roman" panose="02020603050405020304" pitchFamily="18" charset="0"/>
                <a:ea typeface="楷体_GB2312" pitchFamily="49" charset="-122"/>
                <a:sym typeface="Symbol" panose="05050102010706020507" pitchFamily="18" charset="2"/>
              </a:rPr>
              <a:t> </a:t>
            </a:r>
            <a:r>
              <a:rPr lang="en-US" altLang="zh-CN" sz="2800" dirty="0">
                <a:latin typeface="Times New Roman" panose="02020603050405020304" pitchFamily="18" charset="0"/>
                <a:ea typeface="楷体_GB2312" pitchFamily="49" charset="-122"/>
              </a:rPr>
              <a:t> </a:t>
            </a:r>
            <a:r>
              <a:rPr lang="zh-CN" altLang="en-US" sz="2800" dirty="0">
                <a:solidFill>
                  <a:schemeClr val="accent2"/>
                </a:solidFill>
                <a:latin typeface="Times New Roman" panose="02020603050405020304" pitchFamily="18" charset="0"/>
                <a:ea typeface="楷体_GB2312" pitchFamily="49" charset="-122"/>
                <a:sym typeface="Symbol" panose="05050102010706020507" pitchFamily="18" charset="2"/>
              </a:rPr>
              <a:t>过程</a:t>
            </a:r>
            <a:r>
              <a:rPr lang="zh-CN" altLang="en-US" sz="2800" dirty="0">
                <a:solidFill>
                  <a:schemeClr val="accent2"/>
                </a:solidFill>
                <a:latin typeface="Times New Roman" panose="02020603050405020304" pitchFamily="18" charset="0"/>
                <a:ea typeface="楷体_GB2312" pitchFamily="49" charset="-122"/>
              </a:rPr>
              <a:t> </a:t>
            </a:r>
            <a:r>
              <a:rPr lang="en-US" altLang="zh-CN" sz="2800" dirty="0">
                <a:solidFill>
                  <a:schemeClr val="accent2"/>
                </a:solidFill>
                <a:latin typeface="Times New Roman" panose="02020603050405020304" pitchFamily="18" charset="0"/>
                <a:ea typeface="楷体_GB2312" pitchFamily="49" charset="-122"/>
              </a:rPr>
              <a:t>R</a:t>
            </a:r>
            <a:r>
              <a:rPr lang="en-US" altLang="zh-CN" sz="2800" dirty="0">
                <a:latin typeface="Times New Roman" panose="02020603050405020304" pitchFamily="18" charset="0"/>
                <a:ea typeface="楷体_GB2312" pitchFamily="49" charset="-122"/>
                <a:sym typeface="Symbol" panose="05050102010706020507" pitchFamily="18" charset="2"/>
              </a:rPr>
              <a:t> </a:t>
            </a:r>
            <a:r>
              <a:rPr lang="en-US" altLang="zh-CN" sz="2800" dirty="0">
                <a:latin typeface="Times New Roman" panose="02020603050405020304" pitchFamily="18" charset="0"/>
                <a:ea typeface="楷体_GB2312" pitchFamily="49" charset="-122"/>
              </a:rPr>
              <a:t> </a:t>
            </a:r>
            <a:r>
              <a:rPr lang="zh-CN" altLang="en-US" sz="2800" dirty="0">
                <a:solidFill>
                  <a:srgbClr val="009999"/>
                </a:solidFill>
                <a:latin typeface="Times New Roman" panose="02020603050405020304" pitchFamily="18" charset="0"/>
                <a:ea typeface="楷体_GB2312" pitchFamily="49" charset="-122"/>
                <a:sym typeface="Symbol" panose="05050102010706020507" pitchFamily="18" charset="2"/>
              </a:rPr>
              <a:t>过程</a:t>
            </a:r>
            <a:r>
              <a:rPr lang="zh-CN" altLang="en-US" sz="2800" dirty="0">
                <a:solidFill>
                  <a:srgbClr val="009999"/>
                </a:solidFill>
                <a:latin typeface="Times New Roman" panose="02020603050405020304" pitchFamily="18" charset="0"/>
                <a:ea typeface="楷体_GB2312" pitchFamily="49" charset="-122"/>
              </a:rPr>
              <a:t> </a:t>
            </a:r>
            <a:r>
              <a:rPr lang="en-US" altLang="zh-CN" sz="2800" dirty="0">
                <a:solidFill>
                  <a:srgbClr val="009999"/>
                </a:solidFill>
                <a:latin typeface="Times New Roman" panose="02020603050405020304" pitchFamily="18" charset="0"/>
                <a:ea typeface="楷体_GB2312" pitchFamily="49" charset="-122"/>
              </a:rPr>
              <a:t>R</a:t>
            </a:r>
          </a:p>
        </p:txBody>
      </p:sp>
      <p:grpSp>
        <p:nvGrpSpPr>
          <p:cNvPr id="3" name="组合 2">
            <a:extLst>
              <a:ext uri="{FF2B5EF4-FFF2-40B4-BE49-F238E27FC236}">
                <a16:creationId xmlns:a16="http://schemas.microsoft.com/office/drawing/2014/main" id="{A66AEA63-33E7-CFC3-B3C5-E40D050B927F}"/>
              </a:ext>
            </a:extLst>
          </p:cNvPr>
          <p:cNvGrpSpPr/>
          <p:nvPr/>
        </p:nvGrpSpPr>
        <p:grpSpPr>
          <a:xfrm>
            <a:off x="2783520" y="361104"/>
            <a:ext cx="3962400" cy="6400800"/>
            <a:chOff x="2438400" y="381000"/>
            <a:chExt cx="3962400" cy="6400800"/>
          </a:xfrm>
        </p:grpSpPr>
        <p:grpSp>
          <p:nvGrpSpPr>
            <p:cNvPr id="152579" name="Group 2">
              <a:extLst>
                <a:ext uri="{FF2B5EF4-FFF2-40B4-BE49-F238E27FC236}">
                  <a16:creationId xmlns:a16="http://schemas.microsoft.com/office/drawing/2014/main" id="{A643B0CA-193F-8974-C90D-CB5CB2C9F31C}"/>
                </a:ext>
              </a:extLst>
            </p:cNvPr>
            <p:cNvGrpSpPr>
              <a:grpSpLocks/>
            </p:cNvGrpSpPr>
            <p:nvPr/>
          </p:nvGrpSpPr>
          <p:grpSpPr bwMode="auto">
            <a:xfrm>
              <a:off x="3810000" y="6477000"/>
              <a:ext cx="2590800" cy="304800"/>
              <a:chOff x="2256" y="2640"/>
              <a:chExt cx="1632" cy="192"/>
            </a:xfrm>
          </p:grpSpPr>
          <p:sp>
            <p:nvSpPr>
              <p:cNvPr id="152580" name="Rectangle 3">
                <a:extLst>
                  <a:ext uri="{FF2B5EF4-FFF2-40B4-BE49-F238E27FC236}">
                    <a16:creationId xmlns:a16="http://schemas.microsoft.com/office/drawing/2014/main" id="{6E740E79-C930-6A0D-E4D2-26090B967727}"/>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52581" name="Rectangle 4">
                <a:extLst>
                  <a:ext uri="{FF2B5EF4-FFF2-40B4-BE49-F238E27FC236}">
                    <a16:creationId xmlns:a16="http://schemas.microsoft.com/office/drawing/2014/main" id="{4C0D3905-66E1-955C-110A-9D2CE20E71D4}"/>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grpSp>
        <p:sp>
          <p:nvSpPr>
            <p:cNvPr id="152582" name="Rectangle 5">
              <a:extLst>
                <a:ext uri="{FF2B5EF4-FFF2-40B4-BE49-F238E27FC236}">
                  <a16:creationId xmlns:a16="http://schemas.microsoft.com/office/drawing/2014/main" id="{BB6B1588-0B3C-DA4D-DD07-2CE14AD2B1EA}"/>
                </a:ext>
              </a:extLst>
            </p:cNvPr>
            <p:cNvSpPr>
              <a:spLocks noChangeArrowheads="1"/>
            </p:cNvSpPr>
            <p:nvPr/>
          </p:nvSpPr>
          <p:spPr bwMode="auto">
            <a:xfrm>
              <a:off x="4343400" y="6172200"/>
              <a:ext cx="2057400" cy="304800"/>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52583" name="Rectangle 6">
              <a:extLst>
                <a:ext uri="{FF2B5EF4-FFF2-40B4-BE49-F238E27FC236}">
                  <a16:creationId xmlns:a16="http://schemas.microsoft.com/office/drawing/2014/main" id="{780DAFCE-F289-EA17-8180-EB061FA42392}"/>
                </a:ext>
              </a:extLst>
            </p:cNvPr>
            <p:cNvSpPr>
              <a:spLocks noChangeArrowheads="1"/>
            </p:cNvSpPr>
            <p:nvPr/>
          </p:nvSpPr>
          <p:spPr bwMode="auto">
            <a:xfrm>
              <a:off x="3810000" y="6172200"/>
              <a:ext cx="533400" cy="304800"/>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a:t>
              </a:r>
            </a:p>
          </p:txBody>
        </p:sp>
        <p:grpSp>
          <p:nvGrpSpPr>
            <p:cNvPr id="152584" name="Group 7">
              <a:extLst>
                <a:ext uri="{FF2B5EF4-FFF2-40B4-BE49-F238E27FC236}">
                  <a16:creationId xmlns:a16="http://schemas.microsoft.com/office/drawing/2014/main" id="{C996D403-1AD7-9433-3342-70391312351E}"/>
                </a:ext>
              </a:extLst>
            </p:cNvPr>
            <p:cNvGrpSpPr>
              <a:grpSpLocks/>
            </p:cNvGrpSpPr>
            <p:nvPr/>
          </p:nvGrpSpPr>
          <p:grpSpPr bwMode="auto">
            <a:xfrm>
              <a:off x="3810000" y="5867400"/>
              <a:ext cx="2590800" cy="304800"/>
              <a:chOff x="2256" y="2640"/>
              <a:chExt cx="1632" cy="192"/>
            </a:xfrm>
          </p:grpSpPr>
          <p:sp>
            <p:nvSpPr>
              <p:cNvPr id="152585" name="Rectangle 8">
                <a:extLst>
                  <a:ext uri="{FF2B5EF4-FFF2-40B4-BE49-F238E27FC236}">
                    <a16:creationId xmlns:a16="http://schemas.microsoft.com/office/drawing/2014/main" id="{5E64C9E3-DB5A-5F13-317A-ACB2C61B978E}"/>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0(display)</a:t>
                </a:r>
              </a:p>
            </p:txBody>
          </p:sp>
          <p:sp>
            <p:nvSpPr>
              <p:cNvPr id="152586" name="Rectangle 9">
                <a:extLst>
                  <a:ext uri="{FF2B5EF4-FFF2-40B4-BE49-F238E27FC236}">
                    <a16:creationId xmlns:a16="http://schemas.microsoft.com/office/drawing/2014/main" id="{5A66B56C-2618-3A3C-7D07-A8D0B917CA90}"/>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a:t>
                </a:r>
              </a:p>
            </p:txBody>
          </p:sp>
        </p:grpSp>
        <p:grpSp>
          <p:nvGrpSpPr>
            <p:cNvPr id="152587" name="Group 10">
              <a:extLst>
                <a:ext uri="{FF2B5EF4-FFF2-40B4-BE49-F238E27FC236}">
                  <a16:creationId xmlns:a16="http://schemas.microsoft.com/office/drawing/2014/main" id="{87123E55-DDE6-4E4F-E686-AA31663163D3}"/>
                </a:ext>
              </a:extLst>
            </p:cNvPr>
            <p:cNvGrpSpPr>
              <a:grpSpLocks/>
            </p:cNvGrpSpPr>
            <p:nvPr/>
          </p:nvGrpSpPr>
          <p:grpSpPr bwMode="auto">
            <a:xfrm>
              <a:off x="3810000" y="5562600"/>
              <a:ext cx="2590800" cy="304800"/>
              <a:chOff x="2256" y="2640"/>
              <a:chExt cx="1632" cy="192"/>
            </a:xfrm>
          </p:grpSpPr>
          <p:sp>
            <p:nvSpPr>
              <p:cNvPr id="152588" name="Rectangle 11">
                <a:extLst>
                  <a:ext uri="{FF2B5EF4-FFF2-40B4-BE49-F238E27FC236}">
                    <a16:creationId xmlns:a16="http://schemas.microsoft.com/office/drawing/2014/main" id="{24DE22D4-0DB3-7BF7-BA26-7992BD1936CD}"/>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a</a:t>
                </a:r>
              </a:p>
            </p:txBody>
          </p:sp>
          <p:sp>
            <p:nvSpPr>
              <p:cNvPr id="152589" name="Rectangle 12">
                <a:extLst>
                  <a:ext uri="{FF2B5EF4-FFF2-40B4-BE49-F238E27FC236}">
                    <a16:creationId xmlns:a16="http://schemas.microsoft.com/office/drawing/2014/main" id="{F3DAEF83-BF0B-591B-CF8D-5A0CAE09E4FF}"/>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a:t>
                </a:r>
              </a:p>
            </p:txBody>
          </p:sp>
        </p:grpSp>
        <p:grpSp>
          <p:nvGrpSpPr>
            <p:cNvPr id="152590" name="Group 13">
              <a:extLst>
                <a:ext uri="{FF2B5EF4-FFF2-40B4-BE49-F238E27FC236}">
                  <a16:creationId xmlns:a16="http://schemas.microsoft.com/office/drawing/2014/main" id="{EDA253E6-F975-D649-3145-762484164DF9}"/>
                </a:ext>
              </a:extLst>
            </p:cNvPr>
            <p:cNvGrpSpPr>
              <a:grpSpLocks/>
            </p:cNvGrpSpPr>
            <p:nvPr/>
          </p:nvGrpSpPr>
          <p:grpSpPr bwMode="auto">
            <a:xfrm>
              <a:off x="3810000" y="5257800"/>
              <a:ext cx="2590800" cy="304800"/>
              <a:chOff x="2256" y="2640"/>
              <a:chExt cx="1632" cy="192"/>
            </a:xfrm>
          </p:grpSpPr>
          <p:sp>
            <p:nvSpPr>
              <p:cNvPr id="152591" name="Rectangle 14">
                <a:extLst>
                  <a:ext uri="{FF2B5EF4-FFF2-40B4-BE49-F238E27FC236}">
                    <a16:creationId xmlns:a16="http://schemas.microsoft.com/office/drawing/2014/main" id="{83B2D6D9-3F2A-8304-172B-6B5726C52E39}"/>
                  </a:ext>
                </a:extLst>
              </p:cNvPr>
              <p:cNvSpPr>
                <a:spLocks noChangeArrowheads="1"/>
              </p:cNvSpPr>
              <p:nvPr/>
            </p:nvSpPr>
            <p:spPr bwMode="auto">
              <a:xfrm>
                <a:off x="2592" y="2640"/>
                <a:ext cx="1296" cy="192"/>
              </a:xfrm>
              <a:prstGeom prst="rect">
                <a:avLst/>
              </a:prstGeom>
              <a:solidFill>
                <a:srgbClr val="CCFF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x</a:t>
                </a:r>
              </a:p>
            </p:txBody>
          </p:sp>
          <p:sp>
            <p:nvSpPr>
              <p:cNvPr id="152592" name="Rectangle 15">
                <a:extLst>
                  <a:ext uri="{FF2B5EF4-FFF2-40B4-BE49-F238E27FC236}">
                    <a16:creationId xmlns:a16="http://schemas.microsoft.com/office/drawing/2014/main" id="{4CA4C92D-C116-4661-9F7F-CE8BCB1AD7BB}"/>
                  </a:ext>
                </a:extLst>
              </p:cNvPr>
              <p:cNvSpPr>
                <a:spLocks noChangeArrowheads="1"/>
              </p:cNvSpPr>
              <p:nvPr/>
            </p:nvSpPr>
            <p:spPr bwMode="auto">
              <a:xfrm>
                <a:off x="2256" y="2640"/>
                <a:ext cx="336" cy="192"/>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4</a:t>
                </a:r>
              </a:p>
            </p:txBody>
          </p:sp>
        </p:grpSp>
        <p:grpSp>
          <p:nvGrpSpPr>
            <p:cNvPr id="152593" name="Group 16">
              <a:extLst>
                <a:ext uri="{FF2B5EF4-FFF2-40B4-BE49-F238E27FC236}">
                  <a16:creationId xmlns:a16="http://schemas.microsoft.com/office/drawing/2014/main" id="{DF605B37-8AE0-B669-BB9C-2D91AF9CB62D}"/>
                </a:ext>
              </a:extLst>
            </p:cNvPr>
            <p:cNvGrpSpPr>
              <a:grpSpLocks/>
            </p:cNvGrpSpPr>
            <p:nvPr/>
          </p:nvGrpSpPr>
          <p:grpSpPr bwMode="auto">
            <a:xfrm>
              <a:off x="3810000" y="4953000"/>
              <a:ext cx="2590800" cy="304800"/>
              <a:chOff x="2256" y="2640"/>
              <a:chExt cx="1632" cy="192"/>
            </a:xfrm>
          </p:grpSpPr>
          <p:sp>
            <p:nvSpPr>
              <p:cNvPr id="152594" name="Rectangle 17">
                <a:extLst>
                  <a:ext uri="{FF2B5EF4-FFF2-40B4-BE49-F238E27FC236}">
                    <a16:creationId xmlns:a16="http://schemas.microsoft.com/office/drawing/2014/main" id="{F5213782-A730-FB42-DD40-E3A694F0E86F}"/>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p>
            </p:txBody>
          </p:sp>
          <p:sp>
            <p:nvSpPr>
              <p:cNvPr id="152595" name="Rectangle 18">
                <a:extLst>
                  <a:ext uri="{FF2B5EF4-FFF2-40B4-BE49-F238E27FC236}">
                    <a16:creationId xmlns:a16="http://schemas.microsoft.com/office/drawing/2014/main" id="{E5A42F18-B4C2-73B2-582C-681111A76B80}"/>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grpSp>
        <p:sp>
          <p:nvSpPr>
            <p:cNvPr id="152596" name="Rectangle 19">
              <a:extLst>
                <a:ext uri="{FF2B5EF4-FFF2-40B4-BE49-F238E27FC236}">
                  <a16:creationId xmlns:a16="http://schemas.microsoft.com/office/drawing/2014/main" id="{E444CDFA-857D-F75E-0D3B-DA7F3BAD7FC7}"/>
                </a:ext>
              </a:extLst>
            </p:cNvPr>
            <p:cNvSpPr>
              <a:spLocks noChangeArrowheads="1"/>
            </p:cNvSpPr>
            <p:nvPr/>
          </p:nvSpPr>
          <p:spPr bwMode="auto">
            <a:xfrm>
              <a:off x="4343400" y="4648200"/>
              <a:ext cx="2057400" cy="304800"/>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52597" name="Rectangle 20">
              <a:extLst>
                <a:ext uri="{FF2B5EF4-FFF2-40B4-BE49-F238E27FC236}">
                  <a16:creationId xmlns:a16="http://schemas.microsoft.com/office/drawing/2014/main" id="{62025CFF-0523-208B-6497-6A57B6384CE6}"/>
                </a:ext>
              </a:extLst>
            </p:cNvPr>
            <p:cNvSpPr>
              <a:spLocks noChangeArrowheads="1"/>
            </p:cNvSpPr>
            <p:nvPr/>
          </p:nvSpPr>
          <p:spPr bwMode="auto">
            <a:xfrm>
              <a:off x="3810000" y="4648200"/>
              <a:ext cx="533400" cy="304800"/>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6</a:t>
              </a:r>
            </a:p>
          </p:txBody>
        </p:sp>
        <p:grpSp>
          <p:nvGrpSpPr>
            <p:cNvPr id="152598" name="Group 21">
              <a:extLst>
                <a:ext uri="{FF2B5EF4-FFF2-40B4-BE49-F238E27FC236}">
                  <a16:creationId xmlns:a16="http://schemas.microsoft.com/office/drawing/2014/main" id="{360751CE-7CAC-667C-C869-F59636A41651}"/>
                </a:ext>
              </a:extLst>
            </p:cNvPr>
            <p:cNvGrpSpPr>
              <a:grpSpLocks/>
            </p:cNvGrpSpPr>
            <p:nvPr/>
          </p:nvGrpSpPr>
          <p:grpSpPr bwMode="auto">
            <a:xfrm>
              <a:off x="3810000" y="4343400"/>
              <a:ext cx="2590800" cy="304800"/>
              <a:chOff x="2256" y="2640"/>
              <a:chExt cx="1632" cy="192"/>
            </a:xfrm>
          </p:grpSpPr>
          <p:sp>
            <p:nvSpPr>
              <p:cNvPr id="152599" name="Rectangle 22">
                <a:extLst>
                  <a:ext uri="{FF2B5EF4-FFF2-40B4-BE49-F238E27FC236}">
                    <a16:creationId xmlns:a16="http://schemas.microsoft.com/office/drawing/2014/main" id="{D9593D3C-7DBB-B6A7-21F0-0E87A28F9C76}"/>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solidFill>
                      <a:srgbClr val="0000FF"/>
                    </a:solidFill>
                    <a:latin typeface="Times New Roman" panose="02020603050405020304" pitchFamily="18" charset="0"/>
                    <a:ea typeface="楷体_GB2312" pitchFamily="49" charset="-122"/>
                  </a:rPr>
                  <a:t>2(</a:t>
                </a:r>
                <a:r>
                  <a:rPr lang="zh-CN" altLang="en-US" sz="2000" b="1">
                    <a:solidFill>
                      <a:srgbClr val="0000FF"/>
                    </a:solidFill>
                    <a:latin typeface="Times New Roman" panose="02020603050405020304" pitchFamily="18" charset="0"/>
                    <a:ea typeface="楷体_GB2312" pitchFamily="49" charset="-122"/>
                  </a:rPr>
                  <a:t>全局</a:t>
                </a:r>
                <a:r>
                  <a:rPr lang="en-US" altLang="zh-CN" sz="2000" b="1">
                    <a:solidFill>
                      <a:srgbClr val="0000FF"/>
                    </a:solidFill>
                    <a:latin typeface="Times New Roman" panose="02020603050405020304" pitchFamily="18" charset="0"/>
                    <a:ea typeface="楷体_GB2312" pitchFamily="49" charset="-122"/>
                  </a:rPr>
                  <a:t>display)</a:t>
                </a:r>
              </a:p>
            </p:txBody>
          </p:sp>
          <p:sp>
            <p:nvSpPr>
              <p:cNvPr id="152600" name="Rectangle 23">
                <a:extLst>
                  <a:ext uri="{FF2B5EF4-FFF2-40B4-BE49-F238E27FC236}">
                    <a16:creationId xmlns:a16="http://schemas.microsoft.com/office/drawing/2014/main" id="{9CA59570-75B0-F4A4-6373-1621DE39FFF8}"/>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7</a:t>
                </a:r>
              </a:p>
            </p:txBody>
          </p:sp>
        </p:grpSp>
        <p:grpSp>
          <p:nvGrpSpPr>
            <p:cNvPr id="152601" name="Group 24">
              <a:extLst>
                <a:ext uri="{FF2B5EF4-FFF2-40B4-BE49-F238E27FC236}">
                  <a16:creationId xmlns:a16="http://schemas.microsoft.com/office/drawing/2014/main" id="{C6D6CF26-1D11-F3D5-F2A8-CAD2D0ADA700}"/>
                </a:ext>
              </a:extLst>
            </p:cNvPr>
            <p:cNvGrpSpPr>
              <a:grpSpLocks/>
            </p:cNvGrpSpPr>
            <p:nvPr/>
          </p:nvGrpSpPr>
          <p:grpSpPr bwMode="auto">
            <a:xfrm>
              <a:off x="3810000" y="4038600"/>
              <a:ext cx="2590800" cy="304800"/>
              <a:chOff x="2256" y="2640"/>
              <a:chExt cx="1632" cy="192"/>
            </a:xfrm>
          </p:grpSpPr>
          <p:sp>
            <p:nvSpPr>
              <p:cNvPr id="152602" name="Rectangle 25">
                <a:extLst>
                  <a:ext uri="{FF2B5EF4-FFF2-40B4-BE49-F238E27FC236}">
                    <a16:creationId xmlns:a16="http://schemas.microsoft.com/office/drawing/2014/main" id="{C0930FB0-6D0E-EAD8-8CAC-8B0FF86BF816}"/>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52603" name="Rectangle 26">
                <a:extLst>
                  <a:ext uri="{FF2B5EF4-FFF2-40B4-BE49-F238E27FC236}">
                    <a16:creationId xmlns:a16="http://schemas.microsoft.com/office/drawing/2014/main" id="{334E35F2-0A7F-8343-F556-4C03FEB823E3}"/>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8</a:t>
                </a:r>
              </a:p>
            </p:txBody>
          </p:sp>
        </p:grpSp>
        <p:grpSp>
          <p:nvGrpSpPr>
            <p:cNvPr id="152604" name="Group 27">
              <a:extLst>
                <a:ext uri="{FF2B5EF4-FFF2-40B4-BE49-F238E27FC236}">
                  <a16:creationId xmlns:a16="http://schemas.microsoft.com/office/drawing/2014/main" id="{E474BD7B-7AEA-CA1B-A532-3F552149EE4C}"/>
                </a:ext>
              </a:extLst>
            </p:cNvPr>
            <p:cNvGrpSpPr>
              <a:grpSpLocks/>
            </p:cNvGrpSpPr>
            <p:nvPr/>
          </p:nvGrpSpPr>
          <p:grpSpPr bwMode="auto">
            <a:xfrm>
              <a:off x="3810000" y="3733800"/>
              <a:ext cx="2590800" cy="304800"/>
              <a:chOff x="2256" y="2640"/>
              <a:chExt cx="1632" cy="192"/>
            </a:xfrm>
          </p:grpSpPr>
          <p:sp>
            <p:nvSpPr>
              <p:cNvPr id="152605" name="Rectangle 28">
                <a:extLst>
                  <a:ext uri="{FF2B5EF4-FFF2-40B4-BE49-F238E27FC236}">
                    <a16:creationId xmlns:a16="http://schemas.microsoft.com/office/drawing/2014/main" id="{4FA9E8A0-02C5-F945-F5F2-E43F29551943}"/>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a:t>
                </a:r>
              </a:p>
            </p:txBody>
          </p:sp>
          <p:sp>
            <p:nvSpPr>
              <p:cNvPr id="152606" name="Rectangle 29">
                <a:extLst>
                  <a:ext uri="{FF2B5EF4-FFF2-40B4-BE49-F238E27FC236}">
                    <a16:creationId xmlns:a16="http://schemas.microsoft.com/office/drawing/2014/main" id="{F28B8437-70B7-3573-B5A1-61768F883B5F}"/>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9</a:t>
                </a:r>
              </a:p>
            </p:txBody>
          </p:sp>
        </p:grpSp>
        <p:grpSp>
          <p:nvGrpSpPr>
            <p:cNvPr id="152607" name="Group 30">
              <a:extLst>
                <a:ext uri="{FF2B5EF4-FFF2-40B4-BE49-F238E27FC236}">
                  <a16:creationId xmlns:a16="http://schemas.microsoft.com/office/drawing/2014/main" id="{9C3B6C55-735C-06DE-E20E-77347E8EE281}"/>
                </a:ext>
              </a:extLst>
            </p:cNvPr>
            <p:cNvGrpSpPr>
              <a:grpSpLocks/>
            </p:cNvGrpSpPr>
            <p:nvPr/>
          </p:nvGrpSpPr>
          <p:grpSpPr bwMode="auto">
            <a:xfrm>
              <a:off x="3810000" y="3429000"/>
              <a:ext cx="2590800" cy="304800"/>
              <a:chOff x="2256" y="2640"/>
              <a:chExt cx="1632" cy="192"/>
            </a:xfrm>
          </p:grpSpPr>
          <p:sp>
            <p:nvSpPr>
              <p:cNvPr id="152608" name="Rectangle 31">
                <a:extLst>
                  <a:ext uri="{FF2B5EF4-FFF2-40B4-BE49-F238E27FC236}">
                    <a16:creationId xmlns:a16="http://schemas.microsoft.com/office/drawing/2014/main" id="{2A20235E-059D-1291-26E3-63BDDA04D3E0}"/>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5</a:t>
                </a:r>
              </a:p>
            </p:txBody>
          </p:sp>
          <p:sp>
            <p:nvSpPr>
              <p:cNvPr id="152609" name="Rectangle 32">
                <a:extLst>
                  <a:ext uri="{FF2B5EF4-FFF2-40B4-BE49-F238E27FC236}">
                    <a16:creationId xmlns:a16="http://schemas.microsoft.com/office/drawing/2014/main" id="{6F63580F-06D3-302D-1BDF-C43721BC554A}"/>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10</a:t>
                </a:r>
              </a:p>
            </p:txBody>
          </p:sp>
        </p:grpSp>
        <p:grpSp>
          <p:nvGrpSpPr>
            <p:cNvPr id="152611" name="Group 34">
              <a:extLst>
                <a:ext uri="{FF2B5EF4-FFF2-40B4-BE49-F238E27FC236}">
                  <a16:creationId xmlns:a16="http://schemas.microsoft.com/office/drawing/2014/main" id="{AF453BB0-7361-EDEB-3A05-8A1EA35DDD80}"/>
                </a:ext>
              </a:extLst>
            </p:cNvPr>
            <p:cNvGrpSpPr>
              <a:grpSpLocks/>
            </p:cNvGrpSpPr>
            <p:nvPr/>
          </p:nvGrpSpPr>
          <p:grpSpPr bwMode="auto">
            <a:xfrm>
              <a:off x="3810000" y="3124200"/>
              <a:ext cx="2590800" cy="304800"/>
              <a:chOff x="2256" y="2640"/>
              <a:chExt cx="1632" cy="192"/>
            </a:xfrm>
          </p:grpSpPr>
          <p:sp>
            <p:nvSpPr>
              <p:cNvPr id="152612" name="Rectangle 35">
                <a:extLst>
                  <a:ext uri="{FF2B5EF4-FFF2-40B4-BE49-F238E27FC236}">
                    <a16:creationId xmlns:a16="http://schemas.microsoft.com/office/drawing/2014/main" id="{BB87CCA6-4356-40AE-BA2D-D5BFBDD5B23F}"/>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52613" name="Rectangle 36">
                <a:extLst>
                  <a:ext uri="{FF2B5EF4-FFF2-40B4-BE49-F238E27FC236}">
                    <a16:creationId xmlns:a16="http://schemas.microsoft.com/office/drawing/2014/main" id="{B315E1EC-4258-BCF2-956E-A5639973AF01}"/>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11</a:t>
                </a:r>
              </a:p>
            </p:txBody>
          </p:sp>
        </p:grpSp>
        <p:grpSp>
          <p:nvGrpSpPr>
            <p:cNvPr id="152614" name="Group 37">
              <a:extLst>
                <a:ext uri="{FF2B5EF4-FFF2-40B4-BE49-F238E27FC236}">
                  <a16:creationId xmlns:a16="http://schemas.microsoft.com/office/drawing/2014/main" id="{794F730F-71CF-D140-BD95-BF6558C8676E}"/>
                </a:ext>
              </a:extLst>
            </p:cNvPr>
            <p:cNvGrpSpPr>
              <a:grpSpLocks/>
            </p:cNvGrpSpPr>
            <p:nvPr/>
          </p:nvGrpSpPr>
          <p:grpSpPr bwMode="auto">
            <a:xfrm>
              <a:off x="3810000" y="2819400"/>
              <a:ext cx="2590800" cy="304800"/>
              <a:chOff x="2256" y="2640"/>
              <a:chExt cx="1632" cy="192"/>
            </a:xfrm>
          </p:grpSpPr>
          <p:sp>
            <p:nvSpPr>
              <p:cNvPr id="152615" name="Rectangle 38">
                <a:extLst>
                  <a:ext uri="{FF2B5EF4-FFF2-40B4-BE49-F238E27FC236}">
                    <a16:creationId xmlns:a16="http://schemas.microsoft.com/office/drawing/2014/main" id="{190FB0E6-AB75-4AF9-7FBA-F04F36CAF116}"/>
                  </a:ext>
                </a:extLst>
              </p:cNvPr>
              <p:cNvSpPr>
                <a:spLocks noChangeArrowheads="1"/>
              </p:cNvSpPr>
              <p:nvPr/>
            </p:nvSpPr>
            <p:spPr bwMode="auto">
              <a:xfrm>
                <a:off x="2592" y="2640"/>
                <a:ext cx="1296" cy="192"/>
              </a:xfrm>
              <a:prstGeom prst="rect">
                <a:avLst/>
              </a:prstGeom>
              <a:solidFill>
                <a:srgbClr val="FFCC99"/>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52616" name="Rectangle 39">
                <a:extLst>
                  <a:ext uri="{FF2B5EF4-FFF2-40B4-BE49-F238E27FC236}">
                    <a16:creationId xmlns:a16="http://schemas.microsoft.com/office/drawing/2014/main" id="{22A657A4-1745-0228-596E-4B84FD8CDFE5}"/>
                  </a:ext>
                </a:extLst>
              </p:cNvPr>
              <p:cNvSpPr>
                <a:spLocks noChangeArrowheads="1"/>
              </p:cNvSpPr>
              <p:nvPr/>
            </p:nvSpPr>
            <p:spPr bwMode="auto">
              <a:xfrm>
                <a:off x="2256" y="2640"/>
                <a:ext cx="336" cy="192"/>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12</a:t>
                </a:r>
              </a:p>
            </p:txBody>
          </p:sp>
        </p:grpSp>
        <p:sp>
          <p:nvSpPr>
            <p:cNvPr id="152617" name="Rectangle 40">
              <a:extLst>
                <a:ext uri="{FF2B5EF4-FFF2-40B4-BE49-F238E27FC236}">
                  <a16:creationId xmlns:a16="http://schemas.microsoft.com/office/drawing/2014/main" id="{5FAC3D0C-7FC4-AD78-DFFE-C49AA0595111}"/>
                </a:ext>
              </a:extLst>
            </p:cNvPr>
            <p:cNvSpPr>
              <a:spLocks noChangeArrowheads="1"/>
            </p:cNvSpPr>
            <p:nvPr/>
          </p:nvSpPr>
          <p:spPr bwMode="auto">
            <a:xfrm>
              <a:off x="2438400" y="63246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zh-CN" altLang="en-US" sz="2400" b="1">
                  <a:latin typeface="Times New Roman" panose="02020603050405020304" pitchFamily="18" charset="0"/>
                  <a:ea typeface="楷体_GB2312" pitchFamily="49" charset="-122"/>
                </a:rPr>
                <a:t>动态链</a:t>
              </a:r>
            </a:p>
          </p:txBody>
        </p:sp>
        <p:sp>
          <p:nvSpPr>
            <p:cNvPr id="152618" name="Freeform 41">
              <a:extLst>
                <a:ext uri="{FF2B5EF4-FFF2-40B4-BE49-F238E27FC236}">
                  <a16:creationId xmlns:a16="http://schemas.microsoft.com/office/drawing/2014/main" id="{F7E095A9-C2A6-BD26-EDE5-B6C538D9B5CE}"/>
                </a:ext>
              </a:extLst>
            </p:cNvPr>
            <p:cNvSpPr>
              <a:spLocks noChangeArrowheads="1"/>
            </p:cNvSpPr>
            <p:nvPr/>
          </p:nvSpPr>
          <p:spPr bwMode="auto">
            <a:xfrm>
              <a:off x="3657600" y="5105400"/>
              <a:ext cx="228600" cy="15240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nvGrpSpPr>
            <p:cNvPr id="152619" name="Group 42">
              <a:extLst>
                <a:ext uri="{FF2B5EF4-FFF2-40B4-BE49-F238E27FC236}">
                  <a16:creationId xmlns:a16="http://schemas.microsoft.com/office/drawing/2014/main" id="{EA659B5C-6E87-344B-F6C8-5366CEB8656D}"/>
                </a:ext>
              </a:extLst>
            </p:cNvPr>
            <p:cNvGrpSpPr>
              <a:grpSpLocks/>
            </p:cNvGrpSpPr>
            <p:nvPr/>
          </p:nvGrpSpPr>
          <p:grpSpPr bwMode="auto">
            <a:xfrm>
              <a:off x="3810000" y="2514600"/>
              <a:ext cx="2590800" cy="304800"/>
              <a:chOff x="2256" y="2640"/>
              <a:chExt cx="1632" cy="192"/>
            </a:xfrm>
          </p:grpSpPr>
          <p:sp>
            <p:nvSpPr>
              <p:cNvPr id="152620" name="Rectangle 43">
                <a:extLst>
                  <a:ext uri="{FF2B5EF4-FFF2-40B4-BE49-F238E27FC236}">
                    <a16:creationId xmlns:a16="http://schemas.microsoft.com/office/drawing/2014/main" id="{B97E5E2E-5311-CD28-7040-4CAB96F68068}"/>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5</a:t>
                </a:r>
              </a:p>
            </p:txBody>
          </p:sp>
          <p:sp>
            <p:nvSpPr>
              <p:cNvPr id="152621" name="Rectangle 44">
                <a:extLst>
                  <a:ext uri="{FF2B5EF4-FFF2-40B4-BE49-F238E27FC236}">
                    <a16:creationId xmlns:a16="http://schemas.microsoft.com/office/drawing/2014/main" id="{B72C0069-2BF1-5F86-75E3-D5B2117FF1A0}"/>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13</a:t>
                </a:r>
              </a:p>
            </p:txBody>
          </p:sp>
        </p:grpSp>
        <p:sp>
          <p:nvSpPr>
            <p:cNvPr id="152622" name="Rectangle 45">
              <a:extLst>
                <a:ext uri="{FF2B5EF4-FFF2-40B4-BE49-F238E27FC236}">
                  <a16:creationId xmlns:a16="http://schemas.microsoft.com/office/drawing/2014/main" id="{4FD98B38-451A-A5FA-BAB7-72E05A591DE4}"/>
                </a:ext>
              </a:extLst>
            </p:cNvPr>
            <p:cNvSpPr>
              <a:spLocks noChangeArrowheads="1"/>
            </p:cNvSpPr>
            <p:nvPr/>
          </p:nvSpPr>
          <p:spPr bwMode="auto">
            <a:xfrm>
              <a:off x="4343400" y="2209800"/>
              <a:ext cx="2057400" cy="304800"/>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52623" name="Rectangle 46">
              <a:extLst>
                <a:ext uri="{FF2B5EF4-FFF2-40B4-BE49-F238E27FC236}">
                  <a16:creationId xmlns:a16="http://schemas.microsoft.com/office/drawing/2014/main" id="{1B83EBFC-7A1B-E74E-C51D-DEDF4436AFC3}"/>
                </a:ext>
              </a:extLst>
            </p:cNvPr>
            <p:cNvSpPr>
              <a:spLocks noChangeArrowheads="1"/>
            </p:cNvSpPr>
            <p:nvPr/>
          </p:nvSpPr>
          <p:spPr bwMode="auto">
            <a:xfrm>
              <a:off x="3810000" y="2209800"/>
              <a:ext cx="533400" cy="304800"/>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14</a:t>
              </a:r>
            </a:p>
          </p:txBody>
        </p:sp>
        <p:grpSp>
          <p:nvGrpSpPr>
            <p:cNvPr id="152624" name="Group 47">
              <a:extLst>
                <a:ext uri="{FF2B5EF4-FFF2-40B4-BE49-F238E27FC236}">
                  <a16:creationId xmlns:a16="http://schemas.microsoft.com/office/drawing/2014/main" id="{0F317BB6-D93D-F3C5-8DB3-D5FC19936932}"/>
                </a:ext>
              </a:extLst>
            </p:cNvPr>
            <p:cNvGrpSpPr>
              <a:grpSpLocks/>
            </p:cNvGrpSpPr>
            <p:nvPr/>
          </p:nvGrpSpPr>
          <p:grpSpPr bwMode="auto">
            <a:xfrm>
              <a:off x="3810000" y="1905000"/>
              <a:ext cx="2590800" cy="304800"/>
              <a:chOff x="2256" y="2640"/>
              <a:chExt cx="1632" cy="192"/>
            </a:xfrm>
          </p:grpSpPr>
          <p:sp>
            <p:nvSpPr>
              <p:cNvPr id="152625" name="Rectangle 48">
                <a:extLst>
                  <a:ext uri="{FF2B5EF4-FFF2-40B4-BE49-F238E27FC236}">
                    <a16:creationId xmlns:a16="http://schemas.microsoft.com/office/drawing/2014/main" id="{5414E8BE-50A2-A786-77F7-D98737E8E037}"/>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solidFill>
                      <a:srgbClr val="0000FF"/>
                    </a:solidFill>
                    <a:latin typeface="Times New Roman" panose="02020603050405020304" pitchFamily="18" charset="0"/>
                    <a:ea typeface="楷体_GB2312" pitchFamily="49" charset="-122"/>
                  </a:rPr>
                  <a:t>9(</a:t>
                </a:r>
                <a:r>
                  <a:rPr lang="zh-CN" altLang="en-US" sz="2000" b="1">
                    <a:solidFill>
                      <a:srgbClr val="0000FF"/>
                    </a:solidFill>
                    <a:latin typeface="Times New Roman" panose="02020603050405020304" pitchFamily="18" charset="0"/>
                    <a:ea typeface="楷体_GB2312" pitchFamily="49" charset="-122"/>
                  </a:rPr>
                  <a:t>全局</a:t>
                </a:r>
                <a:r>
                  <a:rPr lang="en-US" altLang="zh-CN" sz="2000" b="1">
                    <a:solidFill>
                      <a:srgbClr val="0000FF"/>
                    </a:solidFill>
                    <a:latin typeface="Times New Roman" panose="02020603050405020304" pitchFamily="18" charset="0"/>
                    <a:ea typeface="楷体_GB2312" pitchFamily="49" charset="-122"/>
                  </a:rPr>
                  <a:t>display)</a:t>
                </a:r>
                <a:endParaRPr lang="en-US" altLang="zh-CN" sz="2000" b="1">
                  <a:latin typeface="Times New Roman" panose="02020603050405020304" pitchFamily="18" charset="0"/>
                  <a:ea typeface="楷体_GB2312" pitchFamily="49" charset="-122"/>
                </a:endParaRPr>
              </a:p>
            </p:txBody>
          </p:sp>
          <p:sp>
            <p:nvSpPr>
              <p:cNvPr id="152626" name="Rectangle 49">
                <a:extLst>
                  <a:ext uri="{FF2B5EF4-FFF2-40B4-BE49-F238E27FC236}">
                    <a16:creationId xmlns:a16="http://schemas.microsoft.com/office/drawing/2014/main" id="{236196CD-48ED-BFBE-93F7-A8FB1718A65E}"/>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15</a:t>
                </a:r>
              </a:p>
            </p:txBody>
          </p:sp>
        </p:grpSp>
        <p:grpSp>
          <p:nvGrpSpPr>
            <p:cNvPr id="152627" name="Group 50">
              <a:extLst>
                <a:ext uri="{FF2B5EF4-FFF2-40B4-BE49-F238E27FC236}">
                  <a16:creationId xmlns:a16="http://schemas.microsoft.com/office/drawing/2014/main" id="{BBE3DC63-0467-D7F9-CAE7-1CB1401AD7DA}"/>
                </a:ext>
              </a:extLst>
            </p:cNvPr>
            <p:cNvGrpSpPr>
              <a:grpSpLocks/>
            </p:cNvGrpSpPr>
            <p:nvPr/>
          </p:nvGrpSpPr>
          <p:grpSpPr bwMode="auto">
            <a:xfrm>
              <a:off x="3810000" y="1600200"/>
              <a:ext cx="2590800" cy="304800"/>
              <a:chOff x="2256" y="2640"/>
              <a:chExt cx="1632" cy="192"/>
            </a:xfrm>
          </p:grpSpPr>
          <p:sp>
            <p:nvSpPr>
              <p:cNvPr id="152628" name="Rectangle 51">
                <a:extLst>
                  <a:ext uri="{FF2B5EF4-FFF2-40B4-BE49-F238E27FC236}">
                    <a16:creationId xmlns:a16="http://schemas.microsoft.com/office/drawing/2014/main" id="{48514876-2DD1-3111-9E90-EEBB1ADB5BBA}"/>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52629" name="Rectangle 52">
                <a:extLst>
                  <a:ext uri="{FF2B5EF4-FFF2-40B4-BE49-F238E27FC236}">
                    <a16:creationId xmlns:a16="http://schemas.microsoft.com/office/drawing/2014/main" id="{A8CF5C3D-481C-0B5A-A029-2A93B2CB37AC}"/>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16</a:t>
                </a:r>
              </a:p>
            </p:txBody>
          </p:sp>
        </p:grpSp>
        <p:grpSp>
          <p:nvGrpSpPr>
            <p:cNvPr id="152630" name="Group 53">
              <a:extLst>
                <a:ext uri="{FF2B5EF4-FFF2-40B4-BE49-F238E27FC236}">
                  <a16:creationId xmlns:a16="http://schemas.microsoft.com/office/drawing/2014/main" id="{42045A80-BD2D-5FFD-79D1-BA692BC25EA5}"/>
                </a:ext>
              </a:extLst>
            </p:cNvPr>
            <p:cNvGrpSpPr>
              <a:grpSpLocks/>
            </p:cNvGrpSpPr>
            <p:nvPr/>
          </p:nvGrpSpPr>
          <p:grpSpPr bwMode="auto">
            <a:xfrm>
              <a:off x="3810000" y="1295400"/>
              <a:ext cx="2590800" cy="304800"/>
              <a:chOff x="2256" y="2640"/>
              <a:chExt cx="1632" cy="192"/>
            </a:xfrm>
          </p:grpSpPr>
          <p:sp>
            <p:nvSpPr>
              <p:cNvPr id="152631" name="Rectangle 54">
                <a:extLst>
                  <a:ext uri="{FF2B5EF4-FFF2-40B4-BE49-F238E27FC236}">
                    <a16:creationId xmlns:a16="http://schemas.microsoft.com/office/drawing/2014/main" id="{84EF3494-B34B-D599-24D4-1478314F8700}"/>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b(</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52632" name="Rectangle 55">
                <a:extLst>
                  <a:ext uri="{FF2B5EF4-FFF2-40B4-BE49-F238E27FC236}">
                    <a16:creationId xmlns:a16="http://schemas.microsoft.com/office/drawing/2014/main" id="{AF6CD3B5-6518-4DF6-63F3-3781E56727E0}"/>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17</a:t>
                </a:r>
              </a:p>
            </p:txBody>
          </p:sp>
        </p:grpSp>
        <p:grpSp>
          <p:nvGrpSpPr>
            <p:cNvPr id="152633" name="Group 56">
              <a:extLst>
                <a:ext uri="{FF2B5EF4-FFF2-40B4-BE49-F238E27FC236}">
                  <a16:creationId xmlns:a16="http://schemas.microsoft.com/office/drawing/2014/main" id="{B1F752AD-9DBA-7397-3014-115B0DCF1EB7}"/>
                </a:ext>
              </a:extLst>
            </p:cNvPr>
            <p:cNvGrpSpPr>
              <a:grpSpLocks/>
            </p:cNvGrpSpPr>
            <p:nvPr/>
          </p:nvGrpSpPr>
          <p:grpSpPr bwMode="auto">
            <a:xfrm>
              <a:off x="3810000" y="990600"/>
              <a:ext cx="2590800" cy="304800"/>
              <a:chOff x="2256" y="2640"/>
              <a:chExt cx="1632" cy="192"/>
            </a:xfrm>
          </p:grpSpPr>
          <p:sp>
            <p:nvSpPr>
              <p:cNvPr id="152634" name="Rectangle 57">
                <a:extLst>
                  <a:ext uri="{FF2B5EF4-FFF2-40B4-BE49-F238E27FC236}">
                    <a16:creationId xmlns:a16="http://schemas.microsoft.com/office/drawing/2014/main" id="{4A428F19-C0AA-29B0-96BC-27630FFA226F}"/>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a:t>
                </a:r>
              </a:p>
            </p:txBody>
          </p:sp>
          <p:sp>
            <p:nvSpPr>
              <p:cNvPr id="152635" name="Rectangle 58">
                <a:extLst>
                  <a:ext uri="{FF2B5EF4-FFF2-40B4-BE49-F238E27FC236}">
                    <a16:creationId xmlns:a16="http://schemas.microsoft.com/office/drawing/2014/main" id="{8CF3937C-7083-4123-31F2-ED6AB12ACFBE}"/>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18</a:t>
                </a:r>
              </a:p>
            </p:txBody>
          </p:sp>
        </p:grpSp>
        <p:grpSp>
          <p:nvGrpSpPr>
            <p:cNvPr id="152636" name="Group 59">
              <a:extLst>
                <a:ext uri="{FF2B5EF4-FFF2-40B4-BE49-F238E27FC236}">
                  <a16:creationId xmlns:a16="http://schemas.microsoft.com/office/drawing/2014/main" id="{F10F8FE2-A2F9-AB24-8F83-C58B15A1A7BF}"/>
                </a:ext>
              </a:extLst>
            </p:cNvPr>
            <p:cNvGrpSpPr>
              <a:grpSpLocks/>
            </p:cNvGrpSpPr>
            <p:nvPr/>
          </p:nvGrpSpPr>
          <p:grpSpPr bwMode="auto">
            <a:xfrm>
              <a:off x="3810000" y="685800"/>
              <a:ext cx="2590800" cy="304800"/>
              <a:chOff x="2256" y="2640"/>
              <a:chExt cx="1632" cy="192"/>
            </a:xfrm>
          </p:grpSpPr>
          <p:sp>
            <p:nvSpPr>
              <p:cNvPr id="152637" name="Rectangle 60">
                <a:extLst>
                  <a:ext uri="{FF2B5EF4-FFF2-40B4-BE49-F238E27FC236}">
                    <a16:creationId xmlns:a16="http://schemas.microsoft.com/office/drawing/2014/main" id="{E41EA479-D841-8D4A-3F09-CD95B89AE34A}"/>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13</a:t>
                </a:r>
              </a:p>
            </p:txBody>
          </p:sp>
          <p:sp>
            <p:nvSpPr>
              <p:cNvPr id="152638" name="Rectangle 61">
                <a:extLst>
                  <a:ext uri="{FF2B5EF4-FFF2-40B4-BE49-F238E27FC236}">
                    <a16:creationId xmlns:a16="http://schemas.microsoft.com/office/drawing/2014/main" id="{F4C21DFC-B6A1-5571-BA41-6DBD85B4D727}"/>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19</a:t>
                </a:r>
              </a:p>
            </p:txBody>
          </p:sp>
        </p:grpSp>
        <p:grpSp>
          <p:nvGrpSpPr>
            <p:cNvPr id="152639" name="Group 62">
              <a:extLst>
                <a:ext uri="{FF2B5EF4-FFF2-40B4-BE49-F238E27FC236}">
                  <a16:creationId xmlns:a16="http://schemas.microsoft.com/office/drawing/2014/main" id="{F9AD653E-D1D7-9821-D2EB-368B47BEEBEA}"/>
                </a:ext>
              </a:extLst>
            </p:cNvPr>
            <p:cNvGrpSpPr>
              <a:grpSpLocks/>
            </p:cNvGrpSpPr>
            <p:nvPr/>
          </p:nvGrpSpPr>
          <p:grpSpPr bwMode="auto">
            <a:xfrm>
              <a:off x="3810000" y="381000"/>
              <a:ext cx="2590800" cy="304800"/>
              <a:chOff x="2256" y="2640"/>
              <a:chExt cx="1632" cy="192"/>
            </a:xfrm>
          </p:grpSpPr>
          <p:sp>
            <p:nvSpPr>
              <p:cNvPr id="152640" name="Rectangle 63">
                <a:extLst>
                  <a:ext uri="{FF2B5EF4-FFF2-40B4-BE49-F238E27FC236}">
                    <a16:creationId xmlns:a16="http://schemas.microsoft.com/office/drawing/2014/main" id="{AA972338-0EA5-07E1-DA1A-636137F538A0}"/>
                  </a:ext>
                </a:extLst>
              </p:cNvPr>
              <p:cNvSpPr>
                <a:spLocks noChangeArrowheads="1"/>
              </p:cNvSpPr>
              <p:nvPr/>
            </p:nvSpPr>
            <p:spPr bwMode="auto">
              <a:xfrm>
                <a:off x="2592" y="2640"/>
                <a:ext cx="1296" cy="192"/>
              </a:xfrm>
              <a:prstGeom prst="rect">
                <a:avLst/>
              </a:prstGeom>
              <a:solidFill>
                <a:srgbClr val="99CC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i</a:t>
                </a:r>
              </a:p>
            </p:txBody>
          </p:sp>
          <p:sp>
            <p:nvSpPr>
              <p:cNvPr id="152641" name="Rectangle 64">
                <a:extLst>
                  <a:ext uri="{FF2B5EF4-FFF2-40B4-BE49-F238E27FC236}">
                    <a16:creationId xmlns:a16="http://schemas.microsoft.com/office/drawing/2014/main" id="{E5BE8539-7109-C0F9-F3F8-187AC6B1AAAD}"/>
                  </a:ext>
                </a:extLst>
              </p:cNvPr>
              <p:cNvSpPr>
                <a:spLocks noChangeArrowheads="1"/>
              </p:cNvSpPr>
              <p:nvPr/>
            </p:nvSpPr>
            <p:spPr bwMode="auto">
              <a:xfrm>
                <a:off x="2256" y="2640"/>
                <a:ext cx="336" cy="192"/>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20</a:t>
                </a:r>
              </a:p>
            </p:txBody>
          </p:sp>
        </p:grpSp>
        <p:sp>
          <p:nvSpPr>
            <p:cNvPr id="152642" name="Freeform 65">
              <a:extLst>
                <a:ext uri="{FF2B5EF4-FFF2-40B4-BE49-F238E27FC236}">
                  <a16:creationId xmlns:a16="http://schemas.microsoft.com/office/drawing/2014/main" id="{3FC8C57D-E4BB-8DE4-798E-B3E864BB9D55}"/>
                </a:ext>
              </a:extLst>
            </p:cNvPr>
            <p:cNvSpPr>
              <a:spLocks noChangeArrowheads="1"/>
            </p:cNvSpPr>
            <p:nvPr/>
          </p:nvSpPr>
          <p:spPr bwMode="auto">
            <a:xfrm>
              <a:off x="3657600" y="2743200"/>
              <a:ext cx="228600" cy="22860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grpSp>
        <p:nvGrpSpPr>
          <p:cNvPr id="4" name="组合 3">
            <a:extLst>
              <a:ext uri="{FF2B5EF4-FFF2-40B4-BE49-F238E27FC236}">
                <a16:creationId xmlns:a16="http://schemas.microsoft.com/office/drawing/2014/main" id="{CB2A4531-3401-F847-FDDB-BBAA2CCB2629}"/>
              </a:ext>
            </a:extLst>
          </p:cNvPr>
          <p:cNvGrpSpPr/>
          <p:nvPr/>
        </p:nvGrpSpPr>
        <p:grpSpPr>
          <a:xfrm>
            <a:off x="6794672" y="53268"/>
            <a:ext cx="4038599" cy="6705600"/>
            <a:chOff x="6400801" y="76200"/>
            <a:chExt cx="4038599" cy="6705600"/>
          </a:xfrm>
        </p:grpSpPr>
        <p:grpSp>
          <p:nvGrpSpPr>
            <p:cNvPr id="152643" name="Group 66">
              <a:extLst>
                <a:ext uri="{FF2B5EF4-FFF2-40B4-BE49-F238E27FC236}">
                  <a16:creationId xmlns:a16="http://schemas.microsoft.com/office/drawing/2014/main" id="{BBD09434-ECC0-FC1A-219D-132224F80889}"/>
                </a:ext>
              </a:extLst>
            </p:cNvPr>
            <p:cNvGrpSpPr>
              <a:grpSpLocks/>
            </p:cNvGrpSpPr>
            <p:nvPr/>
          </p:nvGrpSpPr>
          <p:grpSpPr bwMode="auto">
            <a:xfrm>
              <a:off x="7848600" y="6477000"/>
              <a:ext cx="2590800" cy="304800"/>
              <a:chOff x="2256" y="2640"/>
              <a:chExt cx="1632" cy="192"/>
            </a:xfrm>
          </p:grpSpPr>
          <p:sp>
            <p:nvSpPr>
              <p:cNvPr id="152644" name="Rectangle 67">
                <a:extLst>
                  <a:ext uri="{FF2B5EF4-FFF2-40B4-BE49-F238E27FC236}">
                    <a16:creationId xmlns:a16="http://schemas.microsoft.com/office/drawing/2014/main" id="{988D40A6-F44C-46EE-2146-3AB38FB8C168}"/>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13</a:t>
                </a:r>
              </a:p>
            </p:txBody>
          </p:sp>
          <p:sp>
            <p:nvSpPr>
              <p:cNvPr id="152645" name="Rectangle 68">
                <a:extLst>
                  <a:ext uri="{FF2B5EF4-FFF2-40B4-BE49-F238E27FC236}">
                    <a16:creationId xmlns:a16="http://schemas.microsoft.com/office/drawing/2014/main" id="{8CD6EAD0-21C9-8B68-CEE3-A847222FDB52}"/>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21</a:t>
                </a:r>
              </a:p>
            </p:txBody>
          </p:sp>
        </p:grpSp>
        <p:sp>
          <p:nvSpPr>
            <p:cNvPr id="152646" name="Rectangle 69">
              <a:extLst>
                <a:ext uri="{FF2B5EF4-FFF2-40B4-BE49-F238E27FC236}">
                  <a16:creationId xmlns:a16="http://schemas.microsoft.com/office/drawing/2014/main" id="{9AFC0FC0-509A-18DB-4809-BA96E7B4BA84}"/>
                </a:ext>
              </a:extLst>
            </p:cNvPr>
            <p:cNvSpPr>
              <a:spLocks noChangeArrowheads="1"/>
            </p:cNvSpPr>
            <p:nvPr/>
          </p:nvSpPr>
          <p:spPr bwMode="auto">
            <a:xfrm>
              <a:off x="8382000" y="6172200"/>
              <a:ext cx="2057400" cy="304800"/>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52647" name="Rectangle 70">
              <a:extLst>
                <a:ext uri="{FF2B5EF4-FFF2-40B4-BE49-F238E27FC236}">
                  <a16:creationId xmlns:a16="http://schemas.microsoft.com/office/drawing/2014/main" id="{E937DD53-3646-CA71-56D4-1DD37DB55630}"/>
                </a:ext>
              </a:extLst>
            </p:cNvPr>
            <p:cNvSpPr>
              <a:spLocks noChangeArrowheads="1"/>
            </p:cNvSpPr>
            <p:nvPr/>
          </p:nvSpPr>
          <p:spPr bwMode="auto">
            <a:xfrm>
              <a:off x="7848600" y="6172200"/>
              <a:ext cx="533400" cy="304800"/>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22</a:t>
              </a:r>
            </a:p>
          </p:txBody>
        </p:sp>
        <p:grpSp>
          <p:nvGrpSpPr>
            <p:cNvPr id="152648" name="Group 71">
              <a:extLst>
                <a:ext uri="{FF2B5EF4-FFF2-40B4-BE49-F238E27FC236}">
                  <a16:creationId xmlns:a16="http://schemas.microsoft.com/office/drawing/2014/main" id="{464C1578-86C5-3A40-82AD-4CEF9AC39E91}"/>
                </a:ext>
              </a:extLst>
            </p:cNvPr>
            <p:cNvGrpSpPr>
              <a:grpSpLocks/>
            </p:cNvGrpSpPr>
            <p:nvPr/>
          </p:nvGrpSpPr>
          <p:grpSpPr bwMode="auto">
            <a:xfrm>
              <a:off x="7848600" y="5867400"/>
              <a:ext cx="2590800" cy="304800"/>
              <a:chOff x="2256" y="2640"/>
              <a:chExt cx="1632" cy="192"/>
            </a:xfrm>
          </p:grpSpPr>
          <p:sp>
            <p:nvSpPr>
              <p:cNvPr id="152649" name="Rectangle 72">
                <a:extLst>
                  <a:ext uri="{FF2B5EF4-FFF2-40B4-BE49-F238E27FC236}">
                    <a16:creationId xmlns:a16="http://schemas.microsoft.com/office/drawing/2014/main" id="{8728B1F5-9426-686E-E8C3-B16B1E1F6F8E}"/>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solidFill>
                      <a:srgbClr val="0000FF"/>
                    </a:solidFill>
                    <a:latin typeface="Times New Roman" panose="02020603050405020304" pitchFamily="18" charset="0"/>
                    <a:ea typeface="楷体_GB2312" pitchFamily="49" charset="-122"/>
                  </a:rPr>
                  <a:t>18(</a:t>
                </a:r>
                <a:r>
                  <a:rPr lang="zh-CN" altLang="en-US" sz="2000" b="1">
                    <a:solidFill>
                      <a:srgbClr val="0000FF"/>
                    </a:solidFill>
                    <a:latin typeface="Times New Roman" panose="02020603050405020304" pitchFamily="18" charset="0"/>
                    <a:ea typeface="楷体_GB2312" pitchFamily="49" charset="-122"/>
                  </a:rPr>
                  <a:t>全局</a:t>
                </a:r>
                <a:r>
                  <a:rPr lang="en-US" altLang="zh-CN" sz="2000" b="1">
                    <a:solidFill>
                      <a:srgbClr val="0000FF"/>
                    </a:solidFill>
                    <a:latin typeface="Times New Roman" panose="02020603050405020304" pitchFamily="18" charset="0"/>
                    <a:ea typeface="楷体_GB2312" pitchFamily="49" charset="-122"/>
                  </a:rPr>
                  <a:t>display)</a:t>
                </a:r>
              </a:p>
            </p:txBody>
          </p:sp>
          <p:sp>
            <p:nvSpPr>
              <p:cNvPr id="152650" name="Rectangle 73">
                <a:extLst>
                  <a:ext uri="{FF2B5EF4-FFF2-40B4-BE49-F238E27FC236}">
                    <a16:creationId xmlns:a16="http://schemas.microsoft.com/office/drawing/2014/main" id="{B8843D5F-761E-67E1-EFAA-F6507076110E}"/>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23</a:t>
                </a:r>
              </a:p>
            </p:txBody>
          </p:sp>
        </p:grpSp>
        <p:grpSp>
          <p:nvGrpSpPr>
            <p:cNvPr id="152651" name="Group 74">
              <a:extLst>
                <a:ext uri="{FF2B5EF4-FFF2-40B4-BE49-F238E27FC236}">
                  <a16:creationId xmlns:a16="http://schemas.microsoft.com/office/drawing/2014/main" id="{A7E6903C-97C5-69CA-A04B-3217C61DEB00}"/>
                </a:ext>
              </a:extLst>
            </p:cNvPr>
            <p:cNvGrpSpPr>
              <a:grpSpLocks/>
            </p:cNvGrpSpPr>
            <p:nvPr/>
          </p:nvGrpSpPr>
          <p:grpSpPr bwMode="auto">
            <a:xfrm>
              <a:off x="7848600" y="5562600"/>
              <a:ext cx="2590800" cy="304800"/>
              <a:chOff x="2256" y="2640"/>
              <a:chExt cx="1632" cy="192"/>
            </a:xfrm>
          </p:grpSpPr>
          <p:sp>
            <p:nvSpPr>
              <p:cNvPr id="152652" name="Rectangle 75">
                <a:extLst>
                  <a:ext uri="{FF2B5EF4-FFF2-40B4-BE49-F238E27FC236}">
                    <a16:creationId xmlns:a16="http://schemas.microsoft.com/office/drawing/2014/main" id="{C5D470E8-BB58-CD54-F6EB-BF59E06A7BBF}"/>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2(</a:t>
                </a:r>
                <a:r>
                  <a:rPr lang="zh-CN" altLang="en-US" sz="2000" b="1">
                    <a:latin typeface="Times New Roman" panose="02020603050405020304" pitchFamily="18" charset="0"/>
                    <a:ea typeface="楷体_GB2312" pitchFamily="49" charset="-122"/>
                  </a:rPr>
                  <a:t>形参个数</a:t>
                </a:r>
                <a:r>
                  <a:rPr lang="en-US" altLang="zh-CN" sz="2000" b="1">
                    <a:latin typeface="Times New Roman" panose="02020603050405020304" pitchFamily="18" charset="0"/>
                    <a:ea typeface="楷体_GB2312" pitchFamily="49" charset="-122"/>
                  </a:rPr>
                  <a:t>)</a:t>
                </a:r>
              </a:p>
            </p:txBody>
          </p:sp>
          <p:sp>
            <p:nvSpPr>
              <p:cNvPr id="152653" name="Rectangle 76">
                <a:extLst>
                  <a:ext uri="{FF2B5EF4-FFF2-40B4-BE49-F238E27FC236}">
                    <a16:creationId xmlns:a16="http://schemas.microsoft.com/office/drawing/2014/main" id="{D02B89A6-C67C-DBB4-DAA0-5DC129716B9A}"/>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24</a:t>
                </a:r>
              </a:p>
            </p:txBody>
          </p:sp>
        </p:grpSp>
        <p:grpSp>
          <p:nvGrpSpPr>
            <p:cNvPr id="152654" name="Group 77">
              <a:extLst>
                <a:ext uri="{FF2B5EF4-FFF2-40B4-BE49-F238E27FC236}">
                  <a16:creationId xmlns:a16="http://schemas.microsoft.com/office/drawing/2014/main" id="{E17ABAC1-77E3-CC66-AA59-B43FD4A75E35}"/>
                </a:ext>
              </a:extLst>
            </p:cNvPr>
            <p:cNvGrpSpPr>
              <a:grpSpLocks/>
            </p:cNvGrpSpPr>
            <p:nvPr/>
          </p:nvGrpSpPr>
          <p:grpSpPr bwMode="auto">
            <a:xfrm>
              <a:off x="7848600" y="5257800"/>
              <a:ext cx="2590800" cy="304800"/>
              <a:chOff x="2256" y="2640"/>
              <a:chExt cx="1632" cy="192"/>
            </a:xfrm>
          </p:grpSpPr>
          <p:sp>
            <p:nvSpPr>
              <p:cNvPr id="152655" name="Rectangle 78">
                <a:extLst>
                  <a:ext uri="{FF2B5EF4-FFF2-40B4-BE49-F238E27FC236}">
                    <a16:creationId xmlns:a16="http://schemas.microsoft.com/office/drawing/2014/main" id="{1835B321-8757-93C1-3B13-930CD289478F}"/>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u(</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52656" name="Rectangle 79">
                <a:extLst>
                  <a:ext uri="{FF2B5EF4-FFF2-40B4-BE49-F238E27FC236}">
                    <a16:creationId xmlns:a16="http://schemas.microsoft.com/office/drawing/2014/main" id="{347A21E0-73D0-E730-1EC9-E883B4E6991D}"/>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25</a:t>
                </a:r>
              </a:p>
            </p:txBody>
          </p:sp>
        </p:grpSp>
        <p:grpSp>
          <p:nvGrpSpPr>
            <p:cNvPr id="152657" name="Group 80">
              <a:extLst>
                <a:ext uri="{FF2B5EF4-FFF2-40B4-BE49-F238E27FC236}">
                  <a16:creationId xmlns:a16="http://schemas.microsoft.com/office/drawing/2014/main" id="{617F3EB9-255E-F1F7-CA91-B9104CD9C830}"/>
                </a:ext>
              </a:extLst>
            </p:cNvPr>
            <p:cNvGrpSpPr>
              <a:grpSpLocks/>
            </p:cNvGrpSpPr>
            <p:nvPr/>
          </p:nvGrpSpPr>
          <p:grpSpPr bwMode="auto">
            <a:xfrm>
              <a:off x="7848600" y="4953000"/>
              <a:ext cx="2590800" cy="304800"/>
              <a:chOff x="2256" y="2640"/>
              <a:chExt cx="1632" cy="192"/>
            </a:xfrm>
          </p:grpSpPr>
          <p:sp>
            <p:nvSpPr>
              <p:cNvPr id="152658" name="Rectangle 81">
                <a:extLst>
                  <a:ext uri="{FF2B5EF4-FFF2-40B4-BE49-F238E27FC236}">
                    <a16:creationId xmlns:a16="http://schemas.microsoft.com/office/drawing/2014/main" id="{A13E3764-2D1E-4B3D-9C56-F6A4BFFDD016}"/>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v(</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52659" name="Rectangle 82">
                <a:extLst>
                  <a:ext uri="{FF2B5EF4-FFF2-40B4-BE49-F238E27FC236}">
                    <a16:creationId xmlns:a16="http://schemas.microsoft.com/office/drawing/2014/main" id="{EC23DAE1-1832-2F56-6887-121265F81D4D}"/>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26</a:t>
                </a:r>
              </a:p>
            </p:txBody>
          </p:sp>
        </p:grpSp>
        <p:grpSp>
          <p:nvGrpSpPr>
            <p:cNvPr id="152660" name="Group 83">
              <a:extLst>
                <a:ext uri="{FF2B5EF4-FFF2-40B4-BE49-F238E27FC236}">
                  <a16:creationId xmlns:a16="http://schemas.microsoft.com/office/drawing/2014/main" id="{10D02448-56B3-4FF8-FB54-A0D4DFE51184}"/>
                </a:ext>
              </a:extLst>
            </p:cNvPr>
            <p:cNvGrpSpPr>
              <a:grpSpLocks/>
            </p:cNvGrpSpPr>
            <p:nvPr/>
          </p:nvGrpSpPr>
          <p:grpSpPr bwMode="auto">
            <a:xfrm>
              <a:off x="7848600" y="4648200"/>
              <a:ext cx="2590800" cy="304800"/>
              <a:chOff x="2256" y="2640"/>
              <a:chExt cx="1632" cy="192"/>
            </a:xfrm>
          </p:grpSpPr>
          <p:sp>
            <p:nvSpPr>
              <p:cNvPr id="152661" name="Rectangle 84">
                <a:extLst>
                  <a:ext uri="{FF2B5EF4-FFF2-40B4-BE49-F238E27FC236}">
                    <a16:creationId xmlns:a16="http://schemas.microsoft.com/office/drawing/2014/main" id="{DF0B0EAB-119E-7F20-74DD-17284E8FC03E}"/>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a:t>
                </a:r>
              </a:p>
            </p:txBody>
          </p:sp>
          <p:sp>
            <p:nvSpPr>
              <p:cNvPr id="152662" name="Rectangle 85">
                <a:extLst>
                  <a:ext uri="{FF2B5EF4-FFF2-40B4-BE49-F238E27FC236}">
                    <a16:creationId xmlns:a16="http://schemas.microsoft.com/office/drawing/2014/main" id="{07FC66A3-0F42-5C91-C4B5-BCB813E7C9F9}"/>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27</a:t>
                </a:r>
              </a:p>
            </p:txBody>
          </p:sp>
        </p:grpSp>
        <p:grpSp>
          <p:nvGrpSpPr>
            <p:cNvPr id="152663" name="Group 86">
              <a:extLst>
                <a:ext uri="{FF2B5EF4-FFF2-40B4-BE49-F238E27FC236}">
                  <a16:creationId xmlns:a16="http://schemas.microsoft.com/office/drawing/2014/main" id="{7F642BC4-6E25-44EC-B50A-05EDDE12A565}"/>
                </a:ext>
              </a:extLst>
            </p:cNvPr>
            <p:cNvGrpSpPr>
              <a:grpSpLocks/>
            </p:cNvGrpSpPr>
            <p:nvPr/>
          </p:nvGrpSpPr>
          <p:grpSpPr bwMode="auto">
            <a:xfrm>
              <a:off x="7848600" y="4343400"/>
              <a:ext cx="2590800" cy="304800"/>
              <a:chOff x="2256" y="2640"/>
              <a:chExt cx="1632" cy="192"/>
            </a:xfrm>
          </p:grpSpPr>
          <p:sp>
            <p:nvSpPr>
              <p:cNvPr id="152664" name="Rectangle 87">
                <a:extLst>
                  <a:ext uri="{FF2B5EF4-FFF2-40B4-BE49-F238E27FC236}">
                    <a16:creationId xmlns:a16="http://schemas.microsoft.com/office/drawing/2014/main" id="{2A29D8E0-3874-6214-8970-7C686FBEEBBE}"/>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13</a:t>
                </a:r>
              </a:p>
            </p:txBody>
          </p:sp>
          <p:sp>
            <p:nvSpPr>
              <p:cNvPr id="152665" name="Rectangle 88">
                <a:extLst>
                  <a:ext uri="{FF2B5EF4-FFF2-40B4-BE49-F238E27FC236}">
                    <a16:creationId xmlns:a16="http://schemas.microsoft.com/office/drawing/2014/main" id="{57D16C76-FB9E-5F41-5EEB-BBF2060AAA46}"/>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28</a:t>
                </a:r>
              </a:p>
            </p:txBody>
          </p:sp>
        </p:grpSp>
        <p:grpSp>
          <p:nvGrpSpPr>
            <p:cNvPr id="152666" name="Group 89">
              <a:extLst>
                <a:ext uri="{FF2B5EF4-FFF2-40B4-BE49-F238E27FC236}">
                  <a16:creationId xmlns:a16="http://schemas.microsoft.com/office/drawing/2014/main" id="{CC18C41F-307E-08F3-CD75-DCFE4F21683C}"/>
                </a:ext>
              </a:extLst>
            </p:cNvPr>
            <p:cNvGrpSpPr>
              <a:grpSpLocks/>
            </p:cNvGrpSpPr>
            <p:nvPr/>
          </p:nvGrpSpPr>
          <p:grpSpPr bwMode="auto">
            <a:xfrm>
              <a:off x="7848600" y="4038600"/>
              <a:ext cx="2590800" cy="304800"/>
              <a:chOff x="2256" y="2640"/>
              <a:chExt cx="1632" cy="192"/>
            </a:xfrm>
          </p:grpSpPr>
          <p:sp>
            <p:nvSpPr>
              <p:cNvPr id="152667" name="Rectangle 90">
                <a:extLst>
                  <a:ext uri="{FF2B5EF4-FFF2-40B4-BE49-F238E27FC236}">
                    <a16:creationId xmlns:a16="http://schemas.microsoft.com/office/drawing/2014/main" id="{9A568191-5672-49E8-1A5D-79CA143FA0AF}"/>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21</a:t>
                </a:r>
              </a:p>
            </p:txBody>
          </p:sp>
          <p:sp>
            <p:nvSpPr>
              <p:cNvPr id="152668" name="Rectangle 91">
                <a:extLst>
                  <a:ext uri="{FF2B5EF4-FFF2-40B4-BE49-F238E27FC236}">
                    <a16:creationId xmlns:a16="http://schemas.microsoft.com/office/drawing/2014/main" id="{6F38DA81-F278-A06D-8F49-730742601BFB}"/>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29</a:t>
                </a:r>
              </a:p>
            </p:txBody>
          </p:sp>
        </p:grpSp>
        <p:grpSp>
          <p:nvGrpSpPr>
            <p:cNvPr id="152669" name="Group 92">
              <a:extLst>
                <a:ext uri="{FF2B5EF4-FFF2-40B4-BE49-F238E27FC236}">
                  <a16:creationId xmlns:a16="http://schemas.microsoft.com/office/drawing/2014/main" id="{4FE379BA-753A-581E-A237-032B3A8F1E42}"/>
                </a:ext>
              </a:extLst>
            </p:cNvPr>
            <p:cNvGrpSpPr>
              <a:grpSpLocks/>
            </p:cNvGrpSpPr>
            <p:nvPr/>
          </p:nvGrpSpPr>
          <p:grpSpPr bwMode="auto">
            <a:xfrm>
              <a:off x="7848600" y="3733800"/>
              <a:ext cx="2590800" cy="304800"/>
              <a:chOff x="2256" y="2640"/>
              <a:chExt cx="1632" cy="192"/>
            </a:xfrm>
          </p:grpSpPr>
          <p:sp>
            <p:nvSpPr>
              <p:cNvPr id="152670" name="Rectangle 93">
                <a:extLst>
                  <a:ext uri="{FF2B5EF4-FFF2-40B4-BE49-F238E27FC236}">
                    <a16:creationId xmlns:a16="http://schemas.microsoft.com/office/drawing/2014/main" id="{0AAB5244-DDE9-BF6E-9FBE-684D7F8BC4ED}"/>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52671" name="Rectangle 94">
                <a:extLst>
                  <a:ext uri="{FF2B5EF4-FFF2-40B4-BE49-F238E27FC236}">
                    <a16:creationId xmlns:a16="http://schemas.microsoft.com/office/drawing/2014/main" id="{9BD9FBC5-C275-33E2-E711-BB17233856EC}"/>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30</a:t>
                </a:r>
              </a:p>
            </p:txBody>
          </p:sp>
        </p:grpSp>
        <p:grpSp>
          <p:nvGrpSpPr>
            <p:cNvPr id="152672" name="Group 95">
              <a:extLst>
                <a:ext uri="{FF2B5EF4-FFF2-40B4-BE49-F238E27FC236}">
                  <a16:creationId xmlns:a16="http://schemas.microsoft.com/office/drawing/2014/main" id="{30B82281-95AC-8611-E64A-916CE61886B5}"/>
                </a:ext>
              </a:extLst>
            </p:cNvPr>
            <p:cNvGrpSpPr>
              <a:grpSpLocks/>
            </p:cNvGrpSpPr>
            <p:nvPr/>
          </p:nvGrpSpPr>
          <p:grpSpPr bwMode="auto">
            <a:xfrm>
              <a:off x="7848600" y="3429000"/>
              <a:ext cx="2590800" cy="304800"/>
              <a:chOff x="2256" y="2640"/>
              <a:chExt cx="1632" cy="192"/>
            </a:xfrm>
          </p:grpSpPr>
          <p:sp>
            <p:nvSpPr>
              <p:cNvPr id="152673" name="Rectangle 96">
                <a:extLst>
                  <a:ext uri="{FF2B5EF4-FFF2-40B4-BE49-F238E27FC236}">
                    <a16:creationId xmlns:a16="http://schemas.microsoft.com/office/drawing/2014/main" id="{FC5383BA-5823-41CD-3FC0-2FF78ACE3D4B}"/>
                  </a:ext>
                </a:extLst>
              </p:cNvPr>
              <p:cNvSpPr>
                <a:spLocks noChangeArrowheads="1"/>
              </p:cNvSpPr>
              <p:nvPr/>
            </p:nvSpPr>
            <p:spPr bwMode="auto">
              <a:xfrm>
                <a:off x="2592" y="2640"/>
                <a:ext cx="1296" cy="192"/>
              </a:xfrm>
              <a:prstGeom prst="rect">
                <a:avLst/>
              </a:prstGeom>
              <a:solidFill>
                <a:srgbClr val="CC99FF"/>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d</a:t>
                </a:r>
              </a:p>
            </p:txBody>
          </p:sp>
          <p:sp>
            <p:nvSpPr>
              <p:cNvPr id="152674" name="Rectangle 97">
                <a:extLst>
                  <a:ext uri="{FF2B5EF4-FFF2-40B4-BE49-F238E27FC236}">
                    <a16:creationId xmlns:a16="http://schemas.microsoft.com/office/drawing/2014/main" id="{281523EC-8675-781E-3E67-DD48E7B5A096}"/>
                  </a:ext>
                </a:extLst>
              </p:cNvPr>
              <p:cNvSpPr>
                <a:spLocks noChangeArrowheads="1"/>
              </p:cNvSpPr>
              <p:nvPr/>
            </p:nvSpPr>
            <p:spPr bwMode="auto">
              <a:xfrm>
                <a:off x="2256" y="2640"/>
                <a:ext cx="336" cy="192"/>
              </a:xfrm>
              <a:prstGeom prst="rect">
                <a:avLst/>
              </a:prstGeom>
              <a:solidFill>
                <a:srgbClr val="CC99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31</a:t>
                </a:r>
              </a:p>
            </p:txBody>
          </p:sp>
        </p:grpSp>
        <p:sp>
          <p:nvSpPr>
            <p:cNvPr id="2629730" name="Rectangle 98">
              <a:extLst>
                <a:ext uri="{FF2B5EF4-FFF2-40B4-BE49-F238E27FC236}">
                  <a16:creationId xmlns:a16="http://schemas.microsoft.com/office/drawing/2014/main" id="{F7234DC8-4A46-73B6-5F3C-CEE4DED2AE77}"/>
                </a:ext>
              </a:extLst>
            </p:cNvPr>
            <p:cNvSpPr>
              <a:spLocks noChangeArrowheads="1"/>
            </p:cNvSpPr>
            <p:nvPr/>
          </p:nvSpPr>
          <p:spPr bwMode="auto">
            <a:xfrm>
              <a:off x="6781800" y="762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dirty="0">
                  <a:latin typeface="Times New Roman" panose="02020603050405020304" pitchFamily="18" charset="0"/>
                  <a:ea typeface="楷体_GB2312" pitchFamily="49" charset="-122"/>
                </a:rPr>
                <a:t>TOP</a:t>
              </a:r>
              <a:r>
                <a:rPr lang="en-US" altLang="zh-CN" sz="2400" b="1" dirty="0">
                  <a:latin typeface="Times New Roman" panose="02020603050405020304" pitchFamily="18" charset="0"/>
                  <a:ea typeface="楷体_GB2312" pitchFamily="49" charset="-122"/>
                  <a:sym typeface="Symbol" panose="05050102010706020507" pitchFamily="18" charset="2"/>
                </a:rPr>
                <a:t></a:t>
              </a:r>
              <a:endParaRPr lang="en-US" altLang="zh-CN" sz="2400" b="1" dirty="0">
                <a:latin typeface="Times New Roman" panose="02020603050405020304" pitchFamily="18" charset="0"/>
                <a:ea typeface="楷体_GB2312" pitchFamily="49" charset="-122"/>
              </a:endParaRPr>
            </a:p>
          </p:txBody>
        </p:sp>
        <p:sp>
          <p:nvSpPr>
            <p:cNvPr id="2629731" name="Rectangle 99">
              <a:extLst>
                <a:ext uri="{FF2B5EF4-FFF2-40B4-BE49-F238E27FC236}">
                  <a16:creationId xmlns:a16="http://schemas.microsoft.com/office/drawing/2014/main" id="{4E2A8B96-5543-1CF5-17B4-B265505ECEA9}"/>
                </a:ext>
              </a:extLst>
            </p:cNvPr>
            <p:cNvSpPr>
              <a:spLocks noChangeArrowheads="1"/>
            </p:cNvSpPr>
            <p:nvPr/>
          </p:nvSpPr>
          <p:spPr bwMode="auto">
            <a:xfrm>
              <a:off x="6858000" y="30480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152677" name="Freeform 100">
              <a:extLst>
                <a:ext uri="{FF2B5EF4-FFF2-40B4-BE49-F238E27FC236}">
                  <a16:creationId xmlns:a16="http://schemas.microsoft.com/office/drawing/2014/main" id="{5529CBF9-3F24-D891-5125-4DADB88651A5}"/>
                </a:ext>
              </a:extLst>
            </p:cNvPr>
            <p:cNvSpPr>
              <a:spLocks noChangeArrowheads="1"/>
            </p:cNvSpPr>
            <p:nvPr/>
          </p:nvSpPr>
          <p:spPr bwMode="auto">
            <a:xfrm>
              <a:off x="6400801" y="2743200"/>
              <a:ext cx="1566863" cy="3886200"/>
            </a:xfrm>
            <a:custGeom>
              <a:avLst/>
              <a:gdLst>
                <a:gd name="T0" fmla="*/ 987 w 987"/>
                <a:gd name="T1" fmla="*/ 2430 h 2448"/>
                <a:gd name="T2" fmla="*/ 981 w 987"/>
                <a:gd name="T3" fmla="*/ 2448 h 2448"/>
                <a:gd name="T4" fmla="*/ 528 w 987"/>
                <a:gd name="T5" fmla="*/ 2448 h 2448"/>
                <a:gd name="T6" fmla="*/ 528 w 987"/>
                <a:gd name="T7" fmla="*/ 0 h 2448"/>
                <a:gd name="T8" fmla="*/ 0 w 987"/>
                <a:gd name="T9" fmla="*/ 0 h 2448"/>
              </a:gdLst>
              <a:ahLst/>
              <a:cxnLst>
                <a:cxn ang="0">
                  <a:pos x="T0" y="T1"/>
                </a:cxn>
                <a:cxn ang="0">
                  <a:pos x="T2" y="T3"/>
                </a:cxn>
                <a:cxn ang="0">
                  <a:pos x="T4" y="T5"/>
                </a:cxn>
                <a:cxn ang="0">
                  <a:pos x="T6" y="T7"/>
                </a:cxn>
                <a:cxn ang="0">
                  <a:pos x="T8" y="T9"/>
                </a:cxn>
              </a:cxnLst>
              <a:rect l="0" t="0" r="r" b="b"/>
              <a:pathLst>
                <a:path w="987" h="2448">
                  <a:moveTo>
                    <a:pt x="987" y="2430"/>
                  </a:moveTo>
                  <a:lnTo>
                    <a:pt x="981" y="2448"/>
                  </a:lnTo>
                  <a:lnTo>
                    <a:pt x="528" y="2448"/>
                  </a:lnTo>
                  <a:lnTo>
                    <a:pt x="528" y="0"/>
                  </a:lnTo>
                  <a:lnTo>
                    <a:pt x="0" y="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nvGrpSpPr>
            <p:cNvPr id="30" name="Group 101">
              <a:extLst>
                <a:ext uri="{FF2B5EF4-FFF2-40B4-BE49-F238E27FC236}">
                  <a16:creationId xmlns:a16="http://schemas.microsoft.com/office/drawing/2014/main" id="{33694EA7-2AB3-9895-98A6-BB0FEB729C8E}"/>
                </a:ext>
              </a:extLst>
            </p:cNvPr>
            <p:cNvGrpSpPr>
              <a:grpSpLocks/>
            </p:cNvGrpSpPr>
            <p:nvPr/>
          </p:nvGrpSpPr>
          <p:grpSpPr bwMode="auto">
            <a:xfrm>
              <a:off x="7848600" y="3124200"/>
              <a:ext cx="2590800" cy="304800"/>
              <a:chOff x="2256" y="2640"/>
              <a:chExt cx="1632" cy="192"/>
            </a:xfrm>
          </p:grpSpPr>
          <p:sp>
            <p:nvSpPr>
              <p:cNvPr id="152679" name="Rectangle 102">
                <a:extLst>
                  <a:ext uri="{FF2B5EF4-FFF2-40B4-BE49-F238E27FC236}">
                    <a16:creationId xmlns:a16="http://schemas.microsoft.com/office/drawing/2014/main" id="{A450AEA7-E176-ADDC-6888-6461E281F633}"/>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21</a:t>
                </a:r>
              </a:p>
            </p:txBody>
          </p:sp>
          <p:sp>
            <p:nvSpPr>
              <p:cNvPr id="152680" name="Rectangle 103">
                <a:extLst>
                  <a:ext uri="{FF2B5EF4-FFF2-40B4-BE49-F238E27FC236}">
                    <a16:creationId xmlns:a16="http://schemas.microsoft.com/office/drawing/2014/main" id="{C737E82E-59DE-99F0-D409-23A0CFDD8B94}"/>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32</a:t>
                </a:r>
              </a:p>
            </p:txBody>
          </p:sp>
        </p:grpSp>
        <p:grpSp>
          <p:nvGrpSpPr>
            <p:cNvPr id="31" name="Group 104">
              <a:extLst>
                <a:ext uri="{FF2B5EF4-FFF2-40B4-BE49-F238E27FC236}">
                  <a16:creationId xmlns:a16="http://schemas.microsoft.com/office/drawing/2014/main" id="{E7FF0DD0-446A-5B7C-67B1-C71D73C4352A}"/>
                </a:ext>
              </a:extLst>
            </p:cNvPr>
            <p:cNvGrpSpPr>
              <a:grpSpLocks/>
            </p:cNvGrpSpPr>
            <p:nvPr/>
          </p:nvGrpSpPr>
          <p:grpSpPr bwMode="auto">
            <a:xfrm>
              <a:off x="7848600" y="2819400"/>
              <a:ext cx="2590800" cy="304800"/>
              <a:chOff x="3984" y="1776"/>
              <a:chExt cx="1632" cy="192"/>
            </a:xfrm>
          </p:grpSpPr>
          <p:sp>
            <p:nvSpPr>
              <p:cNvPr id="152682" name="Rectangle 105">
                <a:extLst>
                  <a:ext uri="{FF2B5EF4-FFF2-40B4-BE49-F238E27FC236}">
                    <a16:creationId xmlns:a16="http://schemas.microsoft.com/office/drawing/2014/main" id="{3E1B4AFB-A90E-41FD-102F-575BD3F960AB}"/>
                  </a:ext>
                </a:extLst>
              </p:cNvPr>
              <p:cNvSpPr>
                <a:spLocks noChangeArrowheads="1"/>
              </p:cNvSpPr>
              <p:nvPr/>
            </p:nvSpPr>
            <p:spPr bwMode="auto">
              <a:xfrm>
                <a:off x="4320" y="1776"/>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zh-CN" altLang="en-US" sz="2000" b="1">
                    <a:latin typeface="Times New Roman" panose="02020603050405020304" pitchFamily="18" charset="0"/>
                    <a:ea typeface="楷体_GB2312" pitchFamily="49" charset="-122"/>
                  </a:rPr>
                  <a:t>返回地址</a:t>
                </a:r>
              </a:p>
            </p:txBody>
          </p:sp>
          <p:sp>
            <p:nvSpPr>
              <p:cNvPr id="152683" name="Rectangle 106">
                <a:extLst>
                  <a:ext uri="{FF2B5EF4-FFF2-40B4-BE49-F238E27FC236}">
                    <a16:creationId xmlns:a16="http://schemas.microsoft.com/office/drawing/2014/main" id="{F05429F2-EEDA-A51C-C6F3-776E83A5EC92}"/>
                  </a:ext>
                </a:extLst>
              </p:cNvPr>
              <p:cNvSpPr>
                <a:spLocks noChangeArrowheads="1"/>
              </p:cNvSpPr>
              <p:nvPr/>
            </p:nvSpPr>
            <p:spPr bwMode="auto">
              <a:xfrm>
                <a:off x="3984" y="1776"/>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33</a:t>
                </a:r>
              </a:p>
            </p:txBody>
          </p:sp>
        </p:grpSp>
        <p:grpSp>
          <p:nvGrpSpPr>
            <p:cNvPr id="2629760" name="Group 107">
              <a:extLst>
                <a:ext uri="{FF2B5EF4-FFF2-40B4-BE49-F238E27FC236}">
                  <a16:creationId xmlns:a16="http://schemas.microsoft.com/office/drawing/2014/main" id="{13D12F3A-D428-8D8B-714F-7D2014E14E6A}"/>
                </a:ext>
              </a:extLst>
            </p:cNvPr>
            <p:cNvGrpSpPr>
              <a:grpSpLocks/>
            </p:cNvGrpSpPr>
            <p:nvPr/>
          </p:nvGrpSpPr>
          <p:grpSpPr bwMode="auto">
            <a:xfrm>
              <a:off x="7848600" y="2514600"/>
              <a:ext cx="2590800" cy="304800"/>
              <a:chOff x="2256" y="2640"/>
              <a:chExt cx="1632" cy="192"/>
            </a:xfrm>
          </p:grpSpPr>
          <p:sp>
            <p:nvSpPr>
              <p:cNvPr id="152685" name="Rectangle 108">
                <a:extLst>
                  <a:ext uri="{FF2B5EF4-FFF2-40B4-BE49-F238E27FC236}">
                    <a16:creationId xmlns:a16="http://schemas.microsoft.com/office/drawing/2014/main" id="{7C5B4A4E-0622-F137-7BFA-A9A934C963B7}"/>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solidFill>
                      <a:srgbClr val="0000FF"/>
                    </a:solidFill>
                    <a:latin typeface="Times New Roman" panose="02020603050405020304" pitchFamily="18" charset="0"/>
                    <a:ea typeface="楷体_GB2312" pitchFamily="49" charset="-122"/>
                  </a:rPr>
                  <a:t>27(</a:t>
                </a:r>
                <a:r>
                  <a:rPr lang="zh-CN" altLang="en-US" sz="2000" b="1">
                    <a:solidFill>
                      <a:srgbClr val="0000FF"/>
                    </a:solidFill>
                    <a:latin typeface="Times New Roman" panose="02020603050405020304" pitchFamily="18" charset="0"/>
                    <a:ea typeface="楷体_GB2312" pitchFamily="49" charset="-122"/>
                  </a:rPr>
                  <a:t>全局</a:t>
                </a:r>
                <a:r>
                  <a:rPr lang="en-US" altLang="zh-CN" sz="2000" b="1">
                    <a:solidFill>
                      <a:srgbClr val="0000FF"/>
                    </a:solidFill>
                    <a:latin typeface="Times New Roman" panose="02020603050405020304" pitchFamily="18" charset="0"/>
                    <a:ea typeface="楷体_GB2312" pitchFamily="49" charset="-122"/>
                  </a:rPr>
                  <a:t>display)</a:t>
                </a:r>
              </a:p>
            </p:txBody>
          </p:sp>
          <p:sp>
            <p:nvSpPr>
              <p:cNvPr id="152686" name="Rectangle 109">
                <a:extLst>
                  <a:ext uri="{FF2B5EF4-FFF2-40B4-BE49-F238E27FC236}">
                    <a16:creationId xmlns:a16="http://schemas.microsoft.com/office/drawing/2014/main" id="{182C3577-1B44-2C51-89FE-E99EF918695A}"/>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34</a:t>
                </a:r>
              </a:p>
            </p:txBody>
          </p:sp>
        </p:grpSp>
        <p:grpSp>
          <p:nvGrpSpPr>
            <p:cNvPr id="2629763" name="Group 110">
              <a:extLst>
                <a:ext uri="{FF2B5EF4-FFF2-40B4-BE49-F238E27FC236}">
                  <a16:creationId xmlns:a16="http://schemas.microsoft.com/office/drawing/2014/main" id="{1C01AD08-B1B9-0939-F714-F320F637C857}"/>
                </a:ext>
              </a:extLst>
            </p:cNvPr>
            <p:cNvGrpSpPr>
              <a:grpSpLocks/>
            </p:cNvGrpSpPr>
            <p:nvPr/>
          </p:nvGrpSpPr>
          <p:grpSpPr bwMode="auto">
            <a:xfrm>
              <a:off x="7848600" y="2209800"/>
              <a:ext cx="2590800" cy="304800"/>
              <a:chOff x="2256" y="2640"/>
              <a:chExt cx="1632" cy="192"/>
            </a:xfrm>
          </p:grpSpPr>
          <p:sp>
            <p:nvSpPr>
              <p:cNvPr id="152688" name="Rectangle 111">
                <a:extLst>
                  <a:ext uri="{FF2B5EF4-FFF2-40B4-BE49-F238E27FC236}">
                    <a16:creationId xmlns:a16="http://schemas.microsoft.com/office/drawing/2014/main" id="{8F731C67-E8C4-413C-C6AB-D09D62C2BA7D}"/>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dirty="0">
                    <a:latin typeface="Times New Roman" panose="02020603050405020304" pitchFamily="18" charset="0"/>
                    <a:ea typeface="楷体_GB2312" pitchFamily="49" charset="-122"/>
                  </a:rPr>
                  <a:t>2(</a:t>
                </a:r>
                <a:r>
                  <a:rPr lang="zh-CN" altLang="en-US" sz="2000" b="1" dirty="0">
                    <a:latin typeface="Times New Roman" panose="02020603050405020304" pitchFamily="18" charset="0"/>
                    <a:ea typeface="楷体_GB2312" pitchFamily="49" charset="-122"/>
                  </a:rPr>
                  <a:t>形参个数</a:t>
                </a:r>
                <a:r>
                  <a:rPr lang="en-US" altLang="zh-CN" sz="2000" b="1" dirty="0">
                    <a:latin typeface="Times New Roman" panose="02020603050405020304" pitchFamily="18" charset="0"/>
                    <a:ea typeface="楷体_GB2312" pitchFamily="49" charset="-122"/>
                  </a:rPr>
                  <a:t>)</a:t>
                </a:r>
              </a:p>
            </p:txBody>
          </p:sp>
          <p:sp>
            <p:nvSpPr>
              <p:cNvPr id="152689" name="Rectangle 112">
                <a:extLst>
                  <a:ext uri="{FF2B5EF4-FFF2-40B4-BE49-F238E27FC236}">
                    <a16:creationId xmlns:a16="http://schemas.microsoft.com/office/drawing/2014/main" id="{8187DEE7-B37B-60DE-C797-D153A804F30F}"/>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35</a:t>
                </a:r>
              </a:p>
            </p:txBody>
          </p:sp>
        </p:grpSp>
        <p:grpSp>
          <p:nvGrpSpPr>
            <p:cNvPr id="2629767" name="Group 113">
              <a:extLst>
                <a:ext uri="{FF2B5EF4-FFF2-40B4-BE49-F238E27FC236}">
                  <a16:creationId xmlns:a16="http://schemas.microsoft.com/office/drawing/2014/main" id="{A714B1E7-0FDF-3126-F6DD-744FF6B5FA4B}"/>
                </a:ext>
              </a:extLst>
            </p:cNvPr>
            <p:cNvGrpSpPr>
              <a:grpSpLocks/>
            </p:cNvGrpSpPr>
            <p:nvPr/>
          </p:nvGrpSpPr>
          <p:grpSpPr bwMode="auto">
            <a:xfrm>
              <a:off x="7848600" y="1905000"/>
              <a:ext cx="2590800" cy="304800"/>
              <a:chOff x="2256" y="2640"/>
              <a:chExt cx="1632" cy="192"/>
            </a:xfrm>
          </p:grpSpPr>
          <p:sp>
            <p:nvSpPr>
              <p:cNvPr id="152691" name="Rectangle 114">
                <a:extLst>
                  <a:ext uri="{FF2B5EF4-FFF2-40B4-BE49-F238E27FC236}">
                    <a16:creationId xmlns:a16="http://schemas.microsoft.com/office/drawing/2014/main" id="{793C6153-4D18-0694-DC08-B36447502378}"/>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u(</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52692" name="Rectangle 115">
                <a:extLst>
                  <a:ext uri="{FF2B5EF4-FFF2-40B4-BE49-F238E27FC236}">
                    <a16:creationId xmlns:a16="http://schemas.microsoft.com/office/drawing/2014/main" id="{9ED77EF7-E475-AA68-2B99-CB13A157B3C9}"/>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36</a:t>
                </a:r>
              </a:p>
            </p:txBody>
          </p:sp>
        </p:grpSp>
        <p:grpSp>
          <p:nvGrpSpPr>
            <p:cNvPr id="2629768" name="Group 116">
              <a:extLst>
                <a:ext uri="{FF2B5EF4-FFF2-40B4-BE49-F238E27FC236}">
                  <a16:creationId xmlns:a16="http://schemas.microsoft.com/office/drawing/2014/main" id="{AC06E1F2-6DC0-9DDF-972E-65D0D793FC7D}"/>
                </a:ext>
              </a:extLst>
            </p:cNvPr>
            <p:cNvGrpSpPr>
              <a:grpSpLocks/>
            </p:cNvGrpSpPr>
            <p:nvPr/>
          </p:nvGrpSpPr>
          <p:grpSpPr bwMode="auto">
            <a:xfrm>
              <a:off x="7848600" y="1600200"/>
              <a:ext cx="2590800" cy="304800"/>
              <a:chOff x="2256" y="2640"/>
              <a:chExt cx="1632" cy="192"/>
            </a:xfrm>
          </p:grpSpPr>
          <p:sp>
            <p:nvSpPr>
              <p:cNvPr id="152694" name="Rectangle 117">
                <a:extLst>
                  <a:ext uri="{FF2B5EF4-FFF2-40B4-BE49-F238E27FC236}">
                    <a16:creationId xmlns:a16="http://schemas.microsoft.com/office/drawing/2014/main" id="{5D0A665E-ADF6-BE79-E1BC-044499E58C7D}"/>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v(</a:t>
                </a:r>
                <a:r>
                  <a:rPr lang="zh-CN" altLang="en-US" sz="2000" b="1">
                    <a:latin typeface="Times New Roman" panose="02020603050405020304" pitchFamily="18" charset="0"/>
                    <a:ea typeface="楷体_GB2312" pitchFamily="49" charset="-122"/>
                  </a:rPr>
                  <a:t>形参</a:t>
                </a:r>
                <a:r>
                  <a:rPr lang="en-US" altLang="zh-CN" sz="2000" b="1">
                    <a:latin typeface="Times New Roman" panose="02020603050405020304" pitchFamily="18" charset="0"/>
                    <a:ea typeface="楷体_GB2312" pitchFamily="49" charset="-122"/>
                  </a:rPr>
                  <a:t>)</a:t>
                </a:r>
              </a:p>
            </p:txBody>
          </p:sp>
          <p:sp>
            <p:nvSpPr>
              <p:cNvPr id="152695" name="Rectangle 118">
                <a:extLst>
                  <a:ext uri="{FF2B5EF4-FFF2-40B4-BE49-F238E27FC236}">
                    <a16:creationId xmlns:a16="http://schemas.microsoft.com/office/drawing/2014/main" id="{377BC3E9-25FC-5E87-1E37-1DA43EA81D32}"/>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37</a:t>
                </a:r>
              </a:p>
            </p:txBody>
          </p:sp>
        </p:grpSp>
        <p:grpSp>
          <p:nvGrpSpPr>
            <p:cNvPr id="2629769" name="Group 119">
              <a:extLst>
                <a:ext uri="{FF2B5EF4-FFF2-40B4-BE49-F238E27FC236}">
                  <a16:creationId xmlns:a16="http://schemas.microsoft.com/office/drawing/2014/main" id="{2AE89843-083D-AA3D-BDDE-2E796D27F755}"/>
                </a:ext>
              </a:extLst>
            </p:cNvPr>
            <p:cNvGrpSpPr>
              <a:grpSpLocks/>
            </p:cNvGrpSpPr>
            <p:nvPr/>
          </p:nvGrpSpPr>
          <p:grpSpPr bwMode="auto">
            <a:xfrm>
              <a:off x="7848600" y="1295400"/>
              <a:ext cx="2590800" cy="304800"/>
              <a:chOff x="2256" y="2640"/>
              <a:chExt cx="1632" cy="192"/>
            </a:xfrm>
          </p:grpSpPr>
          <p:sp>
            <p:nvSpPr>
              <p:cNvPr id="152697" name="Rectangle 120">
                <a:extLst>
                  <a:ext uri="{FF2B5EF4-FFF2-40B4-BE49-F238E27FC236}">
                    <a16:creationId xmlns:a16="http://schemas.microsoft.com/office/drawing/2014/main" id="{B01FC134-EACF-9541-63DF-CC60516E100B}"/>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0</a:t>
                </a:r>
              </a:p>
            </p:txBody>
          </p:sp>
          <p:sp>
            <p:nvSpPr>
              <p:cNvPr id="152698" name="Rectangle 121">
                <a:extLst>
                  <a:ext uri="{FF2B5EF4-FFF2-40B4-BE49-F238E27FC236}">
                    <a16:creationId xmlns:a16="http://schemas.microsoft.com/office/drawing/2014/main" id="{54894004-E3C7-59AC-EAE7-20B51C821673}"/>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38</a:t>
                </a:r>
              </a:p>
            </p:txBody>
          </p:sp>
        </p:grpSp>
        <p:grpSp>
          <p:nvGrpSpPr>
            <p:cNvPr id="2629770" name="Group 122">
              <a:extLst>
                <a:ext uri="{FF2B5EF4-FFF2-40B4-BE49-F238E27FC236}">
                  <a16:creationId xmlns:a16="http://schemas.microsoft.com/office/drawing/2014/main" id="{C7A3602A-F585-B8AD-AF51-4F7EAF98CA0F}"/>
                </a:ext>
              </a:extLst>
            </p:cNvPr>
            <p:cNvGrpSpPr>
              <a:grpSpLocks/>
            </p:cNvGrpSpPr>
            <p:nvPr/>
          </p:nvGrpSpPr>
          <p:grpSpPr bwMode="auto">
            <a:xfrm>
              <a:off x="7848600" y="990600"/>
              <a:ext cx="2590800" cy="304800"/>
              <a:chOff x="2256" y="2640"/>
              <a:chExt cx="1632" cy="192"/>
            </a:xfrm>
          </p:grpSpPr>
          <p:sp>
            <p:nvSpPr>
              <p:cNvPr id="152700" name="Rectangle 123">
                <a:extLst>
                  <a:ext uri="{FF2B5EF4-FFF2-40B4-BE49-F238E27FC236}">
                    <a16:creationId xmlns:a16="http://schemas.microsoft.com/office/drawing/2014/main" id="{7B46FAA4-49FE-00F0-05A2-94662E5BCC47}"/>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13</a:t>
                </a:r>
              </a:p>
            </p:txBody>
          </p:sp>
          <p:sp>
            <p:nvSpPr>
              <p:cNvPr id="152701" name="Rectangle 124">
                <a:extLst>
                  <a:ext uri="{FF2B5EF4-FFF2-40B4-BE49-F238E27FC236}">
                    <a16:creationId xmlns:a16="http://schemas.microsoft.com/office/drawing/2014/main" id="{D14BBA48-4D3B-2847-3E49-A743491923A3}"/>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39</a:t>
                </a:r>
              </a:p>
            </p:txBody>
          </p:sp>
        </p:grpSp>
        <p:grpSp>
          <p:nvGrpSpPr>
            <p:cNvPr id="2629771" name="Group 125">
              <a:extLst>
                <a:ext uri="{FF2B5EF4-FFF2-40B4-BE49-F238E27FC236}">
                  <a16:creationId xmlns:a16="http://schemas.microsoft.com/office/drawing/2014/main" id="{DD44310A-7147-A0A3-9618-D7233906D262}"/>
                </a:ext>
              </a:extLst>
            </p:cNvPr>
            <p:cNvGrpSpPr>
              <a:grpSpLocks/>
            </p:cNvGrpSpPr>
            <p:nvPr/>
          </p:nvGrpSpPr>
          <p:grpSpPr bwMode="auto">
            <a:xfrm>
              <a:off x="7848600" y="685800"/>
              <a:ext cx="2590800" cy="304800"/>
              <a:chOff x="2256" y="2640"/>
              <a:chExt cx="1632" cy="192"/>
            </a:xfrm>
          </p:grpSpPr>
          <p:sp>
            <p:nvSpPr>
              <p:cNvPr id="152703" name="Rectangle 126">
                <a:extLst>
                  <a:ext uri="{FF2B5EF4-FFF2-40B4-BE49-F238E27FC236}">
                    <a16:creationId xmlns:a16="http://schemas.microsoft.com/office/drawing/2014/main" id="{23ABAF98-414B-AA8F-7321-1E5498E5F390}"/>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32</a:t>
                </a:r>
              </a:p>
            </p:txBody>
          </p:sp>
          <p:sp>
            <p:nvSpPr>
              <p:cNvPr id="152704" name="Rectangle 127">
                <a:extLst>
                  <a:ext uri="{FF2B5EF4-FFF2-40B4-BE49-F238E27FC236}">
                    <a16:creationId xmlns:a16="http://schemas.microsoft.com/office/drawing/2014/main" id="{798759AF-DD68-6491-84BC-45A82D929533}"/>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solidFill>
                      <a:srgbClr val="FF3300"/>
                    </a:solidFill>
                    <a:latin typeface="Times New Roman" panose="02020603050405020304" pitchFamily="18" charset="0"/>
                    <a:ea typeface="楷体_GB2312" pitchFamily="49" charset="-122"/>
                  </a:rPr>
                  <a:t>40</a:t>
                </a:r>
              </a:p>
            </p:txBody>
          </p:sp>
        </p:grpSp>
        <p:grpSp>
          <p:nvGrpSpPr>
            <p:cNvPr id="2629772" name="Group 128">
              <a:extLst>
                <a:ext uri="{FF2B5EF4-FFF2-40B4-BE49-F238E27FC236}">
                  <a16:creationId xmlns:a16="http://schemas.microsoft.com/office/drawing/2014/main" id="{D606B02F-FAFD-79AC-BD69-48873EE3AB5C}"/>
                </a:ext>
              </a:extLst>
            </p:cNvPr>
            <p:cNvGrpSpPr>
              <a:grpSpLocks/>
            </p:cNvGrpSpPr>
            <p:nvPr/>
          </p:nvGrpSpPr>
          <p:grpSpPr bwMode="auto">
            <a:xfrm>
              <a:off x="7848600" y="381000"/>
              <a:ext cx="2590800" cy="304800"/>
              <a:chOff x="2256" y="2640"/>
              <a:chExt cx="1632" cy="192"/>
            </a:xfrm>
          </p:grpSpPr>
          <p:sp>
            <p:nvSpPr>
              <p:cNvPr id="152706" name="Rectangle 129">
                <a:extLst>
                  <a:ext uri="{FF2B5EF4-FFF2-40B4-BE49-F238E27FC236}">
                    <a16:creationId xmlns:a16="http://schemas.microsoft.com/office/drawing/2014/main" id="{32305130-9B31-AB43-2897-05230E26EE2E}"/>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c</a:t>
                </a:r>
              </a:p>
            </p:txBody>
          </p:sp>
          <p:sp>
            <p:nvSpPr>
              <p:cNvPr id="152707" name="Rectangle 130">
                <a:extLst>
                  <a:ext uri="{FF2B5EF4-FFF2-40B4-BE49-F238E27FC236}">
                    <a16:creationId xmlns:a16="http://schemas.microsoft.com/office/drawing/2014/main" id="{0C17DA9D-F2E8-DF41-225D-E41069E39698}"/>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41</a:t>
                </a:r>
              </a:p>
            </p:txBody>
          </p:sp>
        </p:grpSp>
        <p:grpSp>
          <p:nvGrpSpPr>
            <p:cNvPr id="2629773" name="Group 131">
              <a:extLst>
                <a:ext uri="{FF2B5EF4-FFF2-40B4-BE49-F238E27FC236}">
                  <a16:creationId xmlns:a16="http://schemas.microsoft.com/office/drawing/2014/main" id="{052C00F4-1BD1-1517-773B-60312FCC9CD8}"/>
                </a:ext>
              </a:extLst>
            </p:cNvPr>
            <p:cNvGrpSpPr>
              <a:grpSpLocks/>
            </p:cNvGrpSpPr>
            <p:nvPr/>
          </p:nvGrpSpPr>
          <p:grpSpPr bwMode="auto">
            <a:xfrm>
              <a:off x="7848600" y="76200"/>
              <a:ext cx="2590800" cy="304800"/>
              <a:chOff x="2256" y="2640"/>
              <a:chExt cx="1632" cy="192"/>
            </a:xfrm>
          </p:grpSpPr>
          <p:sp>
            <p:nvSpPr>
              <p:cNvPr id="152709" name="Rectangle 132">
                <a:extLst>
                  <a:ext uri="{FF2B5EF4-FFF2-40B4-BE49-F238E27FC236}">
                    <a16:creationId xmlns:a16="http://schemas.microsoft.com/office/drawing/2014/main" id="{C3A6F59D-B1CB-F3AF-120D-7F14FFB74643}"/>
                  </a:ext>
                </a:extLst>
              </p:cNvPr>
              <p:cNvSpPr>
                <a:spLocks noChangeArrowheads="1"/>
              </p:cNvSpPr>
              <p:nvPr/>
            </p:nvSpPr>
            <p:spPr bwMode="auto">
              <a:xfrm>
                <a:off x="2592" y="2640"/>
                <a:ext cx="1296" cy="192"/>
              </a:xfrm>
              <a:prstGeom prst="rect">
                <a:avLst/>
              </a:prstGeom>
              <a:solidFill>
                <a:srgbClr val="33CCCC"/>
              </a:solidFill>
              <a:ln w="12700">
                <a:solidFill>
                  <a:schemeClr val="tx1"/>
                </a:solidFill>
                <a:miter lim="800000"/>
                <a:headEnd/>
                <a:tailEnd type="none" w="lg" len="lg"/>
              </a:ln>
            </p:spPr>
            <p:txBody>
              <a:bodyPr wrap="none" tIns="0" bIns="0" anchor="ctr"/>
              <a:lstStyle/>
              <a:p>
                <a:pPr algn="ctr"/>
                <a:r>
                  <a:rPr lang="en-US" altLang="zh-CN" sz="2000" b="1">
                    <a:latin typeface="Times New Roman" panose="02020603050405020304" pitchFamily="18" charset="0"/>
                    <a:ea typeface="楷体_GB2312" pitchFamily="49" charset="-122"/>
                  </a:rPr>
                  <a:t>d</a:t>
                </a:r>
              </a:p>
            </p:txBody>
          </p:sp>
          <p:sp>
            <p:nvSpPr>
              <p:cNvPr id="152710" name="Rectangle 133">
                <a:extLst>
                  <a:ext uri="{FF2B5EF4-FFF2-40B4-BE49-F238E27FC236}">
                    <a16:creationId xmlns:a16="http://schemas.microsoft.com/office/drawing/2014/main" id="{24E543F8-76BA-F7F1-86C6-365E64AEA588}"/>
                  </a:ext>
                </a:extLst>
              </p:cNvPr>
              <p:cNvSpPr>
                <a:spLocks noChangeArrowheads="1"/>
              </p:cNvSpPr>
              <p:nvPr/>
            </p:nvSpPr>
            <p:spPr bwMode="auto">
              <a:xfrm>
                <a:off x="2256" y="2640"/>
                <a:ext cx="336" cy="192"/>
              </a:xfrm>
              <a:prstGeom prst="rect">
                <a:avLst/>
              </a:prstGeom>
              <a:solidFill>
                <a:srgbClr val="33CC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tIns="0" bIns="0" anchor="ctr"/>
              <a:lstStyle/>
              <a:p>
                <a:pPr algn="ctr"/>
                <a:r>
                  <a:rPr lang="en-US" altLang="zh-CN" sz="2000" b="1">
                    <a:latin typeface="Times New Roman" panose="02020603050405020304" pitchFamily="18" charset="0"/>
                    <a:ea typeface="楷体_GB2312" pitchFamily="49" charset="-122"/>
                  </a:rPr>
                  <a:t>42</a:t>
                </a:r>
              </a:p>
            </p:txBody>
          </p:sp>
        </p:grpSp>
        <p:sp>
          <p:nvSpPr>
            <p:cNvPr id="2629766" name="Freeform 134">
              <a:extLst>
                <a:ext uri="{FF2B5EF4-FFF2-40B4-BE49-F238E27FC236}">
                  <a16:creationId xmlns:a16="http://schemas.microsoft.com/office/drawing/2014/main" id="{C22760AC-7608-72F9-86A1-D0D22863738B}"/>
                </a:ext>
              </a:extLst>
            </p:cNvPr>
            <p:cNvSpPr>
              <a:spLocks noChangeArrowheads="1"/>
            </p:cNvSpPr>
            <p:nvPr/>
          </p:nvSpPr>
          <p:spPr bwMode="auto">
            <a:xfrm>
              <a:off x="7620000" y="3352800"/>
              <a:ext cx="304800" cy="3200400"/>
            </a:xfrm>
            <a:custGeom>
              <a:avLst/>
              <a:gdLst>
                <a:gd name="T0" fmla="*/ 144 w 144"/>
                <a:gd name="T1" fmla="*/ 0 h 960"/>
                <a:gd name="T2" fmla="*/ 0 w 144"/>
                <a:gd name="T3" fmla="*/ 144 h 960"/>
                <a:gd name="T4" fmla="*/ 0 w 144"/>
                <a:gd name="T5" fmla="*/ 960 h 960"/>
                <a:gd name="T6" fmla="*/ 144 w 144"/>
                <a:gd name="T7" fmla="*/ 960 h 960"/>
              </a:gdLst>
              <a:ahLst/>
              <a:cxnLst>
                <a:cxn ang="0">
                  <a:pos x="T0" y="T1"/>
                </a:cxn>
                <a:cxn ang="0">
                  <a:pos x="T2" y="T3"/>
                </a:cxn>
                <a:cxn ang="0">
                  <a:pos x="T4" y="T5"/>
                </a:cxn>
                <a:cxn ang="0">
                  <a:pos x="T6" y="T7"/>
                </a:cxn>
              </a:cxnLst>
              <a:rect l="0" t="0" r="r" b="b"/>
              <a:pathLst>
                <a:path w="144" h="960">
                  <a:moveTo>
                    <a:pt x="144" y="0"/>
                  </a:moveTo>
                  <a:lnTo>
                    <a:pt x="0" y="144"/>
                  </a:lnTo>
                  <a:lnTo>
                    <a:pt x="0" y="960"/>
                  </a:lnTo>
                  <a:lnTo>
                    <a:pt x="144" y="960"/>
                  </a:lnTo>
                </a:path>
              </a:pathLst>
            </a:custGeom>
            <a:noFill/>
            <a:ln w="190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29665">
                                            <p:bg/>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629665">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9665" grpId="0" build="p" animBg="1" autoUpdateAnimBg="0" advAuto="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a:extLst>
              <a:ext uri="{FF2B5EF4-FFF2-40B4-BE49-F238E27FC236}">
                <a16:creationId xmlns:a16="http://schemas.microsoft.com/office/drawing/2014/main" id="{2F073952-C21C-7CCC-808B-3F8A8EE5B3EA}"/>
              </a:ext>
            </a:extLst>
          </p:cNvPr>
          <p:cNvSpPr>
            <a:spLocks noGrp="1" noChangeArrowheads="1"/>
          </p:cNvSpPr>
          <p:nvPr>
            <p:ph type="title"/>
          </p:nvPr>
        </p:nvSpPr>
        <p:spPr/>
        <p:txBody>
          <a:bodyPr anchor="ctr"/>
          <a:lstStyle/>
          <a:p>
            <a:r>
              <a:rPr lang="zh-CN" altLang="en-US" noProof="1">
                <a:latin typeface="Times New Roman" panose="02020603050405020304" pitchFamily="18" charset="0"/>
              </a:rPr>
              <a:t>过程调用、</a:t>
            </a:r>
            <a:r>
              <a:rPr lang="zh-CN" altLang="zh-CN" noProof="1">
                <a:latin typeface="Times New Roman" panose="02020603050405020304" pitchFamily="18" charset="0"/>
              </a:rPr>
              <a:t>过程进入</a:t>
            </a:r>
            <a:r>
              <a:rPr lang="zh-CN" altLang="en-US" dirty="0">
                <a:latin typeface="Times New Roman" panose="02020603050405020304" pitchFamily="18" charset="0"/>
              </a:rPr>
              <a:t>、过程返回</a:t>
            </a:r>
          </a:p>
        </p:txBody>
      </p:sp>
      <p:sp>
        <p:nvSpPr>
          <p:cNvPr id="19" name="日期占位符 3">
            <a:extLst>
              <a:ext uri="{FF2B5EF4-FFF2-40B4-BE49-F238E27FC236}">
                <a16:creationId xmlns:a16="http://schemas.microsoft.com/office/drawing/2014/main" id="{80DBD01F-3351-AFCF-032A-FCE844AFFE5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B34296D-E51D-4A46-89DD-B7080CC9975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3602" name="灯片编号占位符 5">
            <a:extLst>
              <a:ext uri="{FF2B5EF4-FFF2-40B4-BE49-F238E27FC236}">
                <a16:creationId xmlns:a16="http://schemas.microsoft.com/office/drawing/2014/main" id="{028A8431-A96B-C29F-9092-E54072FF002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BCDFB90-4DB2-4EAD-B70A-25D4821E229E}" type="slidenum">
              <a:rPr lang="en-US" altLang="zh-CN">
                <a:latin typeface="Arial" panose="020B0604020202020204" pitchFamily="34" charset="0"/>
              </a:rPr>
              <a:pPr/>
              <a:t>93</a:t>
            </a:fld>
            <a:endParaRPr lang="en-US" altLang="zh-CN">
              <a:latin typeface="Arial" panose="020B0604020202020204" pitchFamily="34" charset="0"/>
            </a:endParaRPr>
          </a:p>
        </p:txBody>
      </p:sp>
      <p:sp>
        <p:nvSpPr>
          <p:cNvPr id="153604" name="Rectangle 3">
            <a:extLst>
              <a:ext uri="{FF2B5EF4-FFF2-40B4-BE49-F238E27FC236}">
                <a16:creationId xmlns:a16="http://schemas.microsoft.com/office/drawing/2014/main" id="{1CE019EB-615B-E236-F2CF-8D862C4609FE}"/>
              </a:ext>
            </a:extLst>
          </p:cNvPr>
          <p:cNvSpPr>
            <a:spLocks noGrp="1" noChangeArrowheads="1"/>
          </p:cNvSpPr>
          <p:nvPr>
            <p:ph type="body" sz="quarter" idx="13"/>
          </p:nvPr>
        </p:nvSpPr>
        <p:spPr>
          <a:xfrm>
            <a:off x="1064596" y="1443018"/>
            <a:ext cx="7422179" cy="4123276"/>
          </a:xfrm>
        </p:spPr>
        <p:txBody>
          <a:bodyPr/>
          <a:lstStyle/>
          <a:p>
            <a:pPr marL="609600" indent="-609600">
              <a:buFont typeface="Wingdings" panose="05000000000000000000" pitchFamily="2" charset="2"/>
              <a:buAutoNum type="arabicPeriod"/>
            </a:pPr>
            <a:r>
              <a:rPr lang="zh-CN" altLang="en-US" noProof="1">
                <a:latin typeface="Times New Roman" panose="02020603050405020304" pitchFamily="18" charset="0"/>
              </a:rPr>
              <a:t>每个</a:t>
            </a:r>
            <a:r>
              <a:rPr lang="en-US" altLang="zh-CN" noProof="1">
                <a:latin typeface="Times New Roman" panose="02020603050405020304" pitchFamily="18" charset="0"/>
              </a:rPr>
              <a:t>par T</a:t>
            </a:r>
            <a:r>
              <a:rPr lang="en-US" altLang="zh-CN" baseline="-25000" noProof="1">
                <a:latin typeface="Times New Roman" panose="02020603050405020304" pitchFamily="18" charset="0"/>
              </a:rPr>
              <a:t>i</a:t>
            </a:r>
            <a:r>
              <a:rPr lang="en-US" altLang="zh-CN" noProof="1">
                <a:latin typeface="Times New Roman" panose="02020603050405020304" pitchFamily="18" charset="0"/>
              </a:rPr>
              <a:t>(i=1,2,…n)</a:t>
            </a:r>
            <a:r>
              <a:rPr lang="zh-CN" altLang="en-US" noProof="1">
                <a:latin typeface="Times New Roman" panose="02020603050405020304" pitchFamily="18" charset="0"/>
              </a:rPr>
              <a:t>可直接</a:t>
            </a:r>
            <a:endParaRPr lang="zh-CN" altLang="en-US" dirty="0">
              <a:latin typeface="Times New Roman" panose="02020603050405020304" pitchFamily="18" charset="0"/>
            </a:endParaRPr>
          </a:p>
          <a:p>
            <a:pPr marL="609600" indent="-609600">
              <a:buNone/>
            </a:pPr>
            <a:r>
              <a:rPr lang="zh-CN" altLang="en-US" noProof="1">
                <a:latin typeface="Times New Roman" panose="02020603050405020304" pitchFamily="18" charset="0"/>
              </a:rPr>
              <a:t>翻译成如下指令:</a:t>
            </a:r>
          </a:p>
          <a:p>
            <a:pPr marL="609600" indent="-609600">
              <a:buNone/>
            </a:pPr>
            <a:r>
              <a:rPr lang="zh-CN" altLang="en-US" noProof="1">
                <a:latin typeface="Times New Roman" panose="02020603050405020304" pitchFamily="18" charset="0"/>
              </a:rPr>
              <a:t>	(</a:t>
            </a:r>
            <a:r>
              <a:rPr lang="en-US" altLang="zh-CN" noProof="1">
                <a:latin typeface="Times New Roman" panose="02020603050405020304" pitchFamily="18" charset="0"/>
              </a:rPr>
              <a:t>i+4)[TOP]:= T</a:t>
            </a:r>
            <a:r>
              <a:rPr lang="en-US" altLang="zh-CN" baseline="-25000" noProof="1">
                <a:latin typeface="Times New Roman" panose="02020603050405020304" pitchFamily="18" charset="0"/>
              </a:rPr>
              <a:t>i</a:t>
            </a:r>
            <a:r>
              <a:rPr lang="en-US" altLang="zh-CN" noProof="1">
                <a:latin typeface="Times New Roman" panose="02020603050405020304" pitchFamily="18" charset="0"/>
              </a:rPr>
              <a:t> 	</a:t>
            </a:r>
            <a:r>
              <a:rPr lang="en-US" altLang="zh-CN" dirty="0">
                <a:latin typeface="Times New Roman" panose="02020603050405020304" pitchFamily="18" charset="0"/>
              </a:rPr>
              <a:t>  </a:t>
            </a:r>
            <a:r>
              <a:rPr lang="en-US" altLang="zh-CN" noProof="1">
                <a:latin typeface="Times New Roman" panose="02020603050405020304" pitchFamily="18" charset="0"/>
              </a:rPr>
              <a:t>(</a:t>
            </a:r>
            <a:r>
              <a:rPr lang="zh-CN" altLang="en-US" noProof="1">
                <a:latin typeface="Times New Roman" panose="02020603050405020304" pitchFamily="18" charset="0"/>
              </a:rPr>
              <a:t>传值) (</a:t>
            </a:r>
            <a:r>
              <a:rPr lang="en-US" altLang="zh-CN" noProof="1">
                <a:latin typeface="Times New Roman" panose="02020603050405020304" pitchFamily="18" charset="0"/>
              </a:rPr>
              <a:t>i+4)[TOP]:=addr(T</a:t>
            </a:r>
            <a:r>
              <a:rPr lang="en-US" altLang="zh-CN" baseline="-25000" noProof="1">
                <a:latin typeface="Times New Roman" panose="02020603050405020304" pitchFamily="18" charset="0"/>
              </a:rPr>
              <a:t>i</a:t>
            </a:r>
            <a:r>
              <a:rPr lang="en-US" altLang="zh-CN" noProof="1">
                <a:latin typeface="Times New Roman" panose="02020603050405020304" pitchFamily="18" charset="0"/>
              </a:rPr>
              <a:t> ) (</a:t>
            </a:r>
            <a:r>
              <a:rPr lang="zh-CN" altLang="en-US" noProof="1">
                <a:latin typeface="Times New Roman" panose="02020603050405020304" pitchFamily="18" charset="0"/>
              </a:rPr>
              <a:t>传地址)</a:t>
            </a:r>
            <a:endParaRPr lang="en-US" altLang="zh-CN" dirty="0">
              <a:latin typeface="Times New Roman" panose="02020603050405020304" pitchFamily="18" charset="0"/>
            </a:endParaRPr>
          </a:p>
        </p:txBody>
      </p:sp>
      <p:sp>
        <p:nvSpPr>
          <p:cNvPr id="153606" name="Rectangle 5">
            <a:extLst>
              <a:ext uri="{FF2B5EF4-FFF2-40B4-BE49-F238E27FC236}">
                <a16:creationId xmlns:a16="http://schemas.microsoft.com/office/drawing/2014/main" id="{65BEAB42-96DD-2646-22CE-67980B66F8EF}"/>
              </a:ext>
            </a:extLst>
          </p:cNvPr>
          <p:cNvSpPr>
            <a:spLocks noChangeArrowheads="1"/>
          </p:cNvSpPr>
          <p:nvPr/>
        </p:nvSpPr>
        <p:spPr bwMode="auto">
          <a:xfrm>
            <a:off x="8486775" y="2868614"/>
            <a:ext cx="2133600"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参数个数</a:t>
            </a:r>
          </a:p>
        </p:txBody>
      </p:sp>
      <p:sp>
        <p:nvSpPr>
          <p:cNvPr id="153607" name="Rectangle 6">
            <a:extLst>
              <a:ext uri="{FF2B5EF4-FFF2-40B4-BE49-F238E27FC236}">
                <a16:creationId xmlns:a16="http://schemas.microsoft.com/office/drawing/2014/main" id="{02081D65-ADAD-ACC5-834D-2AB04F0C9C85}"/>
              </a:ext>
            </a:extLst>
          </p:cNvPr>
          <p:cNvSpPr>
            <a:spLocks noChangeArrowheads="1"/>
          </p:cNvSpPr>
          <p:nvPr/>
        </p:nvSpPr>
        <p:spPr bwMode="auto">
          <a:xfrm>
            <a:off x="8486775" y="3935413"/>
            <a:ext cx="2133600" cy="520700"/>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返回地址</a:t>
            </a:r>
          </a:p>
        </p:txBody>
      </p:sp>
      <p:sp>
        <p:nvSpPr>
          <p:cNvPr id="153608" name="Rectangle 7">
            <a:extLst>
              <a:ext uri="{FF2B5EF4-FFF2-40B4-BE49-F238E27FC236}">
                <a16:creationId xmlns:a16="http://schemas.microsoft.com/office/drawing/2014/main" id="{517BBC13-9598-7225-AB6B-530C0833A333}"/>
              </a:ext>
            </a:extLst>
          </p:cNvPr>
          <p:cNvSpPr>
            <a:spLocks noChangeArrowheads="1"/>
          </p:cNvSpPr>
          <p:nvPr/>
        </p:nvSpPr>
        <p:spPr bwMode="auto">
          <a:xfrm>
            <a:off x="8486968" y="2335213"/>
            <a:ext cx="2135849" cy="533400"/>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形式单元</a:t>
            </a:r>
            <a:endParaRPr lang="zh-CN" altLang="zh-CN" sz="2800" b="1">
              <a:latin typeface="Times New Roman" panose="02020603050405020304" pitchFamily="18" charset="0"/>
              <a:ea typeface="楷体_GB2312" pitchFamily="49" charset="-122"/>
            </a:endParaRPr>
          </a:p>
        </p:txBody>
      </p:sp>
      <p:sp>
        <p:nvSpPr>
          <p:cNvPr id="153609" name="Rectangle 8">
            <a:extLst>
              <a:ext uri="{FF2B5EF4-FFF2-40B4-BE49-F238E27FC236}">
                <a16:creationId xmlns:a16="http://schemas.microsoft.com/office/drawing/2014/main" id="{F70B9423-1D41-589E-05A2-CDCDCC568722}"/>
              </a:ext>
            </a:extLst>
          </p:cNvPr>
          <p:cNvSpPr>
            <a:spLocks noChangeArrowheads="1"/>
          </p:cNvSpPr>
          <p:nvPr/>
        </p:nvSpPr>
        <p:spPr bwMode="auto">
          <a:xfrm>
            <a:off x="8486775" y="207172"/>
            <a:ext cx="2127249" cy="544512"/>
          </a:xfrm>
          <a:prstGeom prst="rect">
            <a:avLst/>
          </a:prstGeom>
          <a:solidFill>
            <a:srgbClr val="FFCC99"/>
          </a:solidFill>
          <a:ln w="19050">
            <a:no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临时单元</a:t>
            </a:r>
          </a:p>
        </p:txBody>
      </p:sp>
      <p:sp>
        <p:nvSpPr>
          <p:cNvPr id="153610" name="Rectangle 9">
            <a:extLst>
              <a:ext uri="{FF2B5EF4-FFF2-40B4-BE49-F238E27FC236}">
                <a16:creationId xmlns:a16="http://schemas.microsoft.com/office/drawing/2014/main" id="{F705810C-9CAB-CE6D-AF95-551063976BA4}"/>
              </a:ext>
            </a:extLst>
          </p:cNvPr>
          <p:cNvSpPr>
            <a:spLocks noChangeArrowheads="1"/>
          </p:cNvSpPr>
          <p:nvPr/>
        </p:nvSpPr>
        <p:spPr bwMode="auto">
          <a:xfrm>
            <a:off x="8486775" y="719935"/>
            <a:ext cx="2127249" cy="544513"/>
          </a:xfrm>
          <a:prstGeom prst="rect">
            <a:avLst/>
          </a:prstGeom>
          <a:solidFill>
            <a:srgbClr val="FFCC99"/>
          </a:solidFill>
          <a:ln w="19050">
            <a:no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内情向量</a:t>
            </a:r>
          </a:p>
        </p:txBody>
      </p:sp>
      <p:sp>
        <p:nvSpPr>
          <p:cNvPr id="153611" name="Rectangle 10">
            <a:extLst>
              <a:ext uri="{FF2B5EF4-FFF2-40B4-BE49-F238E27FC236}">
                <a16:creationId xmlns:a16="http://schemas.microsoft.com/office/drawing/2014/main" id="{AA579156-C77F-CAE2-3C91-11BC716BAE21}"/>
              </a:ext>
            </a:extLst>
          </p:cNvPr>
          <p:cNvSpPr>
            <a:spLocks noChangeArrowheads="1"/>
          </p:cNvSpPr>
          <p:nvPr/>
        </p:nvSpPr>
        <p:spPr bwMode="auto">
          <a:xfrm>
            <a:off x="8483593" y="1264447"/>
            <a:ext cx="2127249" cy="544512"/>
          </a:xfrm>
          <a:prstGeom prst="rect">
            <a:avLst/>
          </a:prstGeom>
          <a:solidFill>
            <a:srgbClr val="FFCC99"/>
          </a:solidFill>
          <a:ln w="19050">
            <a:no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局部变量</a:t>
            </a:r>
          </a:p>
        </p:txBody>
      </p:sp>
      <p:sp>
        <p:nvSpPr>
          <p:cNvPr id="153612" name="Rectangle 11">
            <a:extLst>
              <a:ext uri="{FF2B5EF4-FFF2-40B4-BE49-F238E27FC236}">
                <a16:creationId xmlns:a16="http://schemas.microsoft.com/office/drawing/2014/main" id="{02CC1C1B-64D5-6095-E3D3-097EEE80C108}"/>
              </a:ext>
            </a:extLst>
          </p:cNvPr>
          <p:cNvSpPr>
            <a:spLocks noChangeArrowheads="1"/>
          </p:cNvSpPr>
          <p:nvPr/>
        </p:nvSpPr>
        <p:spPr bwMode="auto">
          <a:xfrm>
            <a:off x="8486775" y="4452938"/>
            <a:ext cx="2133600"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老</a:t>
            </a:r>
            <a:r>
              <a:rPr lang="en-US" altLang="en-US" sz="2800" b="1">
                <a:latin typeface="Times New Roman" panose="02020603050405020304" pitchFamily="18" charset="0"/>
                <a:ea typeface="楷体_GB2312" pitchFamily="49" charset="-122"/>
              </a:rPr>
              <a:t>SP</a:t>
            </a:r>
            <a:endParaRPr lang="en-US" altLang="zh-CN" sz="2800" b="1">
              <a:latin typeface="Times New Roman" panose="02020603050405020304" pitchFamily="18" charset="0"/>
              <a:ea typeface="楷体_GB2312" pitchFamily="49" charset="-122"/>
            </a:endParaRPr>
          </a:p>
        </p:txBody>
      </p:sp>
      <p:sp>
        <p:nvSpPr>
          <p:cNvPr id="153613" name="Rectangle 12">
            <a:extLst>
              <a:ext uri="{FF2B5EF4-FFF2-40B4-BE49-F238E27FC236}">
                <a16:creationId xmlns:a16="http://schemas.microsoft.com/office/drawing/2014/main" id="{2E48025C-A1E9-403A-59E5-EACBD0FB8185}"/>
              </a:ext>
            </a:extLst>
          </p:cNvPr>
          <p:cNvSpPr>
            <a:spLocks noChangeArrowheads="1"/>
          </p:cNvSpPr>
          <p:nvPr/>
        </p:nvSpPr>
        <p:spPr bwMode="auto">
          <a:xfrm>
            <a:off x="8480425" y="1801813"/>
            <a:ext cx="2133600" cy="533400"/>
          </a:xfrm>
          <a:prstGeom prst="rect">
            <a:avLst/>
          </a:prstGeom>
          <a:solidFill>
            <a:srgbClr val="FFCC99"/>
          </a:solidFill>
          <a:ln w="19050">
            <a:solidFill>
              <a:schemeClr val="tx1"/>
            </a:solidFill>
            <a:miter lim="800000"/>
            <a:headEnd/>
            <a:tailEnd/>
          </a:ln>
        </p:spPr>
        <p:txBody>
          <a:bodyPr wrap="none" anchor="ctr"/>
          <a:lstStyle/>
          <a:p>
            <a:pPr algn="ctr"/>
            <a:r>
              <a:rPr lang="en-US" altLang="zh-CN" sz="2800" b="1">
                <a:latin typeface="Times New Roman" panose="02020603050405020304" pitchFamily="18" charset="0"/>
                <a:ea typeface="楷体_GB2312" pitchFamily="49" charset="-122"/>
              </a:rPr>
              <a:t>Display </a:t>
            </a:r>
            <a:r>
              <a:rPr lang="zh-CN" altLang="zh-CN" sz="2800" b="1">
                <a:latin typeface="Times New Roman" panose="02020603050405020304" pitchFamily="18" charset="0"/>
                <a:ea typeface="楷体_GB2312" pitchFamily="49" charset="-122"/>
              </a:rPr>
              <a:t>表</a:t>
            </a:r>
            <a:endParaRPr lang="zh-CN" altLang="en-US" sz="2800" b="1">
              <a:latin typeface="Times New Roman" panose="02020603050405020304" pitchFamily="18" charset="0"/>
              <a:ea typeface="楷体_GB2312" pitchFamily="49" charset="-122"/>
            </a:endParaRPr>
          </a:p>
        </p:txBody>
      </p:sp>
      <p:sp>
        <p:nvSpPr>
          <p:cNvPr id="153614" name="Rectangle 13">
            <a:extLst>
              <a:ext uri="{FF2B5EF4-FFF2-40B4-BE49-F238E27FC236}">
                <a16:creationId xmlns:a16="http://schemas.microsoft.com/office/drawing/2014/main" id="{F5697C13-50E3-EE9A-27C0-E64DDBB6D57F}"/>
              </a:ext>
            </a:extLst>
          </p:cNvPr>
          <p:cNvSpPr>
            <a:spLocks noChangeArrowheads="1"/>
          </p:cNvSpPr>
          <p:nvPr/>
        </p:nvSpPr>
        <p:spPr bwMode="auto">
          <a:xfrm>
            <a:off x="8486775" y="3402014"/>
            <a:ext cx="2133600"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全局</a:t>
            </a:r>
            <a:r>
              <a:rPr lang="en-US" altLang="en-US" sz="2800" b="1">
                <a:latin typeface="Times New Roman" panose="02020603050405020304" pitchFamily="18" charset="0"/>
                <a:ea typeface="楷体_GB2312" pitchFamily="49" charset="-122"/>
              </a:rPr>
              <a:t>Di</a:t>
            </a:r>
            <a:r>
              <a:rPr lang="en-US" altLang="zh-CN" sz="2800" b="1">
                <a:latin typeface="Times New Roman" panose="02020603050405020304" pitchFamily="18" charset="0"/>
                <a:ea typeface="楷体_GB2312" pitchFamily="49" charset="-122"/>
              </a:rPr>
              <a:t>s</a:t>
            </a:r>
            <a:r>
              <a:rPr lang="en-US" altLang="en-US" sz="2800" b="1">
                <a:latin typeface="Times New Roman" panose="02020603050405020304" pitchFamily="18" charset="0"/>
                <a:ea typeface="楷体_GB2312" pitchFamily="49" charset="-122"/>
              </a:rPr>
              <a:t>play</a:t>
            </a:r>
            <a:endParaRPr lang="en-US" altLang="zh-CN" sz="2800" b="1">
              <a:latin typeface="Times New Roman" panose="02020603050405020304" pitchFamily="18" charset="0"/>
              <a:ea typeface="楷体_GB2312" pitchFamily="49" charset="-122"/>
            </a:endParaRPr>
          </a:p>
        </p:txBody>
      </p:sp>
      <p:sp>
        <p:nvSpPr>
          <p:cNvPr id="2630670" name="Rectangle 14">
            <a:extLst>
              <a:ext uri="{FF2B5EF4-FFF2-40B4-BE49-F238E27FC236}">
                <a16:creationId xmlns:a16="http://schemas.microsoft.com/office/drawing/2014/main" id="{1F525BB8-352B-6FEC-E084-8627A8F6A333}"/>
              </a:ext>
            </a:extLst>
          </p:cNvPr>
          <p:cNvSpPr>
            <a:spLocks noChangeArrowheads="1"/>
          </p:cNvSpPr>
          <p:nvPr/>
        </p:nvSpPr>
        <p:spPr bwMode="auto">
          <a:xfrm>
            <a:off x="7104063" y="494188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sp>
        <p:nvSpPr>
          <p:cNvPr id="2630671" name="Rectangle 15">
            <a:extLst>
              <a:ext uri="{FF2B5EF4-FFF2-40B4-BE49-F238E27FC236}">
                <a16:creationId xmlns:a16="http://schemas.microsoft.com/office/drawing/2014/main" id="{9666D9B6-28B2-F40A-3CA1-FB01F273433B}"/>
              </a:ext>
            </a:extLst>
          </p:cNvPr>
          <p:cNvSpPr>
            <a:spLocks noChangeArrowheads="1"/>
          </p:cNvSpPr>
          <p:nvPr/>
        </p:nvSpPr>
        <p:spPr bwMode="auto">
          <a:xfrm>
            <a:off x="7175500" y="558958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153617" name="Rectangle 16">
            <a:extLst>
              <a:ext uri="{FF2B5EF4-FFF2-40B4-BE49-F238E27FC236}">
                <a16:creationId xmlns:a16="http://schemas.microsoft.com/office/drawing/2014/main" id="{9CDB50B4-E675-26CB-E19B-5A3EFB2B0AD9}"/>
              </a:ext>
            </a:extLst>
          </p:cNvPr>
          <p:cNvSpPr>
            <a:spLocks noChangeArrowheads="1"/>
          </p:cNvSpPr>
          <p:nvPr/>
        </p:nvSpPr>
        <p:spPr bwMode="auto">
          <a:xfrm>
            <a:off x="8478176" y="4995863"/>
            <a:ext cx="2142199" cy="881062"/>
          </a:xfrm>
          <a:prstGeom prst="rect">
            <a:avLst/>
          </a:prstGeom>
          <a:solidFill>
            <a:srgbClr val="99CC00"/>
          </a:solidFill>
          <a:ln w="12700">
            <a:solidFill>
              <a:schemeClr val="tx1"/>
            </a:solidFill>
            <a:miter lim="800000"/>
            <a:headEnd/>
            <a:tailEnd type="none" w="lg" len="lg"/>
          </a:ln>
        </p:spPr>
        <p:txBody>
          <a:bodyPr wrap="none" anchor="ctr"/>
          <a:lstStyle/>
          <a:p>
            <a:pPr algn="ctr"/>
            <a:r>
              <a:rPr lang="zh-CN" altLang="en-US" sz="2400" b="1">
                <a:latin typeface="Times New Roman" panose="02020603050405020304" pitchFamily="18" charset="0"/>
                <a:ea typeface="楷体_GB2312" pitchFamily="49" charset="-122"/>
              </a:rPr>
              <a:t>调用过程的</a:t>
            </a:r>
          </a:p>
          <a:p>
            <a:pPr algn="ctr"/>
            <a:r>
              <a:rPr lang="zh-CN" altLang="en-US" sz="2400" b="1">
                <a:latin typeface="Times New Roman" panose="02020603050405020304" pitchFamily="18" charset="0"/>
                <a:ea typeface="楷体_GB2312" pitchFamily="49" charset="-122"/>
              </a:rPr>
              <a:t>活动记录</a:t>
            </a:r>
          </a:p>
        </p:txBody>
      </p:sp>
      <p:sp>
        <p:nvSpPr>
          <p:cNvPr id="153618" name="Rectangle 17">
            <a:extLst>
              <a:ext uri="{FF2B5EF4-FFF2-40B4-BE49-F238E27FC236}">
                <a16:creationId xmlns:a16="http://schemas.microsoft.com/office/drawing/2014/main" id="{E8A82C9F-1ED8-D86B-FF40-3F5856253DC7}"/>
              </a:ext>
            </a:extLst>
          </p:cNvPr>
          <p:cNvSpPr>
            <a:spLocks noChangeArrowheads="1"/>
          </p:cNvSpPr>
          <p:nvPr/>
        </p:nvSpPr>
        <p:spPr bwMode="auto">
          <a:xfrm>
            <a:off x="8480425" y="5876925"/>
            <a:ext cx="2133600" cy="914400"/>
          </a:xfrm>
          <a:prstGeom prst="rect">
            <a:avLst/>
          </a:prstGeom>
          <a:solidFill>
            <a:srgbClr val="99CCFF"/>
          </a:solidFill>
          <a:ln w="12700">
            <a:solidFill>
              <a:schemeClr val="tx1"/>
            </a:solidFill>
            <a:miter lim="800000"/>
            <a:headEnd/>
            <a:tailEnd type="none" w="lg" len="lg"/>
          </a:ln>
        </p:spPr>
        <p:txBody>
          <a:bodyPr wrap="none" anchor="ctr"/>
          <a:lstStyle/>
          <a:p>
            <a:pPr algn="ctr"/>
            <a:r>
              <a:rPr lang="en-US" altLang="zh-CN" sz="2400" b="1">
                <a:latin typeface="Times New Roman" panose="02020603050405020304" pitchFamily="18" charset="0"/>
                <a:ea typeface="楷体_GB2312" pitchFamily="49" charset="-122"/>
              </a:rPr>
              <a:t>……</a:t>
            </a:r>
          </a:p>
        </p:txBody>
      </p:sp>
      <p:sp>
        <p:nvSpPr>
          <p:cNvPr id="2630674" name="Text Box 18">
            <a:extLst>
              <a:ext uri="{FF2B5EF4-FFF2-40B4-BE49-F238E27FC236}">
                <a16:creationId xmlns:a16="http://schemas.microsoft.com/office/drawing/2014/main" id="{B9A16698-AA0A-5CC7-1FB0-4114D93C0EDD}"/>
              </a:ext>
            </a:extLst>
          </p:cNvPr>
          <p:cNvSpPr txBox="1">
            <a:spLocks noChangeArrowheads="1"/>
          </p:cNvSpPr>
          <p:nvPr/>
        </p:nvSpPr>
        <p:spPr bwMode="auto">
          <a:xfrm>
            <a:off x="8702673" y="2349501"/>
            <a:ext cx="168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a:r>
              <a:rPr lang="zh-CN" altLang="en-US" sz="2800" b="1" dirty="0">
                <a:solidFill>
                  <a:schemeClr val="hlink"/>
                </a:solidFill>
                <a:latin typeface="Times New Roman" panose="02020603050405020304" pitchFamily="18" charset="0"/>
                <a:ea typeface="楷体_GB2312" pitchFamily="49" charset="-122"/>
              </a:rPr>
              <a:t>形式单元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30670">
                                            <p:txEl>
                                              <p:pRg st="0" end="0"/>
                                            </p:txEl>
                                          </p:spTgt>
                                        </p:tgtEl>
                                        <p:attrNameLst>
                                          <p:attrName>style.visibility</p:attrName>
                                        </p:attrNameLst>
                                      </p:cBhvr>
                                      <p:to>
                                        <p:strVal val="visible"/>
                                      </p:to>
                                    </p:set>
                                    <p:animEffect transition="in" filter="dissolve">
                                      <p:cBhvr>
                                        <p:cTn id="7" dur="500"/>
                                        <p:tgtEl>
                                          <p:spTgt spid="26306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30671">
                                            <p:txEl>
                                              <p:pRg st="0" end="0"/>
                                            </p:txEl>
                                          </p:spTgt>
                                        </p:tgtEl>
                                        <p:attrNameLst>
                                          <p:attrName>style.visibility</p:attrName>
                                        </p:attrNameLst>
                                      </p:cBhvr>
                                      <p:to>
                                        <p:strVal val="visible"/>
                                      </p:to>
                                    </p:set>
                                    <p:animEffect transition="in" filter="dissolve">
                                      <p:cBhvr>
                                        <p:cTn id="12" dur="500"/>
                                        <p:tgtEl>
                                          <p:spTgt spid="26306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26306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0670" grpId="0" build="p" autoUpdateAnimBg="0"/>
      <p:bldP spid="2630671" grpId="0" build="p" autoUpdateAnimBg="0"/>
      <p:bldP spid="2630674"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693" name="Rectangle 13">
            <a:extLst>
              <a:ext uri="{FF2B5EF4-FFF2-40B4-BE49-F238E27FC236}">
                <a16:creationId xmlns:a16="http://schemas.microsoft.com/office/drawing/2014/main" id="{03DFF1B6-9866-F338-A94E-DE143DE886FA}"/>
              </a:ext>
            </a:extLst>
          </p:cNvPr>
          <p:cNvSpPr>
            <a:spLocks noGrp="1" noChangeArrowheads="1"/>
          </p:cNvSpPr>
          <p:nvPr>
            <p:ph type="title"/>
          </p:nvPr>
        </p:nvSpPr>
        <p:spPr/>
        <p:txBody>
          <a:bodyPr anchor="ctr"/>
          <a:lstStyle/>
          <a:p>
            <a:r>
              <a:rPr lang="zh-CN" altLang="en-US" noProof="1">
                <a:latin typeface="Times New Roman" panose="02020603050405020304" pitchFamily="18" charset="0"/>
              </a:rPr>
              <a:t>过程调用、过程进入、过程返回</a:t>
            </a:r>
            <a:endParaRPr lang="zh-CN" altLang="en-US" dirty="0">
              <a:latin typeface="Times New Roman" panose="02020603050405020304" pitchFamily="18" charset="0"/>
            </a:endParaRPr>
          </a:p>
        </p:txBody>
      </p:sp>
      <p:sp>
        <p:nvSpPr>
          <p:cNvPr id="21" name="日期占位符 3">
            <a:extLst>
              <a:ext uri="{FF2B5EF4-FFF2-40B4-BE49-F238E27FC236}">
                <a16:creationId xmlns:a16="http://schemas.microsoft.com/office/drawing/2014/main" id="{86CACEC8-B817-ED02-F0BD-F4BDE6549D6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8F39C8A-DD1B-490D-9865-1EFBD730657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4626" name="灯片编号占位符 5">
            <a:extLst>
              <a:ext uri="{FF2B5EF4-FFF2-40B4-BE49-F238E27FC236}">
                <a16:creationId xmlns:a16="http://schemas.microsoft.com/office/drawing/2014/main" id="{7B232ADC-068A-5173-E198-4C88BFDDB37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8386B83-06C1-4519-9E61-3C67F4487C4D}" type="slidenum">
              <a:rPr lang="en-US" altLang="zh-CN">
                <a:latin typeface="Arial" panose="020B0604020202020204" pitchFamily="34" charset="0"/>
              </a:rPr>
              <a:pPr/>
              <a:t>94</a:t>
            </a:fld>
            <a:endParaRPr lang="en-US" altLang="zh-CN">
              <a:latin typeface="Arial" panose="020B0604020202020204" pitchFamily="34" charset="0"/>
            </a:endParaRPr>
          </a:p>
        </p:txBody>
      </p:sp>
      <p:sp>
        <p:nvSpPr>
          <p:cNvPr id="2631692" name="Rectangle 12">
            <a:extLst>
              <a:ext uri="{FF2B5EF4-FFF2-40B4-BE49-F238E27FC236}">
                <a16:creationId xmlns:a16="http://schemas.microsoft.com/office/drawing/2014/main" id="{5E037E7A-DCC0-6552-BA81-A6EAC872741F}"/>
              </a:ext>
            </a:extLst>
          </p:cNvPr>
          <p:cNvSpPr>
            <a:spLocks noGrp="1" noChangeArrowheads="1"/>
          </p:cNvSpPr>
          <p:nvPr>
            <p:ph type="body" sz="quarter" idx="13"/>
          </p:nvPr>
        </p:nvSpPr>
        <p:spPr/>
        <p:txBody>
          <a:bodyPr/>
          <a:lstStyle/>
          <a:p>
            <a:pPr>
              <a:buFont typeface="Wingdings" panose="05000000000000000000" pitchFamily="2" charset="2"/>
              <a:buNone/>
            </a:pPr>
            <a:r>
              <a:rPr lang="zh-CN" altLang="en-US" noProof="1">
                <a:latin typeface="Times New Roman" panose="02020603050405020304" pitchFamily="18" charset="0"/>
              </a:rPr>
              <a:t>2. </a:t>
            </a:r>
            <a:r>
              <a:rPr lang="en-US" altLang="zh-CN" noProof="1">
                <a:latin typeface="Times New Roman" panose="02020603050405020304" pitchFamily="18" charset="0"/>
              </a:rPr>
              <a:t>call P，n </a:t>
            </a:r>
            <a:r>
              <a:rPr lang="zh-CN" altLang="en-US" noProof="1">
                <a:latin typeface="Times New Roman" panose="02020603050405020304" pitchFamily="18" charset="0"/>
              </a:rPr>
              <a:t>被翻译成:</a:t>
            </a:r>
          </a:p>
          <a:p>
            <a:pPr>
              <a:spcBef>
                <a:spcPct val="5000"/>
              </a:spcBef>
              <a:buFont typeface="Wingdings" panose="05000000000000000000" pitchFamily="2" charset="2"/>
              <a:buNone/>
            </a:pPr>
            <a:r>
              <a:rPr lang="zh-CN" altLang="en-US" noProof="1">
                <a:latin typeface="Times New Roman" panose="02020603050405020304" pitchFamily="18" charset="0"/>
              </a:rPr>
              <a:t>1[</a:t>
            </a:r>
            <a:r>
              <a:rPr lang="en-US" altLang="zh-CN" noProof="1">
                <a:latin typeface="Times New Roman" panose="02020603050405020304" pitchFamily="18" charset="0"/>
              </a:rPr>
              <a:t>TOP]:=SP    (</a:t>
            </a:r>
            <a:r>
              <a:rPr lang="zh-CN" altLang="en-US" noProof="1">
                <a:latin typeface="Times New Roman" panose="02020603050405020304" pitchFamily="18" charset="0"/>
              </a:rPr>
              <a:t>保护现行</a:t>
            </a:r>
            <a:r>
              <a:rPr lang="en-US" altLang="zh-CN" noProof="1">
                <a:latin typeface="Times New Roman" panose="02020603050405020304" pitchFamily="18" charset="0"/>
              </a:rPr>
              <a:t>SP)</a:t>
            </a:r>
          </a:p>
          <a:p>
            <a:pPr>
              <a:spcBef>
                <a:spcPct val="5000"/>
              </a:spcBef>
              <a:buFont typeface="Wingdings" panose="05000000000000000000" pitchFamily="2" charset="2"/>
              <a:buNone/>
            </a:pPr>
            <a:r>
              <a:rPr lang="en-US" altLang="zh-CN" noProof="1">
                <a:latin typeface="Times New Roman" panose="02020603050405020304" pitchFamily="18" charset="0"/>
              </a:rPr>
              <a:t>3[TOP]:=SP+d  (</a:t>
            </a:r>
            <a:r>
              <a:rPr lang="zh-CN" altLang="en-US" noProof="1">
                <a:latin typeface="Times New Roman" panose="02020603050405020304" pitchFamily="18" charset="0"/>
              </a:rPr>
              <a:t>传送现行</a:t>
            </a:r>
            <a:r>
              <a:rPr lang="en-US" altLang="zh-CN" noProof="1">
                <a:latin typeface="Times New Roman" panose="02020603050405020304" pitchFamily="18" charset="0"/>
              </a:rPr>
              <a:t>display</a:t>
            </a:r>
            <a:r>
              <a:rPr lang="zh-CN" altLang="en-US" noProof="1">
                <a:latin typeface="Times New Roman" panose="02020603050405020304" pitchFamily="18" charset="0"/>
              </a:rPr>
              <a:t>地址)</a:t>
            </a:r>
          </a:p>
          <a:p>
            <a:pPr>
              <a:spcBef>
                <a:spcPct val="5000"/>
              </a:spcBef>
              <a:buFont typeface="Wingdings" panose="05000000000000000000" pitchFamily="2" charset="2"/>
              <a:buNone/>
            </a:pPr>
            <a:r>
              <a:rPr lang="zh-CN" altLang="en-US" noProof="1">
                <a:latin typeface="Times New Roman" panose="02020603050405020304" pitchFamily="18" charset="0"/>
              </a:rPr>
              <a:t>4[</a:t>
            </a:r>
            <a:r>
              <a:rPr lang="en-US" altLang="zh-CN" noProof="1">
                <a:latin typeface="Times New Roman" panose="02020603050405020304" pitchFamily="18" charset="0"/>
              </a:rPr>
              <a:t>TOP]:=n     (</a:t>
            </a:r>
            <a:r>
              <a:rPr lang="zh-CN" altLang="en-US" noProof="1">
                <a:latin typeface="Times New Roman" panose="02020603050405020304" pitchFamily="18" charset="0"/>
              </a:rPr>
              <a:t>传递参数个数)</a:t>
            </a:r>
          </a:p>
          <a:p>
            <a:pPr>
              <a:spcBef>
                <a:spcPct val="5000"/>
              </a:spcBef>
              <a:buFont typeface="Wingdings" panose="05000000000000000000" pitchFamily="2" charset="2"/>
              <a:buNone/>
            </a:pPr>
            <a:r>
              <a:rPr lang="en-US" altLang="zh-CN" noProof="1">
                <a:latin typeface="Times New Roman" panose="02020603050405020304" pitchFamily="18" charset="0"/>
              </a:rPr>
              <a:t>JSR           (</a:t>
            </a:r>
            <a:r>
              <a:rPr lang="zh-CN" altLang="en-US" noProof="1">
                <a:latin typeface="Times New Roman" panose="02020603050405020304" pitchFamily="18" charset="0"/>
              </a:rPr>
              <a:t>转子指令)</a:t>
            </a:r>
          </a:p>
        </p:txBody>
      </p:sp>
      <p:sp>
        <p:nvSpPr>
          <p:cNvPr id="154627" name="Rectangle 2">
            <a:extLst>
              <a:ext uri="{FF2B5EF4-FFF2-40B4-BE49-F238E27FC236}">
                <a16:creationId xmlns:a16="http://schemas.microsoft.com/office/drawing/2014/main" id="{8472FD2B-69CA-B59F-91FC-FEE2AA0D7431}"/>
              </a:ext>
            </a:extLst>
          </p:cNvPr>
          <p:cNvSpPr>
            <a:spLocks noChangeArrowheads="1"/>
          </p:cNvSpPr>
          <p:nvPr/>
        </p:nvSpPr>
        <p:spPr bwMode="auto">
          <a:xfrm>
            <a:off x="8480425" y="66675"/>
            <a:ext cx="2133600" cy="4935538"/>
          </a:xfrm>
          <a:prstGeom prst="rect">
            <a:avLst/>
          </a:prstGeom>
          <a:solidFill>
            <a:srgbClr val="FFCC99"/>
          </a:solidFill>
          <a:ln w="19050">
            <a:solidFill>
              <a:schemeClr val="tx1"/>
            </a:solidFill>
            <a:miter lim="800000"/>
            <a:headEnd/>
            <a:tailEnd/>
          </a:ln>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154628" name="Rectangle 3">
            <a:extLst>
              <a:ext uri="{FF2B5EF4-FFF2-40B4-BE49-F238E27FC236}">
                <a16:creationId xmlns:a16="http://schemas.microsoft.com/office/drawing/2014/main" id="{BD2FAE93-AA6E-72B9-F091-787D05536BC4}"/>
              </a:ext>
            </a:extLst>
          </p:cNvPr>
          <p:cNvSpPr>
            <a:spLocks noChangeArrowheads="1"/>
          </p:cNvSpPr>
          <p:nvPr/>
        </p:nvSpPr>
        <p:spPr bwMode="auto">
          <a:xfrm>
            <a:off x="8480425" y="2868614"/>
            <a:ext cx="2133600"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参数个数</a:t>
            </a:r>
          </a:p>
        </p:txBody>
      </p:sp>
      <p:sp>
        <p:nvSpPr>
          <p:cNvPr id="154629" name="Rectangle 4">
            <a:extLst>
              <a:ext uri="{FF2B5EF4-FFF2-40B4-BE49-F238E27FC236}">
                <a16:creationId xmlns:a16="http://schemas.microsoft.com/office/drawing/2014/main" id="{2313BEF1-51D8-94A4-0DED-AE3E1020A326}"/>
              </a:ext>
            </a:extLst>
          </p:cNvPr>
          <p:cNvSpPr>
            <a:spLocks noChangeArrowheads="1"/>
          </p:cNvSpPr>
          <p:nvPr/>
        </p:nvSpPr>
        <p:spPr bwMode="auto">
          <a:xfrm>
            <a:off x="8480425" y="3935413"/>
            <a:ext cx="2133600" cy="520700"/>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返回地址</a:t>
            </a:r>
          </a:p>
        </p:txBody>
      </p:sp>
      <p:sp>
        <p:nvSpPr>
          <p:cNvPr id="154630" name="Rectangle 5">
            <a:extLst>
              <a:ext uri="{FF2B5EF4-FFF2-40B4-BE49-F238E27FC236}">
                <a16:creationId xmlns:a16="http://schemas.microsoft.com/office/drawing/2014/main" id="{E65B7F0E-6010-52E8-8697-4A7C82BF9349}"/>
              </a:ext>
            </a:extLst>
          </p:cNvPr>
          <p:cNvSpPr>
            <a:spLocks noChangeArrowheads="1"/>
          </p:cNvSpPr>
          <p:nvPr/>
        </p:nvSpPr>
        <p:spPr bwMode="auto">
          <a:xfrm>
            <a:off x="8486775" y="2335213"/>
            <a:ext cx="2133600" cy="533400"/>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形式单元</a:t>
            </a:r>
            <a:endParaRPr lang="zh-CN" altLang="zh-CN" sz="2800" b="1">
              <a:solidFill>
                <a:srgbClr val="6600CC"/>
              </a:solidFill>
              <a:latin typeface="Times New Roman" panose="02020603050405020304" pitchFamily="18" charset="0"/>
              <a:ea typeface="楷体_GB2312" pitchFamily="49" charset="-122"/>
            </a:endParaRPr>
          </a:p>
        </p:txBody>
      </p:sp>
      <p:sp>
        <p:nvSpPr>
          <p:cNvPr id="154631" name="Rectangle 6">
            <a:extLst>
              <a:ext uri="{FF2B5EF4-FFF2-40B4-BE49-F238E27FC236}">
                <a16:creationId xmlns:a16="http://schemas.microsoft.com/office/drawing/2014/main" id="{451B4DD7-F3B2-2592-A5F6-71B08B1F88C5}"/>
              </a:ext>
            </a:extLst>
          </p:cNvPr>
          <p:cNvSpPr>
            <a:spLocks noChangeArrowheads="1"/>
          </p:cNvSpPr>
          <p:nvPr/>
        </p:nvSpPr>
        <p:spPr bwMode="auto">
          <a:xfrm>
            <a:off x="8543925" y="127854"/>
            <a:ext cx="2008188" cy="544512"/>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临时单元</a:t>
            </a:r>
          </a:p>
        </p:txBody>
      </p:sp>
      <p:sp>
        <p:nvSpPr>
          <p:cNvPr id="154632" name="Rectangle 7">
            <a:extLst>
              <a:ext uri="{FF2B5EF4-FFF2-40B4-BE49-F238E27FC236}">
                <a16:creationId xmlns:a16="http://schemas.microsoft.com/office/drawing/2014/main" id="{8F86DE22-C21B-4806-37F9-61A21B40F861}"/>
              </a:ext>
            </a:extLst>
          </p:cNvPr>
          <p:cNvSpPr>
            <a:spLocks noChangeArrowheads="1"/>
          </p:cNvSpPr>
          <p:nvPr/>
        </p:nvSpPr>
        <p:spPr bwMode="auto">
          <a:xfrm>
            <a:off x="8543925" y="640617"/>
            <a:ext cx="2005014" cy="54451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dirty="0">
                <a:latin typeface="Times New Roman" panose="02020603050405020304" pitchFamily="18" charset="0"/>
                <a:ea typeface="楷体_GB2312" pitchFamily="49" charset="-122"/>
              </a:rPr>
              <a:t>内情向量</a:t>
            </a:r>
          </a:p>
        </p:txBody>
      </p:sp>
      <p:sp>
        <p:nvSpPr>
          <p:cNvPr id="154633" name="Rectangle 8">
            <a:extLst>
              <a:ext uri="{FF2B5EF4-FFF2-40B4-BE49-F238E27FC236}">
                <a16:creationId xmlns:a16="http://schemas.microsoft.com/office/drawing/2014/main" id="{9C5F68B5-3D92-EDAD-6C91-B592CE6B301A}"/>
              </a:ext>
            </a:extLst>
          </p:cNvPr>
          <p:cNvSpPr>
            <a:spLocks noChangeArrowheads="1"/>
          </p:cNvSpPr>
          <p:nvPr/>
        </p:nvSpPr>
        <p:spPr bwMode="auto">
          <a:xfrm>
            <a:off x="8543925" y="1185129"/>
            <a:ext cx="2008188" cy="544512"/>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dirty="0">
                <a:latin typeface="Times New Roman" panose="02020603050405020304" pitchFamily="18" charset="0"/>
                <a:ea typeface="楷体_GB2312" pitchFamily="49" charset="-122"/>
              </a:rPr>
              <a:t>局部变量</a:t>
            </a:r>
          </a:p>
        </p:txBody>
      </p:sp>
      <p:sp>
        <p:nvSpPr>
          <p:cNvPr id="154634" name="Rectangle 9">
            <a:extLst>
              <a:ext uri="{FF2B5EF4-FFF2-40B4-BE49-F238E27FC236}">
                <a16:creationId xmlns:a16="http://schemas.microsoft.com/office/drawing/2014/main" id="{BA4C3E57-481E-CC21-1F1A-588F89700D9F}"/>
              </a:ext>
            </a:extLst>
          </p:cNvPr>
          <p:cNvSpPr>
            <a:spLocks noChangeArrowheads="1"/>
          </p:cNvSpPr>
          <p:nvPr/>
        </p:nvSpPr>
        <p:spPr bwMode="auto">
          <a:xfrm>
            <a:off x="8480425" y="4457701"/>
            <a:ext cx="2133600"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老</a:t>
            </a:r>
            <a:r>
              <a:rPr lang="en-US" altLang="en-US" sz="2800" b="1">
                <a:latin typeface="Times New Roman" panose="02020603050405020304" pitchFamily="18" charset="0"/>
                <a:ea typeface="楷体_GB2312" pitchFamily="49" charset="-122"/>
              </a:rPr>
              <a:t>SP</a:t>
            </a:r>
            <a:endParaRPr lang="en-US" altLang="zh-CN" sz="2800" b="1">
              <a:latin typeface="Times New Roman" panose="02020603050405020304" pitchFamily="18" charset="0"/>
              <a:ea typeface="楷体_GB2312" pitchFamily="49" charset="-122"/>
            </a:endParaRPr>
          </a:p>
        </p:txBody>
      </p:sp>
      <p:sp>
        <p:nvSpPr>
          <p:cNvPr id="154635" name="Rectangle 10">
            <a:extLst>
              <a:ext uri="{FF2B5EF4-FFF2-40B4-BE49-F238E27FC236}">
                <a16:creationId xmlns:a16="http://schemas.microsoft.com/office/drawing/2014/main" id="{C2410B6B-0DE1-5F5F-109B-B2D35E3C6C12}"/>
              </a:ext>
            </a:extLst>
          </p:cNvPr>
          <p:cNvSpPr>
            <a:spLocks noChangeArrowheads="1"/>
          </p:cNvSpPr>
          <p:nvPr/>
        </p:nvSpPr>
        <p:spPr bwMode="auto">
          <a:xfrm>
            <a:off x="8485188" y="1801813"/>
            <a:ext cx="2133600" cy="533400"/>
          </a:xfrm>
          <a:prstGeom prst="rect">
            <a:avLst/>
          </a:prstGeom>
          <a:solidFill>
            <a:srgbClr val="FFCC99"/>
          </a:solidFill>
          <a:ln w="19050">
            <a:solidFill>
              <a:schemeClr val="tx1"/>
            </a:solidFill>
            <a:miter lim="800000"/>
            <a:headEnd/>
            <a:tailEnd/>
          </a:ln>
        </p:spPr>
        <p:txBody>
          <a:bodyPr wrap="none" anchor="ctr"/>
          <a:lstStyle/>
          <a:p>
            <a:pPr algn="ctr"/>
            <a:r>
              <a:rPr lang="en-US" altLang="zh-CN" sz="2800" b="1">
                <a:latin typeface="Times New Roman" panose="02020603050405020304" pitchFamily="18" charset="0"/>
                <a:ea typeface="楷体_GB2312" pitchFamily="49" charset="-122"/>
              </a:rPr>
              <a:t>Display </a:t>
            </a:r>
            <a:r>
              <a:rPr lang="zh-CN" altLang="zh-CN" sz="2800" b="1">
                <a:latin typeface="Times New Roman" panose="02020603050405020304" pitchFamily="18" charset="0"/>
                <a:ea typeface="楷体_GB2312" pitchFamily="49" charset="-122"/>
              </a:rPr>
              <a:t>表</a:t>
            </a:r>
            <a:endParaRPr lang="zh-CN" altLang="en-US" sz="2800" b="1">
              <a:latin typeface="Times New Roman" panose="02020603050405020304" pitchFamily="18" charset="0"/>
              <a:ea typeface="楷体_GB2312" pitchFamily="49" charset="-122"/>
            </a:endParaRPr>
          </a:p>
        </p:txBody>
      </p:sp>
      <p:sp>
        <p:nvSpPr>
          <p:cNvPr id="154636" name="Rectangle 11">
            <a:extLst>
              <a:ext uri="{FF2B5EF4-FFF2-40B4-BE49-F238E27FC236}">
                <a16:creationId xmlns:a16="http://schemas.microsoft.com/office/drawing/2014/main" id="{7F31626E-9DBD-3284-2A3E-D45710162BBC}"/>
              </a:ext>
            </a:extLst>
          </p:cNvPr>
          <p:cNvSpPr>
            <a:spLocks noChangeArrowheads="1"/>
          </p:cNvSpPr>
          <p:nvPr/>
        </p:nvSpPr>
        <p:spPr bwMode="auto">
          <a:xfrm>
            <a:off x="8480425" y="3402014"/>
            <a:ext cx="2133600"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全局</a:t>
            </a:r>
            <a:r>
              <a:rPr lang="en-US" altLang="en-US" sz="2800" b="1">
                <a:latin typeface="Times New Roman" panose="02020603050405020304" pitchFamily="18" charset="0"/>
                <a:ea typeface="楷体_GB2312" pitchFamily="49" charset="-122"/>
              </a:rPr>
              <a:t>Di</a:t>
            </a:r>
            <a:r>
              <a:rPr lang="en-US" altLang="zh-CN" sz="2800" b="1">
                <a:latin typeface="Times New Roman" panose="02020603050405020304" pitchFamily="18" charset="0"/>
                <a:ea typeface="楷体_GB2312" pitchFamily="49" charset="-122"/>
              </a:rPr>
              <a:t>s</a:t>
            </a:r>
            <a:r>
              <a:rPr lang="en-US" altLang="en-US" sz="2800" b="1">
                <a:latin typeface="Times New Roman" panose="02020603050405020304" pitchFamily="18" charset="0"/>
                <a:ea typeface="楷体_GB2312" pitchFamily="49" charset="-122"/>
              </a:rPr>
              <a:t>play</a:t>
            </a:r>
            <a:endParaRPr lang="en-US" altLang="zh-CN" sz="2800" b="1">
              <a:latin typeface="Times New Roman" panose="02020603050405020304" pitchFamily="18" charset="0"/>
              <a:ea typeface="楷体_GB2312" pitchFamily="49" charset="-122"/>
            </a:endParaRPr>
          </a:p>
        </p:txBody>
      </p:sp>
      <p:sp>
        <p:nvSpPr>
          <p:cNvPr id="154639" name="Rectangle 14">
            <a:extLst>
              <a:ext uri="{FF2B5EF4-FFF2-40B4-BE49-F238E27FC236}">
                <a16:creationId xmlns:a16="http://schemas.microsoft.com/office/drawing/2014/main" id="{31DC2341-535A-459E-B51D-F51C4F2119CB}"/>
              </a:ext>
            </a:extLst>
          </p:cNvPr>
          <p:cNvSpPr>
            <a:spLocks noChangeArrowheads="1"/>
          </p:cNvSpPr>
          <p:nvPr/>
        </p:nvSpPr>
        <p:spPr bwMode="auto">
          <a:xfrm>
            <a:off x="7077075" y="494188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sp>
        <p:nvSpPr>
          <p:cNvPr id="154640" name="Rectangle 15">
            <a:extLst>
              <a:ext uri="{FF2B5EF4-FFF2-40B4-BE49-F238E27FC236}">
                <a16:creationId xmlns:a16="http://schemas.microsoft.com/office/drawing/2014/main" id="{48EEBE90-5562-61FE-D17A-32CCA1D7BB16}"/>
              </a:ext>
            </a:extLst>
          </p:cNvPr>
          <p:cNvSpPr>
            <a:spLocks noChangeArrowheads="1"/>
          </p:cNvSpPr>
          <p:nvPr/>
        </p:nvSpPr>
        <p:spPr bwMode="auto">
          <a:xfrm>
            <a:off x="7175500" y="558958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154641" name="Rectangle 16">
            <a:extLst>
              <a:ext uri="{FF2B5EF4-FFF2-40B4-BE49-F238E27FC236}">
                <a16:creationId xmlns:a16="http://schemas.microsoft.com/office/drawing/2014/main" id="{4FB8E9C1-EE6E-B542-B39C-F44F593B261D}"/>
              </a:ext>
            </a:extLst>
          </p:cNvPr>
          <p:cNvSpPr>
            <a:spLocks noChangeArrowheads="1"/>
          </p:cNvSpPr>
          <p:nvPr/>
        </p:nvSpPr>
        <p:spPr bwMode="auto">
          <a:xfrm>
            <a:off x="8486776" y="4995863"/>
            <a:ext cx="2124075" cy="914400"/>
          </a:xfrm>
          <a:prstGeom prst="rect">
            <a:avLst/>
          </a:prstGeom>
          <a:solidFill>
            <a:srgbClr val="99CC00"/>
          </a:solidFill>
          <a:ln w="12700">
            <a:solidFill>
              <a:schemeClr val="tx1"/>
            </a:solidFill>
            <a:miter lim="800000"/>
            <a:headEnd/>
            <a:tailEnd type="none" w="lg" len="lg"/>
          </a:ln>
        </p:spPr>
        <p:txBody>
          <a:bodyPr wrap="none" anchor="ctr"/>
          <a:lstStyle/>
          <a:p>
            <a:pPr algn="ctr"/>
            <a:r>
              <a:rPr lang="zh-CN" altLang="en-US" sz="2400" b="1">
                <a:latin typeface="Times New Roman" panose="02020603050405020304" pitchFamily="18" charset="0"/>
                <a:ea typeface="楷体_GB2312" pitchFamily="49" charset="-122"/>
              </a:rPr>
              <a:t>调用过程的</a:t>
            </a:r>
          </a:p>
          <a:p>
            <a:pPr algn="ctr"/>
            <a:r>
              <a:rPr lang="zh-CN" altLang="en-US" sz="2400" b="1">
                <a:latin typeface="Times New Roman" panose="02020603050405020304" pitchFamily="18" charset="0"/>
                <a:ea typeface="楷体_GB2312" pitchFamily="49" charset="-122"/>
              </a:rPr>
              <a:t>活动记录</a:t>
            </a:r>
          </a:p>
        </p:txBody>
      </p:sp>
      <p:sp>
        <p:nvSpPr>
          <p:cNvPr id="154642" name="Rectangle 17">
            <a:extLst>
              <a:ext uri="{FF2B5EF4-FFF2-40B4-BE49-F238E27FC236}">
                <a16:creationId xmlns:a16="http://schemas.microsoft.com/office/drawing/2014/main" id="{DB1B3BB1-3CCD-4D6D-9EE3-01DBFCFBC9FE}"/>
              </a:ext>
            </a:extLst>
          </p:cNvPr>
          <p:cNvSpPr>
            <a:spLocks noChangeArrowheads="1"/>
          </p:cNvSpPr>
          <p:nvPr/>
        </p:nvSpPr>
        <p:spPr bwMode="auto">
          <a:xfrm>
            <a:off x="8486776" y="5876925"/>
            <a:ext cx="2124075" cy="914400"/>
          </a:xfrm>
          <a:prstGeom prst="rect">
            <a:avLst/>
          </a:prstGeom>
          <a:solidFill>
            <a:srgbClr val="99CCFF"/>
          </a:solidFill>
          <a:ln w="12700">
            <a:solidFill>
              <a:schemeClr val="tx1"/>
            </a:solidFill>
            <a:miter lim="800000"/>
            <a:headEnd/>
            <a:tailEnd type="none" w="lg" len="lg"/>
          </a:ln>
        </p:spPr>
        <p:txBody>
          <a:bodyPr wrap="none" anchor="ctr"/>
          <a:lstStyle/>
          <a:p>
            <a:pPr algn="ctr"/>
            <a:r>
              <a:rPr lang="en-US" altLang="zh-CN" sz="2400" b="1">
                <a:latin typeface="Times New Roman" panose="02020603050405020304" pitchFamily="18" charset="0"/>
                <a:ea typeface="楷体_GB2312" pitchFamily="49" charset="-122"/>
              </a:rPr>
              <a:t>……</a:t>
            </a:r>
          </a:p>
        </p:txBody>
      </p:sp>
      <p:sp>
        <p:nvSpPr>
          <p:cNvPr id="2631698" name="Text Box 18">
            <a:extLst>
              <a:ext uri="{FF2B5EF4-FFF2-40B4-BE49-F238E27FC236}">
                <a16:creationId xmlns:a16="http://schemas.microsoft.com/office/drawing/2014/main" id="{485EFDE2-4105-9658-E0F7-40CA33F9E044}"/>
              </a:ext>
            </a:extLst>
          </p:cNvPr>
          <p:cNvSpPr txBox="1">
            <a:spLocks noChangeArrowheads="1"/>
          </p:cNvSpPr>
          <p:nvPr/>
        </p:nvSpPr>
        <p:spPr bwMode="auto">
          <a:xfrm>
            <a:off x="9069388" y="4465638"/>
            <a:ext cx="957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a:r>
              <a:rPr lang="zh-CN" altLang="en-US" sz="2800" b="1">
                <a:solidFill>
                  <a:srgbClr val="6600CC"/>
                </a:solidFill>
                <a:latin typeface="Times New Roman" panose="02020603050405020304" pitchFamily="18" charset="0"/>
                <a:ea typeface="楷体_GB2312" pitchFamily="49" charset="-122"/>
              </a:rPr>
              <a:t>老</a:t>
            </a:r>
            <a:r>
              <a:rPr lang="en-US" altLang="en-US" sz="2800" b="1">
                <a:solidFill>
                  <a:srgbClr val="6600CC"/>
                </a:solidFill>
                <a:latin typeface="Times New Roman" panose="02020603050405020304" pitchFamily="18" charset="0"/>
                <a:ea typeface="楷体_GB2312" pitchFamily="49" charset="-122"/>
              </a:rPr>
              <a:t>SP</a:t>
            </a:r>
            <a:endParaRPr lang="en-US" altLang="zh-CN" sz="2800" b="1">
              <a:solidFill>
                <a:srgbClr val="6600CC"/>
              </a:solidFill>
              <a:latin typeface="Times New Roman" panose="02020603050405020304" pitchFamily="18" charset="0"/>
              <a:ea typeface="楷体_GB2312" pitchFamily="49" charset="-122"/>
            </a:endParaRPr>
          </a:p>
        </p:txBody>
      </p:sp>
      <p:sp>
        <p:nvSpPr>
          <p:cNvPr id="2631699" name="Text Box 19">
            <a:extLst>
              <a:ext uri="{FF2B5EF4-FFF2-40B4-BE49-F238E27FC236}">
                <a16:creationId xmlns:a16="http://schemas.microsoft.com/office/drawing/2014/main" id="{42DBE30C-16D2-F9E7-0DC0-5A9B4AAF5C79}"/>
              </a:ext>
            </a:extLst>
          </p:cNvPr>
          <p:cNvSpPr txBox="1">
            <a:spLocks noChangeArrowheads="1"/>
          </p:cNvSpPr>
          <p:nvPr/>
        </p:nvSpPr>
        <p:spPr bwMode="auto">
          <a:xfrm>
            <a:off x="8524998" y="3429001"/>
            <a:ext cx="2041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zh-CN" altLang="en-US" sz="2800" b="1" dirty="0">
                <a:solidFill>
                  <a:schemeClr val="hlink"/>
                </a:solidFill>
                <a:latin typeface="Times New Roman" panose="02020603050405020304" pitchFamily="18" charset="0"/>
                <a:ea typeface="楷体_GB2312" pitchFamily="49" charset="-122"/>
              </a:rPr>
              <a:t>全局</a:t>
            </a:r>
            <a:r>
              <a:rPr lang="en-US" altLang="en-US" sz="2800" b="1" dirty="0">
                <a:solidFill>
                  <a:schemeClr val="hlink"/>
                </a:solidFill>
                <a:latin typeface="Times New Roman" panose="02020603050405020304" pitchFamily="18" charset="0"/>
                <a:ea typeface="楷体_GB2312" pitchFamily="49" charset="-122"/>
              </a:rPr>
              <a:t>Di</a:t>
            </a:r>
            <a:r>
              <a:rPr lang="en-US" altLang="zh-CN" sz="2800" b="1" dirty="0">
                <a:solidFill>
                  <a:schemeClr val="hlink"/>
                </a:solidFill>
                <a:latin typeface="Times New Roman" panose="02020603050405020304" pitchFamily="18" charset="0"/>
                <a:ea typeface="楷体_GB2312" pitchFamily="49" charset="-122"/>
              </a:rPr>
              <a:t>s</a:t>
            </a:r>
            <a:r>
              <a:rPr lang="en-US" altLang="en-US" sz="2800" b="1" dirty="0">
                <a:solidFill>
                  <a:schemeClr val="hlink"/>
                </a:solidFill>
                <a:latin typeface="Times New Roman" panose="02020603050405020304" pitchFamily="18" charset="0"/>
                <a:ea typeface="楷体_GB2312" pitchFamily="49" charset="-122"/>
              </a:rPr>
              <a:t>play</a:t>
            </a:r>
            <a:endParaRPr lang="en-US" altLang="zh-CN" sz="2800" b="1" dirty="0">
              <a:solidFill>
                <a:schemeClr val="hlink"/>
              </a:solidFill>
              <a:latin typeface="Times New Roman" panose="02020603050405020304" pitchFamily="18" charset="0"/>
              <a:ea typeface="楷体_GB2312" pitchFamily="49" charset="-122"/>
            </a:endParaRPr>
          </a:p>
        </p:txBody>
      </p:sp>
      <p:sp>
        <p:nvSpPr>
          <p:cNvPr id="2631700" name="Text Box 20">
            <a:extLst>
              <a:ext uri="{FF2B5EF4-FFF2-40B4-BE49-F238E27FC236}">
                <a16:creationId xmlns:a16="http://schemas.microsoft.com/office/drawing/2014/main" id="{65557C2E-AB48-6C00-6F6B-6699ABF58213}"/>
              </a:ext>
            </a:extLst>
          </p:cNvPr>
          <p:cNvSpPr txBox="1">
            <a:spLocks noChangeArrowheads="1"/>
          </p:cNvSpPr>
          <p:nvPr/>
        </p:nvSpPr>
        <p:spPr bwMode="auto">
          <a:xfrm>
            <a:off x="8745244" y="2881313"/>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zh-CN" altLang="en-US" sz="2800" b="1" dirty="0">
                <a:solidFill>
                  <a:schemeClr val="hlink"/>
                </a:solidFill>
                <a:latin typeface="Times New Roman" panose="02020603050405020304" pitchFamily="18" charset="0"/>
                <a:ea typeface="楷体_GB2312" pitchFamily="49" charset="-122"/>
              </a:rPr>
              <a:t>参数个数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316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631692">
                                            <p:txEl>
                                              <p:pRg st="0" end="0"/>
                                            </p:txEl>
                                          </p:spTgt>
                                        </p:tgtEl>
                                        <p:attrNameLst>
                                          <p:attrName>style.visibility</p:attrName>
                                        </p:attrNameLst>
                                      </p:cBhvr>
                                      <p:to>
                                        <p:strVal val="visible"/>
                                      </p:to>
                                    </p:set>
                                    <p:animEffect transition="in" filter="wipe(left)">
                                      <p:cBhvr>
                                        <p:cTn id="11" dur="500"/>
                                        <p:tgtEl>
                                          <p:spTgt spid="263169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31692">
                                            <p:txEl>
                                              <p:pRg st="1" end="1"/>
                                            </p:txEl>
                                          </p:spTgt>
                                        </p:tgtEl>
                                        <p:attrNameLst>
                                          <p:attrName>style.visibility</p:attrName>
                                        </p:attrNameLst>
                                      </p:cBhvr>
                                      <p:to>
                                        <p:strVal val="visible"/>
                                      </p:to>
                                    </p:set>
                                    <p:animEffect transition="in" filter="wipe(left)">
                                      <p:cBhvr>
                                        <p:cTn id="16" dur="500"/>
                                        <p:tgtEl>
                                          <p:spTgt spid="263169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31692">
                                            <p:txEl>
                                              <p:pRg st="2" end="2"/>
                                            </p:txEl>
                                          </p:spTgt>
                                        </p:tgtEl>
                                        <p:attrNameLst>
                                          <p:attrName>style.visibility</p:attrName>
                                        </p:attrNameLst>
                                      </p:cBhvr>
                                      <p:to>
                                        <p:strVal val="visible"/>
                                      </p:to>
                                    </p:set>
                                    <p:animEffect transition="in" filter="wipe(left)">
                                      <p:cBhvr>
                                        <p:cTn id="21" dur="500"/>
                                        <p:tgtEl>
                                          <p:spTgt spid="2631692">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31692">
                                            <p:txEl>
                                              <p:pRg st="3" end="3"/>
                                            </p:txEl>
                                          </p:spTgt>
                                        </p:tgtEl>
                                        <p:attrNameLst>
                                          <p:attrName>style.visibility</p:attrName>
                                        </p:attrNameLst>
                                      </p:cBhvr>
                                      <p:to>
                                        <p:strVal val="visible"/>
                                      </p:to>
                                    </p:set>
                                    <p:animEffect transition="in" filter="wipe(left)">
                                      <p:cBhvr>
                                        <p:cTn id="26" dur="500"/>
                                        <p:tgtEl>
                                          <p:spTgt spid="2631692">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31692">
                                            <p:txEl>
                                              <p:pRg st="4" end="4"/>
                                            </p:txEl>
                                          </p:spTgt>
                                        </p:tgtEl>
                                        <p:attrNameLst>
                                          <p:attrName>style.visibility</p:attrName>
                                        </p:attrNameLst>
                                      </p:cBhvr>
                                      <p:to>
                                        <p:strVal val="visible"/>
                                      </p:to>
                                    </p:set>
                                    <p:animEffect transition="in" filter="wipe(left)">
                                      <p:cBhvr>
                                        <p:cTn id="31" dur="500"/>
                                        <p:tgtEl>
                                          <p:spTgt spid="2631692">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2631698">
                                            <p:txEl>
                                              <p:pRg st="0" end="0"/>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iterate type="lt">
                                    <p:tmAbs val="75"/>
                                  </p:iterate>
                                  <p:childTnLst>
                                    <p:set>
                                      <p:cBhvr>
                                        <p:cTn id="39" dur="1" fill="hold">
                                          <p:stCondLst>
                                            <p:cond delay="74"/>
                                          </p:stCondLst>
                                        </p:cTn>
                                        <p:tgtEl>
                                          <p:spTgt spid="2631699">
                                            <p:txEl>
                                              <p:pRg st="0" end="0"/>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iterate type="lt">
                                    <p:tmAbs val="75"/>
                                  </p:iterate>
                                  <p:childTnLst>
                                    <p:set>
                                      <p:cBhvr>
                                        <p:cTn id="43" dur="1" fill="hold">
                                          <p:stCondLst>
                                            <p:cond delay="74"/>
                                          </p:stCondLst>
                                        </p:cTn>
                                        <p:tgtEl>
                                          <p:spTgt spid="26317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693" grpId="0" build="p" autoUpdateAnimBg="0" advAuto="0"/>
      <p:bldP spid="2631692" grpId="0" build="p" autoUpdateAnimBg="0"/>
      <p:bldP spid="2631698" grpId="0" build="p" autoUpdateAnimBg="0"/>
      <p:bldP spid="2631699" grpId="0" build="p" autoUpdateAnimBg="0"/>
      <p:bldP spid="2631700"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2723" name="Rectangle 19">
            <a:extLst>
              <a:ext uri="{FF2B5EF4-FFF2-40B4-BE49-F238E27FC236}">
                <a16:creationId xmlns:a16="http://schemas.microsoft.com/office/drawing/2014/main" id="{E24C0477-BD91-BA0E-5CEC-F91F83138B8B}"/>
              </a:ext>
            </a:extLst>
          </p:cNvPr>
          <p:cNvSpPr>
            <a:spLocks noGrp="1" noChangeArrowheads="1"/>
          </p:cNvSpPr>
          <p:nvPr>
            <p:ph type="title"/>
          </p:nvPr>
        </p:nvSpPr>
        <p:spPr/>
        <p:txBody>
          <a:bodyPr anchor="ctr"/>
          <a:lstStyle/>
          <a:p>
            <a:r>
              <a:rPr lang="zh-CN" altLang="en-US" noProof="1">
                <a:latin typeface="Times New Roman" panose="02020603050405020304" pitchFamily="18" charset="0"/>
              </a:rPr>
              <a:t>过程调用、过程进入、过程返回</a:t>
            </a:r>
            <a:endParaRPr lang="zh-CN" altLang="en-US" dirty="0">
              <a:latin typeface="Times New Roman" panose="02020603050405020304" pitchFamily="18" charset="0"/>
            </a:endParaRPr>
          </a:p>
        </p:txBody>
      </p:sp>
      <p:sp>
        <p:nvSpPr>
          <p:cNvPr id="20" name="日期占位符 3">
            <a:extLst>
              <a:ext uri="{FF2B5EF4-FFF2-40B4-BE49-F238E27FC236}">
                <a16:creationId xmlns:a16="http://schemas.microsoft.com/office/drawing/2014/main" id="{1685BE4E-5F16-58AB-BCC7-A2ACEEAA1BC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A390DCA-A3C6-4163-A13D-5C5F625092C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5650" name="灯片编号占位符 5">
            <a:extLst>
              <a:ext uri="{FF2B5EF4-FFF2-40B4-BE49-F238E27FC236}">
                <a16:creationId xmlns:a16="http://schemas.microsoft.com/office/drawing/2014/main" id="{6867686D-2A9B-3E6E-91E1-73EF55D8050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97C29A6-DE48-4ABA-B785-10A62843B002}" type="slidenum">
              <a:rPr lang="en-US" altLang="zh-CN">
                <a:latin typeface="Arial" panose="020B0604020202020204" pitchFamily="34" charset="0"/>
              </a:rPr>
              <a:pPr/>
              <a:t>95</a:t>
            </a:fld>
            <a:endParaRPr lang="en-US" altLang="zh-CN">
              <a:latin typeface="Arial" panose="020B0604020202020204" pitchFamily="34" charset="0"/>
            </a:endParaRPr>
          </a:p>
        </p:txBody>
      </p:sp>
      <p:sp>
        <p:nvSpPr>
          <p:cNvPr id="2632706" name="Rectangle 2">
            <a:extLst>
              <a:ext uri="{FF2B5EF4-FFF2-40B4-BE49-F238E27FC236}">
                <a16:creationId xmlns:a16="http://schemas.microsoft.com/office/drawing/2014/main" id="{609269FB-EAA9-69F9-31A9-8BFA865C2E38}"/>
              </a:ext>
            </a:extLst>
          </p:cNvPr>
          <p:cNvSpPr>
            <a:spLocks noGrp="1" noChangeArrowheads="1"/>
          </p:cNvSpPr>
          <p:nvPr>
            <p:ph type="body" sz="quarter" idx="13"/>
          </p:nvPr>
        </p:nvSpPr>
        <p:spPr>
          <a:xfrm>
            <a:off x="1064596" y="1443018"/>
            <a:ext cx="6918819" cy="4123276"/>
          </a:xfrm>
        </p:spPr>
        <p:txBody>
          <a:bodyPr/>
          <a:lstStyle/>
          <a:p>
            <a:pPr>
              <a:buFont typeface="Wingdings" panose="05000000000000000000" pitchFamily="2" charset="2"/>
              <a:buNone/>
            </a:pPr>
            <a:r>
              <a:rPr lang="en-US" altLang="zh-CN" dirty="0">
                <a:latin typeface="Times New Roman" panose="02020603050405020304" pitchFamily="18" charset="0"/>
              </a:rPr>
              <a:t>3. </a:t>
            </a:r>
            <a:r>
              <a:rPr lang="zh-CN" altLang="en-US" noProof="1">
                <a:latin typeface="Times New Roman" panose="02020603050405020304" pitchFamily="18" charset="0"/>
              </a:rPr>
              <a:t>转进过程</a:t>
            </a:r>
            <a:r>
              <a:rPr lang="en-US" altLang="zh-CN" noProof="1">
                <a:latin typeface="Times New Roman" panose="02020603050405020304" pitchFamily="18" charset="0"/>
              </a:rPr>
              <a:t>P</a:t>
            </a:r>
            <a:r>
              <a:rPr lang="zh-CN" altLang="en-US" noProof="1">
                <a:latin typeface="Times New Roman" panose="02020603050405020304" pitchFamily="18" charset="0"/>
              </a:rPr>
              <a:t>后，首先定义新的</a:t>
            </a:r>
            <a:r>
              <a:rPr lang="en-US" altLang="zh-CN" noProof="1">
                <a:latin typeface="Times New Roman" panose="02020603050405020304" pitchFamily="18" charset="0"/>
              </a:rPr>
              <a:t>SP</a:t>
            </a:r>
            <a:r>
              <a:rPr lang="zh-CN" altLang="en-US" noProof="1">
                <a:latin typeface="Times New Roman" panose="02020603050405020304" pitchFamily="18" charset="0"/>
              </a:rPr>
              <a:t>和</a:t>
            </a:r>
            <a:r>
              <a:rPr lang="en-US" altLang="zh-CN" noProof="1">
                <a:latin typeface="Times New Roman" panose="02020603050405020304" pitchFamily="18" charset="0"/>
              </a:rPr>
              <a:t>TOP，</a:t>
            </a:r>
            <a:r>
              <a:rPr lang="zh-CN" altLang="en-US" noProof="1">
                <a:latin typeface="Times New Roman" panose="02020603050405020304" pitchFamily="18" charset="0"/>
              </a:rPr>
              <a:t>保存返回地址。</a:t>
            </a:r>
            <a:endParaRPr lang="zh-CN" altLang="en-US" dirty="0">
              <a:latin typeface="Times New Roman" panose="02020603050405020304" pitchFamily="18" charset="0"/>
            </a:endParaRPr>
          </a:p>
          <a:p>
            <a:pPr>
              <a:buFont typeface="Wingdings" panose="05000000000000000000" pitchFamily="2" charset="2"/>
              <a:buNone/>
            </a:pPr>
            <a:r>
              <a:rPr lang="en-US" altLang="zh-CN" dirty="0">
                <a:latin typeface="Times New Roman" panose="02020603050405020304" pitchFamily="18" charset="0"/>
              </a:rPr>
              <a:t>4. </a:t>
            </a:r>
            <a:r>
              <a:rPr lang="en-US" altLang="zh-CN" dirty="0" err="1">
                <a:latin typeface="Times New Roman" panose="02020603050405020304" pitchFamily="18" charset="0"/>
              </a:rPr>
              <a:t>根据</a:t>
            </a:r>
            <a:r>
              <a:rPr lang="en-US" altLang="en-US" noProof="1">
                <a:latin typeface="Times New Roman" panose="02020603050405020304" pitchFamily="18" charset="0"/>
              </a:rPr>
              <a:t>“</a:t>
            </a:r>
            <a:r>
              <a:rPr lang="zh-CN" altLang="en-US" noProof="1">
                <a:latin typeface="Times New Roman" panose="02020603050405020304" pitchFamily="18" charset="0"/>
              </a:rPr>
              <a:t>全局</a:t>
            </a:r>
            <a:r>
              <a:rPr lang="en-US" altLang="zh-CN" noProof="1">
                <a:latin typeface="Times New Roman" panose="02020603050405020304" pitchFamily="18" charset="0"/>
              </a:rPr>
              <a:t>display”</a:t>
            </a:r>
            <a:r>
              <a:rPr lang="zh-CN" altLang="en-US" noProof="1">
                <a:latin typeface="Times New Roman" panose="02020603050405020304" pitchFamily="18" charset="0"/>
              </a:rPr>
              <a:t>建立现行过程的</a:t>
            </a:r>
            <a:r>
              <a:rPr lang="en-US" altLang="zh-CN" noProof="1">
                <a:latin typeface="Times New Roman" panose="02020603050405020304" pitchFamily="18" charset="0"/>
              </a:rPr>
              <a:t>display：</a:t>
            </a:r>
            <a:r>
              <a:rPr lang="zh-CN" altLang="en-US" noProof="1">
                <a:latin typeface="Times New Roman" panose="02020603050405020304" pitchFamily="18" charset="0"/>
              </a:rPr>
              <a:t>从全局</a:t>
            </a:r>
            <a:r>
              <a:rPr lang="en-US" altLang="zh-CN" noProof="1">
                <a:latin typeface="Times New Roman" panose="02020603050405020304" pitchFamily="18" charset="0"/>
              </a:rPr>
              <a:t>display</a:t>
            </a:r>
            <a:r>
              <a:rPr lang="zh-CN" altLang="en-US" dirty="0">
                <a:latin typeface="Times New Roman" panose="02020603050405020304" pitchFamily="18" charset="0"/>
              </a:rPr>
              <a:t>表中自底向上地取</a:t>
            </a:r>
            <a:r>
              <a:rPr lang="en-US" altLang="zh-CN" i="1" dirty="0">
                <a:latin typeface="Times New Roman" panose="02020603050405020304" pitchFamily="18" charset="0"/>
              </a:rPr>
              <a:t>l</a:t>
            </a:r>
            <a:r>
              <a:rPr lang="zh-CN" altLang="en-US" dirty="0">
                <a:latin typeface="Times New Roman" panose="02020603050405020304" pitchFamily="18" charset="0"/>
              </a:rPr>
              <a:t>个单元，再添上进入</a:t>
            </a:r>
            <a:r>
              <a:rPr lang="en-US" altLang="zh-CN" noProof="1">
                <a:latin typeface="Times New Roman" panose="02020603050405020304" pitchFamily="18" charset="0"/>
              </a:rPr>
              <a:t>P</a:t>
            </a:r>
            <a:r>
              <a:rPr lang="zh-CN" altLang="en-US" noProof="1">
                <a:latin typeface="Times New Roman" panose="02020603050405020304" pitchFamily="18" charset="0"/>
              </a:rPr>
              <a:t>后新建立的</a:t>
            </a:r>
            <a:r>
              <a:rPr lang="en-US" altLang="zh-CN" dirty="0">
                <a:latin typeface="Times New Roman" panose="02020603050405020304" pitchFamily="18" charset="0"/>
              </a:rPr>
              <a:t>SP</a:t>
            </a:r>
            <a:r>
              <a:rPr lang="zh-CN" altLang="en-US" dirty="0">
                <a:latin typeface="Times New Roman" panose="02020603050405020304" pitchFamily="18" charset="0"/>
              </a:rPr>
              <a:t>值就构成了</a:t>
            </a:r>
            <a:r>
              <a:rPr lang="en-US" altLang="zh-CN" noProof="1">
                <a:latin typeface="Times New Roman" panose="02020603050405020304" pitchFamily="18" charset="0"/>
              </a:rPr>
              <a:t>P</a:t>
            </a:r>
            <a:r>
              <a:rPr lang="zh-CN" altLang="en-US" noProof="1">
                <a:latin typeface="Times New Roman" panose="02020603050405020304" pitchFamily="18" charset="0"/>
              </a:rPr>
              <a:t>的</a:t>
            </a:r>
            <a:r>
              <a:rPr lang="en-US" altLang="zh-CN" noProof="1">
                <a:latin typeface="Times New Roman" panose="02020603050405020304" pitchFamily="18" charset="0"/>
              </a:rPr>
              <a:t>display</a:t>
            </a:r>
            <a:r>
              <a:rPr lang="zh-CN" altLang="en-US" dirty="0">
                <a:latin typeface="Times New Roman" panose="02020603050405020304" pitchFamily="18" charset="0"/>
              </a:rPr>
              <a:t>。</a:t>
            </a:r>
          </a:p>
        </p:txBody>
      </p:sp>
      <p:sp>
        <p:nvSpPr>
          <p:cNvPr id="155652" name="Rectangle 3">
            <a:extLst>
              <a:ext uri="{FF2B5EF4-FFF2-40B4-BE49-F238E27FC236}">
                <a16:creationId xmlns:a16="http://schemas.microsoft.com/office/drawing/2014/main" id="{A3265099-9251-4E29-6143-B28059F2F19D}"/>
              </a:ext>
            </a:extLst>
          </p:cNvPr>
          <p:cNvSpPr>
            <a:spLocks noChangeArrowheads="1"/>
          </p:cNvSpPr>
          <p:nvPr/>
        </p:nvSpPr>
        <p:spPr bwMode="auto">
          <a:xfrm>
            <a:off x="8543925" y="0"/>
            <a:ext cx="2071688" cy="5029200"/>
          </a:xfrm>
          <a:prstGeom prst="rect">
            <a:avLst/>
          </a:prstGeom>
          <a:solidFill>
            <a:srgbClr val="FFCC99"/>
          </a:solidFill>
          <a:ln w="19050">
            <a:solidFill>
              <a:schemeClr val="tx1"/>
            </a:solidFill>
            <a:miter lim="800000"/>
            <a:headEnd/>
            <a:tailEnd/>
          </a:ln>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155653" name="Rectangle 4">
            <a:extLst>
              <a:ext uri="{FF2B5EF4-FFF2-40B4-BE49-F238E27FC236}">
                <a16:creationId xmlns:a16="http://schemas.microsoft.com/office/drawing/2014/main" id="{058F02FC-F621-8393-DF1A-15F7273FCBC8}"/>
              </a:ext>
            </a:extLst>
          </p:cNvPr>
          <p:cNvSpPr>
            <a:spLocks noChangeArrowheads="1"/>
          </p:cNvSpPr>
          <p:nvPr/>
        </p:nvSpPr>
        <p:spPr bwMode="auto">
          <a:xfrm>
            <a:off x="8547100" y="2895601"/>
            <a:ext cx="2071688"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参数个数</a:t>
            </a:r>
          </a:p>
        </p:txBody>
      </p:sp>
      <p:sp>
        <p:nvSpPr>
          <p:cNvPr id="155654" name="Rectangle 5">
            <a:extLst>
              <a:ext uri="{FF2B5EF4-FFF2-40B4-BE49-F238E27FC236}">
                <a16:creationId xmlns:a16="http://schemas.microsoft.com/office/drawing/2014/main" id="{4F1E161F-336A-D002-794A-A630EA041DD1}"/>
              </a:ext>
            </a:extLst>
          </p:cNvPr>
          <p:cNvSpPr>
            <a:spLocks noChangeArrowheads="1"/>
          </p:cNvSpPr>
          <p:nvPr/>
        </p:nvSpPr>
        <p:spPr bwMode="auto">
          <a:xfrm>
            <a:off x="8543925" y="3962400"/>
            <a:ext cx="2071688" cy="520700"/>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latin typeface="Times New Roman" panose="02020603050405020304" pitchFamily="18" charset="0"/>
                <a:ea typeface="楷体_GB2312" pitchFamily="49" charset="-122"/>
              </a:rPr>
              <a:t>返回地址</a:t>
            </a:r>
          </a:p>
        </p:txBody>
      </p:sp>
      <p:sp>
        <p:nvSpPr>
          <p:cNvPr id="155655" name="Rectangle 6">
            <a:extLst>
              <a:ext uri="{FF2B5EF4-FFF2-40B4-BE49-F238E27FC236}">
                <a16:creationId xmlns:a16="http://schemas.microsoft.com/office/drawing/2014/main" id="{5028310B-5EFD-49DF-58E8-F781CC2CFADD}"/>
              </a:ext>
            </a:extLst>
          </p:cNvPr>
          <p:cNvSpPr>
            <a:spLocks noChangeArrowheads="1"/>
          </p:cNvSpPr>
          <p:nvPr/>
        </p:nvSpPr>
        <p:spPr bwMode="auto">
          <a:xfrm>
            <a:off x="8547100" y="2362200"/>
            <a:ext cx="2071688" cy="533400"/>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形式单元</a:t>
            </a:r>
            <a:endParaRPr lang="zh-CN" altLang="zh-CN" sz="2800" b="1">
              <a:solidFill>
                <a:srgbClr val="6600CC"/>
              </a:solidFill>
              <a:latin typeface="Times New Roman" panose="02020603050405020304" pitchFamily="18" charset="0"/>
              <a:ea typeface="楷体_GB2312" pitchFamily="49" charset="-122"/>
            </a:endParaRPr>
          </a:p>
        </p:txBody>
      </p:sp>
      <p:sp>
        <p:nvSpPr>
          <p:cNvPr id="155656" name="Rectangle 7">
            <a:extLst>
              <a:ext uri="{FF2B5EF4-FFF2-40B4-BE49-F238E27FC236}">
                <a16:creationId xmlns:a16="http://schemas.microsoft.com/office/drawing/2014/main" id="{A3D08617-EA2A-6B74-EE96-1B0F5E521F23}"/>
              </a:ext>
            </a:extLst>
          </p:cNvPr>
          <p:cNvSpPr>
            <a:spLocks noChangeArrowheads="1"/>
          </p:cNvSpPr>
          <p:nvPr/>
        </p:nvSpPr>
        <p:spPr bwMode="auto">
          <a:xfrm>
            <a:off x="8610600" y="76201"/>
            <a:ext cx="1892300" cy="54451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临时单元</a:t>
            </a:r>
          </a:p>
        </p:txBody>
      </p:sp>
      <p:sp>
        <p:nvSpPr>
          <p:cNvPr id="155657" name="Rectangle 8">
            <a:extLst>
              <a:ext uri="{FF2B5EF4-FFF2-40B4-BE49-F238E27FC236}">
                <a16:creationId xmlns:a16="http://schemas.microsoft.com/office/drawing/2014/main" id="{F616BC7A-F39A-1419-53B6-45C7B2CB2491}"/>
              </a:ext>
            </a:extLst>
          </p:cNvPr>
          <p:cNvSpPr>
            <a:spLocks noChangeArrowheads="1"/>
          </p:cNvSpPr>
          <p:nvPr/>
        </p:nvSpPr>
        <p:spPr bwMode="auto">
          <a:xfrm>
            <a:off x="8610600" y="544513"/>
            <a:ext cx="1892300" cy="544512"/>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内情向量</a:t>
            </a:r>
          </a:p>
        </p:txBody>
      </p:sp>
      <p:sp>
        <p:nvSpPr>
          <p:cNvPr id="155658" name="Rectangle 9">
            <a:extLst>
              <a:ext uri="{FF2B5EF4-FFF2-40B4-BE49-F238E27FC236}">
                <a16:creationId xmlns:a16="http://schemas.microsoft.com/office/drawing/2014/main" id="{1C165011-58A1-BA70-61E2-53ECD165331E}"/>
              </a:ext>
            </a:extLst>
          </p:cNvPr>
          <p:cNvSpPr>
            <a:spLocks noChangeArrowheads="1"/>
          </p:cNvSpPr>
          <p:nvPr/>
        </p:nvSpPr>
        <p:spPr bwMode="auto">
          <a:xfrm>
            <a:off x="8610600" y="1089026"/>
            <a:ext cx="1892300" cy="54451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局部变量</a:t>
            </a:r>
          </a:p>
        </p:txBody>
      </p:sp>
      <p:sp>
        <p:nvSpPr>
          <p:cNvPr id="155659" name="Rectangle 10">
            <a:extLst>
              <a:ext uri="{FF2B5EF4-FFF2-40B4-BE49-F238E27FC236}">
                <a16:creationId xmlns:a16="http://schemas.microsoft.com/office/drawing/2014/main" id="{37D67702-94AC-0EEB-DFA5-A32589A18370}"/>
              </a:ext>
            </a:extLst>
          </p:cNvPr>
          <p:cNvSpPr>
            <a:spLocks noChangeArrowheads="1"/>
          </p:cNvSpPr>
          <p:nvPr/>
        </p:nvSpPr>
        <p:spPr bwMode="auto">
          <a:xfrm>
            <a:off x="8543925" y="4484689"/>
            <a:ext cx="2071688"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老</a:t>
            </a:r>
            <a:r>
              <a:rPr lang="en-US" altLang="en-US" sz="2800" b="1">
                <a:solidFill>
                  <a:srgbClr val="6600CC"/>
                </a:solidFill>
                <a:latin typeface="Times New Roman" panose="02020603050405020304" pitchFamily="18" charset="0"/>
                <a:ea typeface="楷体_GB2312" pitchFamily="49" charset="-122"/>
              </a:rPr>
              <a:t>SP</a:t>
            </a:r>
            <a:endParaRPr lang="en-US" altLang="zh-CN" sz="2800" b="1">
              <a:solidFill>
                <a:srgbClr val="6600CC"/>
              </a:solidFill>
              <a:latin typeface="Times New Roman" panose="02020603050405020304" pitchFamily="18" charset="0"/>
              <a:ea typeface="楷体_GB2312" pitchFamily="49" charset="-122"/>
            </a:endParaRPr>
          </a:p>
        </p:txBody>
      </p:sp>
      <p:sp>
        <p:nvSpPr>
          <p:cNvPr id="155660" name="Rectangle 11">
            <a:extLst>
              <a:ext uri="{FF2B5EF4-FFF2-40B4-BE49-F238E27FC236}">
                <a16:creationId xmlns:a16="http://schemas.microsoft.com/office/drawing/2014/main" id="{EB56B61B-70CA-53C0-516D-A5D0F18E5C5D}"/>
              </a:ext>
            </a:extLst>
          </p:cNvPr>
          <p:cNvSpPr>
            <a:spLocks noChangeArrowheads="1"/>
          </p:cNvSpPr>
          <p:nvPr/>
        </p:nvSpPr>
        <p:spPr bwMode="auto">
          <a:xfrm>
            <a:off x="8543925" y="1828800"/>
            <a:ext cx="2071688" cy="533400"/>
          </a:xfrm>
          <a:prstGeom prst="rect">
            <a:avLst/>
          </a:prstGeom>
          <a:solidFill>
            <a:srgbClr val="FFCC99"/>
          </a:solidFill>
          <a:ln w="19050">
            <a:solidFill>
              <a:schemeClr val="tx1"/>
            </a:solidFill>
            <a:miter lim="800000"/>
            <a:headEnd/>
            <a:tailEnd/>
          </a:ln>
        </p:spPr>
        <p:txBody>
          <a:bodyPr wrap="none" anchor="ctr"/>
          <a:lstStyle/>
          <a:p>
            <a:pPr algn="ctr"/>
            <a:r>
              <a:rPr lang="en-US" altLang="zh-CN" sz="2800" b="1">
                <a:latin typeface="Times New Roman" panose="02020603050405020304" pitchFamily="18" charset="0"/>
                <a:ea typeface="楷体_GB2312" pitchFamily="49" charset="-122"/>
              </a:rPr>
              <a:t>Display </a:t>
            </a:r>
            <a:r>
              <a:rPr lang="zh-CN" altLang="zh-CN" sz="2800" b="1">
                <a:latin typeface="Times New Roman" panose="02020603050405020304" pitchFamily="18" charset="0"/>
                <a:ea typeface="楷体_GB2312" pitchFamily="49" charset="-122"/>
              </a:rPr>
              <a:t>表</a:t>
            </a:r>
            <a:endParaRPr lang="zh-CN" altLang="en-US" sz="2800" b="1">
              <a:latin typeface="Times New Roman" panose="02020603050405020304" pitchFamily="18" charset="0"/>
              <a:ea typeface="楷体_GB2312" pitchFamily="49" charset="-122"/>
            </a:endParaRPr>
          </a:p>
        </p:txBody>
      </p:sp>
      <p:sp>
        <p:nvSpPr>
          <p:cNvPr id="155661" name="Rectangle 12">
            <a:extLst>
              <a:ext uri="{FF2B5EF4-FFF2-40B4-BE49-F238E27FC236}">
                <a16:creationId xmlns:a16="http://schemas.microsoft.com/office/drawing/2014/main" id="{50422732-D117-F35D-91C7-3268E506A506}"/>
              </a:ext>
            </a:extLst>
          </p:cNvPr>
          <p:cNvSpPr>
            <a:spLocks noChangeArrowheads="1"/>
          </p:cNvSpPr>
          <p:nvPr/>
        </p:nvSpPr>
        <p:spPr bwMode="auto">
          <a:xfrm>
            <a:off x="8543925" y="3429001"/>
            <a:ext cx="2071688"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全局</a:t>
            </a:r>
            <a:r>
              <a:rPr lang="en-US" altLang="en-US" sz="2800" b="1">
                <a:solidFill>
                  <a:srgbClr val="6600CC"/>
                </a:solidFill>
                <a:latin typeface="Times New Roman" panose="02020603050405020304" pitchFamily="18" charset="0"/>
                <a:ea typeface="楷体_GB2312" pitchFamily="49" charset="-122"/>
              </a:rPr>
              <a:t>Di</a:t>
            </a:r>
            <a:r>
              <a:rPr lang="en-US" altLang="zh-CN" sz="2800" b="1">
                <a:solidFill>
                  <a:srgbClr val="6600CC"/>
                </a:solidFill>
                <a:latin typeface="Times New Roman" panose="02020603050405020304" pitchFamily="18" charset="0"/>
                <a:ea typeface="楷体_GB2312" pitchFamily="49" charset="-122"/>
              </a:rPr>
              <a:t>s</a:t>
            </a:r>
            <a:r>
              <a:rPr lang="en-US" altLang="en-US" sz="2800" b="1">
                <a:solidFill>
                  <a:srgbClr val="6600CC"/>
                </a:solidFill>
                <a:latin typeface="Times New Roman" panose="02020603050405020304" pitchFamily="18" charset="0"/>
                <a:ea typeface="楷体_GB2312" pitchFamily="49" charset="-122"/>
              </a:rPr>
              <a:t>play</a:t>
            </a:r>
            <a:endParaRPr lang="en-US" altLang="zh-CN" sz="2800" b="1">
              <a:solidFill>
                <a:srgbClr val="6600CC"/>
              </a:solidFill>
              <a:latin typeface="Times New Roman" panose="02020603050405020304" pitchFamily="18" charset="0"/>
              <a:ea typeface="楷体_GB2312" pitchFamily="49" charset="-122"/>
            </a:endParaRPr>
          </a:p>
        </p:txBody>
      </p:sp>
      <p:sp>
        <p:nvSpPr>
          <p:cNvPr id="2632717" name="Rectangle 13">
            <a:extLst>
              <a:ext uri="{FF2B5EF4-FFF2-40B4-BE49-F238E27FC236}">
                <a16:creationId xmlns:a16="http://schemas.microsoft.com/office/drawing/2014/main" id="{2F395E3F-83AA-223C-66B4-E1B56D53AC29}"/>
              </a:ext>
            </a:extLst>
          </p:cNvPr>
          <p:cNvSpPr>
            <a:spLocks noChangeArrowheads="1"/>
          </p:cNvSpPr>
          <p:nvPr/>
        </p:nvSpPr>
        <p:spPr bwMode="auto">
          <a:xfrm>
            <a:off x="7391400" y="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sp>
        <p:nvSpPr>
          <p:cNvPr id="2632718" name="Rectangle 14">
            <a:extLst>
              <a:ext uri="{FF2B5EF4-FFF2-40B4-BE49-F238E27FC236}">
                <a16:creationId xmlns:a16="http://schemas.microsoft.com/office/drawing/2014/main" id="{A38B3603-69B4-E5C7-10D1-D829BE769504}"/>
              </a:ext>
            </a:extLst>
          </p:cNvPr>
          <p:cNvSpPr>
            <a:spLocks noChangeArrowheads="1"/>
          </p:cNvSpPr>
          <p:nvPr/>
        </p:nvSpPr>
        <p:spPr bwMode="auto">
          <a:xfrm>
            <a:off x="7391400" y="4797425"/>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155664" name="Rectangle 15">
            <a:extLst>
              <a:ext uri="{FF2B5EF4-FFF2-40B4-BE49-F238E27FC236}">
                <a16:creationId xmlns:a16="http://schemas.microsoft.com/office/drawing/2014/main" id="{DA2B4CD3-D567-0067-F0E3-9D0376EDCC3B}"/>
              </a:ext>
            </a:extLst>
          </p:cNvPr>
          <p:cNvSpPr>
            <a:spLocks noChangeArrowheads="1"/>
          </p:cNvSpPr>
          <p:nvPr/>
        </p:nvSpPr>
        <p:spPr bwMode="auto">
          <a:xfrm>
            <a:off x="8543925" y="5040924"/>
            <a:ext cx="2071688" cy="914400"/>
          </a:xfrm>
          <a:prstGeom prst="rect">
            <a:avLst/>
          </a:prstGeom>
          <a:solidFill>
            <a:srgbClr val="99CC00"/>
          </a:solidFill>
          <a:ln w="12700">
            <a:solidFill>
              <a:schemeClr val="tx1"/>
            </a:solidFill>
            <a:miter lim="800000"/>
            <a:headEnd/>
            <a:tailEnd type="none" w="lg" len="lg"/>
          </a:ln>
        </p:spPr>
        <p:txBody>
          <a:bodyPr wrap="none" anchor="ctr"/>
          <a:lstStyle/>
          <a:p>
            <a:pPr algn="ctr"/>
            <a:r>
              <a:rPr lang="zh-CN" altLang="en-US" sz="2400" b="1">
                <a:latin typeface="Times New Roman" panose="02020603050405020304" pitchFamily="18" charset="0"/>
                <a:ea typeface="楷体_GB2312" pitchFamily="49" charset="-122"/>
              </a:rPr>
              <a:t>调用过程的</a:t>
            </a:r>
          </a:p>
          <a:p>
            <a:pPr algn="ctr"/>
            <a:r>
              <a:rPr lang="zh-CN" altLang="en-US" sz="2400" b="1">
                <a:latin typeface="Times New Roman" panose="02020603050405020304" pitchFamily="18" charset="0"/>
                <a:ea typeface="楷体_GB2312" pitchFamily="49" charset="-122"/>
              </a:rPr>
              <a:t>活动记录</a:t>
            </a:r>
          </a:p>
        </p:txBody>
      </p:sp>
      <p:sp>
        <p:nvSpPr>
          <p:cNvPr id="155665" name="Rectangle 16">
            <a:extLst>
              <a:ext uri="{FF2B5EF4-FFF2-40B4-BE49-F238E27FC236}">
                <a16:creationId xmlns:a16="http://schemas.microsoft.com/office/drawing/2014/main" id="{904550C9-87F3-210C-B12A-E8FD42F5F2FB}"/>
              </a:ext>
            </a:extLst>
          </p:cNvPr>
          <p:cNvSpPr>
            <a:spLocks noChangeArrowheads="1"/>
          </p:cNvSpPr>
          <p:nvPr/>
        </p:nvSpPr>
        <p:spPr bwMode="auto">
          <a:xfrm>
            <a:off x="8543925" y="5921987"/>
            <a:ext cx="2071688" cy="914400"/>
          </a:xfrm>
          <a:prstGeom prst="rect">
            <a:avLst/>
          </a:prstGeom>
          <a:solidFill>
            <a:srgbClr val="99CCFF"/>
          </a:solidFill>
          <a:ln w="12700">
            <a:solidFill>
              <a:schemeClr val="tx1"/>
            </a:solidFill>
            <a:miter lim="800000"/>
            <a:headEnd/>
            <a:tailEnd type="none" w="lg" len="lg"/>
          </a:ln>
        </p:spPr>
        <p:txBody>
          <a:bodyPr wrap="none" anchor="ctr"/>
          <a:lstStyle/>
          <a:p>
            <a:pPr algn="ctr"/>
            <a:r>
              <a:rPr lang="en-US" altLang="zh-CN" sz="2400" b="1">
                <a:latin typeface="Times New Roman" panose="02020603050405020304" pitchFamily="18" charset="0"/>
                <a:ea typeface="楷体_GB2312" pitchFamily="49" charset="-122"/>
              </a:rPr>
              <a:t>……</a:t>
            </a:r>
          </a:p>
        </p:txBody>
      </p:sp>
      <p:sp>
        <p:nvSpPr>
          <p:cNvPr id="2632721" name="Text Box 17">
            <a:extLst>
              <a:ext uri="{FF2B5EF4-FFF2-40B4-BE49-F238E27FC236}">
                <a16:creationId xmlns:a16="http://schemas.microsoft.com/office/drawing/2014/main" id="{1107183A-0924-8745-4A7B-6D7A37D1C553}"/>
              </a:ext>
            </a:extLst>
          </p:cNvPr>
          <p:cNvSpPr txBox="1">
            <a:spLocks noChangeArrowheads="1"/>
          </p:cNvSpPr>
          <p:nvPr/>
        </p:nvSpPr>
        <p:spPr bwMode="auto">
          <a:xfrm>
            <a:off x="8778632" y="3962401"/>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zh-CN" altLang="en-US" sz="2800" b="1" dirty="0">
                <a:solidFill>
                  <a:schemeClr val="hlink"/>
                </a:solidFill>
                <a:latin typeface="Times New Roman" panose="02020603050405020304" pitchFamily="18" charset="0"/>
                <a:ea typeface="楷体_GB2312" pitchFamily="49" charset="-122"/>
              </a:rPr>
              <a:t>返回地址</a:t>
            </a:r>
          </a:p>
        </p:txBody>
      </p:sp>
      <p:sp>
        <p:nvSpPr>
          <p:cNvPr id="2632722" name="Text Box 18">
            <a:extLst>
              <a:ext uri="{FF2B5EF4-FFF2-40B4-BE49-F238E27FC236}">
                <a16:creationId xmlns:a16="http://schemas.microsoft.com/office/drawing/2014/main" id="{7090D901-41A0-9B02-4F01-21291D8EC2FE}"/>
              </a:ext>
            </a:extLst>
          </p:cNvPr>
          <p:cNvSpPr txBox="1">
            <a:spLocks noChangeArrowheads="1"/>
          </p:cNvSpPr>
          <p:nvPr/>
        </p:nvSpPr>
        <p:spPr bwMode="auto">
          <a:xfrm>
            <a:off x="8694617" y="1839180"/>
            <a:ext cx="1776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a:r>
              <a:rPr lang="en-US" altLang="zh-CN" sz="2800" b="1" dirty="0">
                <a:solidFill>
                  <a:schemeClr val="hlink"/>
                </a:solidFill>
                <a:latin typeface="Times New Roman" panose="02020603050405020304" pitchFamily="18" charset="0"/>
                <a:ea typeface="楷体_GB2312" pitchFamily="49" charset="-122"/>
              </a:rPr>
              <a:t>Display </a:t>
            </a:r>
            <a:r>
              <a:rPr lang="zh-CN" altLang="zh-CN" sz="2800" b="1" dirty="0">
                <a:solidFill>
                  <a:schemeClr val="hlink"/>
                </a:solidFill>
                <a:latin typeface="Times New Roman" panose="02020603050405020304" pitchFamily="18" charset="0"/>
                <a:ea typeface="楷体_GB2312" pitchFamily="49" charset="-122"/>
              </a:rPr>
              <a:t>表</a:t>
            </a:r>
            <a:endParaRPr lang="zh-CN" altLang="en-US" sz="2800" b="1" dirty="0">
              <a:solidFill>
                <a:schemeClr val="hlink"/>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32706">
                                            <p:txEl>
                                              <p:pRg st="0" end="0"/>
                                            </p:txEl>
                                          </p:spTgt>
                                        </p:tgtEl>
                                        <p:attrNameLst>
                                          <p:attrName>style.visibility</p:attrName>
                                        </p:attrNameLst>
                                      </p:cBhvr>
                                      <p:to>
                                        <p:strVal val="visible"/>
                                      </p:to>
                                    </p:set>
                                    <p:animEffect transition="in" filter="wipe(left)">
                                      <p:cBhvr>
                                        <p:cTn id="7" dur="500"/>
                                        <p:tgtEl>
                                          <p:spTgt spid="26327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32706">
                                            <p:txEl>
                                              <p:pRg st="1" end="1"/>
                                            </p:txEl>
                                          </p:spTgt>
                                        </p:tgtEl>
                                        <p:attrNameLst>
                                          <p:attrName>style.visibility</p:attrName>
                                        </p:attrNameLst>
                                      </p:cBhvr>
                                      <p:to>
                                        <p:strVal val="visible"/>
                                      </p:to>
                                    </p:set>
                                    <p:animEffect transition="in" filter="wipe(left)">
                                      <p:cBhvr>
                                        <p:cTn id="12" dur="500"/>
                                        <p:tgtEl>
                                          <p:spTgt spid="26327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32717">
                                            <p:txEl>
                                              <p:pRg st="0" end="0"/>
                                            </p:txEl>
                                          </p:spTgt>
                                        </p:tgtEl>
                                        <p:attrNameLst>
                                          <p:attrName>style.visibility</p:attrName>
                                        </p:attrNameLst>
                                      </p:cBhvr>
                                      <p:to>
                                        <p:strVal val="visible"/>
                                      </p:to>
                                    </p:set>
                                    <p:animEffect transition="in" filter="dissolve">
                                      <p:cBhvr>
                                        <p:cTn id="17" dur="500"/>
                                        <p:tgtEl>
                                          <p:spTgt spid="26327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32718">
                                            <p:txEl>
                                              <p:pRg st="0" end="0"/>
                                            </p:txEl>
                                          </p:spTgt>
                                        </p:tgtEl>
                                        <p:attrNameLst>
                                          <p:attrName>style.visibility</p:attrName>
                                        </p:attrNameLst>
                                      </p:cBhvr>
                                      <p:to>
                                        <p:strVal val="visible"/>
                                      </p:to>
                                    </p:set>
                                    <p:animEffect transition="in" filter="dissolve">
                                      <p:cBhvr>
                                        <p:cTn id="22" dur="500"/>
                                        <p:tgtEl>
                                          <p:spTgt spid="263271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263272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2632722">
                                            <p:txEl>
                                              <p:pRg st="0" end="0"/>
                                            </p:txEl>
                                          </p:spTgt>
                                        </p:tgtEl>
                                        <p:attrNameLst>
                                          <p:attrName>style.visibility</p:attrName>
                                        </p:attrNameLst>
                                      </p:cBhvr>
                                      <p:to>
                                        <p:strVal val="visible"/>
                                      </p:to>
                                    </p:set>
                                  </p:childTnLst>
                                </p:cTn>
                              </p:par>
                            </p:childTnLst>
                          </p:cTn>
                        </p:par>
                        <p:par>
                          <p:cTn id="31" fill="hold" nodeType="afterGroup">
                            <p:stCondLst>
                              <p:cond delay="600"/>
                            </p:stCondLst>
                            <p:childTnLst>
                              <p:par>
                                <p:cTn id="32" presetID="1" presetClass="entr" presetSubtype="0" fill="hold" grpId="0" nodeType="afterEffect">
                                  <p:stCondLst>
                                    <p:cond delay="0"/>
                                  </p:stCondLst>
                                  <p:childTnLst>
                                    <p:set>
                                      <p:cBhvr>
                                        <p:cTn id="33" dur="1" fill="hold">
                                          <p:stCondLst>
                                            <p:cond delay="499"/>
                                          </p:stCondLst>
                                        </p:cTn>
                                        <p:tgtEl>
                                          <p:spTgt spid="26327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723" grpId="0" build="p" autoUpdateAnimBg="0" advAuto="0"/>
      <p:bldP spid="2632706" grpId="0" build="p" autoUpdateAnimBg="0"/>
      <p:bldP spid="2632717" grpId="0" build="p" autoUpdateAnimBg="0"/>
      <p:bldP spid="2632718" grpId="0" build="p" autoUpdateAnimBg="0"/>
      <p:bldP spid="2632721" grpId="0" build="p" autoUpdateAnimBg="0"/>
      <p:bldP spid="2632722"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92" name="Rectangle 19">
            <a:extLst>
              <a:ext uri="{FF2B5EF4-FFF2-40B4-BE49-F238E27FC236}">
                <a16:creationId xmlns:a16="http://schemas.microsoft.com/office/drawing/2014/main" id="{AA8361AF-0475-83EE-7958-416E5B74D052}"/>
              </a:ext>
            </a:extLst>
          </p:cNvPr>
          <p:cNvSpPr>
            <a:spLocks noGrp="1" noChangeArrowheads="1"/>
          </p:cNvSpPr>
          <p:nvPr>
            <p:ph type="title"/>
          </p:nvPr>
        </p:nvSpPr>
        <p:spPr/>
        <p:txBody>
          <a:bodyPr anchor="ctr"/>
          <a:lstStyle/>
          <a:p>
            <a:r>
              <a:rPr lang="zh-CN" altLang="en-US" noProof="1">
                <a:latin typeface="Times New Roman" panose="02020603050405020304" pitchFamily="18" charset="0"/>
              </a:rPr>
              <a:t>过程调用、过程进入、过程返回</a:t>
            </a:r>
            <a:endParaRPr lang="zh-CN" altLang="en-US" dirty="0">
              <a:latin typeface="Times New Roman" panose="02020603050405020304" pitchFamily="18" charset="0"/>
            </a:endParaRPr>
          </a:p>
        </p:txBody>
      </p:sp>
      <p:sp>
        <p:nvSpPr>
          <p:cNvPr id="20" name="日期占位符 3">
            <a:extLst>
              <a:ext uri="{FF2B5EF4-FFF2-40B4-BE49-F238E27FC236}">
                <a16:creationId xmlns:a16="http://schemas.microsoft.com/office/drawing/2014/main" id="{3174FB62-B940-1542-75DA-B710397C77A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35B70B5-2092-408E-9786-EC7E455394F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6674" name="灯片编号占位符 5">
            <a:extLst>
              <a:ext uri="{FF2B5EF4-FFF2-40B4-BE49-F238E27FC236}">
                <a16:creationId xmlns:a16="http://schemas.microsoft.com/office/drawing/2014/main" id="{7227A42B-1CCC-7AEF-511E-4C267ECAC54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9A74BFB-AF3C-4581-AAB8-FCEAA101246D}" type="slidenum">
              <a:rPr lang="en-US" altLang="zh-CN">
                <a:latin typeface="Arial" panose="020B0604020202020204" pitchFamily="34" charset="0"/>
              </a:rPr>
              <a:pPr/>
              <a:t>96</a:t>
            </a:fld>
            <a:endParaRPr lang="en-US" altLang="zh-CN">
              <a:latin typeface="Arial" panose="020B0604020202020204" pitchFamily="34" charset="0"/>
            </a:endParaRPr>
          </a:p>
        </p:txBody>
      </p:sp>
      <p:sp>
        <p:nvSpPr>
          <p:cNvPr id="2633730" name="Rectangle 2">
            <a:extLst>
              <a:ext uri="{FF2B5EF4-FFF2-40B4-BE49-F238E27FC236}">
                <a16:creationId xmlns:a16="http://schemas.microsoft.com/office/drawing/2014/main" id="{23F63C3E-2A6B-146B-FEE0-626B721F2082}"/>
              </a:ext>
            </a:extLst>
          </p:cNvPr>
          <p:cNvSpPr>
            <a:spLocks noGrp="1" noChangeArrowheads="1"/>
          </p:cNvSpPr>
          <p:nvPr>
            <p:ph type="body" sz="quarter" idx="13"/>
          </p:nvPr>
        </p:nvSpPr>
        <p:spPr/>
        <p:txBody>
          <a:bodyPr/>
          <a:lstStyle/>
          <a:p>
            <a:pPr>
              <a:buFont typeface="Wingdings" panose="05000000000000000000" pitchFamily="2" charset="2"/>
              <a:buNone/>
            </a:pPr>
            <a:r>
              <a:rPr lang="en-US" altLang="zh-CN" dirty="0">
                <a:latin typeface="Times New Roman" panose="02020603050405020304" pitchFamily="18" charset="0"/>
              </a:rPr>
              <a:t>5. </a:t>
            </a:r>
            <a:r>
              <a:rPr lang="zh-CN" altLang="en-US" noProof="1">
                <a:latin typeface="Times New Roman" panose="02020603050405020304" pitchFamily="18" charset="0"/>
              </a:rPr>
              <a:t>过程返回时，执行下述指令: </a:t>
            </a:r>
          </a:p>
          <a:p>
            <a:pPr>
              <a:spcBef>
                <a:spcPct val="0"/>
              </a:spcBef>
              <a:buFont typeface="Wingdings" panose="05000000000000000000" pitchFamily="2" charset="2"/>
              <a:buNone/>
            </a:pPr>
            <a:r>
              <a:rPr lang="en-US" altLang="zh-CN" noProof="1">
                <a:latin typeface="Times New Roman" panose="02020603050405020304" pitchFamily="18" charset="0"/>
              </a:rPr>
              <a:t>	TOP:=SP-1</a:t>
            </a:r>
          </a:p>
          <a:p>
            <a:pPr>
              <a:spcBef>
                <a:spcPct val="0"/>
              </a:spcBef>
              <a:buFont typeface="Wingdings" panose="05000000000000000000" pitchFamily="2" charset="2"/>
              <a:buNone/>
            </a:pPr>
            <a:r>
              <a:rPr lang="en-US" altLang="zh-CN" noProof="1">
                <a:latin typeface="Times New Roman" panose="02020603050405020304" pitchFamily="18" charset="0"/>
              </a:rPr>
              <a:t>	SP:=0[SP]</a:t>
            </a:r>
          </a:p>
          <a:p>
            <a:pPr>
              <a:spcBef>
                <a:spcPct val="0"/>
              </a:spcBef>
              <a:buFont typeface="Wingdings" panose="05000000000000000000" pitchFamily="2" charset="2"/>
              <a:buNone/>
            </a:pPr>
            <a:r>
              <a:rPr lang="en-US" altLang="zh-CN" noProof="1">
                <a:latin typeface="Times New Roman" panose="02020603050405020304" pitchFamily="18" charset="0"/>
              </a:rPr>
              <a:t>	X:=2[TOP]</a:t>
            </a:r>
          </a:p>
          <a:p>
            <a:pPr>
              <a:spcBef>
                <a:spcPct val="0"/>
              </a:spcBef>
              <a:buFont typeface="Wingdings" panose="05000000000000000000" pitchFamily="2" charset="2"/>
              <a:buNone/>
            </a:pPr>
            <a:r>
              <a:rPr lang="en-US" altLang="zh-CN" noProof="1">
                <a:latin typeface="Times New Roman" panose="02020603050405020304" pitchFamily="18" charset="0"/>
              </a:rPr>
              <a:t>	UJ 0[X]</a:t>
            </a:r>
            <a:endParaRPr lang="en-US" altLang="zh-CN" dirty="0">
              <a:latin typeface="Times New Roman" panose="02020603050405020304" pitchFamily="18" charset="0"/>
            </a:endParaRPr>
          </a:p>
        </p:txBody>
      </p:sp>
      <p:sp>
        <p:nvSpPr>
          <p:cNvPr id="156676" name="Rectangle 3">
            <a:extLst>
              <a:ext uri="{FF2B5EF4-FFF2-40B4-BE49-F238E27FC236}">
                <a16:creationId xmlns:a16="http://schemas.microsoft.com/office/drawing/2014/main" id="{0E8DFE5D-DF66-C186-1918-C65B957FFA23}"/>
              </a:ext>
            </a:extLst>
          </p:cNvPr>
          <p:cNvSpPr>
            <a:spLocks noChangeArrowheads="1"/>
          </p:cNvSpPr>
          <p:nvPr/>
        </p:nvSpPr>
        <p:spPr bwMode="auto">
          <a:xfrm>
            <a:off x="8485188" y="0"/>
            <a:ext cx="2133600" cy="5029200"/>
          </a:xfrm>
          <a:prstGeom prst="rect">
            <a:avLst/>
          </a:prstGeom>
          <a:solidFill>
            <a:srgbClr val="FFCC99"/>
          </a:solidFill>
          <a:ln w="19050">
            <a:solidFill>
              <a:schemeClr val="tx1"/>
            </a:solidFill>
            <a:miter lim="800000"/>
            <a:headEnd/>
            <a:tailEnd/>
          </a:ln>
        </p:spPr>
        <p:txBody>
          <a:bodyPr wrap="none" anchor="ctr"/>
          <a:lstStyle/>
          <a:p>
            <a:endParaRPr lang="zh-CN" altLang="en-US" sz="2400">
              <a:latin typeface="Times New Roman" panose="02020603050405020304" pitchFamily="18" charset="0"/>
              <a:ea typeface="宋体" panose="02010600030101010101" pitchFamily="2" charset="-122"/>
            </a:endParaRPr>
          </a:p>
        </p:txBody>
      </p:sp>
      <p:sp>
        <p:nvSpPr>
          <p:cNvPr id="156677" name="Rectangle 4">
            <a:extLst>
              <a:ext uri="{FF2B5EF4-FFF2-40B4-BE49-F238E27FC236}">
                <a16:creationId xmlns:a16="http://schemas.microsoft.com/office/drawing/2014/main" id="{EA704390-44D0-D380-7AA1-17C49ED3FCEC}"/>
              </a:ext>
            </a:extLst>
          </p:cNvPr>
          <p:cNvSpPr>
            <a:spLocks noChangeArrowheads="1"/>
          </p:cNvSpPr>
          <p:nvPr/>
        </p:nvSpPr>
        <p:spPr bwMode="auto">
          <a:xfrm>
            <a:off x="8485188" y="2895601"/>
            <a:ext cx="2133600"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参数个数</a:t>
            </a:r>
          </a:p>
        </p:txBody>
      </p:sp>
      <p:sp>
        <p:nvSpPr>
          <p:cNvPr id="156678" name="Rectangle 5">
            <a:extLst>
              <a:ext uri="{FF2B5EF4-FFF2-40B4-BE49-F238E27FC236}">
                <a16:creationId xmlns:a16="http://schemas.microsoft.com/office/drawing/2014/main" id="{9753D299-29DB-697C-D6FE-843FCEFA28EF}"/>
              </a:ext>
            </a:extLst>
          </p:cNvPr>
          <p:cNvSpPr>
            <a:spLocks noChangeArrowheads="1"/>
          </p:cNvSpPr>
          <p:nvPr/>
        </p:nvSpPr>
        <p:spPr bwMode="auto">
          <a:xfrm>
            <a:off x="8485188" y="3962400"/>
            <a:ext cx="2133600" cy="520700"/>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返回地址</a:t>
            </a:r>
          </a:p>
        </p:txBody>
      </p:sp>
      <p:sp>
        <p:nvSpPr>
          <p:cNvPr id="156679" name="Rectangle 6">
            <a:extLst>
              <a:ext uri="{FF2B5EF4-FFF2-40B4-BE49-F238E27FC236}">
                <a16:creationId xmlns:a16="http://schemas.microsoft.com/office/drawing/2014/main" id="{9F75B451-BD1E-6EF3-541F-0BDD493149B5}"/>
              </a:ext>
            </a:extLst>
          </p:cNvPr>
          <p:cNvSpPr>
            <a:spLocks noChangeArrowheads="1"/>
          </p:cNvSpPr>
          <p:nvPr/>
        </p:nvSpPr>
        <p:spPr bwMode="auto">
          <a:xfrm>
            <a:off x="8485188" y="2362200"/>
            <a:ext cx="2133600" cy="533400"/>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形式单元</a:t>
            </a:r>
            <a:endParaRPr lang="zh-CN" altLang="zh-CN" sz="2800" b="1">
              <a:solidFill>
                <a:srgbClr val="6600CC"/>
              </a:solidFill>
              <a:latin typeface="Times New Roman" panose="02020603050405020304" pitchFamily="18" charset="0"/>
              <a:ea typeface="楷体_GB2312" pitchFamily="49" charset="-122"/>
            </a:endParaRPr>
          </a:p>
        </p:txBody>
      </p:sp>
      <p:sp>
        <p:nvSpPr>
          <p:cNvPr id="156680" name="Rectangle 7">
            <a:extLst>
              <a:ext uri="{FF2B5EF4-FFF2-40B4-BE49-F238E27FC236}">
                <a16:creationId xmlns:a16="http://schemas.microsoft.com/office/drawing/2014/main" id="{446B4428-A584-526D-3F35-DAD73491FE70}"/>
              </a:ext>
            </a:extLst>
          </p:cNvPr>
          <p:cNvSpPr>
            <a:spLocks noChangeArrowheads="1"/>
          </p:cNvSpPr>
          <p:nvPr/>
        </p:nvSpPr>
        <p:spPr bwMode="auto">
          <a:xfrm>
            <a:off x="8529148" y="76201"/>
            <a:ext cx="1979612" cy="54451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dirty="0">
                <a:latin typeface="Times New Roman" panose="02020603050405020304" pitchFamily="18" charset="0"/>
                <a:ea typeface="楷体_GB2312" pitchFamily="49" charset="-122"/>
              </a:rPr>
              <a:t>临时单元</a:t>
            </a:r>
          </a:p>
        </p:txBody>
      </p:sp>
      <p:sp>
        <p:nvSpPr>
          <p:cNvPr id="156681" name="Rectangle 8">
            <a:extLst>
              <a:ext uri="{FF2B5EF4-FFF2-40B4-BE49-F238E27FC236}">
                <a16:creationId xmlns:a16="http://schemas.microsoft.com/office/drawing/2014/main" id="{D7AB823A-80E6-8F6F-2A3C-98F2A08A1128}"/>
              </a:ext>
            </a:extLst>
          </p:cNvPr>
          <p:cNvSpPr>
            <a:spLocks noChangeArrowheads="1"/>
          </p:cNvSpPr>
          <p:nvPr/>
        </p:nvSpPr>
        <p:spPr bwMode="auto">
          <a:xfrm>
            <a:off x="8529148" y="544513"/>
            <a:ext cx="1979612" cy="544512"/>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a:latin typeface="Times New Roman" panose="02020603050405020304" pitchFamily="18" charset="0"/>
                <a:ea typeface="楷体_GB2312" pitchFamily="49" charset="-122"/>
              </a:rPr>
              <a:t>内情向量</a:t>
            </a:r>
          </a:p>
        </p:txBody>
      </p:sp>
      <p:sp>
        <p:nvSpPr>
          <p:cNvPr id="156682" name="Rectangle 9">
            <a:extLst>
              <a:ext uri="{FF2B5EF4-FFF2-40B4-BE49-F238E27FC236}">
                <a16:creationId xmlns:a16="http://schemas.microsoft.com/office/drawing/2014/main" id="{ACB2AC9D-EDFC-D0DA-5F9C-67E057300118}"/>
              </a:ext>
            </a:extLst>
          </p:cNvPr>
          <p:cNvSpPr>
            <a:spLocks noChangeArrowheads="1"/>
          </p:cNvSpPr>
          <p:nvPr/>
        </p:nvSpPr>
        <p:spPr bwMode="auto">
          <a:xfrm>
            <a:off x="8529148" y="1089026"/>
            <a:ext cx="1979612" cy="54451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zh-CN" altLang="en-US" sz="2800" b="1" dirty="0">
                <a:latin typeface="Times New Roman" panose="02020603050405020304" pitchFamily="18" charset="0"/>
                <a:ea typeface="楷体_GB2312" pitchFamily="49" charset="-122"/>
              </a:rPr>
              <a:t>局部变量</a:t>
            </a:r>
          </a:p>
        </p:txBody>
      </p:sp>
      <p:sp>
        <p:nvSpPr>
          <p:cNvPr id="156683" name="Rectangle 10">
            <a:extLst>
              <a:ext uri="{FF2B5EF4-FFF2-40B4-BE49-F238E27FC236}">
                <a16:creationId xmlns:a16="http://schemas.microsoft.com/office/drawing/2014/main" id="{2F83649A-910D-3B9B-5388-9A9B3D133672}"/>
              </a:ext>
            </a:extLst>
          </p:cNvPr>
          <p:cNvSpPr>
            <a:spLocks noChangeArrowheads="1"/>
          </p:cNvSpPr>
          <p:nvPr/>
        </p:nvSpPr>
        <p:spPr bwMode="auto">
          <a:xfrm>
            <a:off x="8485188" y="4484689"/>
            <a:ext cx="2133600"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老</a:t>
            </a:r>
            <a:r>
              <a:rPr lang="en-US" altLang="en-US" sz="2800" b="1">
                <a:solidFill>
                  <a:srgbClr val="6600CC"/>
                </a:solidFill>
                <a:latin typeface="Times New Roman" panose="02020603050405020304" pitchFamily="18" charset="0"/>
                <a:ea typeface="楷体_GB2312" pitchFamily="49" charset="-122"/>
              </a:rPr>
              <a:t>SP</a:t>
            </a:r>
            <a:endParaRPr lang="en-US" altLang="zh-CN" sz="2800" b="1">
              <a:solidFill>
                <a:srgbClr val="6600CC"/>
              </a:solidFill>
              <a:latin typeface="Times New Roman" panose="02020603050405020304" pitchFamily="18" charset="0"/>
              <a:ea typeface="楷体_GB2312" pitchFamily="49" charset="-122"/>
            </a:endParaRPr>
          </a:p>
        </p:txBody>
      </p:sp>
      <p:sp>
        <p:nvSpPr>
          <p:cNvPr id="156684" name="Rectangle 11">
            <a:extLst>
              <a:ext uri="{FF2B5EF4-FFF2-40B4-BE49-F238E27FC236}">
                <a16:creationId xmlns:a16="http://schemas.microsoft.com/office/drawing/2014/main" id="{C59EF0C8-73F4-BB40-63A8-F78585E9C34A}"/>
              </a:ext>
            </a:extLst>
          </p:cNvPr>
          <p:cNvSpPr>
            <a:spLocks noChangeArrowheads="1"/>
          </p:cNvSpPr>
          <p:nvPr/>
        </p:nvSpPr>
        <p:spPr bwMode="auto">
          <a:xfrm>
            <a:off x="8485188" y="1828800"/>
            <a:ext cx="2133600" cy="533400"/>
          </a:xfrm>
          <a:prstGeom prst="rect">
            <a:avLst/>
          </a:prstGeom>
          <a:solidFill>
            <a:srgbClr val="FFCC99"/>
          </a:solidFill>
          <a:ln w="19050">
            <a:solidFill>
              <a:schemeClr val="tx1"/>
            </a:solidFill>
            <a:miter lim="800000"/>
            <a:headEnd/>
            <a:tailEnd/>
          </a:ln>
        </p:spPr>
        <p:txBody>
          <a:bodyPr wrap="none" anchor="ctr"/>
          <a:lstStyle/>
          <a:p>
            <a:pPr algn="ctr"/>
            <a:r>
              <a:rPr lang="en-US" altLang="zh-CN" sz="2800" b="1">
                <a:solidFill>
                  <a:srgbClr val="6600CC"/>
                </a:solidFill>
                <a:latin typeface="Times New Roman" panose="02020603050405020304" pitchFamily="18" charset="0"/>
                <a:ea typeface="楷体_GB2312" pitchFamily="49" charset="-122"/>
              </a:rPr>
              <a:t>Display </a:t>
            </a:r>
            <a:r>
              <a:rPr lang="zh-CN" altLang="zh-CN" sz="2800" b="1">
                <a:solidFill>
                  <a:srgbClr val="6600CC"/>
                </a:solidFill>
                <a:latin typeface="Times New Roman" panose="02020603050405020304" pitchFamily="18" charset="0"/>
                <a:ea typeface="楷体_GB2312" pitchFamily="49" charset="-122"/>
              </a:rPr>
              <a:t>表</a:t>
            </a:r>
            <a:endParaRPr lang="zh-CN" altLang="en-US" sz="2800" b="1">
              <a:solidFill>
                <a:srgbClr val="6600CC"/>
              </a:solidFill>
              <a:latin typeface="Times New Roman" panose="02020603050405020304" pitchFamily="18" charset="0"/>
              <a:ea typeface="楷体_GB2312" pitchFamily="49" charset="-122"/>
            </a:endParaRPr>
          </a:p>
        </p:txBody>
      </p:sp>
      <p:sp>
        <p:nvSpPr>
          <p:cNvPr id="156685" name="Rectangle 12">
            <a:extLst>
              <a:ext uri="{FF2B5EF4-FFF2-40B4-BE49-F238E27FC236}">
                <a16:creationId xmlns:a16="http://schemas.microsoft.com/office/drawing/2014/main" id="{548A4129-EC06-95C3-AB6A-9F2728DE716C}"/>
              </a:ext>
            </a:extLst>
          </p:cNvPr>
          <p:cNvSpPr>
            <a:spLocks noChangeArrowheads="1"/>
          </p:cNvSpPr>
          <p:nvPr/>
        </p:nvSpPr>
        <p:spPr bwMode="auto">
          <a:xfrm>
            <a:off x="8485188" y="3429001"/>
            <a:ext cx="2133600" cy="542925"/>
          </a:xfrm>
          <a:prstGeom prst="rect">
            <a:avLst/>
          </a:prstGeom>
          <a:solidFill>
            <a:srgbClr val="FFCC99"/>
          </a:solidFill>
          <a:ln w="19050">
            <a:solidFill>
              <a:schemeClr val="tx1"/>
            </a:solidFill>
            <a:miter lim="800000"/>
            <a:headEnd/>
            <a:tailEnd/>
          </a:ln>
        </p:spPr>
        <p:txBody>
          <a:bodyPr wrap="none" anchor="ctr"/>
          <a:lstStyle/>
          <a:p>
            <a:pPr algn="ctr"/>
            <a:r>
              <a:rPr lang="zh-CN" altLang="en-US" sz="2800" b="1">
                <a:solidFill>
                  <a:srgbClr val="6600CC"/>
                </a:solidFill>
                <a:latin typeface="Times New Roman" panose="02020603050405020304" pitchFamily="18" charset="0"/>
                <a:ea typeface="楷体_GB2312" pitchFamily="49" charset="-122"/>
              </a:rPr>
              <a:t>全局</a:t>
            </a:r>
            <a:r>
              <a:rPr lang="en-US" altLang="en-US" sz="2800" b="1">
                <a:solidFill>
                  <a:srgbClr val="6600CC"/>
                </a:solidFill>
                <a:latin typeface="Times New Roman" panose="02020603050405020304" pitchFamily="18" charset="0"/>
                <a:ea typeface="楷体_GB2312" pitchFamily="49" charset="-122"/>
              </a:rPr>
              <a:t>Di</a:t>
            </a:r>
            <a:r>
              <a:rPr lang="en-US" altLang="zh-CN" sz="2800" b="1">
                <a:solidFill>
                  <a:srgbClr val="6600CC"/>
                </a:solidFill>
                <a:latin typeface="Times New Roman" panose="02020603050405020304" pitchFamily="18" charset="0"/>
                <a:ea typeface="楷体_GB2312" pitchFamily="49" charset="-122"/>
              </a:rPr>
              <a:t>s</a:t>
            </a:r>
            <a:r>
              <a:rPr lang="en-US" altLang="en-US" sz="2800" b="1">
                <a:solidFill>
                  <a:srgbClr val="6600CC"/>
                </a:solidFill>
                <a:latin typeface="Times New Roman" panose="02020603050405020304" pitchFamily="18" charset="0"/>
                <a:ea typeface="楷体_GB2312" pitchFamily="49" charset="-122"/>
              </a:rPr>
              <a:t>play</a:t>
            </a:r>
            <a:endParaRPr lang="en-US" altLang="zh-CN" sz="2800" b="1">
              <a:solidFill>
                <a:srgbClr val="6600CC"/>
              </a:solidFill>
              <a:latin typeface="Times New Roman" panose="02020603050405020304" pitchFamily="18" charset="0"/>
              <a:ea typeface="楷体_GB2312" pitchFamily="49" charset="-122"/>
            </a:endParaRPr>
          </a:p>
        </p:txBody>
      </p:sp>
      <p:sp>
        <p:nvSpPr>
          <p:cNvPr id="2633741" name="Rectangle 13">
            <a:extLst>
              <a:ext uri="{FF2B5EF4-FFF2-40B4-BE49-F238E27FC236}">
                <a16:creationId xmlns:a16="http://schemas.microsoft.com/office/drawing/2014/main" id="{2BCDD3E5-9B36-1FAF-9576-1BC6E0AD8ED8}"/>
              </a:ext>
            </a:extLst>
          </p:cNvPr>
          <p:cNvSpPr>
            <a:spLocks noChangeArrowheads="1"/>
          </p:cNvSpPr>
          <p:nvPr/>
        </p:nvSpPr>
        <p:spPr bwMode="auto">
          <a:xfrm>
            <a:off x="7391400" y="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sp>
        <p:nvSpPr>
          <p:cNvPr id="2633742" name="Rectangle 14">
            <a:extLst>
              <a:ext uri="{FF2B5EF4-FFF2-40B4-BE49-F238E27FC236}">
                <a16:creationId xmlns:a16="http://schemas.microsoft.com/office/drawing/2014/main" id="{4075D08A-9DEF-2749-E3C6-8E94966E0B03}"/>
              </a:ext>
            </a:extLst>
          </p:cNvPr>
          <p:cNvSpPr>
            <a:spLocks noChangeArrowheads="1"/>
          </p:cNvSpPr>
          <p:nvPr/>
        </p:nvSpPr>
        <p:spPr bwMode="auto">
          <a:xfrm>
            <a:off x="7391400" y="4797425"/>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
        <p:nvSpPr>
          <p:cNvPr id="156688" name="Rectangle 15">
            <a:extLst>
              <a:ext uri="{FF2B5EF4-FFF2-40B4-BE49-F238E27FC236}">
                <a16:creationId xmlns:a16="http://schemas.microsoft.com/office/drawing/2014/main" id="{56860A0D-8F68-66AC-57A5-FD107E01950A}"/>
              </a:ext>
            </a:extLst>
          </p:cNvPr>
          <p:cNvSpPr>
            <a:spLocks noChangeArrowheads="1"/>
          </p:cNvSpPr>
          <p:nvPr/>
        </p:nvSpPr>
        <p:spPr bwMode="auto">
          <a:xfrm>
            <a:off x="8485189" y="5032132"/>
            <a:ext cx="2124075" cy="914400"/>
          </a:xfrm>
          <a:prstGeom prst="rect">
            <a:avLst/>
          </a:prstGeom>
          <a:solidFill>
            <a:srgbClr val="99CC00"/>
          </a:solidFill>
          <a:ln w="12700">
            <a:solidFill>
              <a:schemeClr val="tx1"/>
            </a:solidFill>
            <a:miter lim="800000"/>
            <a:headEnd/>
            <a:tailEnd type="none" w="lg" len="lg"/>
          </a:ln>
        </p:spPr>
        <p:txBody>
          <a:bodyPr wrap="none" anchor="ctr"/>
          <a:lstStyle/>
          <a:p>
            <a:pPr algn="ctr"/>
            <a:r>
              <a:rPr lang="zh-CN" altLang="en-US" sz="2400" b="1">
                <a:latin typeface="Times New Roman" panose="02020603050405020304" pitchFamily="18" charset="0"/>
                <a:ea typeface="楷体_GB2312" pitchFamily="49" charset="-122"/>
              </a:rPr>
              <a:t>调用过程的</a:t>
            </a:r>
          </a:p>
          <a:p>
            <a:pPr algn="ctr"/>
            <a:r>
              <a:rPr lang="zh-CN" altLang="en-US" sz="2400" b="1">
                <a:latin typeface="Times New Roman" panose="02020603050405020304" pitchFamily="18" charset="0"/>
                <a:ea typeface="楷体_GB2312" pitchFamily="49" charset="-122"/>
              </a:rPr>
              <a:t>活动记录</a:t>
            </a:r>
          </a:p>
        </p:txBody>
      </p:sp>
      <p:sp>
        <p:nvSpPr>
          <p:cNvPr id="156689" name="Rectangle 16">
            <a:extLst>
              <a:ext uri="{FF2B5EF4-FFF2-40B4-BE49-F238E27FC236}">
                <a16:creationId xmlns:a16="http://schemas.microsoft.com/office/drawing/2014/main" id="{56689229-9369-08B5-FBE6-E0D651A11C9D}"/>
              </a:ext>
            </a:extLst>
          </p:cNvPr>
          <p:cNvSpPr>
            <a:spLocks noChangeArrowheads="1"/>
          </p:cNvSpPr>
          <p:nvPr/>
        </p:nvSpPr>
        <p:spPr bwMode="auto">
          <a:xfrm>
            <a:off x="8485189" y="5913195"/>
            <a:ext cx="2124075" cy="914400"/>
          </a:xfrm>
          <a:prstGeom prst="rect">
            <a:avLst/>
          </a:prstGeom>
          <a:solidFill>
            <a:srgbClr val="99CCFF"/>
          </a:solidFill>
          <a:ln w="12700">
            <a:solidFill>
              <a:schemeClr val="tx1"/>
            </a:solidFill>
            <a:miter lim="800000"/>
            <a:headEnd/>
            <a:tailEnd type="none" w="lg" len="lg"/>
          </a:ln>
        </p:spPr>
        <p:txBody>
          <a:bodyPr wrap="none" anchor="ctr"/>
          <a:lstStyle/>
          <a:p>
            <a:pPr algn="ctr"/>
            <a:r>
              <a:rPr lang="en-US" altLang="zh-CN" sz="2400" b="1">
                <a:latin typeface="Times New Roman" panose="02020603050405020304" pitchFamily="18" charset="0"/>
                <a:ea typeface="楷体_GB2312" pitchFamily="49" charset="-122"/>
              </a:rPr>
              <a:t>……</a:t>
            </a:r>
          </a:p>
        </p:txBody>
      </p:sp>
      <p:sp>
        <p:nvSpPr>
          <p:cNvPr id="2633745" name="Rectangle 17">
            <a:extLst>
              <a:ext uri="{FF2B5EF4-FFF2-40B4-BE49-F238E27FC236}">
                <a16:creationId xmlns:a16="http://schemas.microsoft.com/office/drawing/2014/main" id="{D4C3E209-0FCB-2B28-B724-1CA87EF473A3}"/>
              </a:ext>
            </a:extLst>
          </p:cNvPr>
          <p:cNvSpPr>
            <a:spLocks noChangeArrowheads="1"/>
          </p:cNvSpPr>
          <p:nvPr/>
        </p:nvSpPr>
        <p:spPr bwMode="auto">
          <a:xfrm>
            <a:off x="7391400" y="50847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TOP</a:t>
            </a:r>
            <a:r>
              <a:rPr lang="en-US" altLang="zh-CN" sz="2400" b="1">
                <a:latin typeface="Times New Roman" panose="02020603050405020304" pitchFamily="18" charset="0"/>
                <a:ea typeface="楷体_GB2312" pitchFamily="49" charset="-122"/>
                <a:sym typeface="Symbol" panose="05050102010706020507" pitchFamily="18" charset="2"/>
              </a:rPr>
              <a:t></a:t>
            </a:r>
            <a:endParaRPr lang="en-US" altLang="zh-CN" sz="2400" b="1">
              <a:latin typeface="Times New Roman" panose="02020603050405020304" pitchFamily="18" charset="0"/>
              <a:ea typeface="楷体_GB2312" pitchFamily="49" charset="-122"/>
            </a:endParaRPr>
          </a:p>
        </p:txBody>
      </p:sp>
      <p:sp>
        <p:nvSpPr>
          <p:cNvPr id="2633746" name="Rectangle 18">
            <a:extLst>
              <a:ext uri="{FF2B5EF4-FFF2-40B4-BE49-F238E27FC236}">
                <a16:creationId xmlns:a16="http://schemas.microsoft.com/office/drawing/2014/main" id="{0A115ABF-E904-A87B-A7D2-C2052CA67296}"/>
              </a:ext>
            </a:extLst>
          </p:cNvPr>
          <p:cNvSpPr>
            <a:spLocks noChangeArrowheads="1"/>
          </p:cNvSpPr>
          <p:nvPr/>
        </p:nvSpPr>
        <p:spPr bwMode="auto">
          <a:xfrm>
            <a:off x="7319963" y="573405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r>
              <a:rPr lang="en-US" altLang="zh-CN" sz="2400" b="1">
                <a:latin typeface="Times New Roman" panose="02020603050405020304" pitchFamily="18" charset="0"/>
                <a:ea typeface="楷体_GB2312" pitchFamily="49" charset="-122"/>
              </a:rPr>
              <a:t>SP </a:t>
            </a:r>
            <a:r>
              <a:rPr lang="en-US" altLang="zh-CN" sz="2400" b="1">
                <a:latin typeface="Times New Roman" panose="02020603050405020304" pitchFamily="18" charset="0"/>
                <a:ea typeface="楷体_GB2312" pitchFamily="49" charset="-12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33730">
                                            <p:txEl>
                                              <p:pRg st="0" end="0"/>
                                            </p:txEl>
                                          </p:spTgt>
                                        </p:tgtEl>
                                        <p:attrNameLst>
                                          <p:attrName>style.visibility</p:attrName>
                                        </p:attrNameLst>
                                      </p:cBhvr>
                                      <p:to>
                                        <p:strVal val="visible"/>
                                      </p:to>
                                    </p:set>
                                    <p:animEffect transition="in" filter="wipe(left)">
                                      <p:cBhvr>
                                        <p:cTn id="7" dur="500"/>
                                        <p:tgtEl>
                                          <p:spTgt spid="26337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33730">
                                            <p:txEl>
                                              <p:pRg st="1" end="1"/>
                                            </p:txEl>
                                          </p:spTgt>
                                        </p:tgtEl>
                                        <p:attrNameLst>
                                          <p:attrName>style.visibility</p:attrName>
                                        </p:attrNameLst>
                                      </p:cBhvr>
                                      <p:to>
                                        <p:strVal val="visible"/>
                                      </p:to>
                                    </p:set>
                                    <p:animEffect transition="in" filter="wipe(left)">
                                      <p:cBhvr>
                                        <p:cTn id="12" dur="500"/>
                                        <p:tgtEl>
                                          <p:spTgt spid="26337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33730">
                                            <p:txEl>
                                              <p:pRg st="2" end="2"/>
                                            </p:txEl>
                                          </p:spTgt>
                                        </p:tgtEl>
                                        <p:attrNameLst>
                                          <p:attrName>style.visibility</p:attrName>
                                        </p:attrNameLst>
                                      </p:cBhvr>
                                      <p:to>
                                        <p:strVal val="visible"/>
                                      </p:to>
                                    </p:set>
                                    <p:animEffect transition="in" filter="wipe(left)">
                                      <p:cBhvr>
                                        <p:cTn id="17" dur="500"/>
                                        <p:tgtEl>
                                          <p:spTgt spid="26337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33730">
                                            <p:txEl>
                                              <p:pRg st="3" end="3"/>
                                            </p:txEl>
                                          </p:spTgt>
                                        </p:tgtEl>
                                        <p:attrNameLst>
                                          <p:attrName>style.visibility</p:attrName>
                                        </p:attrNameLst>
                                      </p:cBhvr>
                                      <p:to>
                                        <p:strVal val="visible"/>
                                      </p:to>
                                    </p:set>
                                    <p:animEffect transition="in" filter="wipe(left)">
                                      <p:cBhvr>
                                        <p:cTn id="22" dur="500"/>
                                        <p:tgtEl>
                                          <p:spTgt spid="26337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33730">
                                            <p:txEl>
                                              <p:pRg st="4" end="4"/>
                                            </p:txEl>
                                          </p:spTgt>
                                        </p:tgtEl>
                                        <p:attrNameLst>
                                          <p:attrName>style.visibility</p:attrName>
                                        </p:attrNameLst>
                                      </p:cBhvr>
                                      <p:to>
                                        <p:strVal val="visible"/>
                                      </p:to>
                                    </p:set>
                                    <p:animEffect transition="in" filter="wipe(left)">
                                      <p:cBhvr>
                                        <p:cTn id="27" dur="500"/>
                                        <p:tgtEl>
                                          <p:spTgt spid="26337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2633745">
                                            <p:txEl>
                                              <p:pRg st="0" end="0"/>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26337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3730" grpId="0" build="p" autoUpdateAnimBg="0"/>
      <p:bldP spid="2633745" grpId="0" build="p" autoUpdateAnimBg="0"/>
      <p:bldP spid="2633746"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a:extLst>
              <a:ext uri="{FF2B5EF4-FFF2-40B4-BE49-F238E27FC236}">
                <a16:creationId xmlns:a16="http://schemas.microsoft.com/office/drawing/2014/main" id="{A03CA182-AB5E-BE7D-E890-6ED119CC36C6}"/>
              </a:ext>
            </a:extLst>
          </p:cNvPr>
          <p:cNvSpPr>
            <a:spLocks noGrp="1" noChangeArrowheads="1"/>
          </p:cNvSpPr>
          <p:nvPr>
            <p:ph type="title"/>
          </p:nvPr>
        </p:nvSpPr>
        <p:spPr/>
        <p:txBody>
          <a:bodyPr anchor="ctr"/>
          <a:lstStyle/>
          <a:p>
            <a:r>
              <a:rPr lang="en-US" altLang="zh-CN">
                <a:latin typeface="Times New Roman" panose="02020603050405020304" pitchFamily="18" charset="0"/>
              </a:rPr>
              <a:t>9.5.3 </a:t>
            </a:r>
            <a:r>
              <a:rPr lang="zh-CN" altLang="en-US">
                <a:latin typeface="Times New Roman" panose="02020603050405020304" pitchFamily="18" charset="0"/>
              </a:rPr>
              <a:t>动态作用域的实现</a:t>
            </a:r>
          </a:p>
        </p:txBody>
      </p:sp>
      <p:sp>
        <p:nvSpPr>
          <p:cNvPr id="4" name="日期占位符 3">
            <a:extLst>
              <a:ext uri="{FF2B5EF4-FFF2-40B4-BE49-F238E27FC236}">
                <a16:creationId xmlns:a16="http://schemas.microsoft.com/office/drawing/2014/main" id="{34A1FA2E-614D-BD72-FCA1-1445044FC3B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298D7F3-1B46-4690-A99A-9C4F2D67007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7698" name="灯片编号占位符 5">
            <a:extLst>
              <a:ext uri="{FF2B5EF4-FFF2-40B4-BE49-F238E27FC236}">
                <a16:creationId xmlns:a16="http://schemas.microsoft.com/office/drawing/2014/main" id="{29FD445E-9D03-3DDC-E5C4-54CC2BC5C45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EEB941E-4A6E-49BF-B491-6F3311DEBD6B}" type="slidenum">
              <a:rPr lang="en-US" altLang="zh-CN">
                <a:latin typeface="Arial" panose="020B0604020202020204" pitchFamily="34" charset="0"/>
              </a:rPr>
              <a:pPr/>
              <a:t>97</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6488DCA8-1195-BB48-D77C-670041C6EE92}"/>
              </a:ext>
            </a:extLst>
          </p:cNvPr>
          <p:cNvSpPr>
            <a:spLocks noGrp="1"/>
          </p:cNvSpPr>
          <p:nvPr>
            <p:ph type="body" sz="quarter" idx="13"/>
          </p:nvPr>
        </p:nvSpPr>
        <p:spPr/>
        <p:txBody>
          <a:bodyPr>
            <a:normAutofit lnSpcReduction="10000"/>
          </a:bodyPr>
          <a:lstStyle/>
          <a:p>
            <a:pPr>
              <a:spcBef>
                <a:spcPct val="45000"/>
              </a:spcBef>
              <a:buClr>
                <a:schemeClr val="tx1"/>
              </a:buClr>
              <a:buSzPct val="65000"/>
            </a:pPr>
            <a:r>
              <a:rPr lang="en-US" altLang="zh-CN" sz="2800" dirty="0">
                <a:latin typeface="Times New Roman" panose="02020603050405020304" pitchFamily="18" charset="0"/>
              </a:rPr>
              <a:t> </a:t>
            </a:r>
            <a:r>
              <a:rPr lang="zh-CN" altLang="en-US" sz="2800" dirty="0">
                <a:latin typeface="Times New Roman" panose="02020603050405020304" pitchFamily="18" charset="0"/>
              </a:rPr>
              <a:t>从技术上讲，如果作用域策略需要基于程序运行时才能知道的因素，则任何作用域策略都将是动态的。但“动态作用域”这个术语通常是指下面的策略：</a:t>
            </a:r>
            <a:r>
              <a:rPr lang="zh-CN" altLang="en-US" sz="2800" dirty="0">
                <a:solidFill>
                  <a:srgbClr val="3B3BFF"/>
                </a:solidFill>
                <a:latin typeface="Times New Roman" panose="02020603050405020304" pitchFamily="18" charset="0"/>
              </a:rPr>
              <a:t>名字</a:t>
            </a:r>
            <a:r>
              <a:rPr lang="en-US" altLang="zh-CN" sz="2800" i="1" dirty="0">
                <a:solidFill>
                  <a:srgbClr val="3B3BFF"/>
                </a:solidFill>
                <a:latin typeface="Times New Roman" panose="02020603050405020304" pitchFamily="18" charset="0"/>
              </a:rPr>
              <a:t>x</a:t>
            </a:r>
            <a:r>
              <a:rPr lang="zh-CN" altLang="en-US" sz="2800" dirty="0">
                <a:solidFill>
                  <a:srgbClr val="3B3BFF"/>
                </a:solidFill>
                <a:latin typeface="Times New Roman" panose="02020603050405020304" pitchFamily="18" charset="0"/>
              </a:rPr>
              <a:t>的引用指向带有</a:t>
            </a:r>
            <a:r>
              <a:rPr lang="en-US" altLang="zh-CN" sz="2800" i="1" dirty="0">
                <a:solidFill>
                  <a:srgbClr val="3B3BFF"/>
                </a:solidFill>
                <a:latin typeface="Times New Roman" panose="02020603050405020304" pitchFamily="18" charset="0"/>
              </a:rPr>
              <a:t>x</a:t>
            </a:r>
            <a:r>
              <a:rPr lang="zh-CN" altLang="en-US" sz="2800" dirty="0">
                <a:solidFill>
                  <a:srgbClr val="3B3BFF"/>
                </a:solidFill>
                <a:latin typeface="Times New Roman" panose="02020603050405020304" pitchFamily="18" charset="0"/>
              </a:rPr>
              <a:t>声明的最近被调用的过程中</a:t>
            </a:r>
            <a:r>
              <a:rPr lang="en-US" altLang="zh-CN" sz="2800" i="1" dirty="0">
                <a:solidFill>
                  <a:srgbClr val="3B3BFF"/>
                </a:solidFill>
                <a:latin typeface="Times New Roman" panose="02020603050405020304" pitchFamily="18" charset="0"/>
              </a:rPr>
              <a:t>x</a:t>
            </a:r>
            <a:r>
              <a:rPr lang="zh-CN" altLang="en-US" sz="2800" dirty="0">
                <a:solidFill>
                  <a:srgbClr val="3B3BFF"/>
                </a:solidFill>
                <a:latin typeface="Times New Roman" panose="02020603050405020304" pitchFamily="18" charset="0"/>
              </a:rPr>
              <a:t>的这个声明</a:t>
            </a:r>
            <a:r>
              <a:rPr lang="zh-CN" altLang="en-US" sz="2800" dirty="0">
                <a:latin typeface="Times New Roman" panose="02020603050405020304" pitchFamily="18" charset="0"/>
              </a:rPr>
              <a:t>。</a:t>
            </a:r>
          </a:p>
          <a:p>
            <a:pPr>
              <a:spcBef>
                <a:spcPct val="45000"/>
              </a:spcBef>
              <a:buClr>
                <a:schemeClr val="tx1"/>
              </a:buClr>
              <a:buSzPct val="65000"/>
            </a:pPr>
            <a:r>
              <a:rPr lang="zh-CN" altLang="en-US" sz="2800" dirty="0">
                <a:latin typeface="Times New Roman" panose="02020603050405020304" pitchFamily="18" charset="0"/>
              </a:rPr>
              <a:t> 在某种意义上说，动态作用域规则相对于时间，而静态作用域规则相对于空间。</a:t>
            </a:r>
          </a:p>
          <a:p>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a:extLst>
              <a:ext uri="{FF2B5EF4-FFF2-40B4-BE49-F238E27FC236}">
                <a16:creationId xmlns:a16="http://schemas.microsoft.com/office/drawing/2014/main" id="{F83A4B24-3CE6-A038-7FF1-39D73C859EF3}"/>
              </a:ext>
            </a:extLst>
          </p:cNvPr>
          <p:cNvSpPr>
            <a:spLocks noGrp="1" noChangeArrowheads="1"/>
          </p:cNvSpPr>
          <p:nvPr>
            <p:ph type="title"/>
          </p:nvPr>
        </p:nvSpPr>
        <p:spPr/>
        <p:txBody>
          <a:bodyPr anchor="ctr"/>
          <a:lstStyle/>
          <a:p>
            <a:r>
              <a:rPr lang="en-US" altLang="zh-CN">
                <a:latin typeface="Times New Roman" panose="02020603050405020304" pitchFamily="18" charset="0"/>
              </a:rPr>
              <a:t>9.5.3 </a:t>
            </a:r>
            <a:r>
              <a:rPr lang="zh-CN" altLang="en-US">
                <a:latin typeface="Times New Roman" panose="02020603050405020304" pitchFamily="18" charset="0"/>
              </a:rPr>
              <a:t>动态作用域</a:t>
            </a:r>
          </a:p>
        </p:txBody>
      </p:sp>
      <p:sp>
        <p:nvSpPr>
          <p:cNvPr id="7" name="日期占位符 3">
            <a:extLst>
              <a:ext uri="{FF2B5EF4-FFF2-40B4-BE49-F238E27FC236}">
                <a16:creationId xmlns:a16="http://schemas.microsoft.com/office/drawing/2014/main" id="{F3E0F4A5-40CD-701F-E8C6-C503E9F5C85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E0FDC68-0C31-4F10-828D-0036061D8F6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9746" name="灯片编号占位符 5">
            <a:extLst>
              <a:ext uri="{FF2B5EF4-FFF2-40B4-BE49-F238E27FC236}">
                <a16:creationId xmlns:a16="http://schemas.microsoft.com/office/drawing/2014/main" id="{DB91BADF-D42C-55C2-59D1-3153DE76FD3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70C6EDD-65B5-4451-B301-BF88F0FC4415}" type="slidenum">
              <a:rPr lang="en-US" altLang="zh-CN">
                <a:latin typeface="Arial" panose="020B0604020202020204" pitchFamily="34" charset="0"/>
              </a:rPr>
              <a:pPr/>
              <a:t>98</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5FF8D079-F7B1-100A-1D6A-E3F6282D72A9}"/>
              </a:ext>
            </a:extLst>
          </p:cNvPr>
          <p:cNvSpPr>
            <a:spLocks noGrp="1"/>
          </p:cNvSpPr>
          <p:nvPr>
            <p:ph type="body" sz="quarter" idx="13"/>
          </p:nvPr>
        </p:nvSpPr>
        <p:spPr/>
        <p:txBody>
          <a:bodyPr>
            <a:noAutofit/>
          </a:bodyPr>
          <a:lstStyle/>
          <a:p>
            <a:r>
              <a:rPr lang="zh-CN" altLang="en-US" dirty="0">
                <a:latin typeface="Times New Roman" panose="02020603050405020304" pitchFamily="18" charset="0"/>
              </a:rPr>
              <a:t>程序运行时，一个名字</a:t>
            </a:r>
            <a:r>
              <a:rPr lang="en-US" altLang="zh-CN" i="1" dirty="0">
                <a:latin typeface="Times New Roman" panose="02020603050405020304" pitchFamily="18" charset="0"/>
              </a:rPr>
              <a:t>a</a:t>
            </a:r>
            <a:r>
              <a:rPr lang="zh-CN" altLang="en-US" dirty="0">
                <a:latin typeface="Times New Roman" panose="02020603050405020304" pitchFamily="18" charset="0"/>
              </a:rPr>
              <a:t>实施其影响，直到含</a:t>
            </a:r>
            <a:r>
              <a:rPr lang="en-US" altLang="zh-CN" i="1" dirty="0">
                <a:latin typeface="Times New Roman" panose="02020603050405020304" pitchFamily="18" charset="0"/>
              </a:rPr>
              <a:t>a</a:t>
            </a:r>
            <a:r>
              <a:rPr lang="zh-CN" altLang="en-US" dirty="0">
                <a:latin typeface="Times New Roman" panose="02020603050405020304" pitchFamily="18" charset="0"/>
              </a:rPr>
              <a:t>的声明的一个过程开始执行时暂停，此过程停止时，该影响恢复。</a:t>
            </a:r>
          </a:p>
          <a:p>
            <a:r>
              <a:rPr lang="zh-CN" altLang="en-US" dirty="0">
                <a:latin typeface="Times New Roman" panose="02020603050405020304" pitchFamily="18" charset="0"/>
              </a:rPr>
              <a:t>设有下面的的调用序列：</a:t>
            </a:r>
          </a:p>
          <a:p>
            <a:r>
              <a:rPr lang="en-US" altLang="en-US" dirty="0">
                <a:latin typeface="Times New Roman" panose="02020603050405020304" pitchFamily="18" charset="0"/>
              </a:rPr>
              <a:t>A </a:t>
            </a:r>
            <a:r>
              <a:rPr lang="en-US" altLang="en-US" dirty="0">
                <a:latin typeface="Times New Roman" panose="02020603050405020304" pitchFamily="18" charset="0"/>
                <a:sym typeface="Symbol" panose="05050102010706020507" pitchFamily="18" charset="2"/>
              </a:rPr>
              <a:t> B   C   P</a:t>
            </a:r>
          </a:p>
          <a:p>
            <a:r>
              <a:rPr lang="zh-CN" altLang="zh-CN" dirty="0">
                <a:latin typeface="Times New Roman" panose="02020603050405020304" pitchFamily="18" charset="0"/>
                <a:sym typeface="Symbol" panose="05050102010706020507" pitchFamily="18" charset="2"/>
              </a:rPr>
              <a:t>过</a:t>
            </a:r>
            <a:r>
              <a:rPr lang="zh-CN" altLang="en-US" dirty="0">
                <a:latin typeface="Times New Roman" panose="02020603050405020304" pitchFamily="18" charset="0"/>
                <a:sym typeface="Symbol" panose="05050102010706020507" pitchFamily="18" charset="2"/>
              </a:rPr>
              <a:t>程</a:t>
            </a:r>
            <a:r>
              <a:rPr lang="en-US" altLang="en-US" dirty="0">
                <a:latin typeface="Times New Roman" panose="02020603050405020304" pitchFamily="18" charset="0"/>
                <a:sym typeface="Symbol" panose="05050102010706020507" pitchFamily="18" charset="2"/>
              </a:rPr>
              <a:t>P</a:t>
            </a:r>
            <a:r>
              <a:rPr lang="zh-CN" altLang="zh-CN" dirty="0">
                <a:latin typeface="Times New Roman" panose="02020603050405020304" pitchFamily="18" charset="0"/>
                <a:sym typeface="Symbol" panose="05050102010706020507" pitchFamily="18" charset="2"/>
              </a:rPr>
              <a:t>中</a:t>
            </a:r>
            <a:r>
              <a:rPr lang="zh-CN" altLang="en-US" dirty="0">
                <a:latin typeface="Times New Roman" panose="02020603050405020304" pitchFamily="18" charset="0"/>
                <a:sym typeface="Symbol" panose="05050102010706020507" pitchFamily="18" charset="2"/>
              </a:rPr>
              <a:t>有对</a:t>
            </a:r>
            <a:r>
              <a:rPr lang="en-US" altLang="zh-CN" i="1" dirty="0">
                <a:latin typeface="Times New Roman" panose="02020603050405020304" pitchFamily="18" charset="0"/>
                <a:sym typeface="Symbol" panose="05050102010706020507" pitchFamily="18" charset="2"/>
              </a:rPr>
              <a:t>x</a:t>
            </a:r>
            <a:r>
              <a:rPr lang="zh-CN" altLang="en-US" dirty="0">
                <a:latin typeface="Times New Roman" panose="02020603050405020304" pitchFamily="18" charset="0"/>
                <a:sym typeface="Symbol" panose="05050102010706020507" pitchFamily="18" charset="2"/>
              </a:rPr>
              <a:t>的非局部引用，沿动态链（红链）查找，最先找到的便是。</a:t>
            </a:r>
          </a:p>
        </p:txBody>
      </p:sp>
      <p:sp>
        <p:nvSpPr>
          <p:cNvPr id="159749" name="Freeform 4">
            <a:extLst>
              <a:ext uri="{FF2B5EF4-FFF2-40B4-BE49-F238E27FC236}">
                <a16:creationId xmlns:a16="http://schemas.microsoft.com/office/drawing/2014/main" id="{9D1DAF8C-4084-5784-DADB-54EF85D5AF93}"/>
              </a:ext>
            </a:extLst>
          </p:cNvPr>
          <p:cNvSpPr>
            <a:spLocks noChangeArrowheads="1"/>
          </p:cNvSpPr>
          <p:nvPr/>
        </p:nvSpPr>
        <p:spPr bwMode="auto">
          <a:xfrm>
            <a:off x="3309573" y="3657967"/>
            <a:ext cx="629381" cy="149103"/>
          </a:xfrm>
          <a:custGeom>
            <a:avLst/>
            <a:gdLst>
              <a:gd name="T0" fmla="*/ 478 w 478"/>
              <a:gd name="T1" fmla="*/ 86 h 110"/>
              <a:gd name="T2" fmla="*/ 270 w 478"/>
              <a:gd name="T3" fmla="*/ 0 h 110"/>
              <a:gd name="T4" fmla="*/ 86 w 478"/>
              <a:gd name="T5" fmla="*/ 37 h 110"/>
              <a:gd name="T6" fmla="*/ 61 w 478"/>
              <a:gd name="T7" fmla="*/ 61 h 110"/>
              <a:gd name="T8" fmla="*/ 0 w 478"/>
              <a:gd name="T9" fmla="*/ 110 h 110"/>
            </a:gdLst>
            <a:ahLst/>
            <a:cxnLst>
              <a:cxn ang="0">
                <a:pos x="T0" y="T1"/>
              </a:cxn>
              <a:cxn ang="0">
                <a:pos x="T2" y="T3"/>
              </a:cxn>
              <a:cxn ang="0">
                <a:pos x="T4" y="T5"/>
              </a:cxn>
              <a:cxn ang="0">
                <a:pos x="T6" y="T7"/>
              </a:cxn>
              <a:cxn ang="0">
                <a:pos x="T8" y="T9"/>
              </a:cxn>
            </a:cxnLst>
            <a:rect l="0" t="0" r="r" b="b"/>
            <a:pathLst>
              <a:path w="478" h="110">
                <a:moveTo>
                  <a:pt x="478" y="86"/>
                </a:moveTo>
                <a:cubicBezTo>
                  <a:pt x="418" y="26"/>
                  <a:pt x="350" y="13"/>
                  <a:pt x="270" y="0"/>
                </a:cubicBezTo>
                <a:cubicBezTo>
                  <a:pt x="191" y="9"/>
                  <a:pt x="154" y="15"/>
                  <a:pt x="86" y="37"/>
                </a:cubicBezTo>
                <a:cubicBezTo>
                  <a:pt x="78" y="45"/>
                  <a:pt x="71" y="55"/>
                  <a:pt x="61" y="61"/>
                </a:cubicBezTo>
                <a:cubicBezTo>
                  <a:pt x="38" y="75"/>
                  <a:pt x="0" y="73"/>
                  <a:pt x="0" y="110"/>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59750" name="Freeform 5">
            <a:extLst>
              <a:ext uri="{FF2B5EF4-FFF2-40B4-BE49-F238E27FC236}">
                <a16:creationId xmlns:a16="http://schemas.microsoft.com/office/drawing/2014/main" id="{0AF0CDD1-AB97-2210-965D-B42267404CC5}"/>
              </a:ext>
            </a:extLst>
          </p:cNvPr>
          <p:cNvSpPr>
            <a:spLocks noChangeArrowheads="1"/>
          </p:cNvSpPr>
          <p:nvPr/>
        </p:nvSpPr>
        <p:spPr bwMode="auto">
          <a:xfrm>
            <a:off x="2464168" y="3650029"/>
            <a:ext cx="629381" cy="149103"/>
          </a:xfrm>
          <a:custGeom>
            <a:avLst/>
            <a:gdLst>
              <a:gd name="T0" fmla="*/ 478 w 478"/>
              <a:gd name="T1" fmla="*/ 86 h 110"/>
              <a:gd name="T2" fmla="*/ 270 w 478"/>
              <a:gd name="T3" fmla="*/ 0 h 110"/>
              <a:gd name="T4" fmla="*/ 86 w 478"/>
              <a:gd name="T5" fmla="*/ 37 h 110"/>
              <a:gd name="T6" fmla="*/ 61 w 478"/>
              <a:gd name="T7" fmla="*/ 61 h 110"/>
              <a:gd name="T8" fmla="*/ 0 w 478"/>
              <a:gd name="T9" fmla="*/ 110 h 110"/>
            </a:gdLst>
            <a:ahLst/>
            <a:cxnLst>
              <a:cxn ang="0">
                <a:pos x="T0" y="T1"/>
              </a:cxn>
              <a:cxn ang="0">
                <a:pos x="T2" y="T3"/>
              </a:cxn>
              <a:cxn ang="0">
                <a:pos x="T4" y="T5"/>
              </a:cxn>
              <a:cxn ang="0">
                <a:pos x="T6" y="T7"/>
              </a:cxn>
              <a:cxn ang="0">
                <a:pos x="T8" y="T9"/>
              </a:cxn>
            </a:cxnLst>
            <a:rect l="0" t="0" r="r" b="b"/>
            <a:pathLst>
              <a:path w="478" h="110">
                <a:moveTo>
                  <a:pt x="478" y="86"/>
                </a:moveTo>
                <a:cubicBezTo>
                  <a:pt x="418" y="26"/>
                  <a:pt x="350" y="13"/>
                  <a:pt x="270" y="0"/>
                </a:cubicBezTo>
                <a:cubicBezTo>
                  <a:pt x="191" y="9"/>
                  <a:pt x="154" y="15"/>
                  <a:pt x="86" y="37"/>
                </a:cubicBezTo>
                <a:cubicBezTo>
                  <a:pt x="78" y="45"/>
                  <a:pt x="71" y="55"/>
                  <a:pt x="61" y="61"/>
                </a:cubicBezTo>
                <a:cubicBezTo>
                  <a:pt x="38" y="75"/>
                  <a:pt x="0" y="73"/>
                  <a:pt x="0" y="110"/>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59751" name="Freeform 6">
            <a:extLst>
              <a:ext uri="{FF2B5EF4-FFF2-40B4-BE49-F238E27FC236}">
                <a16:creationId xmlns:a16="http://schemas.microsoft.com/office/drawing/2014/main" id="{C6C6FB08-F376-25A3-C490-1D167858C467}"/>
              </a:ext>
            </a:extLst>
          </p:cNvPr>
          <p:cNvSpPr>
            <a:spLocks noChangeArrowheads="1"/>
          </p:cNvSpPr>
          <p:nvPr/>
        </p:nvSpPr>
        <p:spPr bwMode="auto">
          <a:xfrm>
            <a:off x="1661744" y="3650029"/>
            <a:ext cx="629381" cy="149103"/>
          </a:xfrm>
          <a:custGeom>
            <a:avLst/>
            <a:gdLst>
              <a:gd name="T0" fmla="*/ 478 w 478"/>
              <a:gd name="T1" fmla="*/ 86 h 110"/>
              <a:gd name="T2" fmla="*/ 270 w 478"/>
              <a:gd name="T3" fmla="*/ 0 h 110"/>
              <a:gd name="T4" fmla="*/ 86 w 478"/>
              <a:gd name="T5" fmla="*/ 37 h 110"/>
              <a:gd name="T6" fmla="*/ 61 w 478"/>
              <a:gd name="T7" fmla="*/ 61 h 110"/>
              <a:gd name="T8" fmla="*/ 0 w 478"/>
              <a:gd name="T9" fmla="*/ 110 h 110"/>
            </a:gdLst>
            <a:ahLst/>
            <a:cxnLst>
              <a:cxn ang="0">
                <a:pos x="T0" y="T1"/>
              </a:cxn>
              <a:cxn ang="0">
                <a:pos x="T2" y="T3"/>
              </a:cxn>
              <a:cxn ang="0">
                <a:pos x="T4" y="T5"/>
              </a:cxn>
              <a:cxn ang="0">
                <a:pos x="T6" y="T7"/>
              </a:cxn>
              <a:cxn ang="0">
                <a:pos x="T8" y="T9"/>
              </a:cxn>
            </a:cxnLst>
            <a:rect l="0" t="0" r="r" b="b"/>
            <a:pathLst>
              <a:path w="478" h="110">
                <a:moveTo>
                  <a:pt x="478" y="86"/>
                </a:moveTo>
                <a:cubicBezTo>
                  <a:pt x="418" y="26"/>
                  <a:pt x="350" y="13"/>
                  <a:pt x="270" y="0"/>
                </a:cubicBezTo>
                <a:cubicBezTo>
                  <a:pt x="191" y="9"/>
                  <a:pt x="154" y="15"/>
                  <a:pt x="86" y="37"/>
                </a:cubicBezTo>
                <a:cubicBezTo>
                  <a:pt x="78" y="45"/>
                  <a:pt x="71" y="55"/>
                  <a:pt x="61" y="61"/>
                </a:cubicBezTo>
                <a:cubicBezTo>
                  <a:pt x="38" y="75"/>
                  <a:pt x="0" y="73"/>
                  <a:pt x="0" y="110"/>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a:extLst>
              <a:ext uri="{FF2B5EF4-FFF2-40B4-BE49-F238E27FC236}">
                <a16:creationId xmlns:a16="http://schemas.microsoft.com/office/drawing/2014/main" id="{8D921771-CBF1-265C-49DC-DA3DFF053A83}"/>
              </a:ext>
            </a:extLst>
          </p:cNvPr>
          <p:cNvSpPr>
            <a:spLocks noGrp="1" noChangeArrowheads="1"/>
          </p:cNvSpPr>
          <p:nvPr>
            <p:ph type="title"/>
          </p:nvPr>
        </p:nvSpPr>
        <p:spPr/>
        <p:txBody>
          <a:bodyPr anchor="ctr"/>
          <a:lstStyle/>
          <a:p>
            <a:r>
              <a:rPr lang="en-US" altLang="zh-CN">
                <a:latin typeface="Times New Roman" panose="02020603050405020304" pitchFamily="18" charset="0"/>
              </a:rPr>
              <a:t>9.5.3 </a:t>
            </a:r>
            <a:r>
              <a:rPr lang="zh-CN" altLang="en-US">
                <a:latin typeface="Times New Roman" panose="02020603050405020304" pitchFamily="18" charset="0"/>
              </a:rPr>
              <a:t>动态作用域</a:t>
            </a:r>
          </a:p>
        </p:txBody>
      </p:sp>
      <p:sp>
        <p:nvSpPr>
          <p:cNvPr id="18" name="日期占位符 3">
            <a:extLst>
              <a:ext uri="{FF2B5EF4-FFF2-40B4-BE49-F238E27FC236}">
                <a16:creationId xmlns:a16="http://schemas.microsoft.com/office/drawing/2014/main" id="{6074379F-7CD4-D3B8-906E-CDFB87B4B90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026EBD4-C5DC-431B-B795-47F6DD9325D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61794" name="灯片编号占位符 5">
            <a:extLst>
              <a:ext uri="{FF2B5EF4-FFF2-40B4-BE49-F238E27FC236}">
                <a16:creationId xmlns:a16="http://schemas.microsoft.com/office/drawing/2014/main" id="{D9C3F990-19D6-0E63-0314-0FD28993FB9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C4EFFA0-B59A-4922-984B-9A127E56F612}" type="slidenum">
              <a:rPr lang="en-US" altLang="zh-CN">
                <a:latin typeface="Arial" panose="020B0604020202020204" pitchFamily="34" charset="0"/>
              </a:rPr>
              <a:pPr/>
              <a:t>99</a:t>
            </a:fld>
            <a:endParaRPr lang="en-US" altLang="zh-CN">
              <a:latin typeface="Arial" panose="020B0604020202020204" pitchFamily="34" charset="0"/>
            </a:endParaRPr>
          </a:p>
        </p:txBody>
      </p:sp>
      <p:sp>
        <p:nvSpPr>
          <p:cNvPr id="161796" name="Rectangle 3">
            <a:extLst>
              <a:ext uri="{FF2B5EF4-FFF2-40B4-BE49-F238E27FC236}">
                <a16:creationId xmlns:a16="http://schemas.microsoft.com/office/drawing/2014/main" id="{CE0BD879-EA7A-97B7-09B0-2B9C27ACDE98}"/>
              </a:ext>
            </a:extLst>
          </p:cNvPr>
          <p:cNvSpPr>
            <a:spLocks noGrp="1" noChangeArrowheads="1"/>
          </p:cNvSpPr>
          <p:nvPr>
            <p:ph type="body" sz="quarter" idx="13"/>
          </p:nvPr>
        </p:nvSpPr>
        <p:spPr/>
        <p:txBody>
          <a:bodyPr>
            <a:normAutofit lnSpcReduction="10000"/>
          </a:bodyPr>
          <a:lstStyle/>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program dynamic(input, output);</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var r: real;</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procedure show;</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begin write(r: 5: 3) end;</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procedure small;</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var r: real;</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begin r := 0.125; show end;</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begin					</a:t>
            </a:r>
            <a:r>
              <a:rPr lang="zh-CN" altLang="en-US">
                <a:solidFill>
                  <a:srgbClr val="0000FF"/>
                </a:solidFill>
                <a:latin typeface="Times New Roman" panose="02020603050405020304" pitchFamily="18" charset="0"/>
              </a:rPr>
              <a:t>静态作用域</a:t>
            </a:r>
          </a:p>
          <a:p>
            <a:pPr algn="just">
              <a:lnSpc>
                <a:spcPct val="90000"/>
              </a:lnSpc>
              <a:spcBef>
                <a:spcPct val="10000"/>
              </a:spcBef>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r := 0.25;			            0.250	0.250 </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show; small; writeln;		0.250	0.250 </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show; small; writeln</a:t>
            </a:r>
          </a:p>
          <a:p>
            <a:pPr algn="just">
              <a:lnSpc>
                <a:spcPct val="90000"/>
              </a:lnSpc>
              <a:spcBef>
                <a:spcPct val="10000"/>
              </a:spcBef>
              <a:buFont typeface="Wingdings" panose="05000000000000000000" pitchFamily="2" charset="2"/>
              <a:buNone/>
            </a:pPr>
            <a:r>
              <a:rPr lang="en-US" altLang="zh-CN" sz="2400">
                <a:latin typeface="Times New Roman" panose="02020603050405020304" pitchFamily="18" charset="0"/>
              </a:rPr>
              <a:t>    end.</a:t>
            </a:r>
          </a:p>
        </p:txBody>
      </p:sp>
      <p:grpSp>
        <p:nvGrpSpPr>
          <p:cNvPr id="161797" name="Group 4">
            <a:extLst>
              <a:ext uri="{FF2B5EF4-FFF2-40B4-BE49-F238E27FC236}">
                <a16:creationId xmlns:a16="http://schemas.microsoft.com/office/drawing/2014/main" id="{9188CDA2-20C4-3783-D12E-DA4FA532A9F6}"/>
              </a:ext>
            </a:extLst>
          </p:cNvPr>
          <p:cNvGrpSpPr>
            <a:grpSpLocks/>
          </p:cNvGrpSpPr>
          <p:nvPr/>
        </p:nvGrpSpPr>
        <p:grpSpPr bwMode="auto">
          <a:xfrm>
            <a:off x="5911850" y="973138"/>
            <a:ext cx="4649788" cy="2209800"/>
            <a:chOff x="2832" y="2928"/>
            <a:chExt cx="2929" cy="1392"/>
          </a:xfrm>
        </p:grpSpPr>
        <p:sp>
          <p:nvSpPr>
            <p:cNvPr id="161798" name="Rectangle 5">
              <a:extLst>
                <a:ext uri="{FF2B5EF4-FFF2-40B4-BE49-F238E27FC236}">
                  <a16:creationId xmlns:a16="http://schemas.microsoft.com/office/drawing/2014/main" id="{8B7458BF-D594-676D-286E-A3A462F27B0B}"/>
                </a:ext>
              </a:extLst>
            </p:cNvPr>
            <p:cNvSpPr>
              <a:spLocks noChangeArrowheads="1"/>
            </p:cNvSpPr>
            <p:nvPr/>
          </p:nvSpPr>
          <p:spPr bwMode="auto">
            <a:xfrm>
              <a:off x="3792" y="2928"/>
              <a:ext cx="118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dynamic</a:t>
              </a:r>
            </a:p>
          </p:txBody>
        </p:sp>
        <p:sp>
          <p:nvSpPr>
            <p:cNvPr id="161799" name="Rectangle 6">
              <a:extLst>
                <a:ext uri="{FF2B5EF4-FFF2-40B4-BE49-F238E27FC236}">
                  <a16:creationId xmlns:a16="http://schemas.microsoft.com/office/drawing/2014/main" id="{99718919-3C57-CA32-15A3-4ED6FEA2FAE2}"/>
                </a:ext>
              </a:extLst>
            </p:cNvPr>
            <p:cNvSpPr>
              <a:spLocks noChangeArrowheads="1"/>
            </p:cNvSpPr>
            <p:nvPr/>
          </p:nvSpPr>
          <p:spPr bwMode="auto">
            <a:xfrm>
              <a:off x="2832" y="3463"/>
              <a:ext cx="854"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show</a:t>
              </a:r>
            </a:p>
          </p:txBody>
        </p:sp>
        <p:sp>
          <p:nvSpPr>
            <p:cNvPr id="161800" name="Rectangle 7">
              <a:extLst>
                <a:ext uri="{FF2B5EF4-FFF2-40B4-BE49-F238E27FC236}">
                  <a16:creationId xmlns:a16="http://schemas.microsoft.com/office/drawing/2014/main" id="{BAD5749B-88E0-9F21-B833-690827C79ACA}"/>
                </a:ext>
              </a:extLst>
            </p:cNvPr>
            <p:cNvSpPr>
              <a:spLocks noChangeArrowheads="1"/>
            </p:cNvSpPr>
            <p:nvPr/>
          </p:nvSpPr>
          <p:spPr bwMode="auto">
            <a:xfrm>
              <a:off x="4914" y="3451"/>
              <a:ext cx="84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small</a:t>
              </a:r>
            </a:p>
          </p:txBody>
        </p:sp>
        <p:sp>
          <p:nvSpPr>
            <p:cNvPr id="161801" name="Line 8">
              <a:extLst>
                <a:ext uri="{FF2B5EF4-FFF2-40B4-BE49-F238E27FC236}">
                  <a16:creationId xmlns:a16="http://schemas.microsoft.com/office/drawing/2014/main" id="{884E48F7-A8F6-1CF4-E9F7-1A0893C35B8F}"/>
                </a:ext>
              </a:extLst>
            </p:cNvPr>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61802" name="Line 9">
              <a:extLst>
                <a:ext uri="{FF2B5EF4-FFF2-40B4-BE49-F238E27FC236}">
                  <a16:creationId xmlns:a16="http://schemas.microsoft.com/office/drawing/2014/main" id="{38A28188-CD5B-DEEE-FDD4-4EF07A7BD06C}"/>
                </a:ext>
              </a:extLst>
            </p:cNvPr>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61803" name="Rectangle 10">
              <a:extLst>
                <a:ext uri="{FF2B5EF4-FFF2-40B4-BE49-F238E27FC236}">
                  <a16:creationId xmlns:a16="http://schemas.microsoft.com/office/drawing/2014/main" id="{17E094DE-EE63-A872-CEA1-E90226AAC7D7}"/>
                </a:ext>
              </a:extLst>
            </p:cNvPr>
            <p:cNvSpPr>
              <a:spLocks noChangeArrowheads="1"/>
            </p:cNvSpPr>
            <p:nvPr/>
          </p:nvSpPr>
          <p:spPr bwMode="auto">
            <a:xfrm>
              <a:off x="3504" y="3456"/>
              <a:ext cx="97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small</a:t>
              </a:r>
            </a:p>
          </p:txBody>
        </p:sp>
        <p:sp>
          <p:nvSpPr>
            <p:cNvPr id="161804" name="Rectangle 11">
              <a:extLst>
                <a:ext uri="{FF2B5EF4-FFF2-40B4-BE49-F238E27FC236}">
                  <a16:creationId xmlns:a16="http://schemas.microsoft.com/office/drawing/2014/main" id="{0B059C73-DA0D-556F-F73F-775196650921}"/>
                </a:ext>
              </a:extLst>
            </p:cNvPr>
            <p:cNvSpPr>
              <a:spLocks noChangeArrowheads="1"/>
            </p:cNvSpPr>
            <p:nvPr/>
          </p:nvSpPr>
          <p:spPr bwMode="auto">
            <a:xfrm>
              <a:off x="4218" y="3477"/>
              <a:ext cx="90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show</a:t>
              </a:r>
            </a:p>
          </p:txBody>
        </p:sp>
        <p:sp>
          <p:nvSpPr>
            <p:cNvPr id="161805" name="Line 12">
              <a:extLst>
                <a:ext uri="{FF2B5EF4-FFF2-40B4-BE49-F238E27FC236}">
                  <a16:creationId xmlns:a16="http://schemas.microsoft.com/office/drawing/2014/main" id="{48D8109D-C960-1FA5-922C-DF46AA030CEB}"/>
                </a:ext>
              </a:extLst>
            </p:cNvPr>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61806" name="Line 13">
              <a:extLst>
                <a:ext uri="{FF2B5EF4-FFF2-40B4-BE49-F238E27FC236}">
                  <a16:creationId xmlns:a16="http://schemas.microsoft.com/office/drawing/2014/main" id="{7CFCD04C-9CAA-1591-A053-C93FFEF04F94}"/>
                </a:ext>
              </a:extLst>
            </p:cNvPr>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61807" name="Rectangle 14">
              <a:extLst>
                <a:ext uri="{FF2B5EF4-FFF2-40B4-BE49-F238E27FC236}">
                  <a16:creationId xmlns:a16="http://schemas.microsoft.com/office/drawing/2014/main" id="{12CEA898-D997-A89A-2ACB-30A256784C9A}"/>
                </a:ext>
              </a:extLst>
            </p:cNvPr>
            <p:cNvSpPr>
              <a:spLocks noChangeArrowheads="1"/>
            </p:cNvSpPr>
            <p:nvPr/>
          </p:nvSpPr>
          <p:spPr bwMode="auto">
            <a:xfrm>
              <a:off x="3552" y="4008"/>
              <a:ext cx="84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show</a:t>
              </a:r>
            </a:p>
          </p:txBody>
        </p:sp>
        <p:sp>
          <p:nvSpPr>
            <p:cNvPr id="161808" name="Rectangle 15">
              <a:extLst>
                <a:ext uri="{FF2B5EF4-FFF2-40B4-BE49-F238E27FC236}">
                  <a16:creationId xmlns:a16="http://schemas.microsoft.com/office/drawing/2014/main" id="{D003411C-A2A8-A852-1188-212DD13311C5}"/>
                </a:ext>
              </a:extLst>
            </p:cNvPr>
            <p:cNvSpPr>
              <a:spLocks noChangeArrowheads="1"/>
            </p:cNvSpPr>
            <p:nvPr/>
          </p:nvSpPr>
          <p:spPr bwMode="auto">
            <a:xfrm>
              <a:off x="4916" y="4008"/>
              <a:ext cx="82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0000FF"/>
                  </a:solidFill>
                  <a:latin typeface="Times New Roman" panose="02020603050405020304" pitchFamily="18" charset="0"/>
                  <a:ea typeface="宋体" panose="02010600030101010101" pitchFamily="2" charset="-122"/>
                </a:rPr>
                <a:t>show</a:t>
              </a:r>
            </a:p>
          </p:txBody>
        </p:sp>
        <p:sp>
          <p:nvSpPr>
            <p:cNvPr id="161809" name="Line 16">
              <a:extLst>
                <a:ext uri="{FF2B5EF4-FFF2-40B4-BE49-F238E27FC236}">
                  <a16:creationId xmlns:a16="http://schemas.microsoft.com/office/drawing/2014/main" id="{170F4E71-8D9D-269D-0A30-F2D072EFEE45}"/>
                </a:ext>
              </a:extLst>
            </p:cNvPr>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161810" name="Line 17">
              <a:extLst>
                <a:ext uri="{FF2B5EF4-FFF2-40B4-BE49-F238E27FC236}">
                  <a16:creationId xmlns:a16="http://schemas.microsoft.com/office/drawing/2014/main" id="{A18F6375-D103-D31D-763B-C329CC7D0A4B}"/>
                </a:ext>
              </a:extLst>
            </p:cNvPr>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11617</Words>
  <Application>Microsoft Office PowerPoint</Application>
  <PresentationFormat>宽屏</PresentationFormat>
  <Paragraphs>1978</Paragraphs>
  <Slides>126</Slides>
  <Notes>62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126</vt:i4>
      </vt:variant>
    </vt:vector>
  </HeadingPairs>
  <TitlesOfParts>
    <vt:vector size="139" baseType="lpstr">
      <vt:lpstr>等线</vt:lpstr>
      <vt:lpstr>仿宋_GB2312</vt:lpstr>
      <vt:lpstr>楷体_GB2312</vt:lpstr>
      <vt:lpstr>宋体</vt:lpstr>
      <vt:lpstr>微软雅黑</vt:lpstr>
      <vt:lpstr>Arial</vt:lpstr>
      <vt:lpstr>Calibri</vt:lpstr>
      <vt:lpstr>Tahoma</vt:lpstr>
      <vt:lpstr>Times New Roman</vt:lpstr>
      <vt:lpstr>Wingdings</vt:lpstr>
      <vt:lpstr>Office 主题​​</vt:lpstr>
      <vt:lpstr>Visio.Drawing.11</vt:lpstr>
      <vt:lpstr>Microsoft Word 97 - 2003 Document</vt:lpstr>
      <vt:lpstr>第9章 运行时的存储组织</vt:lpstr>
      <vt:lpstr>第9章 运行时的存储组织 </vt:lpstr>
      <vt:lpstr>9.1 与存储组织有关的源语言概念与特征</vt:lpstr>
      <vt:lpstr>9.1.1 名字及其绑定 </vt:lpstr>
      <vt:lpstr>名字的绑定</vt:lpstr>
      <vt:lpstr>9.1.2 声明的作用域</vt:lpstr>
      <vt:lpstr>1. 静态作用域</vt:lpstr>
      <vt:lpstr>1. 静态作用域</vt:lpstr>
      <vt:lpstr>2. 显式访问控制 </vt:lpstr>
      <vt:lpstr>2. 显式访问控制 </vt:lpstr>
      <vt:lpstr>3. 动态作用域 </vt:lpstr>
      <vt:lpstr>3. 动态作用域 </vt:lpstr>
      <vt:lpstr>9.1.3 过程及其活动 </vt:lpstr>
      <vt:lpstr>9.1.3 过程及其活动 </vt:lpstr>
      <vt:lpstr>9.1.3 过程及其活动 </vt:lpstr>
      <vt:lpstr>9.1.4 参数传递方式 </vt:lpstr>
      <vt:lpstr>1. 传值</vt:lpstr>
      <vt:lpstr>2. 传地址</vt:lpstr>
      <vt:lpstr>3. 传值结果</vt:lpstr>
      <vt:lpstr>4. 传名</vt:lpstr>
      <vt:lpstr>例</vt:lpstr>
      <vt:lpstr>PowerPoint 演示文稿</vt:lpstr>
      <vt:lpstr>编译程序组织存储空间时必须考虑的问题</vt:lpstr>
      <vt:lpstr>9.2 存储组织</vt:lpstr>
      <vt:lpstr>9.2.1 运行时内存的划分</vt:lpstr>
      <vt:lpstr>9.2.2 活动记录</vt:lpstr>
      <vt:lpstr>每个过程的活动记录内容——非嵌套语言(如C)</vt:lpstr>
      <vt:lpstr>每个过程的活动记录内容——嵌套语言(如Pascal)</vt:lpstr>
      <vt:lpstr>每个过程的活动记录内容</vt:lpstr>
      <vt:lpstr>9.2.3 局部数据的组织</vt:lpstr>
      <vt:lpstr>9.2.3 局部数据的组织</vt:lpstr>
      <vt:lpstr>9.2.3 局部数据的组织</vt:lpstr>
      <vt:lpstr>9.2.3 局部数据的组织</vt:lpstr>
      <vt:lpstr>9.2.4 全局存储分配策略 </vt:lpstr>
      <vt:lpstr>9.3 静态存储分配策略</vt:lpstr>
      <vt:lpstr>某分段式程序运行时的内存划分</vt:lpstr>
      <vt:lpstr>PowerPoint 演示文稿</vt:lpstr>
      <vt:lpstr>静态存储分配策略</vt:lpstr>
      <vt:lpstr>分层分配算法</vt:lpstr>
      <vt:lpstr>9.4 栈式存储分配策略</vt:lpstr>
      <vt:lpstr>9.4.1 调用序列和返回序列 </vt:lpstr>
      <vt:lpstr>9.4.1 调用序列和返回序列</vt:lpstr>
      <vt:lpstr>9.4.1 调用序列和返回序列</vt:lpstr>
      <vt:lpstr>9.4.1 调用序列和返回序列</vt:lpstr>
      <vt:lpstr>9.4.1 调用序列和返回序列</vt:lpstr>
      <vt:lpstr>9.4.1 调用序列和返回序列</vt:lpstr>
      <vt:lpstr>9.4.2 C语言的过程调用和返回 </vt:lpstr>
      <vt:lpstr>对于par和call产生的目标代码</vt:lpstr>
      <vt:lpstr>PowerPoint 演示文稿</vt:lpstr>
      <vt:lpstr>PowerPoint 演示文稿</vt:lpstr>
      <vt:lpstr>9.4.3 栈中的可变长数据</vt:lpstr>
      <vt:lpstr>9.4.3 栈中的可变长数据</vt:lpstr>
      <vt:lpstr>栈式存储分配策略的局限</vt:lpstr>
      <vt:lpstr>9.5 栈中非局部数据的访问</vt:lpstr>
      <vt:lpstr>9.5.1 无过程嵌套的静态作用域</vt:lpstr>
      <vt:lpstr>9.5.1 无过程嵌套的静态作用域</vt:lpstr>
      <vt:lpstr>主程序→过程Q →过程R</vt:lpstr>
      <vt:lpstr>9.5.2 有过程嵌套的静态作用域</vt:lpstr>
      <vt:lpstr>PowerPoint 演示文稿</vt:lpstr>
      <vt:lpstr>PowerPoint 演示文稿</vt:lpstr>
      <vt:lpstr>9.5.2 有过程嵌套的静态作用域</vt:lpstr>
      <vt:lpstr>9.5.2 有过程嵌套的静态作用域</vt:lpstr>
      <vt:lpstr>9.5.2 有过程嵌套的静态作用域</vt:lpstr>
      <vt:lpstr>9.5.2 有过程嵌套的静态作用域</vt:lpstr>
      <vt:lpstr>9.5.2 有过程嵌套的静态作用域</vt:lpstr>
      <vt:lpstr>9.5.2 有过程嵌套的静态作用域</vt:lpstr>
      <vt:lpstr>9.5.2 有过程嵌套的静态作用域</vt:lpstr>
      <vt:lpstr>9.5.2 有过程嵌套的静态作用域</vt:lpstr>
      <vt:lpstr>9.5.2 有过程嵌套的静态作用域</vt:lpstr>
      <vt:lpstr>9.5.2 有过程嵌套的静态作用域</vt:lpstr>
      <vt:lpstr>9.5.2 有过程嵌套的静态作用域</vt:lpstr>
      <vt:lpstr>一个例子</vt:lpstr>
      <vt:lpstr>PowerPoint 演示文稿</vt:lpstr>
      <vt:lpstr>主程序P</vt:lpstr>
      <vt:lpstr>主程序P过程 S</vt:lpstr>
      <vt:lpstr>主程序P 过程 S 过程 Q</vt:lpstr>
      <vt:lpstr>主程序P 过程 S 过程 Q 过程 R</vt:lpstr>
      <vt:lpstr>主程序P 过程 S 过程 Q 过程 R 过程 R</vt:lpstr>
      <vt:lpstr>主程序P 过程 S 过程 Q 过程 R 过程 Q</vt:lpstr>
      <vt:lpstr>9.5.2 有过程嵌套的静态作用域</vt:lpstr>
      <vt:lpstr>PowerPoint 演示文稿</vt:lpstr>
      <vt:lpstr>PowerPoint 演示文稿</vt:lpstr>
      <vt:lpstr>PowerPoint 演示文稿</vt:lpstr>
      <vt:lpstr>PowerPoint 演示文稿</vt:lpstr>
      <vt:lpstr>PowerPoint 演示文稿</vt:lpstr>
      <vt:lpstr>PowerPoint 演示文稿</vt:lpstr>
      <vt:lpstr>嵌套过程语言活动记录</vt:lpstr>
      <vt:lpstr>一个例子</vt:lpstr>
      <vt:lpstr>主程序过程 S</vt:lpstr>
      <vt:lpstr>主程序P过程 S 过程 Q</vt:lpstr>
      <vt:lpstr>主程序P过程 S 过程 Q 过程 R</vt:lpstr>
      <vt:lpstr>主程序P 过程 S  过程 Q  过程 R  过程 R</vt:lpstr>
      <vt:lpstr>过程调用、过程进入、过程返回</vt:lpstr>
      <vt:lpstr>过程调用、过程进入、过程返回</vt:lpstr>
      <vt:lpstr>过程调用、过程进入、过程返回</vt:lpstr>
      <vt:lpstr>过程调用、过程进入、过程返回</vt:lpstr>
      <vt:lpstr>9.5.3 动态作用域的实现</vt:lpstr>
      <vt:lpstr>9.5.3 动态作用域</vt:lpstr>
      <vt:lpstr>9.5.3 动态作用域</vt:lpstr>
      <vt:lpstr>9.5.3 动态作用域</vt:lpstr>
      <vt:lpstr>9.5.3 动态作用域</vt:lpstr>
      <vt:lpstr>9.6 堆管理</vt:lpstr>
      <vt:lpstr>9.6.1 内存管理器</vt:lpstr>
      <vt:lpstr>9.6.1 内存管理器</vt:lpstr>
      <vt:lpstr>9.6.1 内存管理器</vt:lpstr>
      <vt:lpstr>9.6.2 内存体系</vt:lpstr>
      <vt:lpstr>9.6.3 程序中的局部性 </vt:lpstr>
      <vt:lpstr>9.6.3 程序中的局部性 </vt:lpstr>
      <vt:lpstr>9.6.3 程序中的局部性 </vt:lpstr>
      <vt:lpstr>9.6.3 程序中的局部性 </vt:lpstr>
      <vt:lpstr>9.6.3 程序中的局部性 </vt:lpstr>
      <vt:lpstr>9.6.4 降低碎片量的堆区空间管理策略 </vt:lpstr>
      <vt:lpstr>堆区空间分配策略 </vt:lpstr>
      <vt:lpstr>堆区空间分配策略 </vt:lpstr>
      <vt:lpstr>堆区空间分配策略 </vt:lpstr>
      <vt:lpstr>空闲空间管理策略 </vt:lpstr>
      <vt:lpstr>空闲空间管理策略 </vt:lpstr>
      <vt:lpstr>空闲空间管理策略 </vt:lpstr>
      <vt:lpstr>9.6.5 人工回收请求 </vt:lpstr>
      <vt:lpstr>2. 编程规范和工具 </vt:lpstr>
      <vt:lpstr>2. 编程规范和工具 </vt:lpstr>
      <vt:lpstr>2. 编程规范和工具 </vt:lpstr>
      <vt:lpstr>2. 编程规范和工具 </vt:lpstr>
      <vt:lpstr>本章小结</vt:lpstr>
      <vt:lpstr>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creator>
  <cp:lastModifiedBy>Ashley</cp:lastModifiedBy>
  <cp:revision>98</cp:revision>
  <dcterms:created xsi:type="dcterms:W3CDTF">2022-01-05T10:21:38Z</dcterms:created>
  <dcterms:modified xsi:type="dcterms:W3CDTF">2022-07-13T08:09:48Z</dcterms:modified>
</cp:coreProperties>
</file>