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9" r:id="rId2"/>
    <p:sldId id="1173" r:id="rId3"/>
    <p:sldId id="1174" r:id="rId4"/>
    <p:sldId id="1175" r:id="rId5"/>
    <p:sldId id="1176" r:id="rId6"/>
    <p:sldId id="1177" r:id="rId7"/>
    <p:sldId id="1178" r:id="rId8"/>
    <p:sldId id="1179" r:id="rId9"/>
    <p:sldId id="1180" r:id="rId10"/>
    <p:sldId id="1181" r:id="rId11"/>
    <p:sldId id="2564" r:id="rId12"/>
    <p:sldId id="1182" r:id="rId13"/>
    <p:sldId id="1183" r:id="rId14"/>
    <p:sldId id="2565" r:id="rId15"/>
    <p:sldId id="1186" r:id="rId16"/>
    <p:sldId id="1187" r:id="rId17"/>
    <p:sldId id="1188" r:id="rId18"/>
    <p:sldId id="1189" r:id="rId19"/>
    <p:sldId id="1190" r:id="rId20"/>
    <p:sldId id="1191" r:id="rId21"/>
    <p:sldId id="1192" r:id="rId22"/>
    <p:sldId id="1193" r:id="rId23"/>
    <p:sldId id="1194" r:id="rId24"/>
    <p:sldId id="1195" r:id="rId25"/>
    <p:sldId id="1196" r:id="rId26"/>
    <p:sldId id="1197" r:id="rId27"/>
    <p:sldId id="1198" r:id="rId28"/>
    <p:sldId id="1199" r:id="rId29"/>
    <p:sldId id="1201" r:id="rId30"/>
    <p:sldId id="1202" r:id="rId31"/>
    <p:sldId id="1205" r:id="rId32"/>
    <p:sldId id="1206" r:id="rId33"/>
    <p:sldId id="1207" r:id="rId34"/>
    <p:sldId id="1208" r:id="rId35"/>
    <p:sldId id="1209" r:id="rId36"/>
    <p:sldId id="2602" r:id="rId37"/>
    <p:sldId id="2603" r:id="rId38"/>
    <p:sldId id="1210" r:id="rId39"/>
    <p:sldId id="1212" r:id="rId40"/>
    <p:sldId id="2054" r:id="rId41"/>
    <p:sldId id="1215" r:id="rId42"/>
    <p:sldId id="1213" r:id="rId43"/>
    <p:sldId id="2604" r:id="rId44"/>
    <p:sldId id="2605" r:id="rId45"/>
    <p:sldId id="1223" r:id="rId46"/>
    <p:sldId id="1224" r:id="rId47"/>
    <p:sldId id="1225" r:id="rId48"/>
    <p:sldId id="1227" r:id="rId49"/>
    <p:sldId id="1226" r:id="rId50"/>
    <p:sldId id="2606" r:id="rId51"/>
    <p:sldId id="2607" r:id="rId52"/>
    <p:sldId id="1230" r:id="rId53"/>
    <p:sldId id="1231" r:id="rId54"/>
    <p:sldId id="1235" r:id="rId55"/>
    <p:sldId id="1234" r:id="rId56"/>
    <p:sldId id="2057" r:id="rId57"/>
    <p:sldId id="2058" r:id="rId58"/>
    <p:sldId id="2059" r:id="rId59"/>
    <p:sldId id="2567" r:id="rId60"/>
    <p:sldId id="1237" r:id="rId61"/>
    <p:sldId id="1238" r:id="rId62"/>
    <p:sldId id="2055" r:id="rId63"/>
    <p:sldId id="2056" r:id="rId64"/>
    <p:sldId id="1239" r:id="rId65"/>
    <p:sldId id="1240" r:id="rId66"/>
    <p:sldId id="1241" r:id="rId67"/>
    <p:sldId id="1242" r:id="rId68"/>
    <p:sldId id="2579" r:id="rId69"/>
    <p:sldId id="2580" r:id="rId70"/>
    <p:sldId id="1246" r:id="rId71"/>
    <p:sldId id="2052" r:id="rId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E2304-C603-4B95-9D7D-49A8D028A57D}" type="datetimeFigureOut">
              <a:rPr lang="zh-CN" altLang="en-US" smtClean="0"/>
              <a:t>2022/7/5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0D665-6230-404A-BFB0-B2EC4E21579E}" type="slidenum">
              <a:rPr lang="zh-CN" altLang="en-US" smtClean="0"/>
              <a:t>‹#›</a:t>
            </a:fld>
            <a:endParaRPr lang="zh-CN" altLang="en-US"/>
          </a:p>
        </p:txBody>
      </p:sp>
    </p:spTree>
    <p:extLst>
      <p:ext uri="{BB962C8B-B14F-4D97-AF65-F5344CB8AC3E}">
        <p14:creationId xmlns:p14="http://schemas.microsoft.com/office/powerpoint/2010/main" val="1603798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F0D665-6230-404A-BFB0-B2EC4E21579E}" type="slidenum">
              <a:rPr lang="zh-CN" altLang="en-US" smtClean="0"/>
              <a:t>1</a:t>
            </a:fld>
            <a:endParaRPr lang="zh-CN" altLang="en-US"/>
          </a:p>
        </p:txBody>
      </p:sp>
    </p:spTree>
    <p:extLst>
      <p:ext uri="{BB962C8B-B14F-4D97-AF65-F5344CB8AC3E}">
        <p14:creationId xmlns:p14="http://schemas.microsoft.com/office/powerpoint/2010/main" val="2647035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F0D665-6230-404A-BFB0-B2EC4E21579E}" type="slidenum">
              <a:rPr lang="zh-CN" altLang="en-US" smtClean="0"/>
              <a:t>2</a:t>
            </a:fld>
            <a:endParaRPr lang="zh-CN" altLang="en-US"/>
          </a:p>
        </p:txBody>
      </p:sp>
    </p:spTree>
    <p:extLst>
      <p:ext uri="{BB962C8B-B14F-4D97-AF65-F5344CB8AC3E}">
        <p14:creationId xmlns:p14="http://schemas.microsoft.com/office/powerpoint/2010/main" val="623476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DCC1AAA7-54E8-B54C-6C6D-EBAE194D2860}"/>
              </a:ext>
            </a:extLst>
          </p:cNvPr>
          <p:cNvSpPr>
            <a:spLocks noGrp="1" noRot="1" noChangeAspect="1" noChangeArrowheads="1" noTextEdit="1"/>
          </p:cNvSpPr>
          <p:nvPr>
            <p:ph type="sldImg"/>
          </p:nvPr>
        </p:nvSpPr>
        <p:spPr>
          <a:ln/>
        </p:spPr>
      </p:sp>
      <p:sp>
        <p:nvSpPr>
          <p:cNvPr id="14339" name="备注占位符 2">
            <a:extLst>
              <a:ext uri="{FF2B5EF4-FFF2-40B4-BE49-F238E27FC236}">
                <a16:creationId xmlns:a16="http://schemas.microsoft.com/office/drawing/2014/main" id="{F779084D-A1AD-54D9-AEAF-17014F95E4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40" name="灯片编号占位符 3">
            <a:extLst>
              <a:ext uri="{FF2B5EF4-FFF2-40B4-BE49-F238E27FC236}">
                <a16:creationId xmlns:a16="http://schemas.microsoft.com/office/drawing/2014/main" id="{ACC725DA-0E7B-AD93-9337-7133FAA206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0284D658-898F-488C-85AF-1C8AF62D4AA4}" type="slidenum">
              <a:rPr lang="en-US" altLang="zh-CN" sz="1200" smtClean="0">
                <a:latin typeface="Times New Roman" panose="02020603050405020304" pitchFamily="18" charset="0"/>
              </a:rPr>
              <a:pPr/>
              <a:t>10</a:t>
            </a:fld>
            <a:endParaRPr lang="en-US" altLang="zh-CN" sz="120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cxnSp>
        <p:nvCxnSpPr>
          <p:cNvPr id="7" name="直接连接符 11">
            <a:extLst>
              <a:ext uri="{FF2B5EF4-FFF2-40B4-BE49-F238E27FC236}">
                <a16:creationId xmlns:a16="http://schemas.microsoft.com/office/drawing/2014/main" id="{54AB11B5-B399-4F37-971A-76944D78DFC4}"/>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8C5C8C31-A6B0-4950-B69D-A5764BD84CD8}"/>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B05AC605-162C-4DE9-8182-C2DECE1157D7}"/>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3A4FC5BE-AC04-41FB-89B0-08E7BE725347}"/>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pic>
        <p:nvPicPr>
          <p:cNvPr id="12" name="图片 11" descr="图片1">
            <a:extLst>
              <a:ext uri="{FF2B5EF4-FFF2-40B4-BE49-F238E27FC236}">
                <a16:creationId xmlns:a16="http://schemas.microsoft.com/office/drawing/2014/main" id="{904D6DEF-8168-44D9-B0C6-6CCA0FB3AF7D}"/>
              </a:ext>
            </a:extLst>
          </p:cNvPr>
          <p:cNvPicPr>
            <a:picLocks noChangeAspect="1"/>
          </p:cNvPicPr>
          <p:nvPr userDrawn="1"/>
        </p:nvPicPr>
        <p:blipFill>
          <a:blip r:embed="rId2"/>
          <a:stretch>
            <a:fillRect/>
          </a:stretch>
        </p:blipFill>
        <p:spPr>
          <a:xfrm>
            <a:off x="1091565" y="73197"/>
            <a:ext cx="4476750" cy="798195"/>
          </a:xfrm>
          <a:prstGeom prst="rect">
            <a:avLst/>
          </a:prstGeom>
        </p:spPr>
      </p:pic>
      <p:pic>
        <p:nvPicPr>
          <p:cNvPr id="13" name="图片 8">
            <a:extLst>
              <a:ext uri="{FF2B5EF4-FFF2-40B4-BE49-F238E27FC236}">
                <a16:creationId xmlns:a16="http://schemas.microsoft.com/office/drawing/2014/main" id="{9E88B651-BCE7-4A8D-971D-A37564E4898F}"/>
              </a:ext>
            </a:extLst>
          </p:cNvPr>
          <p:cNvPicPr>
            <a:picLocks noChangeAspect="1" noChangeArrowheads="1"/>
          </p:cNvPicPr>
          <p:nvPr userDrawn="1"/>
        </p:nvPicPr>
        <p:blipFill>
          <a:blip r:embed="rId3" cstate="print">
            <a:clrChange>
              <a:clrFrom>
                <a:srgbClr val="8A1025"/>
              </a:clrFrom>
              <a:clrTo>
                <a:srgbClr val="8A1025">
                  <a:alpha val="0"/>
                </a:srgbClr>
              </a:clrTo>
            </a:clrChange>
          </a:blip>
          <a:srcRect/>
          <a:stretch>
            <a:fillRect/>
          </a:stretch>
        </p:blipFill>
        <p:spPr bwMode="auto">
          <a:xfrm>
            <a:off x="7497446" y="73197"/>
            <a:ext cx="3170555" cy="798195"/>
          </a:xfrm>
          <a:prstGeom prst="rect">
            <a:avLst/>
          </a:prstGeom>
          <a:noFill/>
          <a:ln w="9525">
            <a:noFill/>
            <a:miter lim="800000"/>
            <a:headEnd/>
            <a:tailEnd/>
          </a:ln>
        </p:spPr>
      </p:pic>
      <p:sp>
        <p:nvSpPr>
          <p:cNvPr id="14" name="平行四边形 13">
            <a:extLst>
              <a:ext uri="{FF2B5EF4-FFF2-40B4-BE49-F238E27FC236}">
                <a16:creationId xmlns:a16="http://schemas.microsoft.com/office/drawing/2014/main" id="{A633281E-45C8-4422-B041-0FA5D59BF124}"/>
              </a:ext>
            </a:extLst>
          </p:cNvPr>
          <p:cNvSpPr/>
          <p:nvPr userDrawn="1"/>
        </p:nvSpPr>
        <p:spPr>
          <a:xfrm>
            <a:off x="-672752" y="2245179"/>
            <a:ext cx="11103752" cy="2214578"/>
          </a:xfrm>
          <a:prstGeom prst="parallelogram">
            <a:avLst/>
          </a:prstGeom>
          <a:solidFill>
            <a:srgbClr val="7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平行四边形 14">
            <a:extLst>
              <a:ext uri="{FF2B5EF4-FFF2-40B4-BE49-F238E27FC236}">
                <a16:creationId xmlns:a16="http://schemas.microsoft.com/office/drawing/2014/main" id="{54C3BB94-4314-4DA0-801A-05E3489839BC}"/>
              </a:ext>
            </a:extLst>
          </p:cNvPr>
          <p:cNvSpPr/>
          <p:nvPr userDrawn="1"/>
        </p:nvSpPr>
        <p:spPr>
          <a:xfrm>
            <a:off x="-600744" y="1826075"/>
            <a:ext cx="10755516" cy="2286016"/>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标题 1">
            <a:extLst>
              <a:ext uri="{FF2B5EF4-FFF2-40B4-BE49-F238E27FC236}">
                <a16:creationId xmlns:a16="http://schemas.microsoft.com/office/drawing/2014/main" id="{A44FBC62-B82A-4FC8-867E-C6EDC3E8925D}"/>
              </a:ext>
            </a:extLst>
          </p:cNvPr>
          <p:cNvSpPr>
            <a:spLocks noGrp="1"/>
          </p:cNvSpPr>
          <p:nvPr>
            <p:ph type="title"/>
          </p:nvPr>
        </p:nvSpPr>
        <p:spPr>
          <a:xfrm>
            <a:off x="665548" y="2306301"/>
            <a:ext cx="8551604" cy="1325563"/>
          </a:xfrm>
        </p:spPr>
        <p:txBody>
          <a:bodyPr/>
          <a:lstStyle>
            <a:lvl1pPr algn="ctr">
              <a:defRPr>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48581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1C312-3016-4C0E-ADC0-F96F2ACAB4EC}"/>
              </a:ext>
            </a:extLst>
          </p:cNvPr>
          <p:cNvSpPr>
            <a:spLocks noGrp="1"/>
          </p:cNvSpPr>
          <p:nvPr>
            <p:ph type="title"/>
          </p:nvPr>
        </p:nvSpPr>
        <p:spPr>
          <a:xfrm>
            <a:off x="2057400" y="1129919"/>
            <a:ext cx="7348728" cy="741553"/>
          </a:xfrm>
        </p:spPr>
        <p:txBody>
          <a:bodyPr>
            <a:normAutofit/>
          </a:bodyPr>
          <a:lstStyle>
            <a:lvl1pPr algn="ct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A84DFA36-B2D3-4631-8234-70A07B405298}"/>
              </a:ext>
            </a:extLst>
          </p:cNvPr>
          <p:cNvSpPr>
            <a:spLocks noGrp="1"/>
          </p:cNvSpPr>
          <p:nvPr>
            <p:ph idx="1"/>
          </p:nvPr>
        </p:nvSpPr>
        <p:spPr>
          <a:xfrm>
            <a:off x="1331976" y="2411177"/>
            <a:ext cx="9677400" cy="3697014"/>
          </a:xfrm>
        </p:spPr>
        <p:txBody>
          <a:bodyPr>
            <a:normAutofit/>
          </a:bodyPr>
          <a:lstStyle>
            <a:lvl1pPr marL="457200" marR="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sz="2600">
                <a:latin typeface="微软雅黑" panose="020B0503020204020204" pitchFamily="34" charset="-122"/>
                <a:ea typeface="微软雅黑" panose="020B0503020204020204" pitchFamily="34" charset="-122"/>
              </a:defRPr>
            </a:lvl1pPr>
            <a:lvl2pPr marL="457200" indent="0">
              <a:buNone/>
              <a:defRPr b="1"/>
            </a:lvl2pPr>
          </a:lstStyle>
          <a:p>
            <a:pPr lvl="0"/>
            <a:r>
              <a:rPr lang="zh-CN" altLang="en-US" dirty="0"/>
              <a:t>编辑母版文本样式</a:t>
            </a:r>
            <a:endParaRPr lang="en-US" altLang="zh-CN" dirty="0"/>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dirty="0"/>
              <a:t>编辑母版文本样式</a:t>
            </a:r>
            <a:endParaRPr lang="en-US" altLang="zh-CN" dirty="0"/>
          </a:p>
          <a:p>
            <a:pPr lvl="0"/>
            <a:endParaRPr lang="en-US" altLang="zh-CN" dirty="0"/>
          </a:p>
          <a:p>
            <a:pPr lvl="0"/>
            <a:endParaRPr lang="en-US" altLang="zh-CN" dirty="0"/>
          </a:p>
          <a:p>
            <a:pPr lvl="0"/>
            <a:endParaRPr lang="zh-CN" altLang="en-US" dirty="0"/>
          </a:p>
        </p:txBody>
      </p:sp>
      <p:cxnSp>
        <p:nvCxnSpPr>
          <p:cNvPr id="7" name="直接连接符 11">
            <a:extLst>
              <a:ext uri="{FF2B5EF4-FFF2-40B4-BE49-F238E27FC236}">
                <a16:creationId xmlns:a16="http://schemas.microsoft.com/office/drawing/2014/main" id="{27748F5D-1705-446D-8D16-515F3C7D26D2}"/>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47C327CF-A7B9-48A7-8228-ECB361E7C22F}"/>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BEBA7C53-6EB4-47C3-B122-D0BE38EB443F}"/>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6FC1D3FD-201D-4C38-B804-6158F649F7C7}"/>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pic>
        <p:nvPicPr>
          <p:cNvPr id="11" name="图片 10" descr="图片1">
            <a:extLst>
              <a:ext uri="{FF2B5EF4-FFF2-40B4-BE49-F238E27FC236}">
                <a16:creationId xmlns:a16="http://schemas.microsoft.com/office/drawing/2014/main" id="{CFCD41A0-B75E-45C0-B763-435619E06FA0}"/>
              </a:ext>
            </a:extLst>
          </p:cNvPr>
          <p:cNvPicPr>
            <a:picLocks noChangeAspect="1"/>
          </p:cNvPicPr>
          <p:nvPr userDrawn="1"/>
        </p:nvPicPr>
        <p:blipFill>
          <a:blip r:embed="rId2"/>
          <a:stretch>
            <a:fillRect/>
          </a:stretch>
        </p:blipFill>
        <p:spPr>
          <a:xfrm>
            <a:off x="1091565" y="73197"/>
            <a:ext cx="4476750" cy="798195"/>
          </a:xfrm>
          <a:prstGeom prst="rect">
            <a:avLst/>
          </a:prstGeom>
        </p:spPr>
      </p:pic>
      <p:pic>
        <p:nvPicPr>
          <p:cNvPr id="12" name="图片 8">
            <a:extLst>
              <a:ext uri="{FF2B5EF4-FFF2-40B4-BE49-F238E27FC236}">
                <a16:creationId xmlns:a16="http://schemas.microsoft.com/office/drawing/2014/main" id="{8FC2DA5A-1C20-4A00-8087-B2EA4CCAAC87}"/>
              </a:ext>
            </a:extLst>
          </p:cNvPr>
          <p:cNvPicPr>
            <a:picLocks noChangeAspect="1" noChangeArrowheads="1"/>
          </p:cNvPicPr>
          <p:nvPr userDrawn="1"/>
        </p:nvPicPr>
        <p:blipFill>
          <a:blip r:embed="rId3" cstate="print">
            <a:clrChange>
              <a:clrFrom>
                <a:srgbClr val="8A1025"/>
              </a:clrFrom>
              <a:clrTo>
                <a:srgbClr val="8A1025">
                  <a:alpha val="0"/>
                </a:srgbClr>
              </a:clrTo>
            </a:clrChange>
          </a:blip>
          <a:srcRect/>
          <a:stretch>
            <a:fillRect/>
          </a:stretch>
        </p:blipFill>
        <p:spPr bwMode="auto">
          <a:xfrm>
            <a:off x="7497446" y="73197"/>
            <a:ext cx="3170555" cy="798195"/>
          </a:xfrm>
          <a:prstGeom prst="rect">
            <a:avLst/>
          </a:prstGeom>
          <a:noFill/>
          <a:ln w="9525">
            <a:noFill/>
            <a:miter lim="800000"/>
            <a:headEnd/>
            <a:tailEnd/>
          </a:ln>
        </p:spPr>
      </p:pic>
      <p:sp>
        <p:nvSpPr>
          <p:cNvPr id="14" name="日期占位符 13">
            <a:extLst>
              <a:ext uri="{FF2B5EF4-FFF2-40B4-BE49-F238E27FC236}">
                <a16:creationId xmlns:a16="http://schemas.microsoft.com/office/drawing/2014/main" id="{32C389E2-A109-4EB0-9595-F6E55AF24193}"/>
              </a:ext>
            </a:extLst>
          </p:cNvPr>
          <p:cNvSpPr>
            <a:spLocks noGrp="1"/>
          </p:cNvSpPr>
          <p:nvPr>
            <p:ph type="dt" sz="half" idx="10"/>
          </p:nvPr>
        </p:nvSpPr>
        <p:spPr/>
        <p:txBody>
          <a:bodyPr/>
          <a:lstStyle/>
          <a:p>
            <a:fld id="{023230BA-D92D-4C8B-B02C-2F18A4B44BC1}" type="datetime1">
              <a:rPr lang="zh-CN" altLang="en-US" smtClean="0"/>
              <a:t>2022/7/5</a:t>
            </a:fld>
            <a:endParaRPr lang="zh-CN" altLang="en-US" dirty="0"/>
          </a:p>
        </p:txBody>
      </p:sp>
      <p:sp>
        <p:nvSpPr>
          <p:cNvPr id="15" name="页脚占位符 14">
            <a:extLst>
              <a:ext uri="{FF2B5EF4-FFF2-40B4-BE49-F238E27FC236}">
                <a16:creationId xmlns:a16="http://schemas.microsoft.com/office/drawing/2014/main" id="{E9DA4787-9C11-4EAD-AA10-F5FB103D3CD9}"/>
              </a:ext>
            </a:extLst>
          </p:cNvPr>
          <p:cNvSpPr>
            <a:spLocks noGrp="1"/>
          </p:cNvSpPr>
          <p:nvPr>
            <p:ph type="ftr" sz="quarter" idx="11"/>
          </p:nvPr>
        </p:nvSpPr>
        <p:spPr/>
        <p:txBody>
          <a:bodyPr/>
          <a:lstStyle/>
          <a:p>
            <a:endParaRPr lang="zh-CN" altLang="en-US" dirty="0"/>
          </a:p>
        </p:txBody>
      </p:sp>
      <p:sp>
        <p:nvSpPr>
          <p:cNvPr id="16" name="灯片编号占位符 15">
            <a:extLst>
              <a:ext uri="{FF2B5EF4-FFF2-40B4-BE49-F238E27FC236}">
                <a16:creationId xmlns:a16="http://schemas.microsoft.com/office/drawing/2014/main" id="{D68146D7-855B-47CE-9EB0-A1ACB47470E6}"/>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3324561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2AA41-D222-4342-921F-8B60813B5EAA}"/>
              </a:ext>
            </a:extLst>
          </p:cNvPr>
          <p:cNvSpPr>
            <a:spLocks noGrp="1"/>
          </p:cNvSpPr>
          <p:nvPr>
            <p:ph type="title"/>
          </p:nvPr>
        </p:nvSpPr>
        <p:spPr>
          <a:xfrm>
            <a:off x="941848" y="307836"/>
            <a:ext cx="10515600" cy="558796"/>
          </a:xfrm>
        </p:spPr>
        <p:txBody>
          <a:bodyPr anchor="b">
            <a:no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4B963E91-41B1-40D3-9F68-4E05E38DD8CB}"/>
              </a:ext>
            </a:extLst>
          </p:cNvPr>
          <p:cNvSpPr>
            <a:spLocks noGrp="1"/>
          </p:cNvSpPr>
          <p:nvPr>
            <p:ph type="body" idx="1"/>
          </p:nvPr>
        </p:nvSpPr>
        <p:spPr>
          <a:xfrm>
            <a:off x="957074" y="1773110"/>
            <a:ext cx="10515600" cy="4121713"/>
          </a:xfrm>
        </p:spPr>
        <p:txBody>
          <a:bodyPr>
            <a:normAutofit/>
          </a:bodyPr>
          <a:lstStyle>
            <a:lvl1pPr marL="0" indent="0">
              <a:lnSpc>
                <a:spcPct val="150000"/>
              </a:lnSpc>
              <a:buNone/>
              <a:defRPr sz="2600">
                <a:solidFill>
                  <a:schemeClr val="tx1">
                    <a:tint val="75000"/>
                  </a:schemeClr>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p>
        </p:txBody>
      </p:sp>
      <p:cxnSp>
        <p:nvCxnSpPr>
          <p:cNvPr id="7" name="直接连接符 11">
            <a:extLst>
              <a:ext uri="{FF2B5EF4-FFF2-40B4-BE49-F238E27FC236}">
                <a16:creationId xmlns:a16="http://schemas.microsoft.com/office/drawing/2014/main" id="{1186FD8D-4E10-45FB-8FA6-6126F9FB4C19}"/>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D8140B02-ED29-4826-8690-5F22B9BC0B04}"/>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665C8D64-6B5A-4C4A-A434-AFAA5D71AB1C}"/>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86C3C7AF-8283-4F85-8553-7BDC01952EDC}"/>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sp>
        <p:nvSpPr>
          <p:cNvPr id="4" name="日期占位符 3">
            <a:extLst>
              <a:ext uri="{FF2B5EF4-FFF2-40B4-BE49-F238E27FC236}">
                <a16:creationId xmlns:a16="http://schemas.microsoft.com/office/drawing/2014/main" id="{700B121C-EEAF-4095-8C65-BD39D98C0DB2}"/>
              </a:ext>
            </a:extLst>
          </p:cNvPr>
          <p:cNvSpPr>
            <a:spLocks noGrp="1"/>
          </p:cNvSpPr>
          <p:nvPr>
            <p:ph type="dt" sz="half" idx="10"/>
          </p:nvPr>
        </p:nvSpPr>
        <p:spPr/>
        <p:txBody>
          <a:bodyPr/>
          <a:lstStyle/>
          <a:p>
            <a:fld id="{1F85DA26-33D4-4CC3-B07A-CB0BFCDB8C23}" type="datetime1">
              <a:rPr lang="zh-CN" altLang="en-US" smtClean="0"/>
              <a:t>2022/7/5</a:t>
            </a:fld>
            <a:endParaRPr lang="zh-CN" altLang="en-US"/>
          </a:p>
        </p:txBody>
      </p:sp>
      <p:sp>
        <p:nvSpPr>
          <p:cNvPr id="5" name="页脚占位符 4">
            <a:extLst>
              <a:ext uri="{FF2B5EF4-FFF2-40B4-BE49-F238E27FC236}">
                <a16:creationId xmlns:a16="http://schemas.microsoft.com/office/drawing/2014/main" id="{EF1003F9-01E9-47AB-B93B-CF094AF906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F8B7FC-B9EE-47C7-B3E0-83568324E02F}"/>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19693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AD83D63-63D3-4E98-9E84-5A570DA9F54C}"/>
              </a:ext>
            </a:extLst>
          </p:cNvPr>
          <p:cNvSpPr>
            <a:spLocks noGrp="1"/>
          </p:cNvSpPr>
          <p:nvPr>
            <p:ph sz="half" idx="1"/>
          </p:nvPr>
        </p:nvSpPr>
        <p:spPr>
          <a:xfrm>
            <a:off x="838200" y="1825625"/>
            <a:ext cx="5181600" cy="4351338"/>
          </a:xfrm>
        </p:spPr>
        <p:txBody>
          <a:bodyPr>
            <a:normAutofit/>
          </a:bodyPr>
          <a:lstStyle>
            <a:lvl1pPr marL="0" indent="0">
              <a:lnSpc>
                <a:spcPct val="150000"/>
              </a:lnSpc>
              <a:buNone/>
              <a:defRPr sz="2600">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4" name="内容占位符 3">
            <a:extLst>
              <a:ext uri="{FF2B5EF4-FFF2-40B4-BE49-F238E27FC236}">
                <a16:creationId xmlns:a16="http://schemas.microsoft.com/office/drawing/2014/main" id="{8606441D-66F7-4432-A949-CA344E5F7A7A}"/>
              </a:ext>
            </a:extLst>
          </p:cNvPr>
          <p:cNvSpPr>
            <a:spLocks noGrp="1"/>
          </p:cNvSpPr>
          <p:nvPr>
            <p:ph sz="half" idx="2"/>
          </p:nvPr>
        </p:nvSpPr>
        <p:spPr>
          <a:xfrm>
            <a:off x="6172200" y="1825625"/>
            <a:ext cx="5181600" cy="4351338"/>
          </a:xfrm>
        </p:spPr>
        <p:txBody>
          <a:bodyPr>
            <a:normAutofit/>
          </a:bodyPr>
          <a:lstStyle>
            <a:lvl1pPr marL="0" indent="0">
              <a:lnSpc>
                <a:spcPct val="150000"/>
              </a:lnSpc>
              <a:buNone/>
              <a:defRPr sz="2600">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8" name="标题 1">
            <a:extLst>
              <a:ext uri="{FF2B5EF4-FFF2-40B4-BE49-F238E27FC236}">
                <a16:creationId xmlns:a16="http://schemas.microsoft.com/office/drawing/2014/main" id="{8ECEBDAC-AC0E-40E1-8ACE-94FB54D18E4B}"/>
              </a:ext>
            </a:extLst>
          </p:cNvPr>
          <p:cNvSpPr>
            <a:spLocks noGrp="1"/>
          </p:cNvSpPr>
          <p:nvPr>
            <p:ph type="title"/>
          </p:nvPr>
        </p:nvSpPr>
        <p:spPr>
          <a:xfrm>
            <a:off x="941848" y="307836"/>
            <a:ext cx="10515600" cy="558796"/>
          </a:xfrm>
        </p:spPr>
        <p:txBody>
          <a:bodyPr anchor="b">
            <a:no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cxnSp>
        <p:nvCxnSpPr>
          <p:cNvPr id="9" name="直接连接符 11">
            <a:extLst>
              <a:ext uri="{FF2B5EF4-FFF2-40B4-BE49-F238E27FC236}">
                <a16:creationId xmlns:a16="http://schemas.microsoft.com/office/drawing/2014/main" id="{8A4BF0D0-981C-4F96-90DC-184963B8082E}"/>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10" name="组合 13">
            <a:extLst>
              <a:ext uri="{FF2B5EF4-FFF2-40B4-BE49-F238E27FC236}">
                <a16:creationId xmlns:a16="http://schemas.microsoft.com/office/drawing/2014/main" id="{FD1BE3E4-FFAC-4FD9-B6BE-DAFC3E516395}"/>
              </a:ext>
            </a:extLst>
          </p:cNvPr>
          <p:cNvGrpSpPr/>
          <p:nvPr userDrawn="1"/>
        </p:nvGrpSpPr>
        <p:grpSpPr bwMode="auto">
          <a:xfrm>
            <a:off x="301606" y="462012"/>
            <a:ext cx="494665" cy="481965"/>
            <a:chOff x="406574" y="236732"/>
            <a:chExt cx="612048" cy="593261"/>
          </a:xfrm>
        </p:grpSpPr>
        <p:sp>
          <p:nvSpPr>
            <p:cNvPr id="11" name="矩形 14">
              <a:extLst>
                <a:ext uri="{FF2B5EF4-FFF2-40B4-BE49-F238E27FC236}">
                  <a16:creationId xmlns:a16="http://schemas.microsoft.com/office/drawing/2014/main" id="{9D1B7256-810B-4F4D-858F-069C985674B3}"/>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2" name="矩形 15">
              <a:extLst>
                <a:ext uri="{FF2B5EF4-FFF2-40B4-BE49-F238E27FC236}">
                  <a16:creationId xmlns:a16="http://schemas.microsoft.com/office/drawing/2014/main" id="{937EF17B-5EE2-46FD-911D-572F11484F20}"/>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sp>
        <p:nvSpPr>
          <p:cNvPr id="2" name="日期占位符 1">
            <a:extLst>
              <a:ext uri="{FF2B5EF4-FFF2-40B4-BE49-F238E27FC236}">
                <a16:creationId xmlns:a16="http://schemas.microsoft.com/office/drawing/2014/main" id="{7010F973-B62F-49F6-97BD-E0F9EE1A718B}"/>
              </a:ext>
            </a:extLst>
          </p:cNvPr>
          <p:cNvSpPr>
            <a:spLocks noGrp="1"/>
          </p:cNvSpPr>
          <p:nvPr>
            <p:ph type="dt" sz="half" idx="10"/>
          </p:nvPr>
        </p:nvSpPr>
        <p:spPr/>
        <p:txBody>
          <a:bodyPr/>
          <a:lstStyle/>
          <a:p>
            <a:fld id="{059EB36C-4E09-46E8-B057-CC83CFA95E6A}" type="datetime1">
              <a:rPr lang="zh-CN" altLang="en-US" smtClean="0"/>
              <a:t>2022/7/5</a:t>
            </a:fld>
            <a:endParaRPr lang="zh-CN" altLang="en-US"/>
          </a:p>
        </p:txBody>
      </p:sp>
      <p:sp>
        <p:nvSpPr>
          <p:cNvPr id="5" name="页脚占位符 4">
            <a:extLst>
              <a:ext uri="{FF2B5EF4-FFF2-40B4-BE49-F238E27FC236}">
                <a16:creationId xmlns:a16="http://schemas.microsoft.com/office/drawing/2014/main" id="{1EF7942A-2FBB-47E3-9940-51616B10BB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EC3E49-25CF-455C-ADA0-DDDA3435675F}"/>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260528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多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2AA41-D222-4342-921F-8B60813B5EAA}"/>
              </a:ext>
            </a:extLst>
          </p:cNvPr>
          <p:cNvSpPr>
            <a:spLocks noGrp="1"/>
          </p:cNvSpPr>
          <p:nvPr>
            <p:ph type="title"/>
          </p:nvPr>
        </p:nvSpPr>
        <p:spPr>
          <a:xfrm>
            <a:off x="941848" y="307836"/>
            <a:ext cx="10515600" cy="558796"/>
          </a:xfrm>
        </p:spPr>
        <p:txBody>
          <a:bodyPr anchor="b">
            <a:no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cxnSp>
        <p:nvCxnSpPr>
          <p:cNvPr id="7" name="直接连接符 11">
            <a:extLst>
              <a:ext uri="{FF2B5EF4-FFF2-40B4-BE49-F238E27FC236}">
                <a16:creationId xmlns:a16="http://schemas.microsoft.com/office/drawing/2014/main" id="{1186FD8D-4E10-45FB-8FA6-6126F9FB4C19}"/>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D8140B02-ED29-4826-8690-5F22B9BC0B04}"/>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665C8D64-6B5A-4C4A-A434-AFAA5D71AB1C}"/>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86C3C7AF-8283-4F85-8553-7BDC01952EDC}"/>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sp>
        <p:nvSpPr>
          <p:cNvPr id="4" name="日期占位符 3">
            <a:extLst>
              <a:ext uri="{FF2B5EF4-FFF2-40B4-BE49-F238E27FC236}">
                <a16:creationId xmlns:a16="http://schemas.microsoft.com/office/drawing/2014/main" id="{375C6121-4E62-4F3F-B4B4-867E76C5C0B4}"/>
              </a:ext>
            </a:extLst>
          </p:cNvPr>
          <p:cNvSpPr>
            <a:spLocks noGrp="1"/>
          </p:cNvSpPr>
          <p:nvPr>
            <p:ph type="dt" sz="half" idx="10"/>
          </p:nvPr>
        </p:nvSpPr>
        <p:spPr/>
        <p:txBody>
          <a:bodyPr/>
          <a:lstStyle/>
          <a:p>
            <a:fld id="{D4B0126A-A71C-437D-8F0D-532D4C1E2BE0}" type="datetime1">
              <a:rPr lang="zh-CN" altLang="en-US" smtClean="0"/>
              <a:t>2022/7/5</a:t>
            </a:fld>
            <a:endParaRPr lang="zh-CN" altLang="en-US"/>
          </a:p>
        </p:txBody>
      </p:sp>
      <p:sp>
        <p:nvSpPr>
          <p:cNvPr id="5" name="页脚占位符 4">
            <a:extLst>
              <a:ext uri="{FF2B5EF4-FFF2-40B4-BE49-F238E27FC236}">
                <a16:creationId xmlns:a16="http://schemas.microsoft.com/office/drawing/2014/main" id="{99E8476F-3601-4FA1-B019-E2AE8C3BAD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A65E16-1CB6-40DB-91CA-F202DB7C14EB}"/>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
        <p:nvSpPr>
          <p:cNvPr id="16" name="文本占位符 15">
            <a:extLst>
              <a:ext uri="{FF2B5EF4-FFF2-40B4-BE49-F238E27FC236}">
                <a16:creationId xmlns:a16="http://schemas.microsoft.com/office/drawing/2014/main" id="{36F822B9-EEBF-4F0A-B2C6-495347CB223B}"/>
              </a:ext>
            </a:extLst>
          </p:cNvPr>
          <p:cNvSpPr>
            <a:spLocks noGrp="1"/>
          </p:cNvSpPr>
          <p:nvPr>
            <p:ph type="body" sz="quarter" idx="13"/>
          </p:nvPr>
        </p:nvSpPr>
        <p:spPr>
          <a:xfrm>
            <a:off x="1064596" y="1443018"/>
            <a:ext cx="9783916" cy="4123276"/>
          </a:xfrm>
        </p:spPr>
        <p:txBody>
          <a:bodyPr/>
          <a:lstStyle>
            <a:lvl1pPr marL="228600" indent="-228600">
              <a:lnSpc>
                <a:spcPct val="150000"/>
              </a:lnSpc>
              <a:buFont typeface="Wingdings" panose="05000000000000000000" pitchFamily="2" charset="2"/>
              <a:buChar char="p"/>
              <a:defRPr>
                <a:latin typeface="微软雅黑" panose="020B0503020204020204" pitchFamily="34" charset="-122"/>
                <a:ea typeface="微软雅黑" panose="020B0503020204020204" pitchFamily="34" charset="-122"/>
              </a:defRPr>
            </a:lvl1pPr>
            <a:lvl2pPr>
              <a:lnSpc>
                <a:spcPct val="150000"/>
              </a:lnSpc>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85705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07D97C5C-281C-11A3-B4BD-BB235EAF42E3}"/>
              </a:ext>
            </a:extLst>
          </p:cNvPr>
          <p:cNvSpPr>
            <a:spLocks noGrp="1" noChangeArrowheads="1"/>
          </p:cNvSpPr>
          <p:nvPr>
            <p:ph type="dt" sz="half" idx="10"/>
          </p:nvPr>
        </p:nvSpPr>
        <p:spPr>
          <a:ln/>
        </p:spPr>
        <p:txBody>
          <a:bodyPr/>
          <a:lstStyle>
            <a:lvl1pPr>
              <a:defRPr/>
            </a:lvl1pPr>
          </a:lstStyle>
          <a:p>
            <a:pPr>
              <a:defRPr/>
            </a:pPr>
            <a:fld id="{04ABEDAF-44C5-47C2-A9D7-5B9C8ED98B3C}" type="datetime1">
              <a:rPr lang="zh-CN" altLang="en-US"/>
              <a:pPr>
                <a:defRPr/>
              </a:pPr>
              <a:t>2022/7/5</a:t>
            </a:fld>
            <a:endParaRPr lang="en-US" altLang="zh-CN"/>
          </a:p>
        </p:txBody>
      </p:sp>
      <p:sp>
        <p:nvSpPr>
          <p:cNvPr id="3" name="Rectangle 12">
            <a:extLst>
              <a:ext uri="{FF2B5EF4-FFF2-40B4-BE49-F238E27FC236}">
                <a16:creationId xmlns:a16="http://schemas.microsoft.com/office/drawing/2014/main" id="{ECCEEBA9-F0E4-3B7A-5538-3370E07640E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C8B5D221-841E-7A68-9E92-50280DCB149D}"/>
              </a:ext>
            </a:extLst>
          </p:cNvPr>
          <p:cNvSpPr>
            <a:spLocks noGrp="1" noChangeArrowheads="1"/>
          </p:cNvSpPr>
          <p:nvPr>
            <p:ph type="sldNum" sz="quarter" idx="12"/>
          </p:nvPr>
        </p:nvSpPr>
        <p:spPr>
          <a:ln/>
        </p:spPr>
        <p:txBody>
          <a:bodyPr/>
          <a:lstStyle>
            <a:lvl1pPr>
              <a:defRPr/>
            </a:lvl1pPr>
          </a:lstStyle>
          <a:p>
            <a:pPr>
              <a:defRPr/>
            </a:pPr>
            <a:fld id="{1B737387-DCBA-49D8-8966-4FB13D368393}" type="slidenum">
              <a:rPr lang="zh-CN" altLang="en-US"/>
              <a:pPr>
                <a:defRPr/>
              </a:pPr>
              <a:t>‹#›</a:t>
            </a:fld>
            <a:endParaRPr lang="en-US" altLang="zh-CN"/>
          </a:p>
        </p:txBody>
      </p:sp>
    </p:spTree>
    <p:extLst>
      <p:ext uri="{BB962C8B-B14F-4D97-AF65-F5344CB8AC3E}">
        <p14:creationId xmlns:p14="http://schemas.microsoft.com/office/powerpoint/2010/main" val="40926298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DD126EA-2F58-4C0A-B9B0-E77424B9F7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293080B-ABA5-4676-B30B-9D52ECEFDE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C479ECE6-1CDF-4A51-AD69-7B3CB6679F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3C6CAA-15C3-42B4-9CF3-E4287422E664}" type="datetime1">
              <a:rPr lang="zh-CN" altLang="en-US" smtClean="0"/>
              <a:t>2022/7/5</a:t>
            </a:fld>
            <a:endParaRPr lang="zh-CN" altLang="en-US"/>
          </a:p>
        </p:txBody>
      </p:sp>
      <p:sp>
        <p:nvSpPr>
          <p:cNvPr id="5" name="页脚占位符 4">
            <a:extLst>
              <a:ext uri="{FF2B5EF4-FFF2-40B4-BE49-F238E27FC236}">
                <a16:creationId xmlns:a16="http://schemas.microsoft.com/office/drawing/2014/main" id="{74CA6C67-2DEF-4C52-B5A6-DA46A20278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2C3EC53-3E3F-446C-8466-B2B4BB0C0A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2569270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39.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FFDC7E-53F5-43E1-90BD-C06E5DC976EA}"/>
              </a:ext>
            </a:extLst>
          </p:cNvPr>
          <p:cNvSpPr>
            <a:spLocks noGrp="1"/>
          </p:cNvSpPr>
          <p:nvPr>
            <p:ph type="title"/>
          </p:nvPr>
        </p:nvSpPr>
        <p:spPr/>
        <p:txBody>
          <a:bodyPr/>
          <a:lstStyle/>
          <a:p>
            <a:r>
              <a:rPr lang="zh-CN" altLang="en-US" dirty="0"/>
              <a:t>第二章 高级语言及其文法</a:t>
            </a:r>
          </a:p>
        </p:txBody>
      </p:sp>
      <p:sp>
        <p:nvSpPr>
          <p:cNvPr id="3" name="Rectangle 8">
            <a:extLst>
              <a:ext uri="{FF2B5EF4-FFF2-40B4-BE49-F238E27FC236}">
                <a16:creationId xmlns:a16="http://schemas.microsoft.com/office/drawing/2014/main" id="{9994427B-31E2-898B-F482-AEE41ED53D37}"/>
              </a:ext>
            </a:extLst>
          </p:cNvPr>
          <p:cNvSpPr>
            <a:spLocks noChangeArrowheads="1"/>
          </p:cNvSpPr>
          <p:nvPr/>
        </p:nvSpPr>
        <p:spPr bwMode="auto">
          <a:xfrm>
            <a:off x="813094" y="5029817"/>
            <a:ext cx="10565812" cy="132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400" b="0" dirty="0">
                <a:solidFill>
                  <a:srgbClr val="FF0000"/>
                </a:solidFill>
                <a:latin typeface="微软雅黑" panose="020B0503020204020204" pitchFamily="34" charset="-122"/>
                <a:ea typeface="微软雅黑" panose="020B0503020204020204" pitchFamily="34" charset="-122"/>
              </a:rPr>
              <a:t>重点：</a:t>
            </a:r>
            <a:r>
              <a:rPr lang="zh-CN" altLang="en-US" sz="2400" b="0" dirty="0">
                <a:latin typeface="微软雅黑" panose="020B0503020204020204" pitchFamily="34" charset="-122"/>
                <a:ea typeface="微软雅黑" panose="020B0503020204020204" pitchFamily="34" charset="-122"/>
              </a:rPr>
              <a:t>文法的定义与分类，</a:t>
            </a:r>
            <a:r>
              <a:rPr lang="en-US" altLang="zh-CN" sz="2400" b="0" dirty="0">
                <a:latin typeface="微软雅黑" panose="020B0503020204020204" pitchFamily="34" charset="-122"/>
                <a:ea typeface="微软雅黑" panose="020B0503020204020204" pitchFamily="34" charset="-122"/>
              </a:rPr>
              <a:t>CFG</a:t>
            </a:r>
            <a:r>
              <a:rPr lang="zh-CN" altLang="en-US" sz="2400" b="0" dirty="0">
                <a:latin typeface="微软雅黑" panose="020B0503020204020204" pitchFamily="34" charset="-122"/>
                <a:ea typeface="微软雅黑" panose="020B0503020204020204" pitchFamily="34" charset="-122"/>
              </a:rPr>
              <a:t>的语法树及二义性、程序设计语言的定义。</a:t>
            </a:r>
            <a:endParaRPr lang="en-US" altLang="zh-CN" sz="2400" b="0" dirty="0">
              <a:latin typeface="微软雅黑" panose="020B0503020204020204" pitchFamily="34" charset="-122"/>
              <a:ea typeface="微软雅黑" panose="020B0503020204020204" pitchFamily="34" charset="-122"/>
            </a:endParaRPr>
          </a:p>
          <a:p>
            <a:pPr>
              <a:spcBef>
                <a:spcPct val="0"/>
              </a:spcBef>
              <a:buClrTx/>
              <a:buSzTx/>
              <a:buFontTx/>
              <a:buNone/>
            </a:pPr>
            <a:r>
              <a:rPr lang="zh-CN" altLang="en-US" sz="2400" b="0" dirty="0">
                <a:latin typeface="微软雅黑" panose="020B0503020204020204" pitchFamily="34" charset="-122"/>
                <a:ea typeface="微软雅黑" panose="020B0503020204020204" pitchFamily="34" charset="-122"/>
              </a:rPr>
              <a:t> </a:t>
            </a:r>
            <a:endParaRPr lang="en-US" altLang="zh-CN" sz="2400" b="0" dirty="0">
              <a:solidFill>
                <a:schemeClr val="hlink"/>
              </a:solidFill>
              <a:latin typeface="微软雅黑" panose="020B0503020204020204" pitchFamily="34" charset="-122"/>
              <a:ea typeface="微软雅黑" panose="020B0503020204020204" pitchFamily="34" charset="-122"/>
            </a:endParaRPr>
          </a:p>
          <a:p>
            <a:pPr>
              <a:spcBef>
                <a:spcPct val="0"/>
              </a:spcBef>
              <a:buClrTx/>
              <a:buSzTx/>
              <a:buFontTx/>
              <a:buNone/>
            </a:pPr>
            <a:r>
              <a:rPr lang="zh-CN" altLang="en-US" sz="2400" b="0" dirty="0">
                <a:solidFill>
                  <a:srgbClr val="FF0000"/>
                </a:solidFill>
                <a:latin typeface="微软雅黑" panose="020B0503020204020204" pitchFamily="34" charset="-122"/>
                <a:ea typeface="微软雅黑" panose="020B0503020204020204" pitchFamily="34" charset="-122"/>
              </a:rPr>
              <a:t>难点：</a:t>
            </a:r>
            <a:r>
              <a:rPr lang="zh-CN" altLang="en-US" sz="2400" b="0" dirty="0">
                <a:latin typeface="微软雅黑" panose="020B0503020204020204" pitchFamily="34" charset="-122"/>
                <a:ea typeface="微软雅黑" panose="020B0503020204020204" pitchFamily="34" charset="-122"/>
              </a:rPr>
              <a:t>程序设计语言的语义定义。 </a:t>
            </a:r>
            <a:endParaRPr lang="en-US" altLang="zh-CN" sz="24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1185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40F74D6B-C018-DC08-A0A8-FC3DB086D1A5}"/>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en-US" altLang="zh-CN">
                <a:latin typeface="微软雅黑" panose="020B0503020204020204" pitchFamily="34" charset="-122"/>
                <a:ea typeface="微软雅黑" panose="020B0503020204020204" pitchFamily="34" charset="-122"/>
              </a:rPr>
              <a:t>2.1 </a:t>
            </a:r>
            <a:r>
              <a:rPr lang="zh-CN" altLang="en-US">
                <a:latin typeface="微软雅黑" panose="020B0503020204020204" pitchFamily="34" charset="-122"/>
                <a:ea typeface="微软雅黑" panose="020B0503020204020204" pitchFamily="34" charset="-122"/>
              </a:rPr>
              <a:t>语言概述</a:t>
            </a:r>
          </a:p>
        </p:txBody>
      </p:sp>
      <p:sp>
        <p:nvSpPr>
          <p:cNvPr id="13315" name="灯片编号占位符 5">
            <a:extLst>
              <a:ext uri="{FF2B5EF4-FFF2-40B4-BE49-F238E27FC236}">
                <a16:creationId xmlns:a16="http://schemas.microsoft.com/office/drawing/2014/main" id="{3E377CE3-B459-4A7C-059C-C7916178852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FF191F5-F405-4654-80C3-B92F5A627AA8}" type="slidenum">
              <a:rPr lang="en-US" altLang="zh-CN" sz="1400" b="0">
                <a:latin typeface="Arial" panose="020B0604020202020204" pitchFamily="34" charset="0"/>
                <a:ea typeface="宋体" panose="02010600030101010101" pitchFamily="2" charset="-122"/>
              </a:rPr>
              <a:pPr>
                <a:spcBef>
                  <a:spcPct val="0"/>
                </a:spcBef>
                <a:buClrTx/>
                <a:buSzTx/>
                <a:buFontTx/>
                <a:buNone/>
              </a:pPr>
              <a:t>10</a:t>
            </a:fld>
            <a:endParaRPr lang="en-US" altLang="zh-CN" sz="1400" b="0">
              <a:latin typeface="Arial" panose="020B0604020202020204" pitchFamily="34" charset="0"/>
              <a:ea typeface="宋体" panose="02010600030101010101" pitchFamily="2" charset="-122"/>
            </a:endParaRPr>
          </a:p>
        </p:txBody>
      </p:sp>
      <p:sp>
        <p:nvSpPr>
          <p:cNvPr id="13317" name="Rectangle 3">
            <a:extLst>
              <a:ext uri="{FF2B5EF4-FFF2-40B4-BE49-F238E27FC236}">
                <a16:creationId xmlns:a16="http://schemas.microsoft.com/office/drawing/2014/main" id="{DDF64222-5420-E444-FBDB-468F6DB58169}"/>
              </a:ext>
            </a:extLst>
          </p:cNvPr>
          <p:cNvSpPr>
            <a:spLocks noGrp="1" noChangeArrowheads="1"/>
          </p:cNvSpPr>
          <p:nvPr>
            <p:ph type="body" sz="quarter" idx="13"/>
          </p:nvPr>
        </p:nvSpPr>
        <p:spPr>
          <a:xfrm>
            <a:off x="1064596" y="1443018"/>
            <a:ext cx="9783916" cy="4584920"/>
          </a:xfrm>
          <a:noFill/>
        </p:spPr>
        <p:txBody>
          <a:bodyPr vert="horz" lIns="92075" tIns="46038" rIns="92075" bIns="46038" rtlCol="0">
            <a:normAutofit lnSpcReduction="10000"/>
          </a:bodyPr>
          <a:lstStyle/>
          <a:p>
            <a:pPr eaLnBrk="1" hangingPunct="1"/>
            <a:r>
              <a:rPr lang="zh-CN" altLang="en-US" sz="3000" b="0" dirty="0">
                <a:latin typeface="微软雅黑" panose="020B0503020204020204" pitchFamily="34" charset="-122"/>
                <a:ea typeface="微软雅黑" panose="020B0503020204020204" pitchFamily="34" charset="-122"/>
              </a:rPr>
              <a:t>描述形式</a:t>
            </a:r>
            <a:r>
              <a:rPr lang="en-US" altLang="zh-CN" sz="3000" b="0" dirty="0">
                <a:latin typeface="微软雅黑" panose="020B0503020204020204" pitchFamily="34" charset="-122"/>
                <a:ea typeface="微软雅黑" panose="020B0503020204020204" pitchFamily="34" charset="-122"/>
              </a:rPr>
              <a:t>——</a:t>
            </a:r>
            <a:r>
              <a:rPr lang="zh-CN" altLang="en-US" sz="3000" b="0" dirty="0">
                <a:latin typeface="微软雅黑" panose="020B0503020204020204" pitchFamily="34" charset="-122"/>
                <a:ea typeface="微软雅黑" panose="020B0503020204020204" pitchFamily="34" charset="-122"/>
              </a:rPr>
              <a:t>文法</a:t>
            </a:r>
          </a:p>
          <a:p>
            <a:pPr lvl="1" eaLnBrk="1" hangingPunct="1"/>
            <a:r>
              <a:rPr lang="zh-CN" altLang="en-US" sz="2600" dirty="0">
                <a:latin typeface="微软雅黑" panose="020B0503020204020204" pitchFamily="34" charset="-122"/>
                <a:ea typeface="微软雅黑" panose="020B0503020204020204" pitchFamily="34" charset="-122"/>
              </a:rPr>
              <a:t>语法</a:t>
            </a:r>
            <a:r>
              <a:rPr lang="en-US" altLang="zh-CN" sz="2600" dirty="0">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语句</a:t>
            </a:r>
          </a:p>
          <a:p>
            <a:pPr lvl="2" eaLnBrk="1" hangingPunct="1"/>
            <a:r>
              <a:rPr lang="zh-CN" altLang="en-US" sz="2600" dirty="0">
                <a:latin typeface="微软雅黑" panose="020B0503020204020204" pitchFamily="34" charset="-122"/>
                <a:ea typeface="微软雅黑" panose="020B0503020204020204" pitchFamily="34" charset="-122"/>
              </a:rPr>
              <a:t>语句的组成规则</a:t>
            </a:r>
          </a:p>
          <a:p>
            <a:pPr lvl="2" eaLnBrk="1" hangingPunct="1"/>
            <a:r>
              <a:rPr lang="zh-CN" altLang="en-US" sz="2600" dirty="0">
                <a:latin typeface="微软雅黑" panose="020B0503020204020204" pitchFamily="34" charset="-122"/>
                <a:ea typeface="微软雅黑" panose="020B0503020204020204" pitchFamily="34" charset="-122"/>
              </a:rPr>
              <a:t>描述方法：</a:t>
            </a:r>
            <a:r>
              <a:rPr lang="en-US" altLang="zh-CN" sz="2600" dirty="0">
                <a:latin typeface="微软雅黑" panose="020B0503020204020204" pitchFamily="34" charset="-122"/>
                <a:ea typeface="微软雅黑" panose="020B0503020204020204" pitchFamily="34" charset="-122"/>
              </a:rPr>
              <a:t>BNF</a:t>
            </a:r>
            <a:r>
              <a:rPr lang="zh-CN" altLang="en-US" sz="2600" dirty="0">
                <a:latin typeface="微软雅黑" panose="020B0503020204020204" pitchFamily="34" charset="-122"/>
                <a:ea typeface="微软雅黑" panose="020B0503020204020204" pitchFamily="34" charset="-122"/>
              </a:rPr>
              <a:t>范式、语法</a:t>
            </a:r>
            <a:r>
              <a:rPr lang="en-US" altLang="zh-CN" sz="2600" dirty="0">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描述</a:t>
            </a:r>
            <a:r>
              <a:rPr lang="en-US" altLang="zh-CN" sz="2600" dirty="0">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图</a:t>
            </a:r>
          </a:p>
          <a:p>
            <a:pPr lvl="1" eaLnBrk="1" hangingPunct="1"/>
            <a:r>
              <a:rPr lang="zh-CN" altLang="en-US" sz="2600" dirty="0">
                <a:latin typeface="微软雅黑" panose="020B0503020204020204" pitchFamily="34" charset="-122"/>
                <a:ea typeface="微软雅黑" panose="020B0503020204020204" pitchFamily="34" charset="-122"/>
              </a:rPr>
              <a:t>词法</a:t>
            </a:r>
            <a:r>
              <a:rPr lang="en-US" altLang="zh-CN" sz="2600" dirty="0">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单词</a:t>
            </a:r>
          </a:p>
          <a:p>
            <a:pPr lvl="2" eaLnBrk="1" hangingPunct="1"/>
            <a:r>
              <a:rPr lang="zh-CN" altLang="en-US" sz="2600" dirty="0">
                <a:latin typeface="微软雅黑" panose="020B0503020204020204" pitchFamily="34" charset="-122"/>
                <a:ea typeface="微软雅黑" panose="020B0503020204020204" pitchFamily="34" charset="-122"/>
              </a:rPr>
              <a:t>单词的组成规则</a:t>
            </a:r>
          </a:p>
          <a:p>
            <a:pPr lvl="2" eaLnBrk="1" hangingPunct="1"/>
            <a:r>
              <a:rPr lang="zh-CN" altLang="en-US" sz="2600" dirty="0">
                <a:latin typeface="微软雅黑" panose="020B0503020204020204" pitchFamily="34" charset="-122"/>
                <a:ea typeface="微软雅黑" panose="020B0503020204020204" pitchFamily="34" charset="-122"/>
              </a:rPr>
              <a:t>描述方法：</a:t>
            </a:r>
            <a:r>
              <a:rPr lang="en-US" altLang="zh-CN" sz="2600" dirty="0">
                <a:latin typeface="微软雅黑" panose="020B0503020204020204" pitchFamily="34" charset="-122"/>
                <a:ea typeface="微软雅黑" panose="020B0503020204020204" pitchFamily="34" charset="-122"/>
              </a:rPr>
              <a:t>BNF</a:t>
            </a:r>
            <a:r>
              <a:rPr lang="zh-CN" altLang="en-US" sz="2600" dirty="0">
                <a:latin typeface="微软雅黑" panose="020B0503020204020204" pitchFamily="34" charset="-122"/>
                <a:ea typeface="微软雅黑" panose="020B0503020204020204" pitchFamily="34" charset="-122"/>
              </a:rPr>
              <a:t>范式、正规式</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5828C4B4-28BC-BC2B-3707-BE8F34D4CB76}"/>
              </a:ext>
            </a:extLst>
          </p:cNvPr>
          <p:cNvSpPr>
            <a:spLocks noGrp="1" noChangeArrowheads="1"/>
          </p:cNvSpPr>
          <p:nvPr>
            <p:ph type="title"/>
          </p:nvPr>
        </p:nvSpPr>
        <p:spPr>
          <a:noFill/>
        </p:spPr>
        <p:txBody>
          <a:bodyPr vert="horz" lIns="92075" tIns="46038" rIns="92075" bIns="46038" rtlCol="0" anchor="ctr">
            <a:normAutofit fontScale="90000"/>
          </a:bodyPr>
          <a:lstStyle/>
          <a:p>
            <a:pPr eaLnBrk="1" hangingPunct="1"/>
            <a:r>
              <a:rPr lang="zh-CN" altLang="en-US" sz="3600">
                <a:latin typeface="微软雅黑" panose="020B0503020204020204" pitchFamily="34" charset="-122"/>
                <a:ea typeface="微软雅黑" panose="020B0503020204020204" pitchFamily="34" charset="-122"/>
              </a:rPr>
              <a:t>形式语言与自动机理论的产生与作用</a:t>
            </a:r>
          </a:p>
        </p:txBody>
      </p:sp>
      <p:sp>
        <p:nvSpPr>
          <p:cNvPr id="15363" name="灯片编号占位符 5">
            <a:extLst>
              <a:ext uri="{FF2B5EF4-FFF2-40B4-BE49-F238E27FC236}">
                <a16:creationId xmlns:a16="http://schemas.microsoft.com/office/drawing/2014/main" id="{C69AB178-691A-F3D5-DD50-744E327F70A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95DE75E-E810-48E4-9A16-C450D0653220}" type="slidenum">
              <a:rPr lang="en-US" altLang="zh-CN" sz="1400" b="0">
                <a:latin typeface="Arial" panose="020B0604020202020204" pitchFamily="34" charset="0"/>
                <a:ea typeface="宋体" panose="02010600030101010101" pitchFamily="2" charset="-122"/>
              </a:rPr>
              <a:pPr>
                <a:spcBef>
                  <a:spcPct val="0"/>
                </a:spcBef>
                <a:buClrTx/>
                <a:buSzTx/>
                <a:buFontTx/>
                <a:buNone/>
              </a:pPr>
              <a:t>11</a:t>
            </a:fld>
            <a:endParaRPr lang="en-US" altLang="zh-CN" sz="1400" b="0">
              <a:latin typeface="Arial" panose="020B0604020202020204" pitchFamily="34" charset="0"/>
              <a:ea typeface="宋体" panose="02010600030101010101" pitchFamily="2" charset="-122"/>
            </a:endParaRPr>
          </a:p>
        </p:txBody>
      </p:sp>
      <p:sp>
        <p:nvSpPr>
          <p:cNvPr id="15365" name="Rectangle 3">
            <a:extLst>
              <a:ext uri="{FF2B5EF4-FFF2-40B4-BE49-F238E27FC236}">
                <a16:creationId xmlns:a16="http://schemas.microsoft.com/office/drawing/2014/main" id="{DFD79C1E-CCB5-FC17-39EB-FACEB45213F7}"/>
              </a:ext>
            </a:extLst>
          </p:cNvPr>
          <p:cNvSpPr>
            <a:spLocks noGrp="1" noChangeArrowheads="1"/>
          </p:cNvSpPr>
          <p:nvPr>
            <p:ph type="body" sz="quarter" idx="13"/>
          </p:nvPr>
        </p:nvSpPr>
        <p:spPr>
          <a:noFill/>
        </p:spPr>
        <p:txBody>
          <a:bodyPr vert="horz" lIns="92075" tIns="46038" rIns="92075" bIns="46038" rtlCol="0">
            <a:normAutofit/>
          </a:bodyPr>
          <a:lstStyle/>
          <a:p>
            <a:pPr eaLnBrk="1" hangingPunct="1"/>
            <a:r>
              <a:rPr lang="zh-CN" altLang="en-US" b="0">
                <a:solidFill>
                  <a:srgbClr val="FF0000"/>
                </a:solidFill>
                <a:latin typeface="微软雅黑" panose="020B0503020204020204" pitchFamily="34" charset="-122"/>
                <a:ea typeface="微软雅黑" panose="020B0503020204020204" pitchFamily="34" charset="-122"/>
              </a:rPr>
              <a:t>语言学家</a:t>
            </a:r>
            <a:r>
              <a:rPr lang="en-US" altLang="zh-CN" b="0">
                <a:solidFill>
                  <a:srgbClr val="FF0000"/>
                </a:solidFill>
                <a:latin typeface="微软雅黑" panose="020B0503020204020204" pitchFamily="34" charset="-122"/>
                <a:ea typeface="微软雅黑" panose="020B0503020204020204" pitchFamily="34" charset="-122"/>
              </a:rPr>
              <a:t>Chomsky</a:t>
            </a:r>
            <a:r>
              <a:rPr lang="zh-CN" altLang="en-US" b="0">
                <a:solidFill>
                  <a:srgbClr val="FF0000"/>
                </a:solidFill>
                <a:latin typeface="微软雅黑" panose="020B0503020204020204" pitchFamily="34" charset="-122"/>
                <a:ea typeface="微软雅黑" panose="020B0503020204020204" pitchFamily="34" charset="-122"/>
              </a:rPr>
              <a:t>最初从</a:t>
            </a:r>
            <a:r>
              <a:rPr lang="zh-CN" altLang="en-US" b="0">
                <a:solidFill>
                  <a:srgbClr val="0000FF"/>
                </a:solidFill>
                <a:latin typeface="微软雅黑" panose="020B0503020204020204" pitchFamily="34" charset="-122"/>
                <a:ea typeface="微软雅黑" panose="020B0503020204020204" pitchFamily="34" charset="-122"/>
              </a:rPr>
              <a:t>产生语言的角度</a:t>
            </a:r>
            <a:r>
              <a:rPr lang="zh-CN" altLang="en-US" b="0">
                <a:solidFill>
                  <a:srgbClr val="FF0000"/>
                </a:solidFill>
                <a:latin typeface="微软雅黑" panose="020B0503020204020204" pitchFamily="34" charset="-122"/>
                <a:ea typeface="微软雅黑" panose="020B0503020204020204" pitchFamily="34" charset="-122"/>
              </a:rPr>
              <a:t>研究语言</a:t>
            </a:r>
            <a:r>
              <a:rPr lang="zh-CN" altLang="en-US" b="0">
                <a:solidFill>
                  <a:schemeClr val="hlink"/>
                </a:solidFill>
                <a:latin typeface="微软雅黑" panose="020B0503020204020204" pitchFamily="34" charset="-122"/>
                <a:ea typeface="微软雅黑" panose="020B0503020204020204" pitchFamily="34" charset="-122"/>
              </a:rPr>
              <a:t>。</a:t>
            </a:r>
          </a:p>
          <a:p>
            <a:pPr lvl="1" eaLnBrk="1" hangingPunct="1"/>
            <a:r>
              <a:rPr lang="en-US" altLang="zh-CN" b="0">
                <a:latin typeface="微软雅黑" panose="020B0503020204020204" pitchFamily="34" charset="-122"/>
                <a:ea typeface="微软雅黑" panose="020B0503020204020204" pitchFamily="34" charset="-122"/>
              </a:rPr>
              <a:t>1956</a:t>
            </a:r>
            <a:r>
              <a:rPr lang="zh-CN" altLang="en-US" b="0">
                <a:latin typeface="微软雅黑" panose="020B0503020204020204" pitchFamily="34" charset="-122"/>
                <a:ea typeface="微软雅黑" panose="020B0503020204020204" pitchFamily="34" charset="-122"/>
              </a:rPr>
              <a:t>年，通过抽象，他将语言形式地定义为是由一个字母表中的字母组成的一些串的集合。可以在字母表上按照一定的规则定义一个文法（</a:t>
            </a:r>
            <a:r>
              <a:rPr lang="en-US" altLang="zh-CN" b="0">
                <a:latin typeface="微软雅黑" panose="020B0503020204020204" pitchFamily="34" charset="-122"/>
                <a:ea typeface="微软雅黑" panose="020B0503020204020204" pitchFamily="34" charset="-122"/>
              </a:rPr>
              <a:t>Grammar</a:t>
            </a:r>
            <a:r>
              <a:rPr lang="zh-CN" altLang="en-US" b="0">
                <a:latin typeface="微软雅黑" panose="020B0503020204020204" pitchFamily="34" charset="-122"/>
                <a:ea typeface="微软雅黑" panose="020B0503020204020204" pitchFamily="34" charset="-122"/>
              </a:rPr>
              <a:t>），该文法所能产生的所有句子组成的集合就是该文法产生的语言。</a:t>
            </a:r>
          </a:p>
        </p:txBody>
      </p:sp>
      <p:sp>
        <p:nvSpPr>
          <p:cNvPr id="15366" name="矩形 5">
            <a:extLst>
              <a:ext uri="{FF2B5EF4-FFF2-40B4-BE49-F238E27FC236}">
                <a16:creationId xmlns:a16="http://schemas.microsoft.com/office/drawing/2014/main" id="{0657A07E-321E-D327-8AD1-00B42981458C}"/>
              </a:ext>
            </a:extLst>
          </p:cNvPr>
          <p:cNvSpPr>
            <a:spLocks noChangeArrowheads="1"/>
          </p:cNvSpPr>
          <p:nvPr/>
        </p:nvSpPr>
        <p:spPr bwMode="auto">
          <a:xfrm>
            <a:off x="4403725" y="5013325"/>
            <a:ext cx="351948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lnSpc>
                <a:spcPct val="120000"/>
              </a:lnSpc>
              <a:spcBef>
                <a:spcPct val="0"/>
              </a:spcBef>
              <a:buClrTx/>
              <a:buSzTx/>
              <a:buFont typeface="Wingdings" panose="05000000000000000000" pitchFamily="2" charset="2"/>
              <a:buNone/>
            </a:pPr>
            <a:r>
              <a:rPr lang="zh-CN" altLang="en-US" sz="2800" b="0" i="1">
                <a:latin typeface="Times New Roman" panose="02020603050405020304" pitchFamily="18" charset="0"/>
                <a:ea typeface="宋体" panose="02010600030101010101" pitchFamily="2" charset="-122"/>
              </a:rPr>
              <a:t>Ｇ</a:t>
            </a:r>
            <a:r>
              <a:rPr lang="zh-CN" altLang="en-US" sz="2800" b="0">
                <a:latin typeface="Times New Roman" panose="02020603050405020304" pitchFamily="18" charset="0"/>
                <a:ea typeface="宋体" panose="02010600030101010101" pitchFamily="2" charset="-122"/>
              </a:rPr>
              <a:t> </a:t>
            </a:r>
            <a:r>
              <a:rPr lang="en-US" altLang="zh-CN" sz="2800" b="0">
                <a:latin typeface="Times New Roman" panose="02020603050405020304" pitchFamily="18" charset="0"/>
                <a:ea typeface="宋体" panose="02010600030101010101" pitchFamily="2" charset="-122"/>
              </a:rPr>
              <a:t>= (</a:t>
            </a:r>
            <a:r>
              <a:rPr lang="zh-CN" altLang="en-US" sz="2800" b="0" i="1">
                <a:latin typeface="Times New Roman" panose="02020603050405020304" pitchFamily="18" charset="0"/>
                <a:ea typeface="宋体" panose="02010600030101010101" pitchFamily="2" charset="-122"/>
              </a:rPr>
              <a:t>Ｖ</a:t>
            </a:r>
            <a:r>
              <a:rPr lang="zh-CN" altLang="en-US" sz="2800" b="0">
                <a:latin typeface="Times New Roman" panose="02020603050405020304" pitchFamily="18" charset="0"/>
                <a:ea typeface="宋体" panose="02010600030101010101" pitchFamily="2" charset="-122"/>
              </a:rPr>
              <a:t>，</a:t>
            </a:r>
            <a:r>
              <a:rPr lang="en-US" altLang="zh-CN" sz="2800" b="0" i="1">
                <a:latin typeface="Times New Roman" panose="02020603050405020304" pitchFamily="18" charset="0"/>
                <a:ea typeface="宋体" panose="02010600030101010101" pitchFamily="2" charset="-122"/>
              </a:rPr>
              <a:t>T</a:t>
            </a:r>
            <a:r>
              <a:rPr lang="zh-CN" altLang="en-US" sz="2800" b="0">
                <a:latin typeface="Times New Roman" panose="02020603050405020304" pitchFamily="18" charset="0"/>
                <a:ea typeface="宋体" panose="02010600030101010101" pitchFamily="2" charset="-122"/>
              </a:rPr>
              <a:t>，</a:t>
            </a:r>
            <a:r>
              <a:rPr lang="zh-CN" altLang="en-US" sz="2800" b="0" i="1">
                <a:latin typeface="Times New Roman" panose="02020603050405020304" pitchFamily="18" charset="0"/>
                <a:ea typeface="宋体" panose="02010600030101010101" pitchFamily="2" charset="-122"/>
              </a:rPr>
              <a:t>Ｐ</a:t>
            </a:r>
            <a:r>
              <a:rPr lang="zh-CN" altLang="en-US" sz="2800" b="0">
                <a:latin typeface="Times New Roman" panose="02020603050405020304" pitchFamily="18" charset="0"/>
                <a:ea typeface="宋体" panose="02010600030101010101" pitchFamily="2" charset="-122"/>
              </a:rPr>
              <a:t>，</a:t>
            </a:r>
            <a:r>
              <a:rPr lang="zh-CN" altLang="en-US" sz="2800" b="0" i="1">
                <a:latin typeface="Times New Roman" panose="02020603050405020304" pitchFamily="18" charset="0"/>
                <a:ea typeface="宋体" panose="02010600030101010101" pitchFamily="2" charset="-122"/>
              </a:rPr>
              <a:t>Ｓ</a:t>
            </a:r>
            <a:r>
              <a:rPr lang="en-US" altLang="zh-CN" sz="2800" b="0">
                <a:latin typeface="Times New Roman" panose="02020603050405020304" pitchFamily="18" charset="0"/>
                <a:ea typeface="宋体" panose="02010600030101010101" pitchFamily="2" charset="-122"/>
              </a:rPr>
              <a:t>)</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988E56DB-461A-EFF8-313E-F3E8FF2CBB44}"/>
              </a:ext>
            </a:extLst>
          </p:cNvPr>
          <p:cNvSpPr>
            <a:spLocks noGrp="1" noChangeArrowheads="1"/>
          </p:cNvSpPr>
          <p:nvPr>
            <p:ph type="title"/>
          </p:nvPr>
        </p:nvSpPr>
        <p:spPr>
          <a:noFill/>
        </p:spPr>
        <p:txBody>
          <a:bodyPr vert="horz" lIns="92075" tIns="46038" rIns="92075" bIns="46038" rtlCol="0" anchor="ctr">
            <a:normAutofit fontScale="90000"/>
          </a:bodyPr>
          <a:lstStyle/>
          <a:p>
            <a:pPr eaLnBrk="1" hangingPunct="1"/>
            <a:r>
              <a:rPr lang="zh-CN" altLang="en-US" sz="3600">
                <a:latin typeface="微软雅黑" panose="020B0503020204020204" pitchFamily="34" charset="-122"/>
                <a:ea typeface="微软雅黑" panose="020B0503020204020204" pitchFamily="34" charset="-122"/>
              </a:rPr>
              <a:t>形式语言与自动机理论的产生与作用</a:t>
            </a:r>
          </a:p>
        </p:txBody>
      </p:sp>
      <p:sp>
        <p:nvSpPr>
          <p:cNvPr id="16387" name="灯片编号占位符 5">
            <a:extLst>
              <a:ext uri="{FF2B5EF4-FFF2-40B4-BE49-F238E27FC236}">
                <a16:creationId xmlns:a16="http://schemas.microsoft.com/office/drawing/2014/main" id="{66B51F32-03B8-92A1-66C1-125101E132C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3477A23-AA9A-4572-AB09-CBD569ACC4AB}" type="slidenum">
              <a:rPr lang="en-US" altLang="zh-CN" sz="1400" b="0">
                <a:latin typeface="Arial" panose="020B0604020202020204" pitchFamily="34" charset="0"/>
                <a:ea typeface="宋体" panose="02010600030101010101" pitchFamily="2" charset="-122"/>
              </a:rPr>
              <a:pPr>
                <a:spcBef>
                  <a:spcPct val="0"/>
                </a:spcBef>
                <a:buClrTx/>
                <a:buSzTx/>
                <a:buFontTx/>
                <a:buNone/>
              </a:pPr>
              <a:t>12</a:t>
            </a:fld>
            <a:endParaRPr lang="en-US" altLang="zh-CN" sz="1400" b="0">
              <a:latin typeface="Arial" panose="020B0604020202020204" pitchFamily="34" charset="0"/>
              <a:ea typeface="宋体" panose="02010600030101010101" pitchFamily="2" charset="-122"/>
            </a:endParaRPr>
          </a:p>
        </p:txBody>
      </p:sp>
      <p:sp>
        <p:nvSpPr>
          <p:cNvPr id="16389" name="Rectangle 3">
            <a:extLst>
              <a:ext uri="{FF2B5EF4-FFF2-40B4-BE49-F238E27FC236}">
                <a16:creationId xmlns:a16="http://schemas.microsoft.com/office/drawing/2014/main" id="{0F08EF33-9283-5688-4749-9176A7DE1B66}"/>
              </a:ext>
            </a:extLst>
          </p:cNvPr>
          <p:cNvSpPr>
            <a:spLocks noGrp="1" noChangeArrowheads="1"/>
          </p:cNvSpPr>
          <p:nvPr>
            <p:ph type="body" sz="quarter" idx="13"/>
          </p:nvPr>
        </p:nvSpPr>
        <p:spPr>
          <a:noFill/>
        </p:spPr>
        <p:txBody>
          <a:bodyPr vert="horz" lIns="92075" tIns="46038" rIns="92075" bIns="46038" rtlCol="0">
            <a:normAutofit/>
          </a:bodyPr>
          <a:lstStyle/>
          <a:p>
            <a:pPr eaLnBrk="1" hangingPunct="1"/>
            <a:r>
              <a:rPr lang="zh-CN" altLang="en-US" b="0">
                <a:solidFill>
                  <a:srgbClr val="FF0000"/>
                </a:solidFill>
                <a:latin typeface="微软雅黑" panose="020B0503020204020204" pitchFamily="34" charset="-122"/>
                <a:ea typeface="微软雅黑" panose="020B0503020204020204" pitchFamily="34" charset="-122"/>
              </a:rPr>
              <a:t>克林（</a:t>
            </a:r>
            <a:r>
              <a:rPr lang="en-US" altLang="zh-CN" b="0">
                <a:solidFill>
                  <a:srgbClr val="FF0000"/>
                </a:solidFill>
                <a:latin typeface="微软雅黑" panose="020B0503020204020204" pitchFamily="34" charset="-122"/>
                <a:ea typeface="微软雅黑" panose="020B0503020204020204" pitchFamily="34" charset="-122"/>
              </a:rPr>
              <a:t>Kleene</a:t>
            </a:r>
            <a:r>
              <a:rPr lang="zh-CN" altLang="en-US" b="0">
                <a:solidFill>
                  <a:srgbClr val="FF0000"/>
                </a:solidFill>
                <a:latin typeface="微软雅黑" panose="020B0503020204020204" pitchFamily="34" charset="-122"/>
                <a:ea typeface="微软雅黑" panose="020B0503020204020204" pitchFamily="34" charset="-122"/>
              </a:rPr>
              <a:t>）在</a:t>
            </a:r>
            <a:r>
              <a:rPr lang="en-US" altLang="zh-CN" b="0">
                <a:solidFill>
                  <a:srgbClr val="FF0000"/>
                </a:solidFill>
                <a:latin typeface="微软雅黑" panose="020B0503020204020204" pitchFamily="34" charset="-122"/>
                <a:ea typeface="微软雅黑" panose="020B0503020204020204" pitchFamily="34" charset="-122"/>
              </a:rPr>
              <a:t>1951</a:t>
            </a:r>
            <a:r>
              <a:rPr lang="zh-CN" altLang="en-US" b="0">
                <a:solidFill>
                  <a:srgbClr val="FF0000"/>
                </a:solidFill>
                <a:latin typeface="微软雅黑" panose="020B0503020204020204" pitchFamily="34" charset="-122"/>
                <a:ea typeface="微软雅黑" panose="020B0503020204020204" pitchFamily="34" charset="-122"/>
              </a:rPr>
              <a:t>年到</a:t>
            </a:r>
            <a:r>
              <a:rPr lang="en-US" altLang="zh-CN" b="0">
                <a:solidFill>
                  <a:srgbClr val="FF0000"/>
                </a:solidFill>
                <a:latin typeface="微软雅黑" panose="020B0503020204020204" pitchFamily="34" charset="-122"/>
                <a:ea typeface="微软雅黑" panose="020B0503020204020204" pitchFamily="34" charset="-122"/>
              </a:rPr>
              <a:t>1956</a:t>
            </a:r>
            <a:r>
              <a:rPr lang="zh-CN" altLang="en-US" b="0">
                <a:solidFill>
                  <a:srgbClr val="FF0000"/>
                </a:solidFill>
                <a:latin typeface="微软雅黑" panose="020B0503020204020204" pitchFamily="34" charset="-122"/>
                <a:ea typeface="微软雅黑" panose="020B0503020204020204" pitchFamily="34" charset="-122"/>
              </a:rPr>
              <a:t>年间，</a:t>
            </a:r>
            <a:r>
              <a:rPr lang="zh-CN" altLang="en-US" b="0">
                <a:solidFill>
                  <a:srgbClr val="0000FF"/>
                </a:solidFill>
                <a:latin typeface="微软雅黑" panose="020B0503020204020204" pitchFamily="34" charset="-122"/>
                <a:ea typeface="微软雅黑" panose="020B0503020204020204" pitchFamily="34" charset="-122"/>
              </a:rPr>
              <a:t>从识别语言的角度</a:t>
            </a:r>
            <a:r>
              <a:rPr lang="zh-CN" altLang="en-US" b="0">
                <a:solidFill>
                  <a:srgbClr val="FF0000"/>
                </a:solidFill>
                <a:latin typeface="微软雅黑" panose="020B0503020204020204" pitchFamily="34" charset="-122"/>
                <a:ea typeface="微软雅黑" panose="020B0503020204020204" pitchFamily="34" charset="-122"/>
              </a:rPr>
              <a:t>研究语言，给出了语言的另一种描述。</a:t>
            </a:r>
          </a:p>
          <a:p>
            <a:pPr lvl="1" eaLnBrk="1" hangingPunct="1"/>
            <a:r>
              <a:rPr lang="zh-CN" altLang="en-US" b="0">
                <a:latin typeface="微软雅黑" panose="020B0503020204020204" pitchFamily="34" charset="-122"/>
                <a:ea typeface="微软雅黑" panose="020B0503020204020204" pitchFamily="34" charset="-122"/>
              </a:rPr>
              <a:t>克林是在研究神经细胞中，建立了自动机，他用这种自动机来识别语言：对于按照一定的规则构造的任一个自动机，该自动机就定义了一个语言，这个语言由该自动机所能识别的所有句子组成。</a:t>
            </a:r>
          </a:p>
        </p:txBody>
      </p:sp>
      <p:sp>
        <p:nvSpPr>
          <p:cNvPr id="16390" name="椭圆 3">
            <a:extLst>
              <a:ext uri="{FF2B5EF4-FFF2-40B4-BE49-F238E27FC236}">
                <a16:creationId xmlns:a16="http://schemas.microsoft.com/office/drawing/2014/main" id="{09045C26-F509-57C8-691C-9E26E66718F0}"/>
              </a:ext>
            </a:extLst>
          </p:cNvPr>
          <p:cNvSpPr>
            <a:spLocks noChangeArrowheads="1"/>
          </p:cNvSpPr>
          <p:nvPr/>
        </p:nvSpPr>
        <p:spPr bwMode="auto">
          <a:xfrm>
            <a:off x="4144964" y="5876926"/>
            <a:ext cx="719137" cy="792163"/>
          </a:xfrm>
          <a:prstGeom prst="ellipse">
            <a:avLst/>
          </a:prstGeom>
          <a:solidFill>
            <a:schemeClr val="bg1"/>
          </a:solidFill>
          <a:ln w="9525" algn="ctr">
            <a:solidFill>
              <a:schemeClr val="tx1"/>
            </a:solidFill>
            <a:round/>
            <a:headEnd/>
            <a:tailEnd/>
          </a:ln>
          <a:effectLst>
            <a:outerShdw dist="17961" dir="2700000" algn="ctr" rotWithShape="0">
              <a:schemeClr val="bg2"/>
            </a:outer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 </a:t>
            </a:r>
            <a:r>
              <a:rPr lang="en-US" altLang="zh-CN" sz="2400" b="0">
                <a:ea typeface="宋体" panose="02010600030101010101" pitchFamily="2" charset="-122"/>
              </a:rPr>
              <a:t>0</a:t>
            </a:r>
            <a:endParaRPr lang="zh-CN" altLang="en-US" sz="2400" b="0">
              <a:ea typeface="宋体" panose="02010600030101010101" pitchFamily="2" charset="-122"/>
            </a:endParaRPr>
          </a:p>
        </p:txBody>
      </p:sp>
      <p:cxnSp>
        <p:nvCxnSpPr>
          <p:cNvPr id="16391" name="直接箭头连接符 10">
            <a:extLst>
              <a:ext uri="{FF2B5EF4-FFF2-40B4-BE49-F238E27FC236}">
                <a16:creationId xmlns:a16="http://schemas.microsoft.com/office/drawing/2014/main" id="{7A275AC9-37F2-3857-84E5-AA9EB9043233}"/>
              </a:ext>
            </a:extLst>
          </p:cNvPr>
          <p:cNvCxnSpPr>
            <a:cxnSpLocks/>
          </p:cNvCxnSpPr>
          <p:nvPr/>
        </p:nvCxnSpPr>
        <p:spPr bwMode="auto">
          <a:xfrm>
            <a:off x="4864100" y="6272214"/>
            <a:ext cx="1631950" cy="15875"/>
          </a:xfrm>
          <a:prstGeom prst="straightConnector1">
            <a:avLst/>
          </a:prstGeom>
          <a:noFill/>
          <a:ln w="31750" algn="ctr">
            <a:solidFill>
              <a:schemeClr val="tx1"/>
            </a:solidFill>
            <a:round/>
            <a:headEnd/>
            <a:tailEnd type="stealth" w="lg" len="lg"/>
          </a:ln>
          <a:effectLst>
            <a:outerShdw dist="17961" dir="2700000" algn="ctr" rotWithShape="0">
              <a:schemeClr val="bg2"/>
            </a:outerShdw>
          </a:effectLst>
          <a:extLst>
            <a:ext uri="{909E8E84-426E-40DD-AFC4-6F175D3DCCD1}">
              <a14:hiddenFill xmlns:a14="http://schemas.microsoft.com/office/drawing/2010/main">
                <a:noFill/>
              </a14:hiddenFill>
            </a:ext>
          </a:extLst>
        </p:spPr>
      </p:cxnSp>
      <p:sp>
        <p:nvSpPr>
          <p:cNvPr id="16392" name="椭圆 13">
            <a:extLst>
              <a:ext uri="{FF2B5EF4-FFF2-40B4-BE49-F238E27FC236}">
                <a16:creationId xmlns:a16="http://schemas.microsoft.com/office/drawing/2014/main" id="{31AC6A18-364A-754E-7AB4-FF6C5E511B51}"/>
              </a:ext>
            </a:extLst>
          </p:cNvPr>
          <p:cNvSpPr>
            <a:spLocks noChangeArrowheads="1"/>
          </p:cNvSpPr>
          <p:nvPr/>
        </p:nvSpPr>
        <p:spPr bwMode="auto">
          <a:xfrm>
            <a:off x="6538913" y="5918200"/>
            <a:ext cx="704850" cy="750888"/>
          </a:xfrm>
          <a:prstGeom prst="ellipse">
            <a:avLst/>
          </a:prstGeom>
          <a:solidFill>
            <a:schemeClr val="bg1"/>
          </a:solidFill>
          <a:ln w="9525" algn="ctr">
            <a:solidFill>
              <a:schemeClr val="tx1"/>
            </a:solidFill>
            <a:round/>
            <a:headEnd/>
            <a:tailEnd/>
          </a:ln>
          <a:effectLst>
            <a:outerShdw dist="17961" dir="2700000" algn="ctr" rotWithShape="0">
              <a:schemeClr val="bg2"/>
            </a:outer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000" b="0">
                <a:ea typeface="宋体" panose="02010600030101010101" pitchFamily="2" charset="-122"/>
              </a:rPr>
              <a:t>14</a:t>
            </a:r>
            <a:endParaRPr lang="zh-CN" altLang="en-US" sz="2000" b="0">
              <a:ea typeface="宋体" panose="02010600030101010101" pitchFamily="2" charset="-122"/>
            </a:endParaRPr>
          </a:p>
        </p:txBody>
      </p:sp>
      <p:sp>
        <p:nvSpPr>
          <p:cNvPr id="16393" name="文本框 8">
            <a:extLst>
              <a:ext uri="{FF2B5EF4-FFF2-40B4-BE49-F238E27FC236}">
                <a16:creationId xmlns:a16="http://schemas.microsoft.com/office/drawing/2014/main" id="{512362CF-4635-B47A-DB6B-8E6F7A618C77}"/>
              </a:ext>
            </a:extLst>
          </p:cNvPr>
          <p:cNvSpPr txBox="1">
            <a:spLocks noChangeArrowheads="1"/>
          </p:cNvSpPr>
          <p:nvPr/>
        </p:nvSpPr>
        <p:spPr bwMode="auto">
          <a:xfrm>
            <a:off x="3049589" y="5876926"/>
            <a:ext cx="11525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600" b="0">
                <a:ea typeface="宋体" panose="02010600030101010101" pitchFamily="2" charset="-122"/>
              </a:rPr>
              <a:t>start</a:t>
            </a:r>
            <a:endParaRPr lang="zh-CN" altLang="en-US" sz="2600" b="0">
              <a:ea typeface="宋体" panose="02010600030101010101" pitchFamily="2" charset="-122"/>
            </a:endParaRPr>
          </a:p>
        </p:txBody>
      </p:sp>
      <p:sp>
        <p:nvSpPr>
          <p:cNvPr id="16394" name="文本框 18">
            <a:extLst>
              <a:ext uri="{FF2B5EF4-FFF2-40B4-BE49-F238E27FC236}">
                <a16:creationId xmlns:a16="http://schemas.microsoft.com/office/drawing/2014/main" id="{1939EB7D-FF90-7B81-7587-4FE8F0B6C1A0}"/>
              </a:ext>
            </a:extLst>
          </p:cNvPr>
          <p:cNvSpPr txBox="1">
            <a:spLocks noChangeArrowheads="1"/>
          </p:cNvSpPr>
          <p:nvPr/>
        </p:nvSpPr>
        <p:spPr bwMode="auto">
          <a:xfrm>
            <a:off x="5089526" y="5840414"/>
            <a:ext cx="11525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600" b="0">
                <a:ea typeface="宋体" panose="02010600030101010101" pitchFamily="2" charset="-122"/>
              </a:rPr>
              <a:t>letter</a:t>
            </a:r>
            <a:endParaRPr lang="zh-CN" altLang="en-US" sz="2600" b="0">
              <a:ea typeface="宋体" panose="02010600030101010101" pitchFamily="2" charset="-122"/>
            </a:endParaRPr>
          </a:p>
        </p:txBody>
      </p:sp>
      <p:sp>
        <p:nvSpPr>
          <p:cNvPr id="16395" name="椭圆 19">
            <a:extLst>
              <a:ext uri="{FF2B5EF4-FFF2-40B4-BE49-F238E27FC236}">
                <a16:creationId xmlns:a16="http://schemas.microsoft.com/office/drawing/2014/main" id="{26E1CD7B-8754-9F4F-CC34-AFC302621DA2}"/>
              </a:ext>
            </a:extLst>
          </p:cNvPr>
          <p:cNvSpPr>
            <a:spLocks noChangeArrowheads="1"/>
          </p:cNvSpPr>
          <p:nvPr/>
        </p:nvSpPr>
        <p:spPr bwMode="auto">
          <a:xfrm>
            <a:off x="6618288" y="5989638"/>
            <a:ext cx="514350" cy="596900"/>
          </a:xfrm>
          <a:prstGeom prst="ellipse">
            <a:avLst/>
          </a:prstGeom>
          <a:noFill/>
          <a:ln w="9525" algn="ctr">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000" b="0">
              <a:ea typeface="宋体" panose="02010600030101010101" pitchFamily="2" charset="-122"/>
            </a:endParaRPr>
          </a:p>
        </p:txBody>
      </p:sp>
      <p:cxnSp>
        <p:nvCxnSpPr>
          <p:cNvPr id="16396" name="连接符: 曲线 12">
            <a:extLst>
              <a:ext uri="{FF2B5EF4-FFF2-40B4-BE49-F238E27FC236}">
                <a16:creationId xmlns:a16="http://schemas.microsoft.com/office/drawing/2014/main" id="{0F7CFC6A-4681-6650-C55C-03A9455FD98C}"/>
              </a:ext>
            </a:extLst>
          </p:cNvPr>
          <p:cNvCxnSpPr>
            <a:cxnSpLocks/>
            <a:stCxn id="16392" idx="1"/>
            <a:endCxn id="16392" idx="7"/>
          </p:cNvCxnSpPr>
          <p:nvPr/>
        </p:nvCxnSpPr>
        <p:spPr bwMode="auto">
          <a:xfrm rot="5400000" flipH="1" flipV="1">
            <a:off x="6891338" y="5778501"/>
            <a:ext cx="12700" cy="498475"/>
          </a:xfrm>
          <a:prstGeom prst="curvedConnector3">
            <a:avLst>
              <a:gd name="adj1" fmla="val 6172718"/>
            </a:avLst>
          </a:prstGeom>
          <a:noFill/>
          <a:ln w="25400" algn="ctr">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cxnSp>
      <p:sp>
        <p:nvSpPr>
          <p:cNvPr id="16397" name="文本框 40">
            <a:extLst>
              <a:ext uri="{FF2B5EF4-FFF2-40B4-BE49-F238E27FC236}">
                <a16:creationId xmlns:a16="http://schemas.microsoft.com/office/drawing/2014/main" id="{2CC9453D-894A-9876-B114-BD5063561431}"/>
              </a:ext>
            </a:extLst>
          </p:cNvPr>
          <p:cNvSpPr txBox="1">
            <a:spLocks noChangeArrowheads="1"/>
          </p:cNvSpPr>
          <p:nvPr/>
        </p:nvSpPr>
        <p:spPr bwMode="auto">
          <a:xfrm>
            <a:off x="6089651" y="4748214"/>
            <a:ext cx="24479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600" b="0">
                <a:ea typeface="宋体" panose="02010600030101010101" pitchFamily="2" charset="-122"/>
              </a:rPr>
              <a:t>letter|digit</a:t>
            </a:r>
            <a:endParaRPr lang="zh-CN" altLang="en-US" sz="2600" b="0">
              <a:ea typeface="宋体" panose="02010600030101010101" pitchFamily="2"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E97518D4-AF04-AACC-79A5-A72472E6064E}"/>
              </a:ext>
            </a:extLst>
          </p:cNvPr>
          <p:cNvSpPr>
            <a:spLocks noGrp="1" noChangeArrowheads="1"/>
          </p:cNvSpPr>
          <p:nvPr>
            <p:ph type="title"/>
          </p:nvPr>
        </p:nvSpPr>
        <p:spPr>
          <a:noFill/>
        </p:spPr>
        <p:txBody>
          <a:bodyPr vert="horz" lIns="92075" tIns="46038" rIns="92075" bIns="46038" rtlCol="0" anchor="ctr">
            <a:normAutofit fontScale="90000"/>
          </a:bodyPr>
          <a:lstStyle/>
          <a:p>
            <a:pPr eaLnBrk="1" hangingPunct="1"/>
            <a:r>
              <a:rPr lang="zh-CN" altLang="en-US" sz="3600">
                <a:latin typeface="微软雅黑" panose="020B0503020204020204" pitchFamily="34" charset="-122"/>
                <a:ea typeface="微软雅黑" panose="020B0503020204020204" pitchFamily="34" charset="-122"/>
              </a:rPr>
              <a:t>形式语言与自动机理论的产生与作用</a:t>
            </a:r>
          </a:p>
        </p:txBody>
      </p:sp>
      <p:sp>
        <p:nvSpPr>
          <p:cNvPr id="17411" name="灯片编号占位符 5">
            <a:extLst>
              <a:ext uri="{FF2B5EF4-FFF2-40B4-BE49-F238E27FC236}">
                <a16:creationId xmlns:a16="http://schemas.microsoft.com/office/drawing/2014/main" id="{1B5B9621-6916-C0F6-70AF-E9A0219C9E1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8CEF98C-7FF0-4414-9F63-E97ADEC88B3A}" type="slidenum">
              <a:rPr lang="en-US" altLang="zh-CN" sz="1400" b="0">
                <a:latin typeface="Arial" panose="020B0604020202020204" pitchFamily="34" charset="0"/>
                <a:ea typeface="宋体" panose="02010600030101010101" pitchFamily="2" charset="-122"/>
              </a:rPr>
              <a:pPr>
                <a:spcBef>
                  <a:spcPct val="0"/>
                </a:spcBef>
                <a:buClrTx/>
                <a:buSzTx/>
                <a:buFontTx/>
                <a:buNone/>
              </a:pPr>
              <a:t>13</a:t>
            </a:fld>
            <a:endParaRPr lang="en-US" altLang="zh-CN" sz="1400" b="0">
              <a:latin typeface="Arial" panose="020B0604020202020204" pitchFamily="34" charset="0"/>
              <a:ea typeface="宋体" panose="02010600030101010101" pitchFamily="2" charset="-122"/>
            </a:endParaRPr>
          </a:p>
        </p:txBody>
      </p:sp>
      <p:sp>
        <p:nvSpPr>
          <p:cNvPr id="984067" name="Rectangle 3">
            <a:extLst>
              <a:ext uri="{FF2B5EF4-FFF2-40B4-BE49-F238E27FC236}">
                <a16:creationId xmlns:a16="http://schemas.microsoft.com/office/drawing/2014/main" id="{67C7CBB9-7565-8EE3-73B7-DB5CD4DBDDFE}"/>
              </a:ext>
            </a:extLst>
          </p:cNvPr>
          <p:cNvSpPr>
            <a:spLocks noGrp="1" noChangeArrowheads="1"/>
          </p:cNvSpPr>
          <p:nvPr>
            <p:ph type="body" sz="quarter" idx="13"/>
          </p:nvPr>
        </p:nvSpPr>
        <p:spPr>
          <a:noFill/>
        </p:spPr>
        <p:txBody>
          <a:bodyPr vert="horz" lIns="92075" tIns="46038" rIns="92075" bIns="46038" rtlCol="0">
            <a:normAutofit/>
          </a:bodyPr>
          <a:lstStyle/>
          <a:p>
            <a:pPr algn="just" eaLnBrk="1" hangingPunct="1"/>
            <a:r>
              <a:rPr lang="en-US" altLang="zh-CN" b="0">
                <a:latin typeface="微软雅黑" panose="020B0503020204020204" pitchFamily="34" charset="-122"/>
                <a:ea typeface="微软雅黑" panose="020B0503020204020204" pitchFamily="34" charset="-122"/>
              </a:rPr>
              <a:t>1959</a:t>
            </a:r>
            <a:r>
              <a:rPr lang="zh-CN" altLang="en-US" b="0">
                <a:latin typeface="微软雅黑" panose="020B0503020204020204" pitchFamily="34" charset="-122"/>
                <a:ea typeface="微软雅黑" panose="020B0503020204020204" pitchFamily="34" charset="-122"/>
              </a:rPr>
              <a:t>年，</a:t>
            </a:r>
            <a:r>
              <a:rPr lang="en-US" altLang="zh-CN" b="0">
                <a:latin typeface="微软雅黑" panose="020B0503020204020204" pitchFamily="34" charset="-122"/>
                <a:ea typeface="微软雅黑" panose="020B0503020204020204" pitchFamily="34" charset="-122"/>
              </a:rPr>
              <a:t>Chomsky</a:t>
            </a:r>
            <a:r>
              <a:rPr lang="zh-CN" altLang="en-US" b="0">
                <a:latin typeface="微软雅黑" panose="020B0503020204020204" pitchFamily="34" charset="-122"/>
                <a:ea typeface="微软雅黑" panose="020B0503020204020204" pitchFamily="34" charset="-122"/>
              </a:rPr>
              <a:t>通过深入研究，将他本人的研究成果与克林的研究成果结合了起来，不仅确定了文法和自动机分别从生成和识别的角度去表达语言，而且</a:t>
            </a:r>
            <a:r>
              <a:rPr lang="zh-CN" altLang="en-US" b="0">
                <a:solidFill>
                  <a:srgbClr val="FF0000"/>
                </a:solidFill>
                <a:latin typeface="微软雅黑" panose="020B0503020204020204" pitchFamily="34" charset="-122"/>
                <a:ea typeface="微软雅黑" panose="020B0503020204020204" pitchFamily="34" charset="-122"/>
              </a:rPr>
              <a:t>证明了文法与自动机的等价性</a:t>
            </a:r>
            <a:r>
              <a:rPr lang="zh-CN" altLang="en-US" b="0">
                <a:latin typeface="微软雅黑" panose="020B0503020204020204" pitchFamily="34" charset="-122"/>
                <a:ea typeface="微软雅黑" panose="020B0503020204020204" pitchFamily="34"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84067">
                                            <p:txEl>
                                              <p:pRg st="0" end="0"/>
                                            </p:txEl>
                                          </p:spTgt>
                                        </p:tgtEl>
                                        <p:attrNameLst>
                                          <p:attrName>style.visibility</p:attrName>
                                        </p:attrNameLst>
                                      </p:cBhvr>
                                      <p:to>
                                        <p:strVal val="visible"/>
                                      </p:to>
                                    </p:set>
                                    <p:animEffect transition="in" filter="box(out)">
                                      <p:cBhvr>
                                        <p:cTn id="7" dur="500"/>
                                        <p:tgtEl>
                                          <p:spTgt spid="98406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067"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5598F08D-5778-A81A-6381-D4972B942CA4}"/>
              </a:ext>
            </a:extLst>
          </p:cNvPr>
          <p:cNvSpPr>
            <a:spLocks noGrp="1" noChangeArrowheads="1"/>
          </p:cNvSpPr>
          <p:nvPr>
            <p:ph type="title"/>
          </p:nvPr>
        </p:nvSpPr>
        <p:spPr>
          <a:noFill/>
        </p:spPr>
        <p:txBody>
          <a:bodyPr vert="horz" lIns="92075" tIns="46038" rIns="92075" bIns="46038" rtlCol="0" anchor="ctr">
            <a:normAutofit fontScale="90000"/>
          </a:bodyPr>
          <a:lstStyle/>
          <a:p>
            <a:pPr eaLnBrk="1" hangingPunct="1"/>
            <a:r>
              <a:rPr lang="zh-CN" altLang="en-US" sz="3600">
                <a:latin typeface="微软雅黑" panose="020B0503020204020204" pitchFamily="34" charset="-122"/>
                <a:ea typeface="微软雅黑" panose="020B0503020204020204" pitchFamily="34" charset="-122"/>
              </a:rPr>
              <a:t>形式语言与自动机理论的产生与作用</a:t>
            </a:r>
          </a:p>
        </p:txBody>
      </p:sp>
      <p:sp>
        <p:nvSpPr>
          <p:cNvPr id="18435" name="灯片编号占位符 5">
            <a:extLst>
              <a:ext uri="{FF2B5EF4-FFF2-40B4-BE49-F238E27FC236}">
                <a16:creationId xmlns:a16="http://schemas.microsoft.com/office/drawing/2014/main" id="{50F1343B-C297-07C7-D609-AF6C71F02A6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EF38BAA-1402-4503-A540-8739A9C32210}" type="slidenum">
              <a:rPr lang="en-US" altLang="zh-CN" sz="1400" b="0">
                <a:latin typeface="Arial" panose="020B0604020202020204" pitchFamily="34" charset="0"/>
                <a:ea typeface="宋体" panose="02010600030101010101" pitchFamily="2" charset="-122"/>
              </a:rPr>
              <a:pPr>
                <a:spcBef>
                  <a:spcPct val="0"/>
                </a:spcBef>
                <a:buClrTx/>
                <a:buSzTx/>
                <a:buFontTx/>
                <a:buNone/>
              </a:pPr>
              <a:t>14</a:t>
            </a:fld>
            <a:endParaRPr lang="en-US" altLang="zh-CN" sz="1400" b="0">
              <a:latin typeface="Arial" panose="020B0604020202020204" pitchFamily="34" charset="0"/>
              <a:ea typeface="宋体" panose="02010600030101010101" pitchFamily="2" charset="-122"/>
            </a:endParaRPr>
          </a:p>
        </p:txBody>
      </p:sp>
      <p:sp>
        <p:nvSpPr>
          <p:cNvPr id="2906115" name="Rectangle 3">
            <a:extLst>
              <a:ext uri="{FF2B5EF4-FFF2-40B4-BE49-F238E27FC236}">
                <a16:creationId xmlns:a16="http://schemas.microsoft.com/office/drawing/2014/main" id="{4194C4DE-0EA9-1586-C7D9-F10BB72CF298}"/>
              </a:ext>
            </a:extLst>
          </p:cNvPr>
          <p:cNvSpPr>
            <a:spLocks noGrp="1" noChangeArrowheads="1"/>
          </p:cNvSpPr>
          <p:nvPr>
            <p:ph type="body" sz="quarter" idx="13"/>
          </p:nvPr>
        </p:nvSpPr>
        <p:spPr>
          <a:noFill/>
        </p:spPr>
        <p:txBody>
          <a:bodyPr vert="horz" lIns="92075" tIns="46038" rIns="92075" bIns="46038" rtlCol="0">
            <a:normAutofit/>
          </a:bodyPr>
          <a:lstStyle/>
          <a:p>
            <a:pPr eaLnBrk="1" hangingPunct="1"/>
            <a:r>
              <a:rPr lang="en-US" altLang="zh-CN" b="0">
                <a:latin typeface="微软雅黑" panose="020B0503020204020204" pitchFamily="34" charset="-122"/>
                <a:ea typeface="微软雅黑" panose="020B0503020204020204" pitchFamily="34" charset="-122"/>
              </a:rPr>
              <a:t>20</a:t>
            </a:r>
            <a:r>
              <a:rPr lang="zh-CN" altLang="en-US" b="0">
                <a:latin typeface="微软雅黑" panose="020B0503020204020204" pitchFamily="34" charset="-122"/>
                <a:ea typeface="微软雅黑" panose="020B0503020204020204" pitchFamily="34" charset="-122"/>
              </a:rPr>
              <a:t>世纪</a:t>
            </a:r>
            <a:r>
              <a:rPr lang="en-US" altLang="zh-CN" b="0">
                <a:latin typeface="微软雅黑" panose="020B0503020204020204" pitchFamily="34" charset="-122"/>
                <a:ea typeface="微软雅黑" panose="020B0503020204020204" pitchFamily="34" charset="-122"/>
              </a:rPr>
              <a:t>50</a:t>
            </a:r>
            <a:r>
              <a:rPr lang="zh-CN" altLang="en-US" b="0">
                <a:latin typeface="微软雅黑" panose="020B0503020204020204" pitchFamily="34" charset="-122"/>
                <a:ea typeface="微软雅黑" panose="020B0503020204020204" pitchFamily="34" charset="-122"/>
              </a:rPr>
              <a:t>年代，人们用</a:t>
            </a:r>
            <a:r>
              <a:rPr lang="zh-CN" altLang="en-US" b="0">
                <a:solidFill>
                  <a:srgbClr val="FF0000"/>
                </a:solidFill>
                <a:latin typeface="微软雅黑" panose="020B0503020204020204" pitchFamily="34" charset="-122"/>
                <a:ea typeface="微软雅黑" panose="020B0503020204020204" pitchFamily="34" charset="-122"/>
              </a:rPr>
              <a:t>巴科斯范式</a:t>
            </a:r>
            <a:r>
              <a:rPr lang="zh-CN" altLang="en-US" b="0">
                <a:latin typeface="微软雅黑" panose="020B0503020204020204" pitchFamily="34" charset="-122"/>
                <a:ea typeface="微软雅黑" panose="020B0503020204020204" pitchFamily="34" charset="-122"/>
              </a:rPr>
              <a:t>（</a:t>
            </a:r>
            <a:r>
              <a:rPr lang="en-US" altLang="zh-CN" b="0">
                <a:latin typeface="微软雅黑" panose="020B0503020204020204" pitchFamily="34" charset="-122"/>
                <a:ea typeface="微软雅黑" panose="020B0503020204020204" pitchFamily="34" charset="-122"/>
              </a:rPr>
              <a:t>Backus Nour Form </a:t>
            </a:r>
            <a:r>
              <a:rPr lang="zh-CN" altLang="en-US" b="0">
                <a:latin typeface="微软雅黑" panose="020B0503020204020204" pitchFamily="34" charset="-122"/>
                <a:ea typeface="微软雅黑" panose="020B0503020204020204" pitchFamily="34" charset="-122"/>
              </a:rPr>
              <a:t>或 </a:t>
            </a:r>
            <a:r>
              <a:rPr lang="en-US" altLang="zh-CN" b="0">
                <a:latin typeface="微软雅黑" panose="020B0503020204020204" pitchFamily="34" charset="-122"/>
                <a:ea typeface="微软雅黑" panose="020B0503020204020204" pitchFamily="34" charset="-122"/>
              </a:rPr>
              <a:t>Backus Normal Form</a:t>
            </a:r>
            <a:r>
              <a:rPr lang="zh-CN" altLang="en-US" b="0">
                <a:latin typeface="微软雅黑" panose="020B0503020204020204" pitchFamily="34" charset="-122"/>
                <a:ea typeface="微软雅黑" panose="020B0503020204020204" pitchFamily="34" charset="-122"/>
              </a:rPr>
              <a:t>，简记为</a:t>
            </a:r>
            <a:r>
              <a:rPr lang="en-US" altLang="zh-CN" b="0">
                <a:latin typeface="微软雅黑" panose="020B0503020204020204" pitchFamily="34" charset="-122"/>
                <a:ea typeface="微软雅黑" panose="020B0503020204020204" pitchFamily="34" charset="-122"/>
              </a:rPr>
              <a:t>BNF</a:t>
            </a:r>
            <a:r>
              <a:rPr lang="zh-CN" altLang="en-US" b="0">
                <a:latin typeface="微软雅黑" panose="020B0503020204020204" pitchFamily="34" charset="-122"/>
                <a:ea typeface="微软雅黑" panose="020B0503020204020204" pitchFamily="34" charset="-122"/>
              </a:rPr>
              <a:t>）成功地对高级语言</a:t>
            </a:r>
            <a:r>
              <a:rPr lang="en-US" altLang="zh-CN" b="0">
                <a:latin typeface="微软雅黑" panose="020B0503020204020204" pitchFamily="34" charset="-122"/>
                <a:ea typeface="微软雅黑" panose="020B0503020204020204" pitchFamily="34" charset="-122"/>
              </a:rPr>
              <a:t>ALGOL-60</a:t>
            </a:r>
            <a:r>
              <a:rPr lang="zh-CN" altLang="en-US" b="0">
                <a:latin typeface="微软雅黑" panose="020B0503020204020204" pitchFamily="34" charset="-122"/>
                <a:ea typeface="微软雅黑" panose="020B0503020204020204" pitchFamily="34" charset="-122"/>
              </a:rPr>
              <a:t>进行了描述。实际上，巴科斯范式就是</a:t>
            </a:r>
            <a:r>
              <a:rPr lang="zh-CN" altLang="en-US" b="0">
                <a:solidFill>
                  <a:srgbClr val="FF0000"/>
                </a:solidFill>
                <a:latin typeface="微软雅黑" panose="020B0503020204020204" pitchFamily="34" charset="-122"/>
                <a:ea typeface="微软雅黑" panose="020B0503020204020204" pitchFamily="34" charset="-122"/>
              </a:rPr>
              <a:t>上下文无关文法（</a:t>
            </a:r>
            <a:r>
              <a:rPr lang="en-US" altLang="zh-CN" b="0">
                <a:solidFill>
                  <a:srgbClr val="FF0000"/>
                </a:solidFill>
                <a:latin typeface="微软雅黑" panose="020B0503020204020204" pitchFamily="34" charset="-122"/>
                <a:ea typeface="微软雅黑" panose="020B0503020204020204" pitchFamily="34" charset="-122"/>
              </a:rPr>
              <a:t>Context Free Grammar</a:t>
            </a:r>
            <a:r>
              <a:rPr lang="zh-CN" altLang="en-US" b="0">
                <a:solidFill>
                  <a:srgbClr val="FF0000"/>
                </a:solidFill>
                <a:latin typeface="微软雅黑" panose="020B0503020204020204" pitchFamily="34" charset="-122"/>
                <a:ea typeface="微软雅黑" panose="020B0503020204020204" pitchFamily="34" charset="-122"/>
              </a:rPr>
              <a:t>）的一种表示形式</a:t>
            </a:r>
            <a:r>
              <a:rPr lang="zh-CN" altLang="en-US" b="0">
                <a:latin typeface="微软雅黑" panose="020B0503020204020204" pitchFamily="34" charset="-122"/>
                <a:ea typeface="微软雅黑" panose="020B0503020204020204" pitchFamily="34" charset="-122"/>
              </a:rPr>
              <a:t>。这一成功，使得形式语言在</a:t>
            </a:r>
            <a:r>
              <a:rPr lang="en-US" altLang="zh-CN" b="0">
                <a:latin typeface="微软雅黑" panose="020B0503020204020204" pitchFamily="34" charset="-122"/>
                <a:ea typeface="微软雅黑" panose="020B0503020204020204" pitchFamily="34" charset="-122"/>
              </a:rPr>
              <a:t>20</a:t>
            </a:r>
            <a:r>
              <a:rPr lang="zh-CN" altLang="en-US" b="0">
                <a:latin typeface="微软雅黑" panose="020B0503020204020204" pitchFamily="34" charset="-122"/>
                <a:ea typeface="微软雅黑" panose="020B0503020204020204" pitchFamily="34" charset="-122"/>
              </a:rPr>
              <a:t>世纪</a:t>
            </a:r>
            <a:r>
              <a:rPr lang="en-US" altLang="zh-CN" b="0">
                <a:latin typeface="微软雅黑" panose="020B0503020204020204" pitchFamily="34" charset="-122"/>
                <a:ea typeface="微软雅黑" panose="020B0503020204020204" pitchFamily="34" charset="-122"/>
              </a:rPr>
              <a:t>60</a:t>
            </a:r>
            <a:r>
              <a:rPr lang="zh-CN" altLang="en-US" b="0">
                <a:latin typeface="微软雅黑" panose="020B0503020204020204" pitchFamily="34" charset="-122"/>
                <a:ea typeface="微软雅黑" panose="020B0503020204020204" pitchFamily="34" charset="-122"/>
              </a:rPr>
              <a:t>年代得到了大力的发展。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906115">
                                            <p:txEl>
                                              <p:pRg st="0" end="0"/>
                                            </p:txEl>
                                          </p:spTgt>
                                        </p:tgtEl>
                                        <p:attrNameLst>
                                          <p:attrName>style.visibility</p:attrName>
                                        </p:attrNameLst>
                                      </p:cBhvr>
                                      <p:to>
                                        <p:strVal val="visible"/>
                                      </p:to>
                                    </p:set>
                                    <p:animEffect transition="in" filter="box(out)">
                                      <p:cBhvr>
                                        <p:cTn id="7" dur="500"/>
                                        <p:tgtEl>
                                          <p:spTgt spid="290611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6115"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A0ED691E-B41F-8B59-7EA5-4A48DFE029BA}"/>
              </a:ext>
            </a:extLst>
          </p:cNvPr>
          <p:cNvSpPr>
            <a:spLocks noGrp="1" noChangeArrowheads="1"/>
          </p:cNvSpPr>
          <p:nvPr>
            <p:ph type="title"/>
          </p:nvPr>
        </p:nvSpPr>
        <p:spPr/>
        <p:txBody>
          <a:bodyPr anchor="ctr">
            <a:normAutofit/>
          </a:bodyPr>
          <a:lstStyle/>
          <a:p>
            <a:pPr eaLnBrk="1" hangingPunct="1"/>
            <a:r>
              <a:rPr lang="en-US" altLang="zh-CN">
                <a:latin typeface="微软雅黑" panose="020B0503020204020204" pitchFamily="34" charset="-122"/>
                <a:ea typeface="微软雅黑" panose="020B0503020204020204" pitchFamily="34" charset="-122"/>
              </a:rPr>
              <a:t>2.2 </a:t>
            </a:r>
            <a:r>
              <a:rPr lang="zh-CN" altLang="en-US">
                <a:latin typeface="微软雅黑" panose="020B0503020204020204" pitchFamily="34" charset="-122"/>
                <a:ea typeface="微软雅黑" panose="020B0503020204020204" pitchFamily="34" charset="-122"/>
              </a:rPr>
              <a:t>基本定义</a:t>
            </a:r>
          </a:p>
        </p:txBody>
      </p:sp>
      <p:sp>
        <p:nvSpPr>
          <p:cNvPr id="19459" name="灯片编号占位符 5">
            <a:extLst>
              <a:ext uri="{FF2B5EF4-FFF2-40B4-BE49-F238E27FC236}">
                <a16:creationId xmlns:a16="http://schemas.microsoft.com/office/drawing/2014/main" id="{692573BA-FDB5-AEC0-2476-6BD7C6B8C23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A57DF32-2A08-4751-88F9-16B918B0B4D5}" type="slidenum">
              <a:rPr lang="en-US" altLang="zh-CN" sz="1400" b="0">
                <a:latin typeface="Arial" panose="020B0604020202020204" pitchFamily="34" charset="0"/>
                <a:ea typeface="宋体" panose="02010600030101010101" pitchFamily="2" charset="-122"/>
              </a:rPr>
              <a:pPr>
                <a:spcBef>
                  <a:spcPct val="0"/>
                </a:spcBef>
                <a:buClrTx/>
                <a:buSzTx/>
                <a:buFontTx/>
                <a:buNone/>
              </a:pPr>
              <a:t>15</a:t>
            </a:fld>
            <a:endParaRPr lang="en-US" altLang="zh-CN" sz="1400" b="0">
              <a:latin typeface="Arial" panose="020B0604020202020204" pitchFamily="34" charset="0"/>
              <a:ea typeface="宋体" panose="02010600030101010101" pitchFamily="2" charset="-122"/>
            </a:endParaRPr>
          </a:p>
        </p:txBody>
      </p:sp>
      <p:sp>
        <p:nvSpPr>
          <p:cNvPr id="987139" name="Rectangle 3">
            <a:extLst>
              <a:ext uri="{FF2B5EF4-FFF2-40B4-BE49-F238E27FC236}">
                <a16:creationId xmlns:a16="http://schemas.microsoft.com/office/drawing/2014/main" id="{705B4F71-3E27-24FD-2D7E-32A258BD0949}"/>
              </a:ext>
            </a:extLst>
          </p:cNvPr>
          <p:cNvSpPr>
            <a:spLocks noGrp="1" noChangeArrowheads="1"/>
          </p:cNvSpPr>
          <p:nvPr>
            <p:ph type="body" sz="quarter" idx="13"/>
          </p:nvPr>
        </p:nvSpPr>
        <p:spPr>
          <a:xfrm>
            <a:off x="1064596" y="1238831"/>
            <a:ext cx="9783916" cy="4913332"/>
          </a:xfrm>
        </p:spPr>
        <p:txBody>
          <a:bodyPr>
            <a:normAutofit fontScale="85000" lnSpcReduction="10000"/>
          </a:bodyPr>
          <a:lstStyle/>
          <a:p>
            <a:pPr eaLnBrk="1" hangingPunct="1">
              <a:defRPr/>
            </a:pPr>
            <a:r>
              <a:rPr lang="zh-CN" altLang="en-US" dirty="0">
                <a:latin typeface="微软雅黑" panose="020B0503020204020204" pitchFamily="34" charset="-122"/>
                <a:ea typeface="微软雅黑" panose="020B0503020204020204" pitchFamily="34" charset="-122"/>
              </a:rPr>
              <a:t>定义</a:t>
            </a:r>
            <a:r>
              <a:rPr lang="en-US" altLang="zh-CN" dirty="0">
                <a:latin typeface="微软雅黑" panose="020B0503020204020204" pitchFamily="34" charset="-122"/>
                <a:ea typeface="微软雅黑" panose="020B0503020204020204" pitchFamily="34" charset="-122"/>
              </a:rPr>
              <a:t>2.1</a:t>
            </a:r>
            <a:r>
              <a:rPr lang="en-US" altLang="zh-CN" dirty="0">
                <a:solidFill>
                  <a:schemeClr val="hlink"/>
                </a:solidFill>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字母表</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Alphabet</a:t>
            </a:r>
            <a:r>
              <a:rPr lang="zh-CN" altLang="en-US" dirty="0">
                <a:latin typeface="微软雅黑" panose="020B0503020204020204" pitchFamily="34" charset="-122"/>
                <a:ea typeface="微软雅黑" panose="020B0503020204020204" pitchFamily="34" charset="-122"/>
              </a:rPr>
              <a:t>）∑是一个非空有穷集合，字母表中的元素称为该字母表的一个字母（</a:t>
            </a:r>
            <a:r>
              <a:rPr lang="en-US" altLang="zh-CN" dirty="0">
                <a:latin typeface="微软雅黑" panose="020B0503020204020204" pitchFamily="34" charset="-122"/>
                <a:ea typeface="微软雅黑" panose="020B0503020204020204" pitchFamily="34" charset="-122"/>
              </a:rPr>
              <a:t>Letter</a:t>
            </a:r>
            <a:r>
              <a:rPr lang="zh-CN" altLang="en-US" dirty="0">
                <a:latin typeface="微软雅黑" panose="020B0503020204020204" pitchFamily="34" charset="-122"/>
                <a:ea typeface="微软雅黑" panose="020B0503020204020204" pitchFamily="34" charset="-122"/>
              </a:rPr>
              <a:t>），也叫字符（</a:t>
            </a:r>
            <a:r>
              <a:rPr lang="en-US" altLang="zh-CN" dirty="0">
                <a:latin typeface="微软雅黑" panose="020B0503020204020204" pitchFamily="34" charset="-122"/>
                <a:ea typeface="微软雅黑" panose="020B0503020204020204" pitchFamily="34" charset="-122"/>
              </a:rPr>
              <a:t>Character</a:t>
            </a:r>
            <a:r>
              <a:rPr lang="zh-CN" altLang="en-US" b="0" dirty="0">
                <a:latin typeface="微软雅黑" panose="020B0503020204020204" pitchFamily="34" charset="-122"/>
                <a:ea typeface="微软雅黑" panose="020B0503020204020204" pitchFamily="34" charset="-122"/>
              </a:rPr>
              <a:t>）</a:t>
            </a:r>
            <a:endParaRPr lang="en-US" altLang="zh-CN" b="0" dirty="0">
              <a:latin typeface="微软雅黑" panose="020B0503020204020204" pitchFamily="34" charset="-122"/>
              <a:ea typeface="微软雅黑" panose="020B0503020204020204" pitchFamily="34" charset="-122"/>
            </a:endParaRPr>
          </a:p>
          <a:p>
            <a:pPr marL="0" indent="0">
              <a:buNone/>
              <a:defRPr/>
            </a:pPr>
            <a:endParaRPr lang="en-US" altLang="zh-CN" b="0" dirty="0">
              <a:latin typeface="微软雅黑" panose="020B0503020204020204" pitchFamily="34" charset="-122"/>
              <a:ea typeface="微软雅黑" panose="020B0503020204020204" pitchFamily="34" charset="-122"/>
            </a:endParaRPr>
          </a:p>
          <a:p>
            <a:pPr algn="just" eaLnBrk="1" hangingPunct="1">
              <a:defRPr/>
            </a:pPr>
            <a:r>
              <a:rPr lang="zh-CN" altLang="en-US" dirty="0">
                <a:latin typeface="微软雅黑" panose="020B0503020204020204" pitchFamily="34" charset="-122"/>
                <a:ea typeface="微软雅黑" panose="020B0503020204020204" pitchFamily="34" charset="-122"/>
              </a:rPr>
              <a:t>例  以下是不同的字母表：</a:t>
            </a:r>
          </a:p>
          <a:p>
            <a:pPr algn="just" eaLnBrk="1" hangingPunct="1">
              <a:buFont typeface="Wingdings" panose="05000000000000000000" pitchFamily="2" charset="2"/>
              <a:buNone/>
              <a:defRP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⑴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p>
          <a:p>
            <a:pPr algn="just" eaLnBrk="1" hangingPunct="1">
              <a:buFont typeface="Wingdings" panose="05000000000000000000" pitchFamily="2" charset="2"/>
              <a:buNone/>
              <a:defRPr/>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⑵ {</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z</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p>
          <a:p>
            <a:pPr algn="just" eaLnBrk="1" hangingPunct="1">
              <a:buFont typeface="Wingdings" panose="05000000000000000000" pitchFamily="2" charset="2"/>
              <a:buNone/>
              <a:defRPr/>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⑶ {0</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p>
          <a:p>
            <a:pPr algn="just" eaLnBrk="1" hangingPunct="1">
              <a:buFont typeface="Wingdings" panose="05000000000000000000" pitchFamily="2" charset="2"/>
              <a:buNone/>
              <a:defRPr/>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(4) ASCII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字母表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87139">
                                            <p:txEl>
                                              <p:pRg st="2" end="2"/>
                                            </p:txEl>
                                          </p:spTgt>
                                        </p:tgtEl>
                                        <p:attrNameLst>
                                          <p:attrName>style.visibility</p:attrName>
                                        </p:attrNameLst>
                                      </p:cBhvr>
                                      <p:to>
                                        <p:strVal val="visible"/>
                                      </p:to>
                                    </p:set>
                                    <p:anim calcmode="lin" valueType="num">
                                      <p:cBhvr additive="base">
                                        <p:cTn id="7" dur="500" fill="hold"/>
                                        <p:tgtEl>
                                          <p:spTgt spid="98713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713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87139">
                                            <p:txEl>
                                              <p:pRg st="3" end="3"/>
                                            </p:txEl>
                                          </p:spTgt>
                                        </p:tgtEl>
                                        <p:attrNameLst>
                                          <p:attrName>style.visibility</p:attrName>
                                        </p:attrNameLst>
                                      </p:cBhvr>
                                      <p:to>
                                        <p:strVal val="visible"/>
                                      </p:to>
                                    </p:set>
                                    <p:anim calcmode="lin" valueType="num">
                                      <p:cBhvr additive="base">
                                        <p:cTn id="11" dur="500" fill="hold"/>
                                        <p:tgtEl>
                                          <p:spTgt spid="98713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8713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87139">
                                            <p:txEl>
                                              <p:pRg st="4" end="4"/>
                                            </p:txEl>
                                          </p:spTgt>
                                        </p:tgtEl>
                                        <p:attrNameLst>
                                          <p:attrName>style.visibility</p:attrName>
                                        </p:attrNameLst>
                                      </p:cBhvr>
                                      <p:to>
                                        <p:strVal val="visible"/>
                                      </p:to>
                                    </p:set>
                                    <p:anim calcmode="lin" valueType="num">
                                      <p:cBhvr additive="base">
                                        <p:cTn id="15" dur="500" fill="hold"/>
                                        <p:tgtEl>
                                          <p:spTgt spid="98713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87139">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87139">
                                            <p:txEl>
                                              <p:pRg st="5" end="5"/>
                                            </p:txEl>
                                          </p:spTgt>
                                        </p:tgtEl>
                                        <p:attrNameLst>
                                          <p:attrName>style.visibility</p:attrName>
                                        </p:attrNameLst>
                                      </p:cBhvr>
                                      <p:to>
                                        <p:strVal val="visible"/>
                                      </p:to>
                                    </p:set>
                                    <p:anim calcmode="lin" valueType="num">
                                      <p:cBhvr additive="base">
                                        <p:cTn id="19" dur="500" fill="hold"/>
                                        <p:tgtEl>
                                          <p:spTgt spid="98713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87139">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87139">
                                            <p:txEl>
                                              <p:pRg st="6" end="6"/>
                                            </p:txEl>
                                          </p:spTgt>
                                        </p:tgtEl>
                                        <p:attrNameLst>
                                          <p:attrName>style.visibility</p:attrName>
                                        </p:attrNameLst>
                                      </p:cBhvr>
                                      <p:to>
                                        <p:strVal val="visible"/>
                                      </p:to>
                                    </p:set>
                                    <p:anim calcmode="lin" valueType="num">
                                      <p:cBhvr additive="base">
                                        <p:cTn id="23" dur="500" fill="hold"/>
                                        <p:tgtEl>
                                          <p:spTgt spid="987139">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8713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Rectangle 2">
            <a:extLst>
              <a:ext uri="{FF2B5EF4-FFF2-40B4-BE49-F238E27FC236}">
                <a16:creationId xmlns:a16="http://schemas.microsoft.com/office/drawing/2014/main" id="{3CDA6C38-0FAA-967F-1944-DFADDFCF0AEF}"/>
              </a:ext>
            </a:extLst>
          </p:cNvPr>
          <p:cNvSpPr>
            <a:spLocks noGrp="1" noChangeArrowheads="1"/>
          </p:cNvSpPr>
          <p:nvPr>
            <p:ph type="title"/>
          </p:nvPr>
        </p:nvSpPr>
        <p:spPr/>
        <p:txBody>
          <a:bodyPr anchor="ctr">
            <a:normAutofit/>
          </a:bodyPr>
          <a:lstStyle/>
          <a:p>
            <a:pPr eaLnBrk="1" hangingPunct="1"/>
            <a:r>
              <a:rPr lang="en-US" altLang="zh-CN">
                <a:latin typeface="微软雅黑" panose="020B0503020204020204" pitchFamily="34" charset="-122"/>
                <a:ea typeface="微软雅黑" panose="020B0503020204020204" pitchFamily="34" charset="-122"/>
              </a:rPr>
              <a:t>2.2 </a:t>
            </a:r>
            <a:r>
              <a:rPr lang="zh-CN" altLang="en-US">
                <a:latin typeface="微软雅黑" panose="020B0503020204020204" pitchFamily="34" charset="-122"/>
                <a:ea typeface="微软雅黑" panose="020B0503020204020204" pitchFamily="34" charset="-122"/>
              </a:rPr>
              <a:t>基本定义</a:t>
            </a:r>
          </a:p>
        </p:txBody>
      </p:sp>
      <p:sp>
        <p:nvSpPr>
          <p:cNvPr id="20483" name="灯片编号占位符 5">
            <a:extLst>
              <a:ext uri="{FF2B5EF4-FFF2-40B4-BE49-F238E27FC236}">
                <a16:creationId xmlns:a16="http://schemas.microsoft.com/office/drawing/2014/main" id="{786FDBF0-DFBB-D04F-E0AB-C4856ABDCD7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E011EB0-4B93-4F99-9C31-E44F8219BA3C}" type="slidenum">
              <a:rPr lang="en-US" altLang="zh-CN" sz="1400" b="0">
                <a:latin typeface="Arial" panose="020B0604020202020204" pitchFamily="34" charset="0"/>
                <a:ea typeface="宋体" panose="02010600030101010101" pitchFamily="2" charset="-122"/>
              </a:rPr>
              <a:pPr>
                <a:spcBef>
                  <a:spcPct val="0"/>
                </a:spcBef>
                <a:buClrTx/>
                <a:buSzTx/>
                <a:buFontTx/>
                <a:buNone/>
              </a:pPr>
              <a:t>16</a:t>
            </a:fld>
            <a:endParaRPr lang="en-US" altLang="zh-CN" sz="1400" b="0">
              <a:latin typeface="Arial" panose="020B0604020202020204" pitchFamily="34" charset="0"/>
              <a:ea typeface="宋体" panose="02010600030101010101" pitchFamily="2" charset="-122"/>
            </a:endParaRPr>
          </a:p>
        </p:txBody>
      </p:sp>
      <p:sp>
        <p:nvSpPr>
          <p:cNvPr id="988163" name="Rectangle 3">
            <a:extLst>
              <a:ext uri="{FF2B5EF4-FFF2-40B4-BE49-F238E27FC236}">
                <a16:creationId xmlns:a16="http://schemas.microsoft.com/office/drawing/2014/main" id="{7AF06E87-B525-FB41-9B06-BBCED783B098}"/>
              </a:ext>
            </a:extLst>
          </p:cNvPr>
          <p:cNvSpPr>
            <a:spLocks noGrp="1" noChangeArrowheads="1"/>
          </p:cNvSpPr>
          <p:nvPr>
            <p:ph type="body" sz="quarter" idx="13"/>
          </p:nvPr>
        </p:nvSpPr>
        <p:spPr>
          <a:xfrm>
            <a:off x="1064596" y="1443018"/>
            <a:ext cx="9783916" cy="4638186"/>
          </a:xfrm>
        </p:spPr>
        <p:txBody>
          <a:bodyPr>
            <a:normAutofit fontScale="85000" lnSpcReduction="20000"/>
          </a:bodyPr>
          <a:lstStyle/>
          <a:p>
            <a:pPr algn="just" eaLnBrk="1" hangingPunct="1">
              <a:spcBef>
                <a:spcPct val="50000"/>
              </a:spcBef>
              <a:defRP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定义</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设∑</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是两个字母表，∑</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乘积</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(Product)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定义为∑</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ab</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p>
          <a:p>
            <a:pPr marL="0" indent="0" algn="just">
              <a:spcBef>
                <a:spcPct val="50000"/>
              </a:spcBef>
              <a:buNone/>
              <a:defRP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例</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={0,1}, ∑</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={0</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algn="just">
              <a:spcBef>
                <a:spcPct val="50000"/>
              </a:spcBef>
              <a:buNone/>
              <a:defRPr/>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eaLnBrk="1" hangingPunct="1">
              <a:spcBef>
                <a:spcPct val="50000"/>
              </a:spcBef>
              <a:defRP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定义</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设∑是一个字母表，∑的</a:t>
            </a:r>
            <a:r>
              <a:rPr lang="en-US" altLang="zh-CN"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次幂</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(Power)</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递归地定义为：</a:t>
            </a:r>
          </a:p>
          <a:p>
            <a:pPr lvl="1" algn="just" eaLnBrk="1" hangingPunct="1">
              <a:spcBef>
                <a:spcPct val="50000"/>
              </a:spcBef>
              <a:defRP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⑴ ∑</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ε</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p>
          <a:p>
            <a:pPr lvl="1" algn="just" eaLnBrk="1" hangingPunct="1">
              <a:spcBef>
                <a:spcPct val="50000"/>
              </a:spcBef>
              <a:defRPr/>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⑵ ∑</a:t>
            </a:r>
            <a:r>
              <a:rPr lang="en-US" altLang="zh-CN" i="1" baseline="30000"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baseline="30000"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p>
          <a:p>
            <a:pPr lvl="1" algn="just" eaLnBrk="1" hangingPunct="1">
              <a:spcBef>
                <a:spcPct val="50000"/>
              </a:spcBef>
              <a:defRP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例： ∑</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={000,001,010,011,100,101,110,111}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88163">
                                            <p:txEl>
                                              <p:pRg st="0" end="0"/>
                                            </p:txEl>
                                          </p:spTgt>
                                        </p:tgtEl>
                                        <p:attrNameLst>
                                          <p:attrName>style.visibility</p:attrName>
                                        </p:attrNameLst>
                                      </p:cBhvr>
                                      <p:to>
                                        <p:strVal val="visible"/>
                                      </p:to>
                                    </p:set>
                                    <p:animEffect transition="in" filter="box(in)">
                                      <p:cBhvr>
                                        <p:cTn id="7" dur="500"/>
                                        <p:tgtEl>
                                          <p:spTgt spid="9881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88163">
                                            <p:txEl>
                                              <p:pRg st="1" end="1"/>
                                            </p:txEl>
                                          </p:spTgt>
                                        </p:tgtEl>
                                        <p:attrNameLst>
                                          <p:attrName>style.visibility</p:attrName>
                                        </p:attrNameLst>
                                      </p:cBhvr>
                                      <p:to>
                                        <p:strVal val="visible"/>
                                      </p:to>
                                    </p:set>
                                    <p:animEffect transition="in" filter="box(in)">
                                      <p:cBhvr>
                                        <p:cTn id="12" dur="500"/>
                                        <p:tgtEl>
                                          <p:spTgt spid="9881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88163">
                                            <p:txEl>
                                              <p:pRg st="3" end="3"/>
                                            </p:txEl>
                                          </p:spTgt>
                                        </p:tgtEl>
                                        <p:attrNameLst>
                                          <p:attrName>style.visibility</p:attrName>
                                        </p:attrNameLst>
                                      </p:cBhvr>
                                      <p:to>
                                        <p:strVal val="visible"/>
                                      </p:to>
                                    </p:set>
                                    <p:animEffect transition="in" filter="box(in)">
                                      <p:cBhvr>
                                        <p:cTn id="17" dur="500"/>
                                        <p:tgtEl>
                                          <p:spTgt spid="988163">
                                            <p:txEl>
                                              <p:pRg st="3" end="3"/>
                                            </p:txEl>
                                          </p:spTgt>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988163">
                                            <p:txEl>
                                              <p:pRg st="4" end="4"/>
                                            </p:txEl>
                                          </p:spTgt>
                                        </p:tgtEl>
                                        <p:attrNameLst>
                                          <p:attrName>style.visibility</p:attrName>
                                        </p:attrNameLst>
                                      </p:cBhvr>
                                      <p:to>
                                        <p:strVal val="visible"/>
                                      </p:to>
                                    </p:set>
                                    <p:animEffect transition="in" filter="box(in)">
                                      <p:cBhvr>
                                        <p:cTn id="20" dur="500"/>
                                        <p:tgtEl>
                                          <p:spTgt spid="988163">
                                            <p:txEl>
                                              <p:pRg st="4" end="4"/>
                                            </p:txEl>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988163">
                                            <p:txEl>
                                              <p:pRg st="5" end="5"/>
                                            </p:txEl>
                                          </p:spTgt>
                                        </p:tgtEl>
                                        <p:attrNameLst>
                                          <p:attrName>style.visibility</p:attrName>
                                        </p:attrNameLst>
                                      </p:cBhvr>
                                      <p:to>
                                        <p:strVal val="visible"/>
                                      </p:to>
                                    </p:set>
                                    <p:animEffect transition="in" filter="box(in)">
                                      <p:cBhvr>
                                        <p:cTn id="23" dur="500"/>
                                        <p:tgtEl>
                                          <p:spTgt spid="988163">
                                            <p:txEl>
                                              <p:pRg st="5" end="5"/>
                                            </p:txEl>
                                          </p:spTgt>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988163">
                                            <p:txEl>
                                              <p:pRg st="6" end="6"/>
                                            </p:txEl>
                                          </p:spTgt>
                                        </p:tgtEl>
                                        <p:attrNameLst>
                                          <p:attrName>style.visibility</p:attrName>
                                        </p:attrNameLst>
                                      </p:cBhvr>
                                      <p:to>
                                        <p:strVal val="visible"/>
                                      </p:to>
                                    </p:set>
                                    <p:animEffect transition="in" filter="box(in)">
                                      <p:cBhvr>
                                        <p:cTn id="26" dur="500"/>
                                        <p:tgtEl>
                                          <p:spTgt spid="9881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8163"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Rectangle 2">
            <a:extLst>
              <a:ext uri="{FF2B5EF4-FFF2-40B4-BE49-F238E27FC236}">
                <a16:creationId xmlns:a16="http://schemas.microsoft.com/office/drawing/2014/main" id="{15917BD5-1B7E-99C0-DA9E-20926E64D26E}"/>
              </a:ext>
            </a:extLst>
          </p:cNvPr>
          <p:cNvSpPr>
            <a:spLocks noGrp="1" noChangeArrowheads="1"/>
          </p:cNvSpPr>
          <p:nvPr>
            <p:ph type="title"/>
          </p:nvPr>
        </p:nvSpPr>
        <p:spPr/>
        <p:txBody>
          <a:bodyPr anchor="ctr">
            <a:normAutofit/>
          </a:bodyPr>
          <a:lstStyle/>
          <a:p>
            <a:pPr eaLnBrk="1" hangingPunct="1"/>
            <a:r>
              <a:rPr lang="en-US" altLang="zh-CN">
                <a:latin typeface="微软雅黑" panose="020B0503020204020204" pitchFamily="34" charset="-122"/>
                <a:ea typeface="微软雅黑" panose="020B0503020204020204" pitchFamily="34" charset="-122"/>
              </a:rPr>
              <a:t>2.2 </a:t>
            </a:r>
            <a:r>
              <a:rPr lang="zh-CN" altLang="en-US">
                <a:latin typeface="微软雅黑" panose="020B0503020204020204" pitchFamily="34" charset="-122"/>
                <a:ea typeface="微软雅黑" panose="020B0503020204020204" pitchFamily="34" charset="-122"/>
              </a:rPr>
              <a:t>基本定义</a:t>
            </a:r>
          </a:p>
        </p:txBody>
      </p:sp>
      <p:sp>
        <p:nvSpPr>
          <p:cNvPr id="21507" name="灯片编号占位符 5">
            <a:extLst>
              <a:ext uri="{FF2B5EF4-FFF2-40B4-BE49-F238E27FC236}">
                <a16:creationId xmlns:a16="http://schemas.microsoft.com/office/drawing/2014/main" id="{75253867-68F6-CE11-2361-A1C3152E665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DD3FE2F-5AFA-4747-B72E-60D9B5F13559}" type="slidenum">
              <a:rPr lang="en-US" altLang="zh-CN" sz="1400" b="0">
                <a:latin typeface="Arial" panose="020B0604020202020204" pitchFamily="34" charset="0"/>
                <a:ea typeface="宋体" panose="02010600030101010101" pitchFamily="2" charset="-122"/>
              </a:rPr>
              <a:pPr>
                <a:spcBef>
                  <a:spcPct val="0"/>
                </a:spcBef>
                <a:buClrTx/>
                <a:buSzTx/>
                <a:buFontTx/>
                <a:buNone/>
              </a:pPr>
              <a:t>17</a:t>
            </a:fld>
            <a:endParaRPr lang="en-US" altLang="zh-CN" sz="1400" b="0">
              <a:latin typeface="Arial" panose="020B0604020202020204" pitchFamily="34" charset="0"/>
              <a:ea typeface="宋体" panose="02010600030101010101" pitchFamily="2" charset="-122"/>
            </a:endParaRPr>
          </a:p>
        </p:txBody>
      </p:sp>
      <p:sp>
        <p:nvSpPr>
          <p:cNvPr id="989187" name="Rectangle 3">
            <a:extLst>
              <a:ext uri="{FF2B5EF4-FFF2-40B4-BE49-F238E27FC236}">
                <a16:creationId xmlns:a16="http://schemas.microsoft.com/office/drawing/2014/main" id="{FE3FFD52-FEB4-2258-23E1-8E173BD76F05}"/>
              </a:ext>
            </a:extLst>
          </p:cNvPr>
          <p:cNvSpPr>
            <a:spLocks noGrp="1" noChangeArrowheads="1"/>
          </p:cNvSpPr>
          <p:nvPr>
            <p:ph type="body" sz="quarter" idx="13"/>
          </p:nvPr>
        </p:nvSpPr>
        <p:spPr/>
        <p:txBody>
          <a:bodyPr>
            <a:normAutofit fontScale="92500"/>
          </a:bodyPr>
          <a:lstStyle/>
          <a:p>
            <a:pPr algn="just" eaLnBrk="1" hangingPunct="1">
              <a:spcBef>
                <a:spcPct val="80000"/>
              </a:spcBef>
            </a:pPr>
            <a:r>
              <a:rPr lang="zh-CN" altLang="en-US" b="0">
                <a:latin typeface="Times New Roman" panose="02020603050405020304" pitchFamily="18" charset="0"/>
                <a:ea typeface="微软雅黑" panose="020B0503020204020204" pitchFamily="34" charset="-122"/>
                <a:cs typeface="Times New Roman" panose="02020603050405020304" pitchFamily="18" charset="0"/>
              </a:rPr>
              <a:t>定义</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2.4 </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设∑是一个字母表，∑的</a:t>
            </a:r>
            <a:r>
              <a:rPr lang="zh-CN" altLang="en-US" b="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正闭包</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(Positive Closure)</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定义为：</a:t>
            </a:r>
          </a:p>
          <a:p>
            <a:pPr lvl="1" algn="just" eaLnBrk="1" hangingPunct="1">
              <a:spcBef>
                <a:spcPct val="80000"/>
              </a:spcBef>
            </a:pPr>
            <a:r>
              <a:rPr lang="zh-CN" altLang="en-US" b="0">
                <a:latin typeface="Times New Roman" panose="02020603050405020304" pitchFamily="18" charset="0"/>
                <a:cs typeface="Times New Roman" panose="02020603050405020304" pitchFamily="18" charset="0"/>
              </a:rPr>
              <a:t>∑</a:t>
            </a:r>
            <a:r>
              <a:rPr lang="en-US" altLang="zh-CN" b="0" baseline="30000">
                <a:latin typeface="Times New Roman" panose="02020603050405020304" pitchFamily="18" charset="0"/>
                <a:cs typeface="Times New Roman" panose="02020603050405020304" pitchFamily="18" charset="0"/>
              </a:rPr>
              <a:t>+</a:t>
            </a:r>
            <a:r>
              <a:rPr lang="en-US" altLang="zh-CN" b="0">
                <a:latin typeface="Times New Roman" panose="02020603050405020304" pitchFamily="18" charset="0"/>
                <a:cs typeface="Times New Roman" panose="02020603050405020304" pitchFamily="18" charset="0"/>
              </a:rPr>
              <a:t>=∑∪∑</a:t>
            </a:r>
            <a:r>
              <a:rPr lang="en-US" altLang="zh-CN" b="0" baseline="30000">
                <a:latin typeface="Times New Roman" panose="02020603050405020304" pitchFamily="18" charset="0"/>
                <a:cs typeface="Times New Roman" panose="02020603050405020304" pitchFamily="18" charset="0"/>
              </a:rPr>
              <a:t>2</a:t>
            </a:r>
            <a:r>
              <a:rPr lang="en-US" altLang="zh-CN" b="0">
                <a:latin typeface="Times New Roman" panose="02020603050405020304" pitchFamily="18" charset="0"/>
                <a:cs typeface="Times New Roman" panose="02020603050405020304" pitchFamily="18" charset="0"/>
              </a:rPr>
              <a:t>∪∑</a:t>
            </a:r>
            <a:r>
              <a:rPr lang="en-US" altLang="zh-CN" b="0" baseline="30000">
                <a:latin typeface="Times New Roman" panose="02020603050405020304" pitchFamily="18" charset="0"/>
                <a:cs typeface="Times New Roman" panose="02020603050405020304" pitchFamily="18" charset="0"/>
              </a:rPr>
              <a:t>3</a:t>
            </a:r>
            <a:r>
              <a:rPr lang="en-US" altLang="zh-CN" b="0">
                <a:latin typeface="Times New Roman" panose="02020603050405020304" pitchFamily="18" charset="0"/>
                <a:cs typeface="Times New Roman" panose="02020603050405020304" pitchFamily="18" charset="0"/>
              </a:rPr>
              <a:t>∪∑</a:t>
            </a:r>
            <a:r>
              <a:rPr lang="en-US" altLang="zh-CN" b="0" baseline="30000">
                <a:latin typeface="Times New Roman" panose="02020603050405020304" pitchFamily="18" charset="0"/>
                <a:cs typeface="Times New Roman" panose="02020603050405020304" pitchFamily="18" charset="0"/>
              </a:rPr>
              <a:t>4</a:t>
            </a:r>
            <a:r>
              <a:rPr lang="en-US" altLang="zh-CN" b="0">
                <a:latin typeface="Times New Roman" panose="02020603050405020304" pitchFamily="18" charset="0"/>
                <a:cs typeface="Times New Roman" panose="02020603050405020304" pitchFamily="18" charset="0"/>
              </a:rPr>
              <a:t>∪……</a:t>
            </a:r>
          </a:p>
          <a:p>
            <a:pPr algn="just" eaLnBrk="1" hangingPunct="1">
              <a:spcBef>
                <a:spcPct val="80000"/>
              </a:spcBef>
            </a:pPr>
            <a:r>
              <a:rPr lang="en-US" altLang="zh-CN" b="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b="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克林闭包</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(Kleene Closure)</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为：</a:t>
            </a:r>
          </a:p>
          <a:p>
            <a:pPr lvl="1" algn="just" eaLnBrk="1" hangingPunct="1">
              <a:spcBef>
                <a:spcPct val="80000"/>
              </a:spcBef>
            </a:pPr>
            <a:r>
              <a:rPr lang="zh-CN" altLang="en-US" b="0">
                <a:latin typeface="Times New Roman" panose="02020603050405020304" pitchFamily="18" charset="0"/>
              </a:rPr>
              <a:t>∑</a:t>
            </a:r>
            <a:r>
              <a:rPr lang="zh-CN" altLang="en-US" b="0" baseline="30000">
                <a:latin typeface="Times New Roman" panose="02020603050405020304" pitchFamily="18" charset="0"/>
              </a:rPr>
              <a:t>*</a:t>
            </a:r>
            <a:r>
              <a:rPr lang="en-US" altLang="zh-CN" b="0">
                <a:latin typeface="Times New Roman" panose="02020603050405020304" pitchFamily="18" charset="0"/>
              </a:rPr>
              <a:t>=∑</a:t>
            </a:r>
            <a:r>
              <a:rPr lang="en-US" altLang="zh-CN" b="0" baseline="30000">
                <a:latin typeface="Times New Roman" panose="02020603050405020304" pitchFamily="18" charset="0"/>
              </a:rPr>
              <a:t>0</a:t>
            </a:r>
            <a:r>
              <a:rPr lang="en-US" altLang="zh-CN" b="0">
                <a:latin typeface="Times New Roman" panose="02020603050405020304" pitchFamily="18" charset="0"/>
              </a:rPr>
              <a:t>∪∑</a:t>
            </a:r>
            <a:r>
              <a:rPr lang="en-US" altLang="zh-CN" b="0" baseline="30000">
                <a:latin typeface="Times New Roman" panose="02020603050405020304" pitchFamily="18" charset="0"/>
              </a:rPr>
              <a:t>+</a:t>
            </a:r>
          </a:p>
          <a:p>
            <a:pPr lvl="1" algn="just" eaLnBrk="1" hangingPunct="1">
              <a:spcBef>
                <a:spcPct val="80000"/>
              </a:spcBef>
            </a:pPr>
            <a:r>
              <a:rPr lang="en-US" altLang="zh-CN" b="0">
                <a:latin typeface="Times New Roman" panose="02020603050405020304" pitchFamily="18" charset="0"/>
              </a:rPr>
              <a:t>   =∑</a:t>
            </a:r>
            <a:r>
              <a:rPr lang="en-US" altLang="zh-CN" b="0" baseline="30000">
                <a:latin typeface="Times New Roman" panose="02020603050405020304" pitchFamily="18" charset="0"/>
              </a:rPr>
              <a:t>0</a:t>
            </a:r>
            <a:r>
              <a:rPr lang="en-US" altLang="zh-CN" b="0">
                <a:latin typeface="Times New Roman" panose="02020603050405020304" pitchFamily="18" charset="0"/>
              </a:rPr>
              <a:t>∪∑∪∑</a:t>
            </a:r>
            <a:r>
              <a:rPr lang="en-US" altLang="zh-CN" b="0" baseline="30000">
                <a:latin typeface="Times New Roman" panose="02020603050405020304" pitchFamily="18" charset="0"/>
              </a:rPr>
              <a:t>2</a:t>
            </a:r>
            <a:r>
              <a:rPr lang="en-US" altLang="zh-CN" b="0">
                <a:latin typeface="Times New Roman" panose="02020603050405020304" pitchFamily="18" charset="0"/>
              </a:rPr>
              <a:t>∪∑</a:t>
            </a:r>
            <a:r>
              <a:rPr lang="en-US" altLang="zh-CN" b="0" baseline="30000">
                <a:latin typeface="Times New Roman" panose="02020603050405020304" pitchFamily="18" charset="0"/>
              </a:rPr>
              <a:t>3</a:t>
            </a:r>
            <a:r>
              <a:rPr lang="en-US" altLang="zh-CN" b="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89187">
                                            <p:txEl>
                                              <p:pRg st="0" end="0"/>
                                            </p:txEl>
                                          </p:spTgt>
                                        </p:tgtEl>
                                        <p:attrNameLst>
                                          <p:attrName>style.visibility</p:attrName>
                                        </p:attrNameLst>
                                      </p:cBhvr>
                                      <p:to>
                                        <p:strVal val="visible"/>
                                      </p:to>
                                    </p:set>
                                    <p:animEffect transition="in" filter="checkerboard(across)">
                                      <p:cBhvr>
                                        <p:cTn id="7" dur="500"/>
                                        <p:tgtEl>
                                          <p:spTgt spid="989187">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89187">
                                            <p:txEl>
                                              <p:pRg st="1" end="1"/>
                                            </p:txEl>
                                          </p:spTgt>
                                        </p:tgtEl>
                                        <p:attrNameLst>
                                          <p:attrName>style.visibility</p:attrName>
                                        </p:attrNameLst>
                                      </p:cBhvr>
                                      <p:to>
                                        <p:strVal val="visible"/>
                                      </p:to>
                                    </p:set>
                                    <p:animEffect transition="in" filter="checkerboard(across)">
                                      <p:cBhvr>
                                        <p:cTn id="10" dur="500"/>
                                        <p:tgtEl>
                                          <p:spTgt spid="98918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989187">
                                            <p:txEl>
                                              <p:pRg st="2" end="2"/>
                                            </p:txEl>
                                          </p:spTgt>
                                        </p:tgtEl>
                                        <p:attrNameLst>
                                          <p:attrName>style.visibility</p:attrName>
                                        </p:attrNameLst>
                                      </p:cBhvr>
                                      <p:to>
                                        <p:strVal val="visible"/>
                                      </p:to>
                                    </p:set>
                                    <p:animEffect transition="in" filter="checkerboard(across)">
                                      <p:cBhvr>
                                        <p:cTn id="15" dur="500"/>
                                        <p:tgtEl>
                                          <p:spTgt spid="989187">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989187">
                                            <p:txEl>
                                              <p:pRg st="3" end="3"/>
                                            </p:txEl>
                                          </p:spTgt>
                                        </p:tgtEl>
                                        <p:attrNameLst>
                                          <p:attrName>style.visibility</p:attrName>
                                        </p:attrNameLst>
                                      </p:cBhvr>
                                      <p:to>
                                        <p:strVal val="visible"/>
                                      </p:to>
                                    </p:set>
                                    <p:animEffect transition="in" filter="checkerboard(across)">
                                      <p:cBhvr>
                                        <p:cTn id="18" dur="500"/>
                                        <p:tgtEl>
                                          <p:spTgt spid="989187">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989187">
                                            <p:txEl>
                                              <p:pRg st="4" end="4"/>
                                            </p:txEl>
                                          </p:spTgt>
                                        </p:tgtEl>
                                        <p:attrNameLst>
                                          <p:attrName>style.visibility</p:attrName>
                                        </p:attrNameLst>
                                      </p:cBhvr>
                                      <p:to>
                                        <p:strVal val="visible"/>
                                      </p:to>
                                    </p:set>
                                    <p:animEffect transition="in" filter="checkerboard(across)">
                                      <p:cBhvr>
                                        <p:cTn id="21" dur="500"/>
                                        <p:tgtEl>
                                          <p:spTgt spid="9891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918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a:extLst>
              <a:ext uri="{FF2B5EF4-FFF2-40B4-BE49-F238E27FC236}">
                <a16:creationId xmlns:a16="http://schemas.microsoft.com/office/drawing/2014/main" id="{96B3361F-80DB-29DC-AC96-62BC2CCEB8ED}"/>
              </a:ext>
            </a:extLst>
          </p:cNvPr>
          <p:cNvSpPr>
            <a:spLocks noGrp="1" noChangeArrowheads="1"/>
          </p:cNvSpPr>
          <p:nvPr>
            <p:ph type="title"/>
          </p:nvPr>
        </p:nvSpPr>
        <p:spPr/>
        <p:txBody>
          <a:bodyPr anchor="ctr">
            <a:normAutofit/>
          </a:bodyPr>
          <a:lstStyle/>
          <a:p>
            <a:pPr eaLnBrk="1" hangingPunct="1"/>
            <a:r>
              <a:rPr lang="en-US" altLang="zh-CN">
                <a:latin typeface="微软雅黑" panose="020B0503020204020204" pitchFamily="34" charset="-122"/>
                <a:ea typeface="微软雅黑" panose="020B0503020204020204" pitchFamily="34" charset="-122"/>
              </a:rPr>
              <a:t>2.2 </a:t>
            </a:r>
            <a:r>
              <a:rPr lang="zh-CN" altLang="en-US">
                <a:latin typeface="微软雅黑" panose="020B0503020204020204" pitchFamily="34" charset="-122"/>
                <a:ea typeface="微软雅黑" panose="020B0503020204020204" pitchFamily="34" charset="-122"/>
              </a:rPr>
              <a:t>基本定义</a:t>
            </a:r>
          </a:p>
        </p:txBody>
      </p:sp>
      <p:sp>
        <p:nvSpPr>
          <p:cNvPr id="22531" name="灯片编号占位符 5">
            <a:extLst>
              <a:ext uri="{FF2B5EF4-FFF2-40B4-BE49-F238E27FC236}">
                <a16:creationId xmlns:a16="http://schemas.microsoft.com/office/drawing/2014/main" id="{531161FE-4A81-2E75-EC7F-DF12CF60FDB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43B7B05-309D-4CCA-AAE1-EA920DD6DE73}" type="slidenum">
              <a:rPr lang="en-US" altLang="zh-CN" sz="1400" b="0">
                <a:latin typeface="Arial" panose="020B0604020202020204" pitchFamily="34" charset="0"/>
                <a:ea typeface="宋体" panose="02010600030101010101" pitchFamily="2" charset="-122"/>
              </a:rPr>
              <a:pPr>
                <a:spcBef>
                  <a:spcPct val="0"/>
                </a:spcBef>
                <a:buClrTx/>
                <a:buSzTx/>
                <a:buFontTx/>
                <a:buNone/>
              </a:pPr>
              <a:t>18</a:t>
            </a:fld>
            <a:endParaRPr lang="en-US" altLang="zh-CN" sz="1400" b="0">
              <a:latin typeface="Arial" panose="020B0604020202020204" pitchFamily="34" charset="0"/>
              <a:ea typeface="宋体" panose="02010600030101010101" pitchFamily="2" charset="-122"/>
            </a:endParaRPr>
          </a:p>
        </p:txBody>
      </p:sp>
      <p:sp>
        <p:nvSpPr>
          <p:cNvPr id="22533" name="Rectangle 3">
            <a:extLst>
              <a:ext uri="{FF2B5EF4-FFF2-40B4-BE49-F238E27FC236}">
                <a16:creationId xmlns:a16="http://schemas.microsoft.com/office/drawing/2014/main" id="{47B7C9BB-A639-2091-11AB-ADA6B8C05C2C}"/>
              </a:ext>
            </a:extLst>
          </p:cNvPr>
          <p:cNvSpPr>
            <a:spLocks noGrp="1" noChangeArrowheads="1"/>
          </p:cNvSpPr>
          <p:nvPr>
            <p:ph type="body" sz="quarter" idx="13"/>
          </p:nvPr>
        </p:nvSpPr>
        <p:spPr/>
        <p:txBody>
          <a:bodyPr>
            <a:normAutofit lnSpcReduction="10000"/>
          </a:bodyPr>
          <a:lstStyle/>
          <a:p>
            <a:pPr marL="0" indent="0"/>
            <a:r>
              <a:rPr lang="en-US" altLang="zh-CN" sz="360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3600">
                <a:latin typeface="Times New Roman" panose="02020603050405020304" pitchFamily="18" charset="0"/>
                <a:ea typeface="微软雅黑" panose="020B0503020204020204" pitchFamily="34" charset="-122"/>
                <a:cs typeface="Times New Roman" panose="02020603050405020304" pitchFamily="18" charset="0"/>
              </a:rPr>
              <a:t>例</a:t>
            </a:r>
          </a:p>
          <a:p>
            <a:pPr marL="0" indent="0">
              <a:buNone/>
            </a:pPr>
            <a:r>
              <a:rPr lang="en-US" altLang="zh-CN" sz="3600">
                <a:latin typeface="Times New Roman" panose="02020603050405020304" pitchFamily="18" charset="0"/>
                <a:ea typeface="微软雅黑" panose="020B0503020204020204" pitchFamily="34" charset="-122"/>
                <a:cs typeface="Times New Roman" panose="02020603050405020304" pitchFamily="18" charset="0"/>
              </a:rPr>
              <a:t>{0,1}</a:t>
            </a:r>
            <a:r>
              <a:rPr lang="en-US" altLang="zh-CN" sz="3600" baseline="3000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60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00</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01</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11</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000</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001</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010</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011</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100</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600">
                <a:latin typeface="Times New Roman" panose="02020603050405020304" pitchFamily="18" charset="0"/>
                <a:ea typeface="微软雅黑" panose="020B0503020204020204" pitchFamily="34" charset="-122"/>
                <a:cs typeface="Times New Roman" panose="02020603050405020304" pitchFamily="18" charset="0"/>
              </a:rPr>
              <a:t> </a:t>
            </a:r>
          </a:p>
          <a:p>
            <a:pPr marL="0" indent="0">
              <a:buNone/>
            </a:pPr>
            <a:r>
              <a:rPr lang="en-US" altLang="zh-CN" sz="36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600" i="1">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36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600" i="1">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36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600" i="1">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36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600" i="1">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36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600" baseline="3000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60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aa</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ab</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ac</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ad</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ba</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bb</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bc</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bd</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aaa</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aab</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aac</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aad</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aba</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abb</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abc</a:t>
            </a:r>
            <a:r>
              <a:rPr lang="en-US" altLang="zh-CN">
                <a:latin typeface="Times New Roman" panose="02020603050405020304" pitchFamily="18" charset="0"/>
                <a:ea typeface="微软雅黑" panose="020B0503020204020204" pitchFamily="34" charset="-122"/>
                <a:cs typeface="Times New Roman" panose="02020603050405020304" pitchFamily="18" charset="0"/>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2475DA4B-4B0A-F615-AC7C-D03F05E2CE2E}"/>
              </a:ext>
            </a:extLst>
          </p:cNvPr>
          <p:cNvSpPr>
            <a:spLocks noGrp="1" noChangeArrowheads="1"/>
          </p:cNvSpPr>
          <p:nvPr>
            <p:ph type="title"/>
          </p:nvPr>
        </p:nvSpPr>
        <p:spPr/>
        <p:txBody>
          <a:bodyPr anchor="ctr">
            <a:normAutofit/>
          </a:bodyPr>
          <a:lstStyle/>
          <a:p>
            <a:pPr eaLnBrk="1" hangingPunct="1"/>
            <a:r>
              <a:rPr lang="en-US" altLang="zh-CN">
                <a:latin typeface="微软雅黑" panose="020B0503020204020204" pitchFamily="34" charset="-122"/>
                <a:ea typeface="微软雅黑" panose="020B0503020204020204" pitchFamily="34" charset="-122"/>
              </a:rPr>
              <a:t>2.2 </a:t>
            </a:r>
            <a:r>
              <a:rPr lang="zh-CN" altLang="en-US">
                <a:latin typeface="微软雅黑" panose="020B0503020204020204" pitchFamily="34" charset="-122"/>
                <a:ea typeface="微软雅黑" panose="020B0503020204020204" pitchFamily="34" charset="-122"/>
              </a:rPr>
              <a:t>基本定义</a:t>
            </a:r>
          </a:p>
        </p:txBody>
      </p:sp>
      <p:sp>
        <p:nvSpPr>
          <p:cNvPr id="23555" name="灯片编号占位符 5">
            <a:extLst>
              <a:ext uri="{FF2B5EF4-FFF2-40B4-BE49-F238E27FC236}">
                <a16:creationId xmlns:a16="http://schemas.microsoft.com/office/drawing/2014/main" id="{585E16AC-DDEA-83E4-C606-B19C94F0A1A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36BD497-D1DA-4344-9E6A-A1B09AC6B564}" type="slidenum">
              <a:rPr lang="en-US" altLang="zh-CN" sz="1400" b="0">
                <a:latin typeface="Arial" panose="020B0604020202020204" pitchFamily="34" charset="0"/>
                <a:ea typeface="宋体" panose="02010600030101010101" pitchFamily="2" charset="-122"/>
              </a:rPr>
              <a:pPr>
                <a:spcBef>
                  <a:spcPct val="0"/>
                </a:spcBef>
                <a:buClrTx/>
                <a:buSzTx/>
                <a:buFontTx/>
                <a:buNone/>
              </a:pPr>
              <a:t>19</a:t>
            </a:fld>
            <a:endParaRPr lang="en-US" altLang="zh-CN" sz="1400" b="0">
              <a:latin typeface="Arial" panose="020B0604020202020204" pitchFamily="34" charset="0"/>
              <a:ea typeface="宋体" panose="02010600030101010101" pitchFamily="2" charset="-122"/>
            </a:endParaRPr>
          </a:p>
        </p:txBody>
      </p:sp>
      <p:sp>
        <p:nvSpPr>
          <p:cNvPr id="23557" name="Rectangle 3">
            <a:extLst>
              <a:ext uri="{FF2B5EF4-FFF2-40B4-BE49-F238E27FC236}">
                <a16:creationId xmlns:a16="http://schemas.microsoft.com/office/drawing/2014/main" id="{1E53B730-0ED1-F76C-6F3B-269F58AE1D1F}"/>
              </a:ext>
            </a:extLst>
          </p:cNvPr>
          <p:cNvSpPr>
            <a:spLocks noGrp="1" noChangeArrowheads="1"/>
          </p:cNvSpPr>
          <p:nvPr>
            <p:ph type="body" sz="quarter" idx="13"/>
          </p:nvPr>
        </p:nvSpPr>
        <p:spPr/>
        <p:txBody>
          <a:bodyPr>
            <a:normAutofit lnSpcReduction="10000"/>
          </a:bodyPr>
          <a:lstStyle/>
          <a:p>
            <a:pPr eaLnBrk="1" hangingPunct="1"/>
            <a:r>
              <a:rPr lang="zh-CN" altLang="en-US" sz="3600">
                <a:latin typeface="Times New Roman" panose="02020603050405020304" pitchFamily="18" charset="0"/>
                <a:ea typeface="微软雅黑" panose="020B0503020204020204" pitchFamily="34" charset="-122"/>
                <a:cs typeface="Times New Roman" panose="02020603050405020304" pitchFamily="18" charset="0"/>
              </a:rPr>
              <a:t>例</a:t>
            </a:r>
          </a:p>
          <a:p>
            <a:pPr eaLnBrk="1" hangingPunct="1">
              <a:buFont typeface="Wingdings" panose="05000000000000000000" pitchFamily="2" charset="2"/>
              <a:buNone/>
            </a:pPr>
            <a:r>
              <a:rPr lang="en-US" altLang="zh-CN" sz="3600">
                <a:latin typeface="Times New Roman" panose="02020603050405020304" pitchFamily="18" charset="0"/>
                <a:ea typeface="微软雅黑" panose="020B0503020204020204" pitchFamily="34" charset="-122"/>
                <a:cs typeface="Times New Roman" panose="02020603050405020304" pitchFamily="18" charset="0"/>
              </a:rPr>
              <a:t>{0,1}</a:t>
            </a:r>
            <a:r>
              <a:rPr lang="en-US" altLang="zh-CN" sz="3600" baseline="3000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60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ε</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00</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01</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11</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000</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001</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010</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011</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100</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600">
                <a:latin typeface="Times New Roman" panose="02020603050405020304" pitchFamily="18" charset="0"/>
                <a:ea typeface="微软雅黑" panose="020B0503020204020204" pitchFamily="34" charset="-122"/>
                <a:cs typeface="Times New Roman" panose="02020603050405020304" pitchFamily="18" charset="0"/>
              </a:rPr>
              <a:t> </a:t>
            </a:r>
          </a:p>
          <a:p>
            <a:pPr eaLnBrk="1" hangingPunct="1">
              <a:buFont typeface="Wingdings" panose="05000000000000000000" pitchFamily="2" charset="2"/>
              <a:buNone/>
            </a:pPr>
            <a:r>
              <a:rPr lang="en-US" altLang="zh-CN" sz="36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600" i="1">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36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600" i="1">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36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600" i="1">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36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600" i="1">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36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600" baseline="3000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60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ε</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aa</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ab</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ac</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ad</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ba</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bb</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bc</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bd</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aaa</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aab</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aac</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aad</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aba</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abb</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abc</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600">
                <a:latin typeface="Times New Roman" panose="02020603050405020304" pitchFamily="18" charset="0"/>
                <a:ea typeface="微软雅黑" panose="020B0503020204020204" pitchFamily="34" charset="-122"/>
                <a:cs typeface="Times New Roman" panose="02020603050405020304" pitchFamily="18"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Rectangle 2">
            <a:extLst>
              <a:ext uri="{FF2B5EF4-FFF2-40B4-BE49-F238E27FC236}">
                <a16:creationId xmlns:a16="http://schemas.microsoft.com/office/drawing/2014/main" id="{53709A85-692A-BA74-5888-85EDE15BDD8F}"/>
              </a:ext>
            </a:extLst>
          </p:cNvPr>
          <p:cNvSpPr>
            <a:spLocks noGrp="1" noChangeArrowheads="1"/>
          </p:cNvSpPr>
          <p:nvPr>
            <p:ph type="title"/>
          </p:nvPr>
        </p:nvSpPr>
        <p:spPr/>
        <p:txBody>
          <a:bodyPr anchor="ctr">
            <a:normAutofit/>
          </a:bodyPr>
          <a:lstStyle/>
          <a:p>
            <a:pPr eaLnBrk="1" hangingPunct="1"/>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章</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latin typeface="微软雅黑" panose="020B0503020204020204" pitchFamily="34" charset="-122"/>
                <a:ea typeface="微软雅黑" panose="020B0503020204020204" pitchFamily="34" charset="-122"/>
              </a:rPr>
              <a:t>高级语言及其文法</a:t>
            </a:r>
          </a:p>
        </p:txBody>
      </p:sp>
      <p:sp>
        <p:nvSpPr>
          <p:cNvPr id="973827" name="Rectangle 3">
            <a:extLst>
              <a:ext uri="{FF2B5EF4-FFF2-40B4-BE49-F238E27FC236}">
                <a16:creationId xmlns:a16="http://schemas.microsoft.com/office/drawing/2014/main" id="{7DB612E6-FFCC-205C-DE4B-1A73B81999FD}"/>
              </a:ext>
            </a:extLst>
          </p:cNvPr>
          <p:cNvSpPr>
            <a:spLocks noGrp="1" noChangeArrowheads="1"/>
          </p:cNvSpPr>
          <p:nvPr>
            <p:ph idx="1"/>
          </p:nvPr>
        </p:nvSpPr>
        <p:spPr>
          <a:xfrm>
            <a:off x="1331976" y="1871472"/>
            <a:ext cx="9677400" cy="4236719"/>
          </a:xfrm>
        </p:spPr>
        <p:txBody>
          <a:bodyPr>
            <a:normAutofit fontScale="92500" lnSpcReduction="20000"/>
          </a:bodyPr>
          <a:lstStyle/>
          <a:p>
            <a:pPr marL="533400" indent="-533400">
              <a:buNone/>
            </a:pPr>
            <a:r>
              <a:rPr lang="en-US" altLang="zh-CN" b="0" dirty="0">
                <a:latin typeface="微软雅黑" panose="020B0503020204020204" pitchFamily="34" charset="-122"/>
                <a:ea typeface="微软雅黑" panose="020B0503020204020204" pitchFamily="34" charset="-122"/>
              </a:rPr>
              <a:t>2.1 </a:t>
            </a:r>
            <a:r>
              <a:rPr lang="zh-CN" altLang="en-US" b="0" dirty="0">
                <a:latin typeface="微软雅黑" panose="020B0503020204020204" pitchFamily="34" charset="-122"/>
                <a:ea typeface="微软雅黑" panose="020B0503020204020204" pitchFamily="34" charset="-122"/>
              </a:rPr>
              <a:t>语言概述</a:t>
            </a:r>
          </a:p>
          <a:p>
            <a:pPr marL="533400" indent="-533400">
              <a:buNone/>
            </a:pPr>
            <a:r>
              <a:rPr lang="en-US" altLang="zh-CN" b="0" dirty="0">
                <a:latin typeface="微软雅黑" panose="020B0503020204020204" pitchFamily="34" charset="-122"/>
                <a:ea typeface="微软雅黑" panose="020B0503020204020204" pitchFamily="34" charset="-122"/>
              </a:rPr>
              <a:t>2.2 </a:t>
            </a:r>
            <a:r>
              <a:rPr lang="zh-CN" altLang="en-US" b="0" dirty="0">
                <a:latin typeface="微软雅黑" panose="020B0503020204020204" pitchFamily="34" charset="-122"/>
                <a:ea typeface="微软雅黑" panose="020B0503020204020204" pitchFamily="34" charset="-122"/>
              </a:rPr>
              <a:t>基本定义</a:t>
            </a:r>
          </a:p>
          <a:p>
            <a:pPr marL="533400" indent="-533400">
              <a:buNone/>
            </a:pPr>
            <a:r>
              <a:rPr lang="en-US" altLang="zh-CN" b="0" dirty="0">
                <a:latin typeface="微软雅黑" panose="020B0503020204020204" pitchFamily="34" charset="-122"/>
                <a:ea typeface="微软雅黑" panose="020B0503020204020204" pitchFamily="34" charset="-122"/>
              </a:rPr>
              <a:t>2.3 </a:t>
            </a:r>
            <a:r>
              <a:rPr lang="zh-CN" altLang="en-US" b="0" dirty="0">
                <a:latin typeface="微软雅黑" panose="020B0503020204020204" pitchFamily="34" charset="-122"/>
                <a:ea typeface="微软雅黑" panose="020B0503020204020204" pitchFamily="34" charset="-122"/>
              </a:rPr>
              <a:t>文法的定义</a:t>
            </a:r>
          </a:p>
          <a:p>
            <a:pPr marL="533400" indent="-533400">
              <a:buNone/>
            </a:pPr>
            <a:r>
              <a:rPr lang="en-US" altLang="zh-CN" b="0" dirty="0">
                <a:latin typeface="微软雅黑" panose="020B0503020204020204" pitchFamily="34" charset="-122"/>
                <a:ea typeface="微软雅黑" panose="020B0503020204020204" pitchFamily="34" charset="-122"/>
              </a:rPr>
              <a:t>2.4 </a:t>
            </a:r>
            <a:r>
              <a:rPr lang="zh-CN" altLang="en-US" b="0" dirty="0">
                <a:latin typeface="微软雅黑" panose="020B0503020204020204" pitchFamily="34" charset="-122"/>
                <a:ea typeface="微软雅黑" panose="020B0503020204020204" pitchFamily="34" charset="-122"/>
              </a:rPr>
              <a:t>文法的分类</a:t>
            </a:r>
          </a:p>
          <a:p>
            <a:pPr marL="533400" indent="-533400">
              <a:buNone/>
            </a:pPr>
            <a:r>
              <a:rPr lang="en-US" altLang="zh-CN" b="0" dirty="0">
                <a:latin typeface="微软雅黑" panose="020B0503020204020204" pitchFamily="34" charset="-122"/>
                <a:ea typeface="微软雅黑" panose="020B0503020204020204" pitchFamily="34" charset="-122"/>
              </a:rPr>
              <a:t>2.5 CFG</a:t>
            </a:r>
            <a:r>
              <a:rPr lang="zh-CN" altLang="en-US" b="0" dirty="0">
                <a:latin typeface="微软雅黑" panose="020B0503020204020204" pitchFamily="34" charset="-122"/>
                <a:ea typeface="微软雅黑" panose="020B0503020204020204" pitchFamily="34" charset="-122"/>
              </a:rPr>
              <a:t>的语法树</a:t>
            </a:r>
          </a:p>
          <a:p>
            <a:pPr marL="533400" indent="-533400">
              <a:buNone/>
            </a:pPr>
            <a:r>
              <a:rPr lang="en-US" altLang="zh-CN" b="0" dirty="0">
                <a:latin typeface="微软雅黑" panose="020B0503020204020204" pitchFamily="34" charset="-122"/>
                <a:ea typeface="微软雅黑" panose="020B0503020204020204" pitchFamily="34" charset="-122"/>
              </a:rPr>
              <a:t>2.6 CFG</a:t>
            </a:r>
            <a:r>
              <a:rPr lang="zh-CN" altLang="en-US" b="0" dirty="0">
                <a:latin typeface="微软雅黑" panose="020B0503020204020204" pitchFamily="34" charset="-122"/>
                <a:ea typeface="微软雅黑" panose="020B0503020204020204" pitchFamily="34" charset="-122"/>
              </a:rPr>
              <a:t>的二义性</a:t>
            </a:r>
          </a:p>
          <a:p>
            <a:pPr marL="533400" indent="-533400">
              <a:buNone/>
            </a:pPr>
            <a:r>
              <a:rPr lang="en-US" altLang="zh-CN" b="0" dirty="0">
                <a:latin typeface="微软雅黑" panose="020B0503020204020204" pitchFamily="34" charset="-122"/>
                <a:ea typeface="微软雅黑" panose="020B0503020204020204" pitchFamily="34" charset="-122"/>
              </a:rPr>
              <a:t>2.7 </a:t>
            </a:r>
            <a:r>
              <a:rPr lang="zh-CN" altLang="en-US" b="0" dirty="0">
                <a:latin typeface="微软雅黑" panose="020B0503020204020204" pitchFamily="34" charset="-122"/>
                <a:ea typeface="微软雅黑" panose="020B0503020204020204" pitchFamily="34" charset="-122"/>
              </a:rPr>
              <a:t>本章小结</a:t>
            </a:r>
          </a:p>
        </p:txBody>
      </p:sp>
      <p:sp>
        <p:nvSpPr>
          <p:cNvPr id="5123" name="灯片编号占位符 5">
            <a:extLst>
              <a:ext uri="{FF2B5EF4-FFF2-40B4-BE49-F238E27FC236}">
                <a16:creationId xmlns:a16="http://schemas.microsoft.com/office/drawing/2014/main" id="{92CBE61E-593C-20D6-AA57-A41C9EB2E83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60149AC-39BD-4CA1-80DA-21F00540C0E9}" type="slidenum">
              <a:rPr lang="en-US" altLang="zh-CN" sz="1400" b="0">
                <a:latin typeface="Arial" panose="020B0604020202020204" pitchFamily="34" charset="0"/>
                <a:ea typeface="宋体" panose="02010600030101010101" pitchFamily="2" charset="-122"/>
              </a:rPr>
              <a:pPr>
                <a:spcBef>
                  <a:spcPct val="0"/>
                </a:spcBef>
                <a:buClrTx/>
                <a:buSzTx/>
                <a:buFontTx/>
                <a:buNone/>
              </a:pPr>
              <a:t>2</a:t>
            </a:fld>
            <a:endParaRPr lang="en-US" altLang="zh-CN" sz="1400" b="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3827">
                                            <p:txEl>
                                              <p:pRg st="0" end="0"/>
                                            </p:txEl>
                                          </p:spTgt>
                                        </p:tgtEl>
                                        <p:attrNameLst>
                                          <p:attrName>style.visibility</p:attrName>
                                        </p:attrNameLst>
                                      </p:cBhvr>
                                      <p:to>
                                        <p:strVal val="visible"/>
                                      </p:to>
                                    </p:set>
                                    <p:animEffect transition="in" filter="blinds(horizontal)">
                                      <p:cBhvr>
                                        <p:cTn id="7" dur="500"/>
                                        <p:tgtEl>
                                          <p:spTgt spid="973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73827">
                                            <p:txEl>
                                              <p:pRg st="1" end="1"/>
                                            </p:txEl>
                                          </p:spTgt>
                                        </p:tgtEl>
                                        <p:attrNameLst>
                                          <p:attrName>style.visibility</p:attrName>
                                        </p:attrNameLst>
                                      </p:cBhvr>
                                      <p:to>
                                        <p:strVal val="visible"/>
                                      </p:to>
                                    </p:set>
                                    <p:animEffect transition="in" filter="blinds(horizontal)">
                                      <p:cBhvr>
                                        <p:cTn id="12" dur="500"/>
                                        <p:tgtEl>
                                          <p:spTgt spid="9738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73827">
                                            <p:txEl>
                                              <p:pRg st="2" end="2"/>
                                            </p:txEl>
                                          </p:spTgt>
                                        </p:tgtEl>
                                        <p:attrNameLst>
                                          <p:attrName>style.visibility</p:attrName>
                                        </p:attrNameLst>
                                      </p:cBhvr>
                                      <p:to>
                                        <p:strVal val="visible"/>
                                      </p:to>
                                    </p:set>
                                    <p:animEffect transition="in" filter="blinds(horizontal)">
                                      <p:cBhvr>
                                        <p:cTn id="17" dur="500"/>
                                        <p:tgtEl>
                                          <p:spTgt spid="9738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73827">
                                            <p:txEl>
                                              <p:pRg st="3" end="3"/>
                                            </p:txEl>
                                          </p:spTgt>
                                        </p:tgtEl>
                                        <p:attrNameLst>
                                          <p:attrName>style.visibility</p:attrName>
                                        </p:attrNameLst>
                                      </p:cBhvr>
                                      <p:to>
                                        <p:strVal val="visible"/>
                                      </p:to>
                                    </p:set>
                                    <p:animEffect transition="in" filter="blinds(horizontal)">
                                      <p:cBhvr>
                                        <p:cTn id="22" dur="500"/>
                                        <p:tgtEl>
                                          <p:spTgt spid="9738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73827">
                                            <p:txEl>
                                              <p:pRg st="4" end="4"/>
                                            </p:txEl>
                                          </p:spTgt>
                                        </p:tgtEl>
                                        <p:attrNameLst>
                                          <p:attrName>style.visibility</p:attrName>
                                        </p:attrNameLst>
                                      </p:cBhvr>
                                      <p:to>
                                        <p:strVal val="visible"/>
                                      </p:to>
                                    </p:set>
                                    <p:animEffect transition="in" filter="blinds(horizontal)">
                                      <p:cBhvr>
                                        <p:cTn id="27" dur="500"/>
                                        <p:tgtEl>
                                          <p:spTgt spid="9738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73827">
                                            <p:txEl>
                                              <p:pRg st="5" end="5"/>
                                            </p:txEl>
                                          </p:spTgt>
                                        </p:tgtEl>
                                        <p:attrNameLst>
                                          <p:attrName>style.visibility</p:attrName>
                                        </p:attrNameLst>
                                      </p:cBhvr>
                                      <p:to>
                                        <p:strVal val="visible"/>
                                      </p:to>
                                    </p:set>
                                    <p:animEffect transition="in" filter="blinds(horizontal)">
                                      <p:cBhvr>
                                        <p:cTn id="32" dur="500"/>
                                        <p:tgtEl>
                                          <p:spTgt spid="97382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73827">
                                            <p:txEl>
                                              <p:pRg st="6" end="6"/>
                                            </p:txEl>
                                          </p:spTgt>
                                        </p:tgtEl>
                                        <p:attrNameLst>
                                          <p:attrName>style.visibility</p:attrName>
                                        </p:attrNameLst>
                                      </p:cBhvr>
                                      <p:to>
                                        <p:strVal val="visible"/>
                                      </p:to>
                                    </p:set>
                                    <p:animEffect transition="in" filter="blinds(horizontal)">
                                      <p:cBhvr>
                                        <p:cTn id="37" dur="500"/>
                                        <p:tgtEl>
                                          <p:spTgt spid="9738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27"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Rectangle 2">
            <a:extLst>
              <a:ext uri="{FF2B5EF4-FFF2-40B4-BE49-F238E27FC236}">
                <a16:creationId xmlns:a16="http://schemas.microsoft.com/office/drawing/2014/main" id="{14982DA3-4A45-520C-C4AF-8260FF292184}"/>
              </a:ext>
            </a:extLst>
          </p:cNvPr>
          <p:cNvSpPr>
            <a:spLocks noGrp="1" noChangeArrowheads="1"/>
          </p:cNvSpPr>
          <p:nvPr>
            <p:ph type="title"/>
          </p:nvPr>
        </p:nvSpPr>
        <p:spPr/>
        <p:txBody>
          <a:bodyPr anchor="ctr"/>
          <a:lstStyle/>
          <a:p>
            <a:pPr eaLnBrk="1" hangingPunct="1"/>
            <a:r>
              <a:rPr lang="en-US" altLang="zh-CN">
                <a:latin typeface="微软雅黑" panose="020B0503020204020204" pitchFamily="34" charset="-122"/>
                <a:ea typeface="微软雅黑" panose="020B0503020204020204" pitchFamily="34" charset="-122"/>
              </a:rPr>
              <a:t>2.2 </a:t>
            </a:r>
            <a:r>
              <a:rPr lang="zh-CN" altLang="en-US">
                <a:latin typeface="微软雅黑" panose="020B0503020204020204" pitchFamily="34" charset="-122"/>
                <a:ea typeface="微软雅黑" panose="020B0503020204020204" pitchFamily="34" charset="-122"/>
              </a:rPr>
              <a:t>基本定义</a:t>
            </a:r>
          </a:p>
        </p:txBody>
      </p:sp>
      <p:sp>
        <p:nvSpPr>
          <p:cNvPr id="24579" name="灯片编号占位符 5">
            <a:extLst>
              <a:ext uri="{FF2B5EF4-FFF2-40B4-BE49-F238E27FC236}">
                <a16:creationId xmlns:a16="http://schemas.microsoft.com/office/drawing/2014/main" id="{F1F707E2-5E09-F96E-4A72-6E4045769B5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3BD2900-C9B5-4A56-B444-DDBCBB70447E}" type="slidenum">
              <a:rPr lang="en-US" altLang="zh-CN" sz="1400" b="0">
                <a:latin typeface="Arial" panose="020B0604020202020204" pitchFamily="34" charset="0"/>
                <a:ea typeface="宋体" panose="02010600030101010101" pitchFamily="2" charset="-122"/>
              </a:rPr>
              <a:pPr>
                <a:spcBef>
                  <a:spcPct val="0"/>
                </a:spcBef>
                <a:buClrTx/>
                <a:buSzTx/>
                <a:buFontTx/>
                <a:buNone/>
              </a:pPr>
              <a:t>20</a:t>
            </a:fld>
            <a:endParaRPr lang="en-US" altLang="zh-CN" sz="1400" b="0">
              <a:latin typeface="Arial" panose="020B0604020202020204" pitchFamily="34" charset="0"/>
              <a:ea typeface="宋体" panose="02010600030101010101" pitchFamily="2" charset="-122"/>
            </a:endParaRPr>
          </a:p>
        </p:txBody>
      </p:sp>
      <p:sp>
        <p:nvSpPr>
          <p:cNvPr id="992259" name="Rectangle 3">
            <a:extLst>
              <a:ext uri="{FF2B5EF4-FFF2-40B4-BE49-F238E27FC236}">
                <a16:creationId xmlns:a16="http://schemas.microsoft.com/office/drawing/2014/main" id="{E10AEDF7-48E5-8C7D-9745-95CFA71681F6}"/>
              </a:ext>
            </a:extLst>
          </p:cNvPr>
          <p:cNvSpPr>
            <a:spLocks noGrp="1" noChangeArrowheads="1"/>
          </p:cNvSpPr>
          <p:nvPr>
            <p:ph type="body" sz="quarter" idx="13"/>
          </p:nvPr>
        </p:nvSpPr>
        <p:spPr>
          <a:xfrm>
            <a:off x="1064596" y="1443018"/>
            <a:ext cx="9783916" cy="4478388"/>
          </a:xfrm>
        </p:spPr>
        <p:txBody>
          <a:bodyPr>
            <a:normAutofit fontScale="85000" lnSpcReduction="20000"/>
          </a:bodyPr>
          <a:lstStyle/>
          <a:p>
            <a:pPr marL="0" indent="565150">
              <a:defRP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定义</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2.5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设∑是一个字母表，</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称为字母表∑上的一个</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句子</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sentence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ε</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叫做∑上的一个</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空句子</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0" indent="565150">
              <a:defRPr/>
            </a:pP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0" indent="565150">
              <a:defRP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定义</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2.6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设∑是一个字母表，对任意的</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，句子</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xay</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中的</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叫做</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在该句子中的一个</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出现</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(occurrence)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defRPr/>
            </a:pP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0" indent="565150">
              <a:defRP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定义</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2.7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设∑是一个字母表，</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，句子</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中字符出现的总个数叫做该字符串的</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长度</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(length)</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，记作</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2259">
                                            <p:txEl>
                                              <p:pRg st="0" end="0"/>
                                            </p:txEl>
                                          </p:spTgt>
                                        </p:tgtEl>
                                        <p:attrNameLst>
                                          <p:attrName>style.visibility</p:attrName>
                                        </p:attrNameLst>
                                      </p:cBhvr>
                                      <p:to>
                                        <p:strVal val="visible"/>
                                      </p:to>
                                    </p:set>
                                    <p:animEffect transition="in" filter="blinds(horizontal)">
                                      <p:cBhvr>
                                        <p:cTn id="7" dur="500"/>
                                        <p:tgtEl>
                                          <p:spTgt spid="992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92259">
                                            <p:txEl>
                                              <p:pRg st="2" end="2"/>
                                            </p:txEl>
                                          </p:spTgt>
                                        </p:tgtEl>
                                        <p:attrNameLst>
                                          <p:attrName>style.visibility</p:attrName>
                                        </p:attrNameLst>
                                      </p:cBhvr>
                                      <p:to>
                                        <p:strVal val="visible"/>
                                      </p:to>
                                    </p:set>
                                    <p:animEffect transition="in" filter="blinds(horizontal)">
                                      <p:cBhvr>
                                        <p:cTn id="12" dur="500"/>
                                        <p:tgtEl>
                                          <p:spTgt spid="9922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92259">
                                            <p:txEl>
                                              <p:pRg st="4" end="4"/>
                                            </p:txEl>
                                          </p:spTgt>
                                        </p:tgtEl>
                                        <p:attrNameLst>
                                          <p:attrName>style.visibility</p:attrName>
                                        </p:attrNameLst>
                                      </p:cBhvr>
                                      <p:to>
                                        <p:strVal val="visible"/>
                                      </p:to>
                                    </p:set>
                                    <p:animEffect transition="in" filter="blinds(horizontal)">
                                      <p:cBhvr>
                                        <p:cTn id="17" dur="500"/>
                                        <p:tgtEl>
                                          <p:spTgt spid="992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225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2">
            <a:extLst>
              <a:ext uri="{FF2B5EF4-FFF2-40B4-BE49-F238E27FC236}">
                <a16:creationId xmlns:a16="http://schemas.microsoft.com/office/drawing/2014/main" id="{2E756921-13FB-E36E-D90C-DB4FC9DB36BE}"/>
              </a:ext>
            </a:extLst>
          </p:cNvPr>
          <p:cNvSpPr>
            <a:spLocks noGrp="1" noChangeArrowheads="1"/>
          </p:cNvSpPr>
          <p:nvPr>
            <p:ph type="title"/>
          </p:nvPr>
        </p:nvSpPr>
        <p:spPr/>
        <p:txBody>
          <a:bodyPr anchor="ctr">
            <a:normAutofit/>
          </a:bodyPr>
          <a:lstStyle/>
          <a:p>
            <a:pPr eaLnBrk="1" hangingPunct="1"/>
            <a:r>
              <a:rPr lang="en-US" altLang="zh-CN">
                <a:latin typeface="微软雅黑" panose="020B0503020204020204" pitchFamily="34" charset="-122"/>
                <a:ea typeface="微软雅黑" panose="020B0503020204020204" pitchFamily="34" charset="-122"/>
              </a:rPr>
              <a:t>2.2 </a:t>
            </a:r>
            <a:r>
              <a:rPr lang="zh-CN" altLang="en-US">
                <a:latin typeface="微软雅黑" panose="020B0503020204020204" pitchFamily="34" charset="-122"/>
                <a:ea typeface="微软雅黑" panose="020B0503020204020204" pitchFamily="34" charset="-122"/>
              </a:rPr>
              <a:t>基本定义</a:t>
            </a:r>
          </a:p>
        </p:txBody>
      </p:sp>
      <p:sp>
        <p:nvSpPr>
          <p:cNvPr id="25603" name="灯片编号占位符 5">
            <a:extLst>
              <a:ext uri="{FF2B5EF4-FFF2-40B4-BE49-F238E27FC236}">
                <a16:creationId xmlns:a16="http://schemas.microsoft.com/office/drawing/2014/main" id="{C7AF84FB-4435-61F5-852D-D390C813941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7AF3F93-38C2-4A2F-AD18-09FF9F7C9B48}" type="slidenum">
              <a:rPr lang="en-US" altLang="zh-CN" sz="1400" b="0">
                <a:latin typeface="Arial" panose="020B0604020202020204" pitchFamily="34" charset="0"/>
                <a:ea typeface="宋体" panose="02010600030101010101" pitchFamily="2" charset="-122"/>
              </a:rPr>
              <a:pPr>
                <a:spcBef>
                  <a:spcPct val="0"/>
                </a:spcBef>
                <a:buClrTx/>
                <a:buSzTx/>
                <a:buFontTx/>
                <a:buNone/>
              </a:pPr>
              <a:t>21</a:t>
            </a:fld>
            <a:endParaRPr lang="en-US" altLang="zh-CN" sz="1400" b="0">
              <a:latin typeface="Arial" panose="020B0604020202020204" pitchFamily="34" charset="0"/>
              <a:ea typeface="宋体" panose="02010600030101010101" pitchFamily="2" charset="-122"/>
            </a:endParaRPr>
          </a:p>
        </p:txBody>
      </p:sp>
      <p:sp>
        <p:nvSpPr>
          <p:cNvPr id="993283" name="Rectangle 3">
            <a:extLst>
              <a:ext uri="{FF2B5EF4-FFF2-40B4-BE49-F238E27FC236}">
                <a16:creationId xmlns:a16="http://schemas.microsoft.com/office/drawing/2014/main" id="{A46FC50E-1386-F407-F7FB-6C625C7C0F69}"/>
              </a:ext>
            </a:extLst>
          </p:cNvPr>
          <p:cNvSpPr>
            <a:spLocks noGrp="1" noChangeArrowheads="1"/>
          </p:cNvSpPr>
          <p:nvPr>
            <p:ph type="body" sz="quarter" idx="13"/>
          </p:nvPr>
        </p:nvSpPr>
        <p:spPr/>
        <p:txBody>
          <a:bodyPr/>
          <a:lstStyle/>
          <a:p>
            <a:pPr marL="0" indent="565150"/>
            <a:r>
              <a:rPr lang="zh-CN" altLang="en-US" b="0">
                <a:latin typeface="Times New Roman" panose="02020603050405020304" pitchFamily="18" charset="0"/>
                <a:ea typeface="微软雅黑" panose="020B0503020204020204" pitchFamily="34" charset="-122"/>
                <a:cs typeface="Times New Roman" panose="02020603050405020304" pitchFamily="18" charset="0"/>
              </a:rPr>
              <a:t>定义</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2.8 </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设∑是一个字母表，</a:t>
            </a:r>
            <a:r>
              <a:rPr lang="zh-CN" altLang="en-US" b="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b="0" i="1">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0" i="1">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0" baseline="3000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0" i="1">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0" i="1">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b="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并置</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(concatenation)</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是这样一个串，该串是由串</a:t>
            </a:r>
            <a:r>
              <a:rPr lang="en-US" altLang="zh-CN" b="0" i="1">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直接连接串</a:t>
            </a:r>
            <a:r>
              <a:rPr lang="en-US" altLang="zh-CN" b="0" i="1">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所组成的。记作</a:t>
            </a:r>
            <a:r>
              <a:rPr lang="en-US" altLang="zh-CN" b="0" i="1">
                <a:latin typeface="Times New Roman" panose="02020603050405020304" pitchFamily="18" charset="0"/>
                <a:ea typeface="微软雅黑" panose="020B0503020204020204" pitchFamily="34" charset="-122"/>
                <a:cs typeface="Times New Roman" panose="02020603050405020304" pitchFamily="18" charset="0"/>
              </a:rPr>
              <a:t>xy</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。并置又叫做</a:t>
            </a:r>
            <a:r>
              <a:rPr lang="zh-CN" altLang="en-US" b="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连结</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a:t>
            </a:r>
          </a:p>
          <a:p>
            <a:pPr marL="1146175" lvl="1"/>
            <a:r>
              <a:rPr lang="zh-CN" altLang="en-US" b="0">
                <a:latin typeface="Times New Roman" panose="02020603050405020304" pitchFamily="18" charset="0"/>
                <a:ea typeface="微软雅黑" panose="020B0503020204020204" pitchFamily="34" charset="-122"/>
                <a:cs typeface="Times New Roman" panose="02020603050405020304" pitchFamily="18" charset="0"/>
              </a:rPr>
              <a:t>对于</a:t>
            </a:r>
            <a:r>
              <a:rPr lang="en-US" altLang="zh-CN" b="0"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，串</a:t>
            </a:r>
            <a:r>
              <a:rPr lang="en-US" altLang="zh-CN" b="0" i="1">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b="0"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次幂</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(power)</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定义为：</a:t>
            </a:r>
          </a:p>
          <a:p>
            <a:pPr marL="1146175" lvl="1"/>
            <a:r>
              <a:rPr lang="zh-CN" altLang="en-US" b="0">
                <a:latin typeface="Times New Roman" panose="02020603050405020304" pitchFamily="18" charset="0"/>
                <a:ea typeface="微软雅黑" panose="020B0503020204020204" pitchFamily="34" charset="-122"/>
                <a:cs typeface="Times New Roman" panose="02020603050405020304" pitchFamily="18" charset="0"/>
              </a:rPr>
              <a:t>⑴ </a:t>
            </a:r>
            <a:r>
              <a:rPr lang="en-US" altLang="zh-CN" b="0" i="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b="0" baseline="3000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0" i="1">
                <a:latin typeface="Times New Roman" panose="02020603050405020304" pitchFamily="18" charset="0"/>
                <a:ea typeface="微软雅黑" panose="020B0503020204020204" pitchFamily="34" charset="-122"/>
                <a:cs typeface="Times New Roman" panose="02020603050405020304" pitchFamily="18" charset="0"/>
              </a:rPr>
              <a:t>ε</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a:t>
            </a:r>
          </a:p>
          <a:p>
            <a:pPr marL="1146175" lvl="1"/>
            <a:r>
              <a:rPr lang="zh-CN" altLang="en-US" b="0">
                <a:latin typeface="Times New Roman" panose="02020603050405020304" pitchFamily="18" charset="0"/>
                <a:ea typeface="微软雅黑" panose="020B0503020204020204" pitchFamily="34" charset="-122"/>
                <a:cs typeface="Times New Roman" panose="02020603050405020304" pitchFamily="18" charset="0"/>
              </a:rPr>
              <a:t>⑵ </a:t>
            </a:r>
            <a:r>
              <a:rPr lang="en-US" altLang="zh-CN" b="0" i="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b="0" i="1" baseline="3000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0" i="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b="0" i="1" baseline="3000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0" baseline="3000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b="0" i="1">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3283">
                                            <p:txEl>
                                              <p:pRg st="0" end="0"/>
                                            </p:txEl>
                                          </p:spTgt>
                                        </p:tgtEl>
                                        <p:attrNameLst>
                                          <p:attrName>style.visibility</p:attrName>
                                        </p:attrNameLst>
                                      </p:cBhvr>
                                      <p:to>
                                        <p:strVal val="visible"/>
                                      </p:to>
                                    </p:set>
                                    <p:animEffect transition="in" filter="blinds(horizontal)">
                                      <p:cBhvr>
                                        <p:cTn id="7" dur="500"/>
                                        <p:tgtEl>
                                          <p:spTgt spid="99328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93283">
                                            <p:txEl>
                                              <p:pRg st="1" end="1"/>
                                            </p:txEl>
                                          </p:spTgt>
                                        </p:tgtEl>
                                        <p:attrNameLst>
                                          <p:attrName>style.visibility</p:attrName>
                                        </p:attrNameLst>
                                      </p:cBhvr>
                                      <p:to>
                                        <p:strVal val="visible"/>
                                      </p:to>
                                    </p:set>
                                    <p:animEffect transition="in" filter="blinds(horizontal)">
                                      <p:cBhvr>
                                        <p:cTn id="10" dur="500"/>
                                        <p:tgtEl>
                                          <p:spTgt spid="99328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93283">
                                            <p:txEl>
                                              <p:pRg st="2" end="2"/>
                                            </p:txEl>
                                          </p:spTgt>
                                        </p:tgtEl>
                                        <p:attrNameLst>
                                          <p:attrName>style.visibility</p:attrName>
                                        </p:attrNameLst>
                                      </p:cBhvr>
                                      <p:to>
                                        <p:strVal val="visible"/>
                                      </p:to>
                                    </p:set>
                                    <p:animEffect transition="in" filter="blinds(horizontal)">
                                      <p:cBhvr>
                                        <p:cTn id="13" dur="500"/>
                                        <p:tgtEl>
                                          <p:spTgt spid="99328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93283">
                                            <p:txEl>
                                              <p:pRg st="3" end="3"/>
                                            </p:txEl>
                                          </p:spTgt>
                                        </p:tgtEl>
                                        <p:attrNameLst>
                                          <p:attrName>style.visibility</p:attrName>
                                        </p:attrNameLst>
                                      </p:cBhvr>
                                      <p:to>
                                        <p:strVal val="visible"/>
                                      </p:to>
                                    </p:set>
                                    <p:animEffect transition="in" filter="blinds(horizontal)">
                                      <p:cBhvr>
                                        <p:cTn id="16" dur="500"/>
                                        <p:tgtEl>
                                          <p:spTgt spid="9932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283"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8" name="Rectangle 2">
            <a:extLst>
              <a:ext uri="{FF2B5EF4-FFF2-40B4-BE49-F238E27FC236}">
                <a16:creationId xmlns:a16="http://schemas.microsoft.com/office/drawing/2014/main" id="{925521DE-DD6F-6810-A226-3739EE08E00C}"/>
              </a:ext>
            </a:extLst>
          </p:cNvPr>
          <p:cNvSpPr>
            <a:spLocks noGrp="1" noChangeArrowheads="1"/>
          </p:cNvSpPr>
          <p:nvPr>
            <p:ph type="title"/>
          </p:nvPr>
        </p:nvSpPr>
        <p:spPr/>
        <p:txBody>
          <a:bodyPr anchor="ctr">
            <a:normAutofit/>
          </a:bodyPr>
          <a:lstStyle/>
          <a:p>
            <a:pPr eaLnBrk="1" hangingPunct="1"/>
            <a:r>
              <a:rPr lang="en-US" altLang="zh-CN">
                <a:latin typeface="微软雅黑" panose="020B0503020204020204" pitchFamily="34" charset="-122"/>
                <a:ea typeface="微软雅黑" panose="020B0503020204020204" pitchFamily="34" charset="-122"/>
              </a:rPr>
              <a:t>2.2 </a:t>
            </a:r>
            <a:r>
              <a:rPr lang="zh-CN" altLang="en-US">
                <a:latin typeface="微软雅黑" panose="020B0503020204020204" pitchFamily="34" charset="-122"/>
                <a:ea typeface="微软雅黑" panose="020B0503020204020204" pitchFamily="34" charset="-122"/>
              </a:rPr>
              <a:t>基本定义</a:t>
            </a:r>
          </a:p>
        </p:txBody>
      </p:sp>
      <p:sp>
        <p:nvSpPr>
          <p:cNvPr id="26627" name="灯片编号占位符 5">
            <a:extLst>
              <a:ext uri="{FF2B5EF4-FFF2-40B4-BE49-F238E27FC236}">
                <a16:creationId xmlns:a16="http://schemas.microsoft.com/office/drawing/2014/main" id="{27AF6DA1-F638-8D65-2036-EE29E802FEF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CA008FF-1683-468E-B168-5896472AE25A}" type="slidenum">
              <a:rPr lang="en-US" altLang="zh-CN" sz="1400" b="0">
                <a:latin typeface="Arial" panose="020B0604020202020204" pitchFamily="34" charset="0"/>
                <a:ea typeface="宋体" panose="02010600030101010101" pitchFamily="2" charset="-122"/>
              </a:rPr>
              <a:pPr>
                <a:spcBef>
                  <a:spcPct val="0"/>
                </a:spcBef>
                <a:buClrTx/>
                <a:buSzTx/>
                <a:buFontTx/>
                <a:buNone/>
              </a:pPr>
              <a:t>22</a:t>
            </a:fld>
            <a:endParaRPr lang="en-US" altLang="zh-CN" sz="1400" b="0">
              <a:latin typeface="Arial" panose="020B0604020202020204" pitchFamily="34" charset="0"/>
              <a:ea typeface="宋体" panose="02010600030101010101" pitchFamily="2" charset="-122"/>
            </a:endParaRPr>
          </a:p>
        </p:txBody>
      </p:sp>
      <p:sp>
        <p:nvSpPr>
          <p:cNvPr id="994307" name="Rectangle 3">
            <a:extLst>
              <a:ext uri="{FF2B5EF4-FFF2-40B4-BE49-F238E27FC236}">
                <a16:creationId xmlns:a16="http://schemas.microsoft.com/office/drawing/2014/main" id="{C844B374-0A79-FF24-5A77-0FAFC34B2B85}"/>
              </a:ext>
            </a:extLst>
          </p:cNvPr>
          <p:cNvSpPr>
            <a:spLocks noGrp="1" noChangeArrowheads="1"/>
          </p:cNvSpPr>
          <p:nvPr>
            <p:ph type="body" sz="quarter" idx="13"/>
          </p:nvPr>
        </p:nvSpPr>
        <p:spPr>
          <a:xfrm>
            <a:off x="1064596" y="1322773"/>
            <a:ext cx="9783916" cy="5131293"/>
          </a:xfrm>
        </p:spPr>
        <p:txBody>
          <a:bodyPr>
            <a:normAutofit fontScale="92500"/>
          </a:bodyPr>
          <a:lstStyle/>
          <a:p>
            <a:pPr marL="0" indent="565150"/>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定义</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2.9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设∑是一个字母表，对</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z</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yz</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，则称</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前缀</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(prefix)</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z</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ε</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，则称</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真前缀</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(proper  prefix)</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z</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的后缀</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(suffix)</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ε</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，则称</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z</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真后缀</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(proper suffix)</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p>
          <a:p>
            <a:pPr marL="1146175"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字母表∑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上的句子</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abaabb</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的前缀、后缀、真前缀和真后缀如下：</a:t>
            </a:r>
          </a:p>
          <a:p>
            <a:pPr marL="1146175"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前缀：</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ε</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ab</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aba</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abaa</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abaab</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abaabb</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1146175"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真前缀：</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ε</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ab</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aba</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abaa</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abaab</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1146175"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后缀：</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ε</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bb</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abb</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aabb</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baabb</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abaabb</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1146175"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真后缀：</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ε</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bb</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abb</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aabb</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baabb</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94307">
                                            <p:txEl>
                                              <p:pRg st="1" end="1"/>
                                            </p:txEl>
                                          </p:spTgt>
                                        </p:tgtEl>
                                        <p:attrNameLst>
                                          <p:attrName>style.visibility</p:attrName>
                                        </p:attrNameLst>
                                      </p:cBhvr>
                                      <p:to>
                                        <p:strVal val="visible"/>
                                      </p:to>
                                    </p:set>
                                    <p:animEffect transition="in" filter="blinds(horizontal)">
                                      <p:cBhvr>
                                        <p:cTn id="7" dur="500"/>
                                        <p:tgtEl>
                                          <p:spTgt spid="99430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94307">
                                            <p:txEl>
                                              <p:pRg st="2" end="2"/>
                                            </p:txEl>
                                          </p:spTgt>
                                        </p:tgtEl>
                                        <p:attrNameLst>
                                          <p:attrName>style.visibility</p:attrName>
                                        </p:attrNameLst>
                                      </p:cBhvr>
                                      <p:to>
                                        <p:strVal val="visible"/>
                                      </p:to>
                                    </p:set>
                                    <p:animEffect transition="in" filter="blinds(horizontal)">
                                      <p:cBhvr>
                                        <p:cTn id="10" dur="500"/>
                                        <p:tgtEl>
                                          <p:spTgt spid="99430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94307">
                                            <p:txEl>
                                              <p:pRg st="3" end="3"/>
                                            </p:txEl>
                                          </p:spTgt>
                                        </p:tgtEl>
                                        <p:attrNameLst>
                                          <p:attrName>style.visibility</p:attrName>
                                        </p:attrNameLst>
                                      </p:cBhvr>
                                      <p:to>
                                        <p:strVal val="visible"/>
                                      </p:to>
                                    </p:set>
                                    <p:animEffect transition="in" filter="blinds(horizontal)">
                                      <p:cBhvr>
                                        <p:cTn id="13" dur="500"/>
                                        <p:tgtEl>
                                          <p:spTgt spid="99430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94307">
                                            <p:txEl>
                                              <p:pRg st="4" end="4"/>
                                            </p:txEl>
                                          </p:spTgt>
                                        </p:tgtEl>
                                        <p:attrNameLst>
                                          <p:attrName>style.visibility</p:attrName>
                                        </p:attrNameLst>
                                      </p:cBhvr>
                                      <p:to>
                                        <p:strVal val="visible"/>
                                      </p:to>
                                    </p:set>
                                    <p:animEffect transition="in" filter="blinds(horizontal)">
                                      <p:cBhvr>
                                        <p:cTn id="16" dur="500"/>
                                        <p:tgtEl>
                                          <p:spTgt spid="994307">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994307">
                                            <p:txEl>
                                              <p:pRg st="5" end="5"/>
                                            </p:txEl>
                                          </p:spTgt>
                                        </p:tgtEl>
                                        <p:attrNameLst>
                                          <p:attrName>style.visibility</p:attrName>
                                        </p:attrNameLst>
                                      </p:cBhvr>
                                      <p:to>
                                        <p:strVal val="visible"/>
                                      </p:to>
                                    </p:set>
                                    <p:animEffect transition="in" filter="blinds(horizontal)">
                                      <p:cBhvr>
                                        <p:cTn id="19" dur="500"/>
                                        <p:tgtEl>
                                          <p:spTgt spid="9943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2">
            <a:extLst>
              <a:ext uri="{FF2B5EF4-FFF2-40B4-BE49-F238E27FC236}">
                <a16:creationId xmlns:a16="http://schemas.microsoft.com/office/drawing/2014/main" id="{98E93B4B-615D-950B-447E-101142F74FCE}"/>
              </a:ext>
            </a:extLst>
          </p:cNvPr>
          <p:cNvSpPr>
            <a:spLocks noGrp="1" noChangeArrowheads="1"/>
          </p:cNvSpPr>
          <p:nvPr>
            <p:ph type="title"/>
          </p:nvPr>
        </p:nvSpPr>
        <p:spPr/>
        <p:txBody>
          <a:bodyPr anchor="ctr">
            <a:normAutofit/>
          </a:bodyPr>
          <a:lstStyle/>
          <a:p>
            <a:pPr eaLnBrk="1" hangingPunct="1"/>
            <a:r>
              <a:rPr lang="en-US" altLang="zh-CN">
                <a:latin typeface="微软雅黑" panose="020B0503020204020204" pitchFamily="34" charset="-122"/>
                <a:ea typeface="微软雅黑" panose="020B0503020204020204" pitchFamily="34" charset="-122"/>
              </a:rPr>
              <a:t>2.2 </a:t>
            </a:r>
            <a:r>
              <a:rPr lang="zh-CN" altLang="en-US">
                <a:latin typeface="微软雅黑" panose="020B0503020204020204" pitchFamily="34" charset="-122"/>
                <a:ea typeface="微软雅黑" panose="020B0503020204020204" pitchFamily="34" charset="-122"/>
              </a:rPr>
              <a:t>基本定义</a:t>
            </a:r>
          </a:p>
        </p:txBody>
      </p:sp>
      <p:sp>
        <p:nvSpPr>
          <p:cNvPr id="27651" name="灯片编号占位符 5">
            <a:extLst>
              <a:ext uri="{FF2B5EF4-FFF2-40B4-BE49-F238E27FC236}">
                <a16:creationId xmlns:a16="http://schemas.microsoft.com/office/drawing/2014/main" id="{235DAF47-F2A0-5C72-E9B1-790C1ED85A9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BAE259D-A92D-45DB-A8F1-D54EB15ABAE7}" type="slidenum">
              <a:rPr lang="en-US" altLang="zh-CN" sz="1400" b="0">
                <a:latin typeface="Arial" panose="020B0604020202020204" pitchFamily="34" charset="0"/>
                <a:ea typeface="宋体" panose="02010600030101010101" pitchFamily="2" charset="-122"/>
              </a:rPr>
              <a:pPr>
                <a:spcBef>
                  <a:spcPct val="0"/>
                </a:spcBef>
                <a:buClrTx/>
                <a:buSzTx/>
                <a:buFontTx/>
                <a:buNone/>
              </a:pPr>
              <a:t>23</a:t>
            </a:fld>
            <a:endParaRPr lang="en-US" altLang="zh-CN" sz="1400" b="0">
              <a:latin typeface="Arial" panose="020B0604020202020204" pitchFamily="34" charset="0"/>
              <a:ea typeface="宋体" panose="02010600030101010101" pitchFamily="2" charset="-122"/>
            </a:endParaRPr>
          </a:p>
        </p:txBody>
      </p:sp>
      <p:sp>
        <p:nvSpPr>
          <p:cNvPr id="27653" name="Rectangle 3">
            <a:extLst>
              <a:ext uri="{FF2B5EF4-FFF2-40B4-BE49-F238E27FC236}">
                <a16:creationId xmlns:a16="http://schemas.microsoft.com/office/drawing/2014/main" id="{9D942416-4C5B-3820-5DB0-ABB3242E928C}"/>
              </a:ext>
            </a:extLst>
          </p:cNvPr>
          <p:cNvSpPr>
            <a:spLocks noGrp="1" noChangeArrowheads="1"/>
          </p:cNvSpPr>
          <p:nvPr>
            <p:ph type="body" sz="quarter" idx="13"/>
          </p:nvPr>
        </p:nvSpPr>
        <p:spPr/>
        <p:txBody>
          <a:bodyPr>
            <a:normAutofit fontScale="92500"/>
          </a:bodyPr>
          <a:lstStyle/>
          <a:p>
            <a:pPr marL="0" indent="565150"/>
            <a:r>
              <a:rPr lang="zh-CN" altLang="en-US">
                <a:latin typeface="Times New Roman" panose="02020603050405020304" pitchFamily="18" charset="0"/>
                <a:ea typeface="微软雅黑" panose="020B0503020204020204" pitchFamily="34" charset="-122"/>
                <a:cs typeface="Times New Roman" panose="02020603050405020304" pitchFamily="18" charset="0"/>
              </a:rPr>
              <a:t>定义</a:t>
            </a:r>
            <a:r>
              <a:rPr lang="en-US" altLang="zh-CN">
                <a:latin typeface="Times New Roman" panose="02020603050405020304" pitchFamily="18" charset="0"/>
                <a:ea typeface="微软雅黑" panose="020B0503020204020204" pitchFamily="34" charset="-122"/>
                <a:cs typeface="Times New Roman" panose="02020603050405020304" pitchFamily="18" charset="0"/>
              </a:rPr>
              <a:t>2.10 </a:t>
            </a:r>
            <a:r>
              <a:rPr lang="zh-CN" altLang="en-US">
                <a:latin typeface="Times New Roman" panose="02020603050405020304" pitchFamily="18" charset="0"/>
                <a:ea typeface="微软雅黑" panose="020B0503020204020204" pitchFamily="34" charset="-122"/>
                <a:cs typeface="Times New Roman" panose="02020603050405020304" pitchFamily="18" charset="0"/>
              </a:rPr>
              <a:t>设∑是一个字母表，对</a:t>
            </a:r>
            <a:r>
              <a:rPr lang="zh-CN" altLang="en-US">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z</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w</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aseline="3000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yz</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yv</a:t>
            </a:r>
            <a:r>
              <a:rPr lang="zh-CN" altLang="en-US">
                <a:latin typeface="Times New Roman" panose="02020603050405020304" pitchFamily="18" charset="0"/>
                <a:ea typeface="微软雅黑" panose="020B0503020204020204" pitchFamily="34" charset="-122"/>
                <a:cs typeface="Times New Roman" panose="02020603050405020304" pitchFamily="18" charset="0"/>
              </a:rPr>
              <a:t>，则称</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w</a:t>
            </a:r>
            <a:r>
              <a:rPr lang="zh-CN" altLang="en-US">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公共前缀</a:t>
            </a:r>
            <a:r>
              <a:rPr lang="en-US" altLang="zh-CN">
                <a:latin typeface="Times New Roman" panose="02020603050405020304" pitchFamily="18" charset="0"/>
                <a:ea typeface="微软雅黑" panose="020B0503020204020204" pitchFamily="34" charset="-122"/>
                <a:cs typeface="Times New Roman" panose="02020603050405020304" pitchFamily="18" charset="0"/>
              </a:rPr>
              <a:t>(common prefix)</a:t>
            </a:r>
            <a:r>
              <a:rPr lang="zh-CN" altLang="en-US">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w</a:t>
            </a:r>
            <a:r>
              <a:rPr lang="zh-CN" altLang="en-US">
                <a:latin typeface="Times New Roman" panose="02020603050405020304" pitchFamily="18" charset="0"/>
                <a:ea typeface="微软雅黑" panose="020B0503020204020204" pitchFamily="34" charset="-122"/>
                <a:cs typeface="Times New Roman" panose="02020603050405020304" pitchFamily="18" charset="0"/>
              </a:rPr>
              <a:t>的任何公共前缀都是</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a:latin typeface="Times New Roman" panose="02020603050405020304" pitchFamily="18" charset="0"/>
                <a:ea typeface="微软雅黑" panose="020B0503020204020204" pitchFamily="34" charset="-122"/>
                <a:cs typeface="Times New Roman" panose="02020603050405020304" pitchFamily="18" charset="0"/>
              </a:rPr>
              <a:t>的前缀，则称</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w</a:t>
            </a:r>
            <a:r>
              <a:rPr lang="zh-CN" altLang="en-US">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最大公共前缀</a:t>
            </a:r>
            <a:r>
              <a:rPr lang="en-US" altLang="zh-CN">
                <a:latin typeface="Times New Roman" panose="02020603050405020304" pitchFamily="18" charset="0"/>
                <a:ea typeface="微软雅黑" panose="020B0503020204020204" pitchFamily="34" charset="-122"/>
                <a:cs typeface="Times New Roman" panose="02020603050405020304" pitchFamily="18" charset="0"/>
              </a:rPr>
              <a:t>(maximal common prefix)</a:t>
            </a:r>
            <a:r>
              <a:rPr lang="zh-CN" altLang="en-US">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zy</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vy</a:t>
            </a:r>
            <a:r>
              <a:rPr lang="zh-CN" altLang="en-US">
                <a:latin typeface="Times New Roman" panose="02020603050405020304" pitchFamily="18" charset="0"/>
                <a:ea typeface="微软雅黑" panose="020B0503020204020204" pitchFamily="34" charset="-122"/>
                <a:cs typeface="Times New Roman" panose="02020603050405020304" pitchFamily="18" charset="0"/>
              </a:rPr>
              <a:t>，则称</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w</a:t>
            </a:r>
            <a:r>
              <a:rPr lang="zh-CN" altLang="en-US">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公共后缀</a:t>
            </a:r>
            <a:r>
              <a:rPr lang="en-US" altLang="zh-CN">
                <a:latin typeface="Times New Roman" panose="02020603050405020304" pitchFamily="18" charset="0"/>
                <a:ea typeface="微软雅黑" panose="020B0503020204020204" pitchFamily="34" charset="-122"/>
                <a:cs typeface="Times New Roman" panose="02020603050405020304" pitchFamily="18" charset="0"/>
              </a:rPr>
              <a:t>(common suffix )</a:t>
            </a:r>
            <a:r>
              <a:rPr lang="zh-CN" altLang="en-US">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w</a:t>
            </a:r>
            <a:r>
              <a:rPr lang="zh-CN" altLang="en-US">
                <a:latin typeface="Times New Roman" panose="02020603050405020304" pitchFamily="18" charset="0"/>
                <a:ea typeface="微软雅黑" panose="020B0503020204020204" pitchFamily="34" charset="-122"/>
                <a:cs typeface="Times New Roman" panose="02020603050405020304" pitchFamily="18" charset="0"/>
              </a:rPr>
              <a:t>的任何公共后缀都是</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a:latin typeface="Times New Roman" panose="02020603050405020304" pitchFamily="18" charset="0"/>
                <a:ea typeface="微软雅黑" panose="020B0503020204020204" pitchFamily="34" charset="-122"/>
                <a:cs typeface="Times New Roman" panose="02020603050405020304" pitchFamily="18" charset="0"/>
              </a:rPr>
              <a:t>的后缀，则称</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w</a:t>
            </a:r>
            <a:r>
              <a:rPr lang="zh-CN" altLang="en-US">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最大公共后缀</a:t>
            </a:r>
            <a:r>
              <a:rPr lang="en-US" altLang="zh-CN">
                <a:latin typeface="Times New Roman" panose="02020603050405020304" pitchFamily="18" charset="0"/>
                <a:ea typeface="微软雅黑" panose="020B0503020204020204" pitchFamily="34" charset="-122"/>
                <a:cs typeface="Times New Roman" panose="02020603050405020304" pitchFamily="18" charset="0"/>
              </a:rPr>
              <a:t>(maximal common suffix )</a:t>
            </a:r>
            <a:r>
              <a:rPr lang="zh-CN" altLang="en-US">
                <a:latin typeface="Times New Roman" panose="02020603050405020304" pitchFamily="18" charset="0"/>
                <a:ea typeface="微软雅黑" panose="020B0503020204020204" pitchFamily="34" charset="-122"/>
                <a:cs typeface="Times New Roman" panose="02020603050405020304" pitchFamily="18"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a:extLst>
              <a:ext uri="{FF2B5EF4-FFF2-40B4-BE49-F238E27FC236}">
                <a16:creationId xmlns:a16="http://schemas.microsoft.com/office/drawing/2014/main" id="{1AB11B87-9EF4-39F6-D2B0-7839FF73E74A}"/>
              </a:ext>
            </a:extLst>
          </p:cNvPr>
          <p:cNvSpPr>
            <a:spLocks noGrp="1" noChangeArrowheads="1"/>
          </p:cNvSpPr>
          <p:nvPr>
            <p:ph type="title"/>
          </p:nvPr>
        </p:nvSpPr>
        <p:spPr/>
        <p:txBody>
          <a:bodyPr anchor="ctr">
            <a:normAutofit/>
          </a:bodyPr>
          <a:lstStyle/>
          <a:p>
            <a:pPr eaLnBrk="1" hangingPunct="1"/>
            <a:r>
              <a:rPr lang="en-US" altLang="zh-CN">
                <a:latin typeface="微软雅黑" panose="020B0503020204020204" pitchFamily="34" charset="-122"/>
                <a:ea typeface="微软雅黑" panose="020B0503020204020204" pitchFamily="34" charset="-122"/>
              </a:rPr>
              <a:t>2.2 </a:t>
            </a:r>
            <a:r>
              <a:rPr lang="zh-CN" altLang="en-US">
                <a:latin typeface="微软雅黑" panose="020B0503020204020204" pitchFamily="34" charset="-122"/>
                <a:ea typeface="微软雅黑" panose="020B0503020204020204" pitchFamily="34" charset="-122"/>
              </a:rPr>
              <a:t>基本定义</a:t>
            </a:r>
          </a:p>
        </p:txBody>
      </p:sp>
      <p:sp>
        <p:nvSpPr>
          <p:cNvPr id="28675" name="灯片编号占位符 5">
            <a:extLst>
              <a:ext uri="{FF2B5EF4-FFF2-40B4-BE49-F238E27FC236}">
                <a16:creationId xmlns:a16="http://schemas.microsoft.com/office/drawing/2014/main" id="{0ADF03B5-DAE8-65C0-E708-8E1DB949CA5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ED1D54E-D817-42A2-8869-3080266B2C94}" type="slidenum">
              <a:rPr lang="en-US" altLang="zh-CN" sz="1400" b="0">
                <a:latin typeface="Arial" panose="020B0604020202020204" pitchFamily="34" charset="0"/>
                <a:ea typeface="宋体" panose="02010600030101010101" pitchFamily="2" charset="-122"/>
              </a:rPr>
              <a:pPr>
                <a:spcBef>
                  <a:spcPct val="0"/>
                </a:spcBef>
                <a:buClrTx/>
                <a:buSzTx/>
                <a:buFontTx/>
                <a:buNone/>
              </a:pPr>
              <a:t>24</a:t>
            </a:fld>
            <a:endParaRPr lang="en-US" altLang="zh-CN" sz="1400" b="0">
              <a:latin typeface="Arial" panose="020B0604020202020204" pitchFamily="34" charset="0"/>
              <a:ea typeface="宋体" panose="02010600030101010101" pitchFamily="2" charset="-122"/>
            </a:endParaRPr>
          </a:p>
        </p:txBody>
      </p:sp>
      <p:sp>
        <p:nvSpPr>
          <p:cNvPr id="28677" name="Rectangle 3">
            <a:extLst>
              <a:ext uri="{FF2B5EF4-FFF2-40B4-BE49-F238E27FC236}">
                <a16:creationId xmlns:a16="http://schemas.microsoft.com/office/drawing/2014/main" id="{C58A1CE9-12B1-58A8-69D8-1A97EC2004E3}"/>
              </a:ext>
            </a:extLst>
          </p:cNvPr>
          <p:cNvSpPr>
            <a:spLocks noGrp="1" noChangeArrowheads="1"/>
          </p:cNvSpPr>
          <p:nvPr>
            <p:ph type="body" sz="quarter" idx="13"/>
          </p:nvPr>
        </p:nvSpPr>
        <p:spPr/>
        <p:txBody>
          <a:bodyPr>
            <a:normAutofit fontScale="92500" lnSpcReduction="10000"/>
          </a:bodyPr>
          <a:lstStyle/>
          <a:p>
            <a:pPr marL="0" indent="565150">
              <a:spcBef>
                <a:spcPct val="40000"/>
              </a:spcBef>
            </a:pPr>
            <a:r>
              <a:rPr lang="zh-CN" altLang="en-US" b="0">
                <a:latin typeface="Times New Roman" panose="02020603050405020304" pitchFamily="18" charset="0"/>
              </a:rPr>
              <a:t>定义</a:t>
            </a:r>
            <a:r>
              <a:rPr lang="en-US" altLang="zh-CN" b="0">
                <a:latin typeface="Times New Roman" panose="02020603050405020304" pitchFamily="18" charset="0"/>
              </a:rPr>
              <a:t>2.11</a:t>
            </a:r>
            <a:r>
              <a:rPr lang="zh-CN" altLang="en-US" b="0">
                <a:latin typeface="Times New Roman" panose="02020603050405020304" pitchFamily="18" charset="0"/>
              </a:rPr>
              <a:t>设∑是一个字母表，对</a:t>
            </a:r>
            <a:r>
              <a:rPr lang="zh-CN" altLang="en-US" b="0">
                <a:latin typeface="Times New Roman" panose="02020603050405020304" pitchFamily="18" charset="0"/>
                <a:sym typeface="Symbol" panose="05050102010706020507" pitchFamily="18" charset="2"/>
              </a:rPr>
              <a:t></a:t>
            </a:r>
            <a:r>
              <a:rPr lang="en-US" altLang="zh-CN" b="0" i="1">
                <a:latin typeface="Times New Roman" panose="02020603050405020304" pitchFamily="18" charset="0"/>
              </a:rPr>
              <a:t>w</a:t>
            </a:r>
            <a:r>
              <a:rPr lang="zh-CN" altLang="en-US" b="0">
                <a:latin typeface="Times New Roman" panose="02020603050405020304" pitchFamily="18" charset="0"/>
              </a:rPr>
              <a:t>，</a:t>
            </a:r>
            <a:r>
              <a:rPr lang="en-US" altLang="zh-CN" b="0" i="1">
                <a:latin typeface="Times New Roman" panose="02020603050405020304" pitchFamily="18" charset="0"/>
              </a:rPr>
              <a:t>x</a:t>
            </a:r>
            <a:r>
              <a:rPr lang="zh-CN" altLang="en-US" b="0">
                <a:latin typeface="Times New Roman" panose="02020603050405020304" pitchFamily="18" charset="0"/>
              </a:rPr>
              <a:t>，</a:t>
            </a:r>
            <a:r>
              <a:rPr lang="en-US" altLang="zh-CN" b="0" i="1">
                <a:latin typeface="Times New Roman" panose="02020603050405020304" pitchFamily="18" charset="0"/>
              </a:rPr>
              <a:t>y</a:t>
            </a:r>
            <a:r>
              <a:rPr lang="zh-CN" altLang="en-US" b="0">
                <a:latin typeface="Times New Roman" panose="02020603050405020304" pitchFamily="18" charset="0"/>
              </a:rPr>
              <a:t>，</a:t>
            </a:r>
            <a:r>
              <a:rPr lang="en-US" altLang="zh-CN" b="0" i="1">
                <a:latin typeface="Times New Roman" panose="02020603050405020304" pitchFamily="18" charset="0"/>
              </a:rPr>
              <a:t>z</a:t>
            </a:r>
            <a:r>
              <a:rPr lang="en-US" altLang="zh-CN" b="0">
                <a:latin typeface="Times New Roman" panose="02020603050405020304" pitchFamily="18" charset="0"/>
              </a:rPr>
              <a:t>∈∑</a:t>
            </a:r>
            <a:r>
              <a:rPr lang="en-US" altLang="zh-CN" b="0" baseline="30000">
                <a:latin typeface="Times New Roman" panose="02020603050405020304" pitchFamily="18" charset="0"/>
              </a:rPr>
              <a:t>*</a:t>
            </a:r>
            <a:r>
              <a:rPr lang="zh-CN" altLang="en-US" b="0">
                <a:latin typeface="Times New Roman" panose="02020603050405020304" pitchFamily="18" charset="0"/>
              </a:rPr>
              <a:t>，如果</a:t>
            </a:r>
            <a:r>
              <a:rPr lang="en-US" altLang="zh-CN" b="0" i="1">
                <a:latin typeface="Times New Roman" panose="02020603050405020304" pitchFamily="18" charset="0"/>
              </a:rPr>
              <a:t>w</a:t>
            </a:r>
            <a:r>
              <a:rPr lang="en-US" altLang="zh-CN" b="0">
                <a:latin typeface="Times New Roman" panose="02020603050405020304" pitchFamily="18" charset="0"/>
              </a:rPr>
              <a:t>=</a:t>
            </a:r>
            <a:r>
              <a:rPr lang="en-US" altLang="zh-CN" b="0" i="1">
                <a:latin typeface="Times New Roman" panose="02020603050405020304" pitchFamily="18" charset="0"/>
              </a:rPr>
              <a:t>xyz</a:t>
            </a:r>
            <a:r>
              <a:rPr lang="zh-CN" altLang="en-US" b="0">
                <a:latin typeface="Times New Roman" panose="02020603050405020304" pitchFamily="18" charset="0"/>
              </a:rPr>
              <a:t>，则称</a:t>
            </a:r>
            <a:r>
              <a:rPr lang="en-US" altLang="zh-CN" b="0" i="1">
                <a:latin typeface="Times New Roman" panose="02020603050405020304" pitchFamily="18" charset="0"/>
              </a:rPr>
              <a:t>y</a:t>
            </a:r>
            <a:r>
              <a:rPr lang="zh-CN" altLang="en-US" b="0">
                <a:latin typeface="Times New Roman" panose="02020603050405020304" pitchFamily="18" charset="0"/>
              </a:rPr>
              <a:t>是</a:t>
            </a:r>
            <a:r>
              <a:rPr lang="en-US" altLang="zh-CN" b="0" i="1">
                <a:latin typeface="Times New Roman" panose="02020603050405020304" pitchFamily="18" charset="0"/>
              </a:rPr>
              <a:t>w</a:t>
            </a:r>
            <a:r>
              <a:rPr lang="zh-CN" altLang="en-US" b="0">
                <a:latin typeface="Times New Roman" panose="02020603050405020304" pitchFamily="18" charset="0"/>
              </a:rPr>
              <a:t>的</a:t>
            </a:r>
            <a:r>
              <a:rPr lang="zh-CN" altLang="en-US" b="0">
                <a:solidFill>
                  <a:srgbClr val="FF0000"/>
                </a:solidFill>
                <a:latin typeface="Times New Roman" panose="02020603050405020304" pitchFamily="18" charset="0"/>
              </a:rPr>
              <a:t>子串</a:t>
            </a:r>
            <a:r>
              <a:rPr lang="en-US" altLang="zh-CN" b="0">
                <a:latin typeface="Times New Roman" panose="02020603050405020304" pitchFamily="18" charset="0"/>
              </a:rPr>
              <a:t>(substring)</a:t>
            </a:r>
            <a:r>
              <a:rPr lang="zh-CN" altLang="en-US" b="0">
                <a:latin typeface="Times New Roman" panose="02020603050405020304" pitchFamily="18" charset="0"/>
              </a:rPr>
              <a:t>。 </a:t>
            </a:r>
          </a:p>
          <a:p>
            <a:pPr marL="0" indent="565150">
              <a:spcBef>
                <a:spcPct val="40000"/>
              </a:spcBef>
            </a:pPr>
            <a:r>
              <a:rPr lang="zh-CN" altLang="en-US" b="0">
                <a:latin typeface="Times New Roman" panose="02020603050405020304" pitchFamily="18" charset="0"/>
              </a:rPr>
              <a:t>定义</a:t>
            </a:r>
            <a:r>
              <a:rPr lang="en-US" altLang="zh-CN" b="0">
                <a:latin typeface="Times New Roman" panose="02020603050405020304" pitchFamily="18" charset="0"/>
              </a:rPr>
              <a:t>2.12 </a:t>
            </a:r>
            <a:r>
              <a:rPr lang="zh-CN" altLang="en-US" b="0">
                <a:latin typeface="Times New Roman" panose="02020603050405020304" pitchFamily="18" charset="0"/>
              </a:rPr>
              <a:t>设∑是一个字母表，对</a:t>
            </a:r>
            <a:r>
              <a:rPr lang="zh-CN" altLang="en-US" b="0">
                <a:latin typeface="Times New Roman" panose="02020603050405020304" pitchFamily="18" charset="0"/>
                <a:sym typeface="Symbol" panose="05050102010706020507" pitchFamily="18" charset="2"/>
              </a:rPr>
              <a:t></a:t>
            </a:r>
            <a:r>
              <a:rPr lang="en-US" altLang="zh-CN" b="0" i="1">
                <a:latin typeface="Times New Roman" panose="02020603050405020304" pitchFamily="18" charset="0"/>
              </a:rPr>
              <a:t>t</a:t>
            </a:r>
            <a:r>
              <a:rPr lang="zh-CN" altLang="en-US" b="0">
                <a:latin typeface="Times New Roman" panose="02020603050405020304" pitchFamily="18" charset="0"/>
              </a:rPr>
              <a:t>，</a:t>
            </a:r>
            <a:r>
              <a:rPr lang="en-US" altLang="zh-CN" b="0" i="1">
                <a:latin typeface="Times New Roman" panose="02020603050405020304" pitchFamily="18" charset="0"/>
              </a:rPr>
              <a:t>u</a:t>
            </a:r>
            <a:r>
              <a:rPr lang="zh-CN" altLang="en-US" b="0">
                <a:latin typeface="Times New Roman" panose="02020603050405020304" pitchFamily="18" charset="0"/>
              </a:rPr>
              <a:t>，</a:t>
            </a:r>
            <a:r>
              <a:rPr lang="en-US" altLang="zh-CN" b="0" i="1">
                <a:latin typeface="Times New Roman" panose="02020603050405020304" pitchFamily="18" charset="0"/>
              </a:rPr>
              <a:t>v</a:t>
            </a:r>
            <a:r>
              <a:rPr lang="zh-CN" altLang="en-US" b="0">
                <a:latin typeface="Times New Roman" panose="02020603050405020304" pitchFamily="18" charset="0"/>
              </a:rPr>
              <a:t>，</a:t>
            </a:r>
            <a:r>
              <a:rPr lang="en-US" altLang="zh-CN" b="0" i="1">
                <a:latin typeface="Times New Roman" panose="02020603050405020304" pitchFamily="18" charset="0"/>
              </a:rPr>
              <a:t>w</a:t>
            </a:r>
            <a:r>
              <a:rPr lang="zh-CN" altLang="en-US" b="0">
                <a:latin typeface="Times New Roman" panose="02020603050405020304" pitchFamily="18" charset="0"/>
              </a:rPr>
              <a:t>，</a:t>
            </a:r>
            <a:r>
              <a:rPr lang="en-US" altLang="zh-CN" b="0" i="1">
                <a:latin typeface="Times New Roman" panose="02020603050405020304" pitchFamily="18" charset="0"/>
              </a:rPr>
              <a:t>x</a:t>
            </a:r>
            <a:r>
              <a:rPr lang="zh-CN" altLang="en-US" b="0">
                <a:latin typeface="Times New Roman" panose="02020603050405020304" pitchFamily="18" charset="0"/>
              </a:rPr>
              <a:t>，</a:t>
            </a:r>
            <a:r>
              <a:rPr lang="en-US" altLang="zh-CN" b="0" i="1">
                <a:latin typeface="Times New Roman" panose="02020603050405020304" pitchFamily="18" charset="0"/>
              </a:rPr>
              <a:t>y</a:t>
            </a:r>
            <a:r>
              <a:rPr lang="zh-CN" altLang="en-US" b="0">
                <a:latin typeface="Times New Roman" panose="02020603050405020304" pitchFamily="18" charset="0"/>
              </a:rPr>
              <a:t>，</a:t>
            </a:r>
            <a:r>
              <a:rPr lang="en-US" altLang="zh-CN" b="0" i="1">
                <a:latin typeface="Times New Roman" panose="02020603050405020304" pitchFamily="18" charset="0"/>
              </a:rPr>
              <a:t>z</a:t>
            </a:r>
            <a:r>
              <a:rPr lang="en-US" altLang="zh-CN" b="0">
                <a:latin typeface="Times New Roman" panose="02020603050405020304" pitchFamily="18" charset="0"/>
              </a:rPr>
              <a:t>∈∑</a:t>
            </a:r>
            <a:r>
              <a:rPr lang="en-US" altLang="zh-CN" b="0" baseline="30000">
                <a:latin typeface="Times New Roman" panose="02020603050405020304" pitchFamily="18" charset="0"/>
              </a:rPr>
              <a:t>*</a:t>
            </a:r>
            <a:r>
              <a:rPr lang="zh-CN" altLang="en-US" b="0">
                <a:latin typeface="Times New Roman" panose="02020603050405020304" pitchFamily="18" charset="0"/>
              </a:rPr>
              <a:t>，如果</a:t>
            </a:r>
            <a:r>
              <a:rPr lang="en-US" altLang="zh-CN" b="0" i="1">
                <a:latin typeface="Times New Roman" panose="02020603050405020304" pitchFamily="18" charset="0"/>
              </a:rPr>
              <a:t>t</a:t>
            </a:r>
            <a:r>
              <a:rPr lang="en-US" altLang="zh-CN" b="0">
                <a:latin typeface="Times New Roman" panose="02020603050405020304" pitchFamily="18" charset="0"/>
              </a:rPr>
              <a:t>=</a:t>
            </a:r>
            <a:r>
              <a:rPr lang="en-US" altLang="zh-CN" b="0" i="1">
                <a:latin typeface="Times New Roman" panose="02020603050405020304" pitchFamily="18" charset="0"/>
              </a:rPr>
              <a:t>uyv</a:t>
            </a:r>
            <a:r>
              <a:rPr lang="zh-CN" altLang="en-US" b="0">
                <a:latin typeface="Times New Roman" panose="02020603050405020304" pitchFamily="18" charset="0"/>
              </a:rPr>
              <a:t>，</a:t>
            </a:r>
            <a:r>
              <a:rPr lang="en-US" altLang="zh-CN" b="0" i="1">
                <a:latin typeface="Times New Roman" panose="02020603050405020304" pitchFamily="18" charset="0"/>
              </a:rPr>
              <a:t>w</a:t>
            </a:r>
            <a:r>
              <a:rPr lang="en-US" altLang="zh-CN" b="0">
                <a:latin typeface="Times New Roman" panose="02020603050405020304" pitchFamily="18" charset="0"/>
              </a:rPr>
              <a:t>=</a:t>
            </a:r>
            <a:r>
              <a:rPr lang="en-US" altLang="zh-CN" b="0" i="1">
                <a:latin typeface="Times New Roman" panose="02020603050405020304" pitchFamily="18" charset="0"/>
              </a:rPr>
              <a:t>xyz</a:t>
            </a:r>
            <a:r>
              <a:rPr lang="zh-CN" altLang="en-US" b="0">
                <a:latin typeface="Times New Roman" panose="02020603050405020304" pitchFamily="18" charset="0"/>
              </a:rPr>
              <a:t>，则称</a:t>
            </a:r>
            <a:r>
              <a:rPr lang="en-US" altLang="zh-CN" b="0" i="1">
                <a:latin typeface="Times New Roman" panose="02020603050405020304" pitchFamily="18" charset="0"/>
              </a:rPr>
              <a:t>y</a:t>
            </a:r>
            <a:r>
              <a:rPr lang="zh-CN" altLang="en-US" b="0">
                <a:latin typeface="Times New Roman" panose="02020603050405020304" pitchFamily="18" charset="0"/>
              </a:rPr>
              <a:t>是</a:t>
            </a:r>
            <a:r>
              <a:rPr lang="en-US" altLang="zh-CN" b="0" i="1">
                <a:latin typeface="Times New Roman" panose="02020603050405020304" pitchFamily="18" charset="0"/>
              </a:rPr>
              <a:t>t</a:t>
            </a:r>
            <a:r>
              <a:rPr lang="zh-CN" altLang="en-US" b="0">
                <a:latin typeface="Times New Roman" panose="02020603050405020304" pitchFamily="18" charset="0"/>
              </a:rPr>
              <a:t>和</a:t>
            </a:r>
            <a:r>
              <a:rPr lang="en-US" altLang="zh-CN" b="0" i="1">
                <a:latin typeface="Times New Roman" panose="02020603050405020304" pitchFamily="18" charset="0"/>
              </a:rPr>
              <a:t>w</a:t>
            </a:r>
            <a:r>
              <a:rPr lang="zh-CN" altLang="en-US" b="0">
                <a:latin typeface="Times New Roman" panose="02020603050405020304" pitchFamily="18" charset="0"/>
              </a:rPr>
              <a:t>的</a:t>
            </a:r>
            <a:r>
              <a:rPr lang="zh-CN" altLang="en-US" b="0">
                <a:solidFill>
                  <a:srgbClr val="FF0000"/>
                </a:solidFill>
                <a:latin typeface="Times New Roman" panose="02020603050405020304" pitchFamily="18" charset="0"/>
              </a:rPr>
              <a:t>公共子串</a:t>
            </a:r>
            <a:r>
              <a:rPr lang="en-US" altLang="zh-CN" b="0">
                <a:latin typeface="Times New Roman" panose="02020603050405020304" pitchFamily="18" charset="0"/>
              </a:rPr>
              <a:t>(common substring)</a:t>
            </a:r>
            <a:r>
              <a:rPr lang="zh-CN" altLang="en-US" b="0">
                <a:latin typeface="Times New Roman" panose="02020603050405020304" pitchFamily="18" charset="0"/>
              </a:rPr>
              <a:t>。如果</a:t>
            </a:r>
            <a:r>
              <a:rPr lang="en-US" altLang="zh-CN" b="0" i="1">
                <a:latin typeface="Times New Roman" panose="02020603050405020304" pitchFamily="18" charset="0"/>
              </a:rPr>
              <a:t>y</a:t>
            </a:r>
            <a:r>
              <a:rPr lang="en-US" altLang="zh-CN" b="0" baseline="-25000">
                <a:latin typeface="Times New Roman" panose="02020603050405020304" pitchFamily="18" charset="0"/>
              </a:rPr>
              <a:t>1</a:t>
            </a:r>
            <a:r>
              <a:rPr lang="zh-CN" altLang="en-US" b="0">
                <a:latin typeface="Times New Roman" panose="02020603050405020304" pitchFamily="18" charset="0"/>
              </a:rPr>
              <a:t>，</a:t>
            </a:r>
            <a:r>
              <a:rPr lang="en-US" altLang="zh-CN" b="0" i="1">
                <a:latin typeface="Times New Roman" panose="02020603050405020304" pitchFamily="18" charset="0"/>
              </a:rPr>
              <a:t>y</a:t>
            </a:r>
            <a:r>
              <a:rPr lang="en-US" altLang="zh-CN" b="0" baseline="-25000">
                <a:latin typeface="Times New Roman" panose="02020603050405020304" pitchFamily="18" charset="0"/>
              </a:rPr>
              <a:t>2</a:t>
            </a:r>
            <a:r>
              <a:rPr lang="zh-CN" altLang="en-US" b="0">
                <a:latin typeface="Times New Roman" panose="02020603050405020304" pitchFamily="18" charset="0"/>
              </a:rPr>
              <a:t>，</a:t>
            </a:r>
            <a:r>
              <a:rPr lang="en-US" altLang="zh-CN" b="0">
                <a:latin typeface="Times New Roman" panose="02020603050405020304" pitchFamily="18" charset="0"/>
              </a:rPr>
              <a:t>……</a:t>
            </a:r>
            <a:r>
              <a:rPr lang="zh-CN" altLang="en-US" b="0">
                <a:latin typeface="Times New Roman" panose="02020603050405020304" pitchFamily="18" charset="0"/>
              </a:rPr>
              <a:t>，</a:t>
            </a:r>
            <a:r>
              <a:rPr lang="en-US" altLang="zh-CN" b="0" i="1">
                <a:latin typeface="Times New Roman" panose="02020603050405020304" pitchFamily="18" charset="0"/>
              </a:rPr>
              <a:t>y</a:t>
            </a:r>
            <a:r>
              <a:rPr lang="en-US" altLang="zh-CN" b="0" baseline="-25000">
                <a:latin typeface="Times New Roman" panose="02020603050405020304" pitchFamily="18" charset="0"/>
              </a:rPr>
              <a:t>n</a:t>
            </a:r>
            <a:r>
              <a:rPr lang="zh-CN" altLang="en-US" b="0">
                <a:latin typeface="Times New Roman" panose="02020603050405020304" pitchFamily="18" charset="0"/>
              </a:rPr>
              <a:t>是</a:t>
            </a:r>
            <a:r>
              <a:rPr lang="en-US" altLang="zh-CN" b="0" i="1">
                <a:latin typeface="Times New Roman" panose="02020603050405020304" pitchFamily="18" charset="0"/>
              </a:rPr>
              <a:t>t</a:t>
            </a:r>
            <a:r>
              <a:rPr lang="zh-CN" altLang="en-US" b="0">
                <a:latin typeface="Times New Roman" panose="02020603050405020304" pitchFamily="18" charset="0"/>
              </a:rPr>
              <a:t>和</a:t>
            </a:r>
            <a:r>
              <a:rPr lang="en-US" altLang="zh-CN" b="0" i="1">
                <a:latin typeface="Times New Roman" panose="02020603050405020304" pitchFamily="18" charset="0"/>
              </a:rPr>
              <a:t>w</a:t>
            </a:r>
            <a:r>
              <a:rPr lang="zh-CN" altLang="en-US" b="0">
                <a:latin typeface="Times New Roman" panose="02020603050405020304" pitchFamily="18" charset="0"/>
              </a:rPr>
              <a:t>的公共子串，且</a:t>
            </a:r>
            <a:r>
              <a:rPr lang="en-US" altLang="zh-CN" b="0">
                <a:latin typeface="Times New Roman" panose="02020603050405020304" pitchFamily="18" charset="0"/>
              </a:rPr>
              <a:t>|</a:t>
            </a:r>
            <a:r>
              <a:rPr lang="en-US" altLang="zh-CN" b="0" i="1">
                <a:latin typeface="Times New Roman" panose="02020603050405020304" pitchFamily="18" charset="0"/>
              </a:rPr>
              <a:t>y</a:t>
            </a:r>
            <a:r>
              <a:rPr lang="en-US" altLang="zh-CN" b="0" baseline="-25000">
                <a:latin typeface="Times New Roman" panose="02020603050405020304" pitchFamily="18" charset="0"/>
              </a:rPr>
              <a:t>j</a:t>
            </a:r>
            <a:r>
              <a:rPr lang="en-US" altLang="zh-CN" b="0">
                <a:latin typeface="Times New Roman" panose="02020603050405020304" pitchFamily="18" charset="0"/>
              </a:rPr>
              <a:t>|=max{|</a:t>
            </a:r>
            <a:r>
              <a:rPr lang="en-US" altLang="zh-CN" b="0" i="1">
                <a:latin typeface="Times New Roman" panose="02020603050405020304" pitchFamily="18" charset="0"/>
              </a:rPr>
              <a:t>y</a:t>
            </a:r>
            <a:r>
              <a:rPr lang="en-US" altLang="zh-CN" b="0" baseline="-25000">
                <a:latin typeface="Times New Roman" panose="02020603050405020304" pitchFamily="18" charset="0"/>
              </a:rPr>
              <a:t>1</a:t>
            </a:r>
            <a:r>
              <a:rPr lang="en-US" altLang="zh-CN" b="0">
                <a:latin typeface="Times New Roman" panose="02020603050405020304" pitchFamily="18" charset="0"/>
              </a:rPr>
              <a:t>|</a:t>
            </a:r>
            <a:r>
              <a:rPr lang="zh-CN" altLang="en-US" b="0">
                <a:latin typeface="Times New Roman" panose="02020603050405020304" pitchFamily="18" charset="0"/>
              </a:rPr>
              <a:t>，</a:t>
            </a:r>
            <a:r>
              <a:rPr lang="en-US" altLang="zh-CN" b="0">
                <a:latin typeface="Times New Roman" panose="02020603050405020304" pitchFamily="18" charset="0"/>
              </a:rPr>
              <a:t>|</a:t>
            </a:r>
            <a:r>
              <a:rPr lang="en-US" altLang="zh-CN" b="0" i="1">
                <a:latin typeface="Times New Roman" panose="02020603050405020304" pitchFamily="18" charset="0"/>
              </a:rPr>
              <a:t>y</a:t>
            </a:r>
            <a:r>
              <a:rPr lang="en-US" altLang="zh-CN" b="0" baseline="-25000">
                <a:latin typeface="Times New Roman" panose="02020603050405020304" pitchFamily="18" charset="0"/>
              </a:rPr>
              <a:t>2</a:t>
            </a:r>
            <a:r>
              <a:rPr lang="en-US" altLang="zh-CN" b="0">
                <a:latin typeface="Times New Roman" panose="02020603050405020304" pitchFamily="18" charset="0"/>
              </a:rPr>
              <a:t>|</a:t>
            </a:r>
            <a:r>
              <a:rPr lang="zh-CN" altLang="en-US" b="0">
                <a:latin typeface="Times New Roman" panose="02020603050405020304" pitchFamily="18" charset="0"/>
              </a:rPr>
              <a:t>，</a:t>
            </a:r>
            <a:r>
              <a:rPr lang="en-US" altLang="zh-CN" b="0">
                <a:latin typeface="Times New Roman" panose="02020603050405020304" pitchFamily="18" charset="0"/>
              </a:rPr>
              <a:t>……</a:t>
            </a:r>
            <a:r>
              <a:rPr lang="zh-CN" altLang="en-US" b="0">
                <a:latin typeface="Times New Roman" panose="02020603050405020304" pitchFamily="18" charset="0"/>
              </a:rPr>
              <a:t>，</a:t>
            </a:r>
            <a:r>
              <a:rPr lang="en-US" altLang="zh-CN" b="0">
                <a:latin typeface="Times New Roman" panose="02020603050405020304" pitchFamily="18" charset="0"/>
              </a:rPr>
              <a:t>|</a:t>
            </a:r>
            <a:r>
              <a:rPr lang="en-US" altLang="zh-CN" b="0" i="1">
                <a:latin typeface="Times New Roman" panose="02020603050405020304" pitchFamily="18" charset="0"/>
              </a:rPr>
              <a:t>y</a:t>
            </a:r>
            <a:r>
              <a:rPr lang="en-US" altLang="zh-CN" b="0" baseline="-25000">
                <a:latin typeface="Times New Roman" panose="02020603050405020304" pitchFamily="18" charset="0"/>
              </a:rPr>
              <a:t>n</a:t>
            </a:r>
            <a:r>
              <a:rPr lang="en-US" altLang="zh-CN" b="0">
                <a:latin typeface="Times New Roman" panose="02020603050405020304" pitchFamily="18" charset="0"/>
              </a:rPr>
              <a:t>|}</a:t>
            </a:r>
            <a:r>
              <a:rPr lang="zh-CN" altLang="en-US" b="0">
                <a:latin typeface="Times New Roman" panose="02020603050405020304" pitchFamily="18" charset="0"/>
              </a:rPr>
              <a:t>，则称</a:t>
            </a:r>
            <a:r>
              <a:rPr lang="en-US" altLang="zh-CN" b="0" i="1">
                <a:latin typeface="Times New Roman" panose="02020603050405020304" pitchFamily="18" charset="0"/>
              </a:rPr>
              <a:t>y</a:t>
            </a:r>
            <a:r>
              <a:rPr lang="en-US" altLang="zh-CN" b="0" baseline="-25000">
                <a:latin typeface="Times New Roman" panose="02020603050405020304" pitchFamily="18" charset="0"/>
              </a:rPr>
              <a:t>j</a:t>
            </a:r>
            <a:r>
              <a:rPr lang="zh-CN" altLang="en-US" b="0">
                <a:latin typeface="Times New Roman" panose="02020603050405020304" pitchFamily="18" charset="0"/>
              </a:rPr>
              <a:t>是</a:t>
            </a:r>
            <a:r>
              <a:rPr lang="en-US" altLang="zh-CN" b="0" i="1">
                <a:latin typeface="Times New Roman" panose="02020603050405020304" pitchFamily="18" charset="0"/>
              </a:rPr>
              <a:t>t</a:t>
            </a:r>
            <a:r>
              <a:rPr lang="zh-CN" altLang="en-US" b="0">
                <a:latin typeface="Times New Roman" panose="02020603050405020304" pitchFamily="18" charset="0"/>
              </a:rPr>
              <a:t>和</a:t>
            </a:r>
            <a:r>
              <a:rPr lang="en-US" altLang="zh-CN" b="0" i="1">
                <a:latin typeface="Times New Roman" panose="02020603050405020304" pitchFamily="18" charset="0"/>
              </a:rPr>
              <a:t>w</a:t>
            </a:r>
            <a:r>
              <a:rPr lang="zh-CN" altLang="en-US" b="0">
                <a:latin typeface="Times New Roman" panose="02020603050405020304" pitchFamily="18" charset="0"/>
              </a:rPr>
              <a:t>的</a:t>
            </a:r>
            <a:r>
              <a:rPr lang="zh-CN" altLang="en-US" b="0">
                <a:solidFill>
                  <a:srgbClr val="FF0000"/>
                </a:solidFill>
                <a:latin typeface="Times New Roman" panose="02020603050405020304" pitchFamily="18" charset="0"/>
              </a:rPr>
              <a:t>最大公共子串</a:t>
            </a:r>
            <a:r>
              <a:rPr lang="en-US" altLang="zh-CN" b="0">
                <a:latin typeface="Times New Roman" panose="02020603050405020304" pitchFamily="18" charset="0"/>
              </a:rPr>
              <a:t>(maximal common substring)</a:t>
            </a:r>
            <a:r>
              <a:rPr lang="zh-CN" altLang="en-US" b="0">
                <a:latin typeface="Times New Roman" panose="02020603050405020304" pitchFamily="18" charset="0"/>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82C6D79A-6972-A290-1DEE-02B124494510}"/>
              </a:ext>
            </a:extLst>
          </p:cNvPr>
          <p:cNvSpPr>
            <a:spLocks noGrp="1" noChangeArrowheads="1"/>
          </p:cNvSpPr>
          <p:nvPr>
            <p:ph type="title"/>
          </p:nvPr>
        </p:nvSpPr>
        <p:spPr/>
        <p:txBody>
          <a:bodyPr anchor="ctr">
            <a:normAutofit/>
          </a:bodyPr>
          <a:lstStyle/>
          <a:p>
            <a:pPr eaLnBrk="1" hangingPunct="1"/>
            <a:r>
              <a:rPr lang="en-US" altLang="zh-CN">
                <a:latin typeface="Times New Roman" panose="02020603050405020304" pitchFamily="18" charset="0"/>
              </a:rPr>
              <a:t>2.2 </a:t>
            </a:r>
            <a:r>
              <a:rPr lang="zh-CN" altLang="en-US">
                <a:latin typeface="Times New Roman" panose="02020603050405020304" pitchFamily="18" charset="0"/>
              </a:rPr>
              <a:t>基本定义</a:t>
            </a:r>
          </a:p>
        </p:txBody>
      </p:sp>
      <p:sp>
        <p:nvSpPr>
          <p:cNvPr id="29699" name="灯片编号占位符 5">
            <a:extLst>
              <a:ext uri="{FF2B5EF4-FFF2-40B4-BE49-F238E27FC236}">
                <a16:creationId xmlns:a16="http://schemas.microsoft.com/office/drawing/2014/main" id="{E9BE0992-CC13-E073-B628-C7CCE30713E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1AADBB9-A752-4D30-966E-6AB142FD7EF3}" type="slidenum">
              <a:rPr lang="en-US" altLang="zh-CN" sz="1400" b="0">
                <a:latin typeface="Arial" panose="020B0604020202020204" pitchFamily="34" charset="0"/>
                <a:ea typeface="宋体" panose="02010600030101010101" pitchFamily="2" charset="-122"/>
              </a:rPr>
              <a:pPr>
                <a:spcBef>
                  <a:spcPct val="0"/>
                </a:spcBef>
                <a:buClrTx/>
                <a:buSzTx/>
                <a:buFontTx/>
                <a:buNone/>
              </a:pPr>
              <a:t>25</a:t>
            </a:fld>
            <a:endParaRPr lang="en-US" altLang="zh-CN" sz="1400" b="0">
              <a:latin typeface="Arial" panose="020B0604020202020204" pitchFamily="34" charset="0"/>
              <a:ea typeface="宋体" panose="02010600030101010101" pitchFamily="2" charset="-122"/>
            </a:endParaRPr>
          </a:p>
        </p:txBody>
      </p:sp>
      <p:sp>
        <p:nvSpPr>
          <p:cNvPr id="29701" name="Rectangle 3">
            <a:extLst>
              <a:ext uri="{FF2B5EF4-FFF2-40B4-BE49-F238E27FC236}">
                <a16:creationId xmlns:a16="http://schemas.microsoft.com/office/drawing/2014/main" id="{D9C98488-80F8-615A-A6E9-444745328700}"/>
              </a:ext>
            </a:extLst>
          </p:cNvPr>
          <p:cNvSpPr>
            <a:spLocks noGrp="1" noChangeArrowheads="1"/>
          </p:cNvSpPr>
          <p:nvPr>
            <p:ph type="body" sz="quarter" idx="13"/>
          </p:nvPr>
        </p:nvSpPr>
        <p:spPr>
          <a:xfrm>
            <a:off x="1064596" y="1443018"/>
            <a:ext cx="10023614" cy="4842372"/>
          </a:xfrm>
        </p:spPr>
        <p:txBody>
          <a:bodyPr>
            <a:normAutofit fontScale="70000" lnSpcReduction="20000"/>
          </a:bodyPr>
          <a:lstStyle/>
          <a:p>
            <a:pPr marL="0" indent="565150"/>
            <a:r>
              <a:rPr lang="zh-CN" altLang="en-US" dirty="0">
                <a:latin typeface="Times New Roman" panose="02020603050405020304" pitchFamily="18" charset="0"/>
              </a:rPr>
              <a:t>定义</a:t>
            </a:r>
            <a:r>
              <a:rPr lang="en-US" altLang="zh-CN" dirty="0">
                <a:latin typeface="Times New Roman" panose="02020603050405020304" pitchFamily="18" charset="0"/>
              </a:rPr>
              <a:t>2.13   </a:t>
            </a:r>
            <a:r>
              <a:rPr lang="zh-CN" altLang="en-US" dirty="0">
                <a:latin typeface="Times New Roman" panose="02020603050405020304" pitchFamily="18" charset="0"/>
              </a:rPr>
              <a:t>设∑是一个字母表，</a:t>
            </a:r>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L</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baseline="30000" dirty="0">
                <a:latin typeface="Times New Roman" panose="02020603050405020304" pitchFamily="18" charset="0"/>
              </a:rPr>
              <a:t>*</a:t>
            </a:r>
            <a:r>
              <a:rPr lang="zh-CN" altLang="en-US" dirty="0">
                <a:latin typeface="Times New Roman" panose="02020603050405020304" pitchFamily="18" charset="0"/>
              </a:rPr>
              <a:t>，</a:t>
            </a:r>
            <a:r>
              <a:rPr lang="en-US" altLang="zh-CN" i="1" dirty="0">
                <a:latin typeface="Times New Roman" panose="02020603050405020304" pitchFamily="18" charset="0"/>
              </a:rPr>
              <a:t>L</a:t>
            </a:r>
            <a:r>
              <a:rPr lang="zh-CN" altLang="en-US" dirty="0">
                <a:latin typeface="Times New Roman" panose="02020603050405020304" pitchFamily="18" charset="0"/>
              </a:rPr>
              <a:t>称为字母表∑上的一个</a:t>
            </a:r>
            <a:r>
              <a:rPr lang="zh-CN" altLang="en-US" dirty="0">
                <a:solidFill>
                  <a:srgbClr val="FF0000"/>
                </a:solidFill>
                <a:latin typeface="Times New Roman" panose="02020603050405020304" pitchFamily="18" charset="0"/>
              </a:rPr>
              <a:t>语言</a:t>
            </a:r>
            <a:r>
              <a:rPr lang="zh-CN" altLang="en-US" dirty="0">
                <a:latin typeface="Times New Roman" panose="02020603050405020304" pitchFamily="18" charset="0"/>
              </a:rPr>
              <a:t>（</a:t>
            </a:r>
            <a:r>
              <a:rPr lang="en-US" altLang="zh-CN" dirty="0">
                <a:latin typeface="Times New Roman" panose="02020603050405020304" pitchFamily="18" charset="0"/>
              </a:rPr>
              <a:t>Language</a:t>
            </a:r>
            <a:r>
              <a:rPr lang="zh-CN" altLang="en-US" dirty="0">
                <a:latin typeface="Times New Roman" panose="02020603050405020304" pitchFamily="18" charset="0"/>
              </a:rPr>
              <a:t>），</a:t>
            </a:r>
            <a:r>
              <a:rPr lang="zh-CN" altLang="en-US"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x</a:t>
            </a:r>
            <a:r>
              <a:rPr lang="en-US" altLang="zh-CN" dirty="0" err="1">
                <a:latin typeface="Times New Roman" panose="02020603050405020304" pitchFamily="18" charset="0"/>
              </a:rPr>
              <a:t>∈</a:t>
            </a:r>
            <a:r>
              <a:rPr lang="en-US" altLang="zh-CN" i="1" dirty="0" err="1">
                <a:latin typeface="Times New Roman" panose="02020603050405020304" pitchFamily="18" charset="0"/>
              </a:rPr>
              <a:t>L</a:t>
            </a:r>
            <a:r>
              <a:rPr lang="zh-CN" altLang="en-US" dirty="0">
                <a:latin typeface="Times New Roman" panose="02020603050405020304" pitchFamily="18" charset="0"/>
              </a:rPr>
              <a:t>，</a:t>
            </a:r>
            <a:r>
              <a:rPr lang="en-US" altLang="zh-CN" i="1" dirty="0">
                <a:latin typeface="Times New Roman" panose="02020603050405020304" pitchFamily="18" charset="0"/>
              </a:rPr>
              <a:t>x</a:t>
            </a:r>
            <a:r>
              <a:rPr lang="zh-CN" altLang="en-US" dirty="0">
                <a:latin typeface="Times New Roman" panose="02020603050405020304" pitchFamily="18" charset="0"/>
              </a:rPr>
              <a:t>叫做</a:t>
            </a:r>
            <a:r>
              <a:rPr lang="en-US" altLang="zh-CN" i="1" dirty="0">
                <a:latin typeface="Times New Roman" panose="02020603050405020304" pitchFamily="18" charset="0"/>
              </a:rPr>
              <a:t>L</a:t>
            </a:r>
            <a:r>
              <a:rPr lang="zh-CN" altLang="en-US" dirty="0">
                <a:latin typeface="Times New Roman" panose="02020603050405020304" pitchFamily="18" charset="0"/>
              </a:rPr>
              <a:t>的一个</a:t>
            </a:r>
            <a:r>
              <a:rPr lang="zh-CN" altLang="en-US" dirty="0">
                <a:solidFill>
                  <a:srgbClr val="FF0000"/>
                </a:solidFill>
                <a:latin typeface="Times New Roman" panose="02020603050405020304" pitchFamily="18" charset="0"/>
              </a:rPr>
              <a:t>句子</a:t>
            </a:r>
            <a:r>
              <a:rPr lang="zh-CN" altLang="en-US" dirty="0">
                <a:latin typeface="Times New Roman" panose="02020603050405020304" pitchFamily="18" charset="0"/>
              </a:rPr>
              <a:t>。</a:t>
            </a:r>
          </a:p>
          <a:p>
            <a:pPr marL="0" indent="565150"/>
            <a:r>
              <a:rPr lang="zh-CN" altLang="en-US" dirty="0">
                <a:latin typeface="Times New Roman" panose="02020603050405020304" pitchFamily="18" charset="0"/>
              </a:rPr>
              <a:t>例：字母表</a:t>
            </a:r>
            <a:r>
              <a:rPr lang="en-US" altLang="zh-CN" dirty="0">
                <a:latin typeface="Times New Roman" panose="02020603050405020304" pitchFamily="18" charset="0"/>
              </a:rPr>
              <a:t>{0</a:t>
            </a: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上的语言</a:t>
            </a:r>
          </a:p>
          <a:p>
            <a:pPr marL="0" indent="565150">
              <a:buNone/>
            </a:pPr>
            <a:r>
              <a:rPr lang="en-US" altLang="zh-CN" dirty="0">
                <a:latin typeface="Times New Roman" panose="02020603050405020304" pitchFamily="18" charset="0"/>
              </a:rPr>
              <a:t>{0</a:t>
            </a:r>
            <a:r>
              <a:rPr lang="zh-CN" altLang="en-US" dirty="0">
                <a:latin typeface="Times New Roman" panose="02020603050405020304" pitchFamily="18" charset="0"/>
              </a:rPr>
              <a:t>，</a:t>
            </a:r>
            <a:r>
              <a:rPr lang="en-US" altLang="zh-CN" dirty="0">
                <a:latin typeface="Times New Roman" panose="02020603050405020304" pitchFamily="18" charset="0"/>
              </a:rPr>
              <a:t>1}</a:t>
            </a:r>
          </a:p>
          <a:p>
            <a:pPr marL="0" indent="565150">
              <a:buNone/>
            </a:pPr>
            <a:r>
              <a:rPr lang="en-US" altLang="zh-CN" dirty="0">
                <a:latin typeface="Times New Roman" panose="02020603050405020304" pitchFamily="18" charset="0"/>
              </a:rPr>
              <a:t>{00</a:t>
            </a:r>
            <a:r>
              <a:rPr lang="zh-CN" altLang="en-US" dirty="0">
                <a:latin typeface="Times New Roman" panose="02020603050405020304" pitchFamily="18" charset="0"/>
              </a:rPr>
              <a:t>，</a:t>
            </a:r>
            <a:r>
              <a:rPr lang="en-US" altLang="zh-CN" dirty="0">
                <a:latin typeface="Times New Roman" panose="02020603050405020304" pitchFamily="18" charset="0"/>
              </a:rPr>
              <a:t>11}</a:t>
            </a:r>
          </a:p>
          <a:p>
            <a:pPr marL="0" indent="565150">
              <a:buNone/>
            </a:pPr>
            <a:r>
              <a:rPr lang="en-US" altLang="zh-CN" dirty="0">
                <a:latin typeface="Times New Roman" panose="02020603050405020304" pitchFamily="18" charset="0"/>
              </a:rPr>
              <a:t>{0</a:t>
            </a: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a:t>
            </a:r>
            <a:r>
              <a:rPr lang="en-US" altLang="zh-CN" dirty="0">
                <a:latin typeface="Times New Roman" panose="02020603050405020304" pitchFamily="18" charset="0"/>
              </a:rPr>
              <a:t>00</a:t>
            </a:r>
            <a:r>
              <a:rPr lang="zh-CN" altLang="en-US" dirty="0">
                <a:latin typeface="Times New Roman" panose="02020603050405020304" pitchFamily="18" charset="0"/>
              </a:rPr>
              <a:t>，</a:t>
            </a:r>
            <a:r>
              <a:rPr lang="en-US" altLang="zh-CN" dirty="0">
                <a:latin typeface="Times New Roman" panose="02020603050405020304" pitchFamily="18" charset="0"/>
              </a:rPr>
              <a:t>11}</a:t>
            </a:r>
          </a:p>
          <a:p>
            <a:pPr marL="0" indent="565150">
              <a:buNone/>
            </a:pPr>
            <a:r>
              <a:rPr lang="en-US" altLang="zh-CN" dirty="0">
                <a:latin typeface="Times New Roman" panose="02020603050405020304" pitchFamily="18" charset="0"/>
              </a:rPr>
              <a:t>{0</a:t>
            </a: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a:t>
            </a:r>
            <a:r>
              <a:rPr lang="en-US" altLang="zh-CN" dirty="0">
                <a:latin typeface="Times New Roman" panose="02020603050405020304" pitchFamily="18" charset="0"/>
              </a:rPr>
              <a:t>00</a:t>
            </a:r>
            <a:r>
              <a:rPr lang="zh-CN" altLang="en-US" dirty="0">
                <a:latin typeface="Times New Roman" panose="02020603050405020304" pitchFamily="18" charset="0"/>
              </a:rPr>
              <a:t>，</a:t>
            </a:r>
            <a:r>
              <a:rPr lang="en-US" altLang="zh-CN" dirty="0">
                <a:latin typeface="Times New Roman" panose="02020603050405020304" pitchFamily="18" charset="0"/>
              </a:rPr>
              <a:t>11</a:t>
            </a:r>
            <a:r>
              <a:rPr lang="zh-CN" altLang="en-US" dirty="0">
                <a:latin typeface="Times New Roman" panose="02020603050405020304" pitchFamily="18" charset="0"/>
              </a:rPr>
              <a:t>，</a:t>
            </a:r>
            <a:r>
              <a:rPr lang="en-US" altLang="zh-CN" dirty="0">
                <a:latin typeface="Times New Roman" panose="02020603050405020304" pitchFamily="18" charset="0"/>
              </a:rPr>
              <a:t>01</a:t>
            </a:r>
            <a:r>
              <a:rPr lang="zh-CN" altLang="en-US" dirty="0">
                <a:latin typeface="Times New Roman" panose="02020603050405020304" pitchFamily="18" charset="0"/>
              </a:rPr>
              <a:t>，</a:t>
            </a:r>
            <a:r>
              <a:rPr lang="en-US" altLang="zh-CN" dirty="0">
                <a:latin typeface="Times New Roman" panose="02020603050405020304" pitchFamily="18" charset="0"/>
              </a:rPr>
              <a:t>10}</a:t>
            </a:r>
          </a:p>
          <a:p>
            <a:pPr marL="0" indent="565150">
              <a:buNone/>
            </a:pPr>
            <a:r>
              <a:rPr lang="en-US" altLang="zh-CN" dirty="0">
                <a:latin typeface="Times New Roman" panose="02020603050405020304" pitchFamily="18" charset="0"/>
              </a:rPr>
              <a:t>{00</a:t>
            </a:r>
            <a:r>
              <a:rPr lang="zh-CN" altLang="en-US" dirty="0">
                <a:latin typeface="Times New Roman" panose="02020603050405020304" pitchFamily="18" charset="0"/>
              </a:rPr>
              <a:t>，</a:t>
            </a:r>
            <a:r>
              <a:rPr lang="en-US" altLang="zh-CN" dirty="0">
                <a:latin typeface="Times New Roman" panose="02020603050405020304" pitchFamily="18" charset="0"/>
              </a:rPr>
              <a:t>11}</a:t>
            </a:r>
            <a:r>
              <a:rPr lang="en-US" altLang="zh-CN" baseline="30000" dirty="0">
                <a:latin typeface="Times New Roman" panose="02020603050405020304" pitchFamily="18" charset="0"/>
              </a:rPr>
              <a:t>*</a:t>
            </a:r>
            <a:endParaRPr lang="en-US" altLang="zh-CN" dirty="0">
              <a:latin typeface="Times New Roman" panose="02020603050405020304" pitchFamily="18" charset="0"/>
            </a:endParaRPr>
          </a:p>
          <a:p>
            <a:pPr marL="0" indent="565150">
              <a:buNone/>
            </a:pPr>
            <a:r>
              <a:rPr lang="en-US" altLang="zh-CN" dirty="0">
                <a:latin typeface="Times New Roman" panose="02020603050405020304" pitchFamily="18" charset="0"/>
              </a:rPr>
              <a:t>{01</a:t>
            </a:r>
            <a:r>
              <a:rPr lang="zh-CN" altLang="en-US" dirty="0">
                <a:latin typeface="Times New Roman" panose="02020603050405020304" pitchFamily="18" charset="0"/>
              </a:rPr>
              <a:t>，</a:t>
            </a:r>
            <a:r>
              <a:rPr lang="en-US" altLang="zh-CN" dirty="0">
                <a:latin typeface="Times New Roman" panose="02020603050405020304" pitchFamily="18" charset="0"/>
              </a:rPr>
              <a:t>10}*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Rectangle 2">
            <a:extLst>
              <a:ext uri="{FF2B5EF4-FFF2-40B4-BE49-F238E27FC236}">
                <a16:creationId xmlns:a16="http://schemas.microsoft.com/office/drawing/2014/main" id="{2A35B8CD-E2DA-0943-4514-9EAFA04E582A}"/>
              </a:ext>
            </a:extLst>
          </p:cNvPr>
          <p:cNvSpPr>
            <a:spLocks noGrp="1" noChangeArrowheads="1"/>
          </p:cNvSpPr>
          <p:nvPr>
            <p:ph type="title"/>
          </p:nvPr>
        </p:nvSpPr>
        <p:spPr/>
        <p:txBody>
          <a:bodyPr anchor="ctr">
            <a:normAutofit/>
          </a:bodyPr>
          <a:lstStyle/>
          <a:p>
            <a:pPr eaLnBrk="1" hangingPunct="1"/>
            <a:r>
              <a:rPr lang="en-US" altLang="zh-CN">
                <a:latin typeface="微软雅黑" panose="020B0503020204020204" pitchFamily="34" charset="-122"/>
                <a:ea typeface="微软雅黑" panose="020B0503020204020204" pitchFamily="34" charset="-122"/>
              </a:rPr>
              <a:t>2.2 </a:t>
            </a:r>
            <a:r>
              <a:rPr lang="zh-CN" altLang="en-US">
                <a:latin typeface="微软雅黑" panose="020B0503020204020204" pitchFamily="34" charset="-122"/>
                <a:ea typeface="微软雅黑" panose="020B0503020204020204" pitchFamily="34" charset="-122"/>
              </a:rPr>
              <a:t>基本定义</a:t>
            </a:r>
          </a:p>
        </p:txBody>
      </p:sp>
      <p:sp>
        <p:nvSpPr>
          <p:cNvPr id="30723" name="灯片编号占位符 5">
            <a:extLst>
              <a:ext uri="{FF2B5EF4-FFF2-40B4-BE49-F238E27FC236}">
                <a16:creationId xmlns:a16="http://schemas.microsoft.com/office/drawing/2014/main" id="{7D350E84-E2DC-13F1-DDE2-6763A33F47D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1BEEFB0-5F96-44AE-9CD9-CC6A1EFDCB3E}" type="slidenum">
              <a:rPr lang="en-US" altLang="zh-CN" sz="1400" b="0">
                <a:latin typeface="Arial" panose="020B0604020202020204" pitchFamily="34" charset="0"/>
                <a:ea typeface="宋体" panose="02010600030101010101" pitchFamily="2" charset="-122"/>
              </a:rPr>
              <a:pPr>
                <a:spcBef>
                  <a:spcPct val="0"/>
                </a:spcBef>
                <a:buClrTx/>
                <a:buSzTx/>
                <a:buFontTx/>
                <a:buNone/>
              </a:pPr>
              <a:t>26</a:t>
            </a:fld>
            <a:endParaRPr lang="en-US" altLang="zh-CN" sz="1400" b="0">
              <a:latin typeface="Arial" panose="020B0604020202020204" pitchFamily="34" charset="0"/>
              <a:ea typeface="宋体" panose="02010600030101010101" pitchFamily="2" charset="-122"/>
            </a:endParaRPr>
          </a:p>
        </p:txBody>
      </p:sp>
      <p:sp>
        <p:nvSpPr>
          <p:cNvPr id="30725" name="Rectangle 3">
            <a:extLst>
              <a:ext uri="{FF2B5EF4-FFF2-40B4-BE49-F238E27FC236}">
                <a16:creationId xmlns:a16="http://schemas.microsoft.com/office/drawing/2014/main" id="{495E6E14-3B3E-37FD-FC58-1B6E87F0F456}"/>
              </a:ext>
            </a:extLst>
          </p:cNvPr>
          <p:cNvSpPr>
            <a:spLocks noGrp="1" noChangeArrowheads="1"/>
          </p:cNvSpPr>
          <p:nvPr>
            <p:ph type="body" sz="quarter" idx="13"/>
          </p:nvPr>
        </p:nvSpPr>
        <p:spPr/>
        <p:txBody>
          <a:bodyPr/>
          <a:lstStyle/>
          <a:p>
            <a:pPr marL="0" indent="565150"/>
            <a:r>
              <a:rPr lang="en-US" altLang="zh-CN">
                <a:latin typeface="Times New Roman" panose="02020603050405020304" pitchFamily="18" charset="0"/>
                <a:ea typeface="微软雅黑" panose="020B0503020204020204" pitchFamily="34" charset="-122"/>
                <a:cs typeface="Times New Roman" panose="02020603050405020304" pitchFamily="18" charset="0"/>
              </a:rPr>
              <a:t>2.14 </a:t>
            </a:r>
            <a:r>
              <a:rPr lang="zh-CN" altLang="en-US">
                <a:latin typeface="Times New Roman" panose="02020603050405020304" pitchFamily="18" charset="0"/>
                <a:ea typeface="微软雅黑" panose="020B0503020204020204" pitchFamily="34" charset="-122"/>
                <a:cs typeface="Times New Roman" panose="02020603050405020304" pitchFamily="18" charset="0"/>
              </a:rPr>
              <a:t>设∑</a:t>
            </a:r>
            <a:r>
              <a:rPr lang="en-US" altLang="zh-CN" baseline="-2500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aseline="-2500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a:latin typeface="Times New Roman" panose="02020603050405020304" pitchFamily="18" charset="0"/>
                <a:ea typeface="微软雅黑" panose="020B0503020204020204" pitchFamily="34" charset="-122"/>
                <a:cs typeface="Times New Roman" panose="02020603050405020304" pitchFamily="18" charset="0"/>
              </a:rPr>
              <a:t>是字母表，</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baseline="3000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baseline="3000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a:latin typeface="Times New Roman" panose="02020603050405020304" pitchFamily="18" charset="0"/>
                <a:ea typeface="微软雅黑" panose="020B0503020204020204" pitchFamily="34" charset="-122"/>
                <a:cs typeface="Times New Roman" panose="02020603050405020304" pitchFamily="18" charset="0"/>
              </a:rPr>
              <a:t>，语言</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baseline="-2500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baseline="-2500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乘积</a:t>
            </a:r>
            <a:r>
              <a:rPr lang="en-US" altLang="zh-CN">
                <a:latin typeface="Times New Roman" panose="02020603050405020304" pitchFamily="18" charset="0"/>
                <a:ea typeface="微软雅黑" panose="020B0503020204020204" pitchFamily="34" charset="-122"/>
                <a:cs typeface="Times New Roman" panose="02020603050405020304" pitchFamily="18" charset="0"/>
              </a:rPr>
              <a:t>(product)</a:t>
            </a:r>
            <a:r>
              <a:rPr lang="zh-CN" altLang="en-US">
                <a:latin typeface="Times New Roman" panose="02020603050405020304" pitchFamily="18" charset="0"/>
                <a:ea typeface="微软雅黑" panose="020B0503020204020204" pitchFamily="34" charset="-122"/>
                <a:cs typeface="Times New Roman" panose="02020603050405020304" pitchFamily="18" charset="0"/>
              </a:rPr>
              <a:t>是字母表∑</a:t>
            </a:r>
            <a:r>
              <a:rPr lang="en-US" altLang="zh-CN"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aseline="-2500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a:latin typeface="Times New Roman" panose="02020603050405020304" pitchFamily="18" charset="0"/>
                <a:ea typeface="微软雅黑" panose="020B0503020204020204" pitchFamily="34" charset="-122"/>
                <a:cs typeface="Times New Roman" panose="02020603050405020304" pitchFamily="18" charset="0"/>
              </a:rPr>
              <a:t>上的一个语言，该语言定义为：  </a:t>
            </a:r>
          </a:p>
          <a:p>
            <a:pPr marL="0" indent="565150">
              <a:buNone/>
            </a:pPr>
            <a:r>
              <a:rPr lang="en-US" altLang="zh-CN" i="1">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xy</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baseline="-2500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Rectangle 2">
            <a:extLst>
              <a:ext uri="{FF2B5EF4-FFF2-40B4-BE49-F238E27FC236}">
                <a16:creationId xmlns:a16="http://schemas.microsoft.com/office/drawing/2014/main" id="{9FDCB3E5-7C9C-9A8A-54D8-8D8D7A281037}"/>
              </a:ext>
            </a:extLst>
          </p:cNvPr>
          <p:cNvSpPr>
            <a:spLocks noGrp="1" noChangeArrowheads="1"/>
          </p:cNvSpPr>
          <p:nvPr>
            <p:ph type="title"/>
          </p:nvPr>
        </p:nvSpPr>
        <p:spPr/>
        <p:txBody>
          <a:bodyPr anchor="ctr"/>
          <a:lstStyle/>
          <a:p>
            <a:pPr eaLnBrk="1" hangingPunct="1"/>
            <a:r>
              <a:rPr lang="en-US" altLang="zh-CN">
                <a:latin typeface="微软雅黑" panose="020B0503020204020204" pitchFamily="34" charset="-122"/>
                <a:ea typeface="微软雅黑" panose="020B0503020204020204" pitchFamily="34" charset="-122"/>
              </a:rPr>
              <a:t>2.2 </a:t>
            </a:r>
            <a:r>
              <a:rPr lang="zh-CN" altLang="en-US">
                <a:latin typeface="微软雅黑" panose="020B0503020204020204" pitchFamily="34" charset="-122"/>
                <a:ea typeface="微软雅黑" panose="020B0503020204020204" pitchFamily="34" charset="-122"/>
              </a:rPr>
              <a:t>基本定义</a:t>
            </a:r>
          </a:p>
        </p:txBody>
      </p:sp>
      <p:sp>
        <p:nvSpPr>
          <p:cNvPr id="31747" name="灯片编号占位符 5">
            <a:extLst>
              <a:ext uri="{FF2B5EF4-FFF2-40B4-BE49-F238E27FC236}">
                <a16:creationId xmlns:a16="http://schemas.microsoft.com/office/drawing/2014/main" id="{0945ECAE-5E22-08FD-B20F-8CA8D1C151E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F7C4CB8-83FD-4FC9-9093-84FD73E38C1E}" type="slidenum">
              <a:rPr lang="en-US" altLang="zh-CN" sz="1400" b="0">
                <a:latin typeface="Arial" panose="020B0604020202020204" pitchFamily="34" charset="0"/>
                <a:ea typeface="宋体" panose="02010600030101010101" pitchFamily="2" charset="-122"/>
              </a:rPr>
              <a:pPr>
                <a:spcBef>
                  <a:spcPct val="0"/>
                </a:spcBef>
                <a:buClrTx/>
                <a:buSzTx/>
                <a:buFontTx/>
                <a:buNone/>
              </a:pPr>
              <a:t>27</a:t>
            </a:fld>
            <a:endParaRPr lang="en-US" altLang="zh-CN" sz="1400" b="0">
              <a:latin typeface="Arial" panose="020B0604020202020204" pitchFamily="34" charset="0"/>
              <a:ea typeface="宋体" panose="02010600030101010101" pitchFamily="2" charset="-122"/>
            </a:endParaRPr>
          </a:p>
        </p:txBody>
      </p:sp>
      <p:sp>
        <p:nvSpPr>
          <p:cNvPr id="31749" name="Rectangle 3">
            <a:extLst>
              <a:ext uri="{FF2B5EF4-FFF2-40B4-BE49-F238E27FC236}">
                <a16:creationId xmlns:a16="http://schemas.microsoft.com/office/drawing/2014/main" id="{A71DD449-08EE-3885-BBE6-4A7A18958E37}"/>
              </a:ext>
            </a:extLst>
          </p:cNvPr>
          <p:cNvSpPr>
            <a:spLocks noGrp="1" noChangeArrowheads="1"/>
          </p:cNvSpPr>
          <p:nvPr>
            <p:ph type="body" sz="quarter" idx="13"/>
          </p:nvPr>
        </p:nvSpPr>
        <p:spPr>
          <a:xfrm>
            <a:off x="1064596" y="1443018"/>
            <a:ext cx="9783916" cy="4425122"/>
          </a:xfrm>
        </p:spPr>
        <p:txBody>
          <a:bodyPr>
            <a:normAutofit fontScale="77500" lnSpcReduction="20000"/>
          </a:bodyPr>
          <a:lstStyle/>
          <a:p>
            <a:pPr marL="0" indent="565150"/>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定义</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2.15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设∑是一个字母表，</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b="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次幂</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(power)</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是一个语言，该语言定义为：</a:t>
            </a:r>
          </a:p>
          <a:p>
            <a:pPr marL="0" indent="565150">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⑴ 当</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i="1" baseline="30000"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ε</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565150">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⑵ 当</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时，</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i="1" baseline="30000"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i="1" baseline="30000"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i="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565150">
              <a:buNone/>
            </a:pPr>
            <a:r>
              <a:rPr lang="en-US" altLang="zh-CN"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的正闭包</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(positive closure)</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是一个语言，该语言定义为：</a:t>
            </a:r>
            <a:endParaRPr lang="zh-CN" altLang="en-US" i="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565150">
              <a:buNone/>
            </a:pP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i="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565150">
              <a:buNone/>
            </a:pPr>
            <a:r>
              <a:rPr lang="en-US" altLang="zh-CN"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的克林闭包</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(Kleene closure)</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是一个语言，该语言定义为：</a:t>
            </a:r>
            <a:endParaRPr lang="zh-CN" altLang="en-US" i="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565150">
              <a:buNone/>
            </a:pP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a:extLst>
              <a:ext uri="{FF2B5EF4-FFF2-40B4-BE49-F238E27FC236}">
                <a16:creationId xmlns:a16="http://schemas.microsoft.com/office/drawing/2014/main" id="{03FDE3CC-7A07-2E6A-F5B5-2A3DA72E4531}"/>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en-US" altLang="zh-CN">
                <a:latin typeface="微软雅黑" panose="020B0503020204020204" pitchFamily="34" charset="-122"/>
                <a:ea typeface="微软雅黑" panose="020B0503020204020204" pitchFamily="34" charset="-122"/>
              </a:rPr>
              <a:t>2.3 </a:t>
            </a:r>
            <a:r>
              <a:rPr lang="zh-CN" altLang="en-US">
                <a:latin typeface="微软雅黑" panose="020B0503020204020204" pitchFamily="34" charset="-122"/>
                <a:ea typeface="微软雅黑" panose="020B0503020204020204" pitchFamily="34" charset="-122"/>
              </a:rPr>
              <a:t>文法的定义</a:t>
            </a:r>
          </a:p>
        </p:txBody>
      </p:sp>
      <p:sp>
        <p:nvSpPr>
          <p:cNvPr id="32771" name="灯片编号占位符 5">
            <a:extLst>
              <a:ext uri="{FF2B5EF4-FFF2-40B4-BE49-F238E27FC236}">
                <a16:creationId xmlns:a16="http://schemas.microsoft.com/office/drawing/2014/main" id="{52A9A78A-862B-DD56-8A07-38E36C84E9D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BB9F79F-9042-4493-A010-0E992FD7912A}" type="slidenum">
              <a:rPr lang="en-US" altLang="zh-CN" sz="1400" b="0">
                <a:latin typeface="Arial" panose="020B0604020202020204" pitchFamily="34" charset="0"/>
                <a:ea typeface="宋体" panose="02010600030101010101" pitchFamily="2" charset="-122"/>
              </a:rPr>
              <a:pPr>
                <a:spcBef>
                  <a:spcPct val="0"/>
                </a:spcBef>
                <a:buClrTx/>
                <a:buSzTx/>
                <a:buFontTx/>
                <a:buNone/>
              </a:pPr>
              <a:t>28</a:t>
            </a:fld>
            <a:endParaRPr lang="en-US" altLang="zh-CN" sz="1400" b="0">
              <a:latin typeface="Arial" panose="020B0604020202020204" pitchFamily="34" charset="0"/>
              <a:ea typeface="宋体" panose="02010600030101010101" pitchFamily="2" charset="-122"/>
            </a:endParaRPr>
          </a:p>
        </p:txBody>
      </p:sp>
      <p:sp>
        <p:nvSpPr>
          <p:cNvPr id="32773" name="Rectangle 3">
            <a:extLst>
              <a:ext uri="{FF2B5EF4-FFF2-40B4-BE49-F238E27FC236}">
                <a16:creationId xmlns:a16="http://schemas.microsoft.com/office/drawing/2014/main" id="{E45D6AEA-D17D-8D78-1928-442C2FE4022D}"/>
              </a:ext>
            </a:extLst>
          </p:cNvPr>
          <p:cNvSpPr>
            <a:spLocks noGrp="1" noChangeArrowheads="1"/>
          </p:cNvSpPr>
          <p:nvPr>
            <p:ph type="body" sz="quarter" idx="13"/>
          </p:nvPr>
        </p:nvSpPr>
        <p:spPr>
          <a:noFill/>
        </p:spPr>
        <p:txBody>
          <a:bodyPr vert="horz" lIns="92075" tIns="46038" rIns="92075" bIns="46038" rtlCol="0">
            <a:normAutofit/>
          </a:bodyPr>
          <a:lstStyle/>
          <a:p>
            <a:pPr algn="ctr" eaLnBrk="1" hangingPunct="1">
              <a:lnSpc>
                <a:spcPct val="130000"/>
              </a:lnSpc>
              <a:buFont typeface="Wingdings" panose="05000000000000000000" pitchFamily="2" charset="2"/>
              <a:buNone/>
            </a:pPr>
            <a:r>
              <a:rPr lang="zh-CN" altLang="en-US" sz="4000" dirty="0">
                <a:latin typeface="微软雅黑" panose="020B0503020204020204" pitchFamily="34" charset="-122"/>
                <a:ea typeface="微软雅黑" panose="020B0503020204020204" pitchFamily="34" charset="-122"/>
              </a:rPr>
              <a:t>如何实现语言结构的</a:t>
            </a:r>
          </a:p>
          <a:p>
            <a:pPr algn="ctr" eaLnBrk="1" hangingPunct="1">
              <a:lnSpc>
                <a:spcPct val="130000"/>
              </a:lnSpc>
              <a:buFont typeface="Wingdings" panose="05000000000000000000" pitchFamily="2" charset="2"/>
              <a:buNone/>
            </a:pPr>
            <a:r>
              <a:rPr lang="zh-CN" altLang="en-US" sz="4000" dirty="0">
                <a:latin typeface="微软雅黑" panose="020B0503020204020204" pitchFamily="34" charset="-122"/>
                <a:ea typeface="微软雅黑" panose="020B0503020204020204" pitchFamily="34" charset="-122"/>
              </a:rPr>
              <a:t>形式化描述？</a:t>
            </a:r>
          </a:p>
        </p:txBody>
      </p:sp>
      <p:sp>
        <p:nvSpPr>
          <p:cNvPr id="1000452" name="Text Box 4">
            <a:extLst>
              <a:ext uri="{FF2B5EF4-FFF2-40B4-BE49-F238E27FC236}">
                <a16:creationId xmlns:a16="http://schemas.microsoft.com/office/drawing/2014/main" id="{AE8E2A53-2E08-ED05-96F4-F99BB79CA343}"/>
              </a:ext>
            </a:extLst>
          </p:cNvPr>
          <p:cNvSpPr txBox="1">
            <a:spLocks noChangeArrowheads="1"/>
          </p:cNvSpPr>
          <p:nvPr/>
        </p:nvSpPr>
        <p:spPr bwMode="auto">
          <a:xfrm>
            <a:off x="2208214" y="4292601"/>
            <a:ext cx="431958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400" b="0" dirty="0">
                <a:solidFill>
                  <a:srgbClr val="FF0000"/>
                </a:solidFill>
                <a:latin typeface="微软雅黑" panose="020B0503020204020204" pitchFamily="34" charset="-122"/>
                <a:ea typeface="微软雅黑" panose="020B0503020204020204" pitchFamily="34" charset="-122"/>
              </a:rPr>
              <a:t>考虑赋值语句的形式：</a:t>
            </a:r>
          </a:p>
          <a:p>
            <a:pPr eaLnBrk="1" hangingPunct="1">
              <a:spcBef>
                <a:spcPct val="50000"/>
              </a:spcBef>
              <a:buClrTx/>
              <a:buSzTx/>
              <a:buFontTx/>
              <a:buNone/>
            </a:pPr>
            <a:r>
              <a:rPr lang="zh-CN" altLang="en-US" sz="2400" b="0" dirty="0">
                <a:solidFill>
                  <a:srgbClr val="FF0000"/>
                </a:solidFill>
                <a:latin typeface="微软雅黑" panose="020B0503020204020204" pitchFamily="34" charset="-122"/>
                <a:ea typeface="微软雅黑" panose="020B0503020204020204" pitchFamily="34" charset="-122"/>
              </a:rPr>
              <a:t>左部量 </a:t>
            </a:r>
            <a:r>
              <a:rPr lang="en-US" altLang="zh-CN" sz="2400" b="0" dirty="0">
                <a:solidFill>
                  <a:srgbClr val="FF0000"/>
                </a:solidFill>
                <a:latin typeface="微软雅黑" panose="020B0503020204020204" pitchFamily="34" charset="-122"/>
                <a:ea typeface="微软雅黑" panose="020B0503020204020204" pitchFamily="34" charset="-122"/>
              </a:rPr>
              <a:t>= </a:t>
            </a:r>
            <a:r>
              <a:rPr lang="zh-CN" altLang="en-US" sz="2400" b="0" dirty="0">
                <a:solidFill>
                  <a:srgbClr val="FF0000"/>
                </a:solidFill>
                <a:latin typeface="微软雅黑" panose="020B0503020204020204" pitchFamily="34" charset="-122"/>
                <a:ea typeface="微软雅黑" panose="020B0503020204020204" pitchFamily="34" charset="-122"/>
              </a:rPr>
              <a:t>右部表达式</a:t>
            </a:r>
          </a:p>
        </p:txBody>
      </p:sp>
      <p:sp>
        <p:nvSpPr>
          <p:cNvPr id="1000453" name="Text Box 5">
            <a:extLst>
              <a:ext uri="{FF2B5EF4-FFF2-40B4-BE49-F238E27FC236}">
                <a16:creationId xmlns:a16="http://schemas.microsoft.com/office/drawing/2014/main" id="{1EAA1D3A-FF09-2BDB-488D-225A809BB93B}"/>
              </a:ext>
            </a:extLst>
          </p:cNvPr>
          <p:cNvSpPr txBox="1">
            <a:spLocks noChangeArrowheads="1"/>
          </p:cNvSpPr>
          <p:nvPr/>
        </p:nvSpPr>
        <p:spPr bwMode="auto">
          <a:xfrm>
            <a:off x="6745289" y="4181475"/>
            <a:ext cx="33115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dirty="0">
                <a:solidFill>
                  <a:srgbClr val="0000FF"/>
                </a:solidFill>
                <a:latin typeface="Times New Roman" panose="02020603050405020304" pitchFamily="18" charset="0"/>
              </a:rPr>
              <a:t>a = </a:t>
            </a:r>
            <a:r>
              <a:rPr lang="en-US" altLang="zh-CN" sz="2400" b="0" dirty="0" err="1">
                <a:solidFill>
                  <a:srgbClr val="0000FF"/>
                </a:solidFill>
                <a:latin typeface="Times New Roman" panose="02020603050405020304" pitchFamily="18" charset="0"/>
              </a:rPr>
              <a:t>a+a</a:t>
            </a:r>
            <a:endParaRPr lang="en-US" altLang="zh-CN" sz="2400" b="0" dirty="0">
              <a:solidFill>
                <a:srgbClr val="0000FF"/>
              </a:solidFill>
              <a:latin typeface="Times New Roman" panose="02020603050405020304" pitchFamily="18" charset="0"/>
            </a:endParaRPr>
          </a:p>
          <a:p>
            <a:pPr eaLnBrk="1" hangingPunct="1">
              <a:spcBef>
                <a:spcPct val="50000"/>
              </a:spcBef>
              <a:buClrTx/>
              <a:buSzTx/>
              <a:buFontTx/>
              <a:buNone/>
            </a:pPr>
            <a:r>
              <a:rPr lang="en-US" altLang="zh-CN" sz="2400" b="0" dirty="0">
                <a:solidFill>
                  <a:srgbClr val="0000FF"/>
                </a:solidFill>
                <a:latin typeface="Times New Roman" panose="02020603050405020304" pitchFamily="18" charset="0"/>
              </a:rPr>
              <a:t>b = m[3]+b</a:t>
            </a:r>
          </a:p>
          <a:p>
            <a:pPr eaLnBrk="1" hangingPunct="1">
              <a:spcBef>
                <a:spcPct val="50000"/>
              </a:spcBef>
              <a:buClrTx/>
              <a:buSzTx/>
              <a:buFontTx/>
              <a:buNone/>
            </a:pPr>
            <a:r>
              <a:rPr lang="en-US" altLang="zh-CN" sz="2400" b="0" dirty="0">
                <a:solidFill>
                  <a:srgbClr val="0000FF"/>
                </a:solidFill>
                <a:latin typeface="Times New Roman" panose="02020603050405020304" pitchFamily="18" charset="0"/>
              </a:rPr>
              <a:t>m[1] = </a:t>
            </a:r>
            <a:r>
              <a:rPr lang="en-US" altLang="zh-CN" sz="2400" b="0" dirty="0" err="1">
                <a:solidFill>
                  <a:srgbClr val="0000FF"/>
                </a:solidFill>
                <a:latin typeface="Times New Roman" panose="02020603050405020304" pitchFamily="18" charset="0"/>
              </a:rPr>
              <a:t>a+m</a:t>
            </a:r>
            <a:r>
              <a:rPr lang="en-US" altLang="zh-CN" sz="2400" b="0" dirty="0">
                <a:solidFill>
                  <a:srgbClr val="0000FF"/>
                </a:solidFill>
                <a:latin typeface="Times New Roman" panose="02020603050405020304" pitchFamily="18" charset="0"/>
              </a:rPr>
              <a:t>[2]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0452"/>
                                        </p:tgtEl>
                                        <p:attrNameLst>
                                          <p:attrName>style.visibility</p:attrName>
                                        </p:attrNameLst>
                                      </p:cBhvr>
                                      <p:to>
                                        <p:strVal val="visible"/>
                                      </p:to>
                                    </p:set>
                                    <p:anim calcmode="lin" valueType="num">
                                      <p:cBhvr additive="base">
                                        <p:cTn id="7" dur="500" fill="hold"/>
                                        <p:tgtEl>
                                          <p:spTgt spid="1000452"/>
                                        </p:tgtEl>
                                        <p:attrNameLst>
                                          <p:attrName>ppt_x</p:attrName>
                                        </p:attrNameLst>
                                      </p:cBhvr>
                                      <p:tavLst>
                                        <p:tav tm="0">
                                          <p:val>
                                            <p:strVal val="#ppt_x"/>
                                          </p:val>
                                        </p:tav>
                                        <p:tav tm="100000">
                                          <p:val>
                                            <p:strVal val="#ppt_x"/>
                                          </p:val>
                                        </p:tav>
                                      </p:tavLst>
                                    </p:anim>
                                    <p:anim calcmode="lin" valueType="num">
                                      <p:cBhvr additive="base">
                                        <p:cTn id="8" dur="500" fill="hold"/>
                                        <p:tgtEl>
                                          <p:spTgt spid="100045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0453"/>
                                        </p:tgtEl>
                                        <p:attrNameLst>
                                          <p:attrName>style.visibility</p:attrName>
                                        </p:attrNameLst>
                                      </p:cBhvr>
                                      <p:to>
                                        <p:strVal val="visible"/>
                                      </p:to>
                                    </p:set>
                                    <p:anim calcmode="lin" valueType="num">
                                      <p:cBhvr additive="base">
                                        <p:cTn id="13" dur="500" fill="hold"/>
                                        <p:tgtEl>
                                          <p:spTgt spid="1000453"/>
                                        </p:tgtEl>
                                        <p:attrNameLst>
                                          <p:attrName>ppt_x</p:attrName>
                                        </p:attrNameLst>
                                      </p:cBhvr>
                                      <p:tavLst>
                                        <p:tav tm="0">
                                          <p:val>
                                            <p:strVal val="#ppt_x"/>
                                          </p:val>
                                        </p:tav>
                                        <p:tav tm="100000">
                                          <p:val>
                                            <p:strVal val="#ppt_x"/>
                                          </p:val>
                                        </p:tav>
                                      </p:tavLst>
                                    </p:anim>
                                    <p:anim calcmode="lin" valueType="num">
                                      <p:cBhvr additive="base">
                                        <p:cTn id="14" dur="500" fill="hold"/>
                                        <p:tgtEl>
                                          <p:spTgt spid="10004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52" grpId="0"/>
      <p:bldP spid="100045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Rectangle 5">
            <a:extLst>
              <a:ext uri="{FF2B5EF4-FFF2-40B4-BE49-F238E27FC236}">
                <a16:creationId xmlns:a16="http://schemas.microsoft.com/office/drawing/2014/main" id="{34465FF0-1F58-6FC1-2459-93D8FA8CE5C6}"/>
              </a:ext>
            </a:extLst>
          </p:cNvPr>
          <p:cNvSpPr>
            <a:spLocks noGrp="1" noChangeArrowheads="1"/>
          </p:cNvSpPr>
          <p:nvPr>
            <p:ph type="title"/>
          </p:nvPr>
        </p:nvSpPr>
        <p:spPr>
          <a:noFill/>
        </p:spPr>
        <p:txBody>
          <a:bodyPr anchor="ctr"/>
          <a:lstStyle/>
          <a:p>
            <a:pPr eaLnBrk="1" hangingPunct="1"/>
            <a:r>
              <a:rPr lang="zh-CN" altLang="en-US">
                <a:latin typeface="微软雅黑" panose="020B0503020204020204" pitchFamily="34" charset="-122"/>
                <a:ea typeface="微软雅黑" panose="020B0503020204020204" pitchFamily="34" charset="-122"/>
              </a:rPr>
              <a:t>句子的组成规则</a:t>
            </a:r>
          </a:p>
        </p:txBody>
      </p:sp>
      <p:sp>
        <p:nvSpPr>
          <p:cNvPr id="33795" name="灯片编号占位符 5">
            <a:extLst>
              <a:ext uri="{FF2B5EF4-FFF2-40B4-BE49-F238E27FC236}">
                <a16:creationId xmlns:a16="http://schemas.microsoft.com/office/drawing/2014/main" id="{5E683E64-9CCD-0D24-8D58-720EBF808A4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E65C836-CB5F-41C0-A339-73BA15C771C8}" type="slidenum">
              <a:rPr lang="en-US" altLang="zh-CN" sz="1400" b="0">
                <a:latin typeface="Arial" panose="020B0604020202020204" pitchFamily="34" charset="0"/>
                <a:ea typeface="宋体" panose="02010600030101010101" pitchFamily="2" charset="-122"/>
              </a:rPr>
              <a:pPr>
                <a:spcBef>
                  <a:spcPct val="0"/>
                </a:spcBef>
                <a:buClrTx/>
                <a:buSzTx/>
                <a:buFontTx/>
                <a:buNone/>
              </a:pPr>
              <a:t>29</a:t>
            </a:fld>
            <a:endParaRPr lang="en-US" altLang="zh-CN" sz="1400" b="0">
              <a:latin typeface="Arial" panose="020B0604020202020204" pitchFamily="34" charset="0"/>
              <a:ea typeface="宋体" panose="02010600030101010101" pitchFamily="2" charset="-122"/>
            </a:endParaRPr>
          </a:p>
        </p:txBody>
      </p:sp>
      <p:sp>
        <p:nvSpPr>
          <p:cNvPr id="1002498" name="Rectangle 2">
            <a:extLst>
              <a:ext uri="{FF2B5EF4-FFF2-40B4-BE49-F238E27FC236}">
                <a16:creationId xmlns:a16="http://schemas.microsoft.com/office/drawing/2014/main" id="{BF5F57A8-D8E9-110A-E238-C30B2CEE0D2F}"/>
              </a:ext>
            </a:extLst>
          </p:cNvPr>
          <p:cNvSpPr>
            <a:spLocks noGrp="1" noChangeArrowheads="1"/>
          </p:cNvSpPr>
          <p:nvPr>
            <p:ph type="body" sz="quarter" idx="13"/>
          </p:nvPr>
        </p:nvSpPr>
        <p:spPr/>
        <p:txBody>
          <a:bodyPr>
            <a:normAutofit fontScale="77500" lnSpcReduction="20000"/>
          </a:bodyPr>
          <a:lstStyle/>
          <a:p>
            <a:pPr marL="609600" indent="-609600">
              <a:lnSpc>
                <a:spcPct val="80000"/>
              </a:lnSpc>
            </a:pP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&lt;</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赋值语句</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&gt;&lt;</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左部量</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&gt;=&lt;</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右部表达式</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a:t>
            </a:r>
          </a:p>
          <a:p>
            <a:pPr marL="609600" indent="-609600">
              <a:lnSpc>
                <a:spcPct val="80000"/>
              </a:lnSpc>
            </a:pP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&lt;</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左部量</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&gt;&lt;</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简单变量</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a:t>
            </a:r>
          </a:p>
          <a:p>
            <a:pPr marL="609600" indent="-609600">
              <a:lnSpc>
                <a:spcPct val="80000"/>
              </a:lnSpc>
            </a:pP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&lt;</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左部量</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 &lt;</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下标变量</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a:t>
            </a:r>
          </a:p>
          <a:p>
            <a:pPr marL="609600" indent="-609600">
              <a:lnSpc>
                <a:spcPct val="80000"/>
              </a:lnSpc>
            </a:pP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&lt;</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简单变量</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&gt;a</a:t>
            </a:r>
          </a:p>
          <a:p>
            <a:pPr marL="609600" indent="-609600">
              <a:lnSpc>
                <a:spcPct val="80000"/>
              </a:lnSpc>
            </a:pP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&lt;</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简单变量</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&gt;b</a:t>
            </a:r>
          </a:p>
          <a:p>
            <a:pPr marL="609600" indent="-609600">
              <a:lnSpc>
                <a:spcPct val="80000"/>
              </a:lnSpc>
            </a:pP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&lt;</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简单变量</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 c</a:t>
            </a:r>
          </a:p>
          <a:p>
            <a:pPr marL="609600" indent="-609600">
              <a:lnSpc>
                <a:spcPct val="80000"/>
              </a:lnSpc>
            </a:pP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&lt;</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下标变量</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&gt;m[1]</a:t>
            </a:r>
          </a:p>
          <a:p>
            <a:pPr marL="609600" indent="-609600">
              <a:lnSpc>
                <a:spcPct val="80000"/>
              </a:lnSpc>
            </a:pP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&lt;</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下标变量</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&gt;m[2]</a:t>
            </a:r>
          </a:p>
          <a:p>
            <a:pPr marL="609600" indent="-609600">
              <a:lnSpc>
                <a:spcPct val="80000"/>
              </a:lnSpc>
            </a:pP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&lt;</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下标变量</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&gt;m[3]</a:t>
            </a:r>
          </a:p>
          <a:p>
            <a:pPr marL="609600" indent="-609600">
              <a:lnSpc>
                <a:spcPct val="80000"/>
              </a:lnSpc>
            </a:pP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&lt;</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右部表达式</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&gt;&lt;</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简单变量</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&gt;&lt;</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运算符</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&gt;&lt;</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简单变量</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a:t>
            </a:r>
          </a:p>
          <a:p>
            <a:pPr marL="609600" indent="-609600">
              <a:lnSpc>
                <a:spcPct val="80000"/>
              </a:lnSpc>
            </a:pP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&lt;</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右部表达式</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&gt;&lt;</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简单变量</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&gt;&lt;</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运算符</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&gt;&lt;</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下标变量</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a:t>
            </a:r>
          </a:p>
          <a:p>
            <a:pPr marL="609600" indent="-609600">
              <a:lnSpc>
                <a:spcPct val="80000"/>
              </a:lnSpc>
            </a:pP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&lt;</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右部表达式</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&gt;&lt;</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下标变量</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&gt;&lt;</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运算符</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&gt;&lt;</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简单变量</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a:t>
            </a:r>
          </a:p>
          <a:p>
            <a:pPr marL="609600" indent="-609600">
              <a:lnSpc>
                <a:spcPct val="80000"/>
              </a:lnSpc>
            </a:pP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&lt;</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右部表达式</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&gt;&lt;</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下标变量</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&gt;&lt;</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运算符</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&gt;&lt;</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下标变量</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a:t>
            </a:r>
          </a:p>
          <a:p>
            <a:pPr marL="609600" indent="-609600">
              <a:lnSpc>
                <a:spcPct val="80000"/>
              </a:lnSpc>
            </a:pP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&lt;</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运算符</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 +</a:t>
            </a:r>
          </a:p>
          <a:p>
            <a:pPr marL="609600" indent="-609600">
              <a:lnSpc>
                <a:spcPct val="80000"/>
              </a:lnSpc>
            </a:pP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&lt;</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运算符</a:t>
            </a:r>
            <a:r>
              <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 -</a:t>
            </a:r>
          </a:p>
        </p:txBody>
      </p:sp>
      <p:sp>
        <p:nvSpPr>
          <p:cNvPr id="1002500" name="Text Box 4">
            <a:extLst>
              <a:ext uri="{FF2B5EF4-FFF2-40B4-BE49-F238E27FC236}">
                <a16:creationId xmlns:a16="http://schemas.microsoft.com/office/drawing/2014/main" id="{062164AD-20FC-A69F-8729-19CD0A7DCB66}"/>
              </a:ext>
            </a:extLst>
          </p:cNvPr>
          <p:cNvSpPr txBox="1">
            <a:spLocks noChangeArrowheads="1"/>
          </p:cNvSpPr>
          <p:nvPr/>
        </p:nvSpPr>
        <p:spPr bwMode="auto">
          <a:xfrm>
            <a:off x="2998789" y="6067425"/>
            <a:ext cx="6192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400" b="0" dirty="0">
                <a:solidFill>
                  <a:srgbClr val="FF0000"/>
                </a:solidFill>
                <a:latin typeface="微软雅黑" panose="020B0503020204020204" pitchFamily="34" charset="-122"/>
                <a:ea typeface="微软雅黑" panose="020B0503020204020204" pitchFamily="34" charset="-122"/>
              </a:rPr>
              <a:t>问题：如何用符号来描述？即如何形式化？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2500"/>
                                        </p:tgtEl>
                                        <p:attrNameLst>
                                          <p:attrName>style.visibility</p:attrName>
                                        </p:attrNameLst>
                                      </p:cBhvr>
                                      <p:to>
                                        <p:strVal val="visible"/>
                                      </p:to>
                                    </p:set>
                                    <p:anim calcmode="lin" valueType="num">
                                      <p:cBhvr additive="base">
                                        <p:cTn id="7" dur="500" fill="hold"/>
                                        <p:tgtEl>
                                          <p:spTgt spid="1002500"/>
                                        </p:tgtEl>
                                        <p:attrNameLst>
                                          <p:attrName>ppt_x</p:attrName>
                                        </p:attrNameLst>
                                      </p:cBhvr>
                                      <p:tavLst>
                                        <p:tav tm="0">
                                          <p:val>
                                            <p:strVal val="#ppt_x"/>
                                          </p:val>
                                        </p:tav>
                                        <p:tav tm="100000">
                                          <p:val>
                                            <p:strVal val="#ppt_x"/>
                                          </p:val>
                                        </p:tav>
                                      </p:tavLst>
                                    </p:anim>
                                    <p:anim calcmode="lin" valueType="num">
                                      <p:cBhvr additive="base">
                                        <p:cTn id="8" dur="500" fill="hold"/>
                                        <p:tgtEl>
                                          <p:spTgt spid="100250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002498">
                                            <p:txEl>
                                              <p:pRg st="0" end="0"/>
                                            </p:txEl>
                                          </p:spTgt>
                                        </p:tgtEl>
                                        <p:attrNameLst>
                                          <p:attrName>style.visibility</p:attrName>
                                        </p:attrNameLst>
                                      </p:cBhvr>
                                      <p:to>
                                        <p:strVal val="visible"/>
                                      </p:to>
                                    </p:set>
                                    <p:animEffect transition="in" filter="blinds(horizontal)">
                                      <p:cBhvr>
                                        <p:cTn id="13" dur="500"/>
                                        <p:tgtEl>
                                          <p:spTgt spid="1002498">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02498">
                                            <p:txEl>
                                              <p:pRg st="1" end="1"/>
                                            </p:txEl>
                                          </p:spTgt>
                                        </p:tgtEl>
                                        <p:attrNameLst>
                                          <p:attrName>style.visibility</p:attrName>
                                        </p:attrNameLst>
                                      </p:cBhvr>
                                      <p:to>
                                        <p:strVal val="visible"/>
                                      </p:to>
                                    </p:set>
                                    <p:animEffect transition="in" filter="blinds(horizontal)">
                                      <p:cBhvr>
                                        <p:cTn id="18" dur="500"/>
                                        <p:tgtEl>
                                          <p:spTgt spid="1002498">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02498">
                                            <p:txEl>
                                              <p:pRg st="2" end="2"/>
                                            </p:txEl>
                                          </p:spTgt>
                                        </p:tgtEl>
                                        <p:attrNameLst>
                                          <p:attrName>style.visibility</p:attrName>
                                        </p:attrNameLst>
                                      </p:cBhvr>
                                      <p:to>
                                        <p:strVal val="visible"/>
                                      </p:to>
                                    </p:set>
                                    <p:animEffect transition="in" filter="blinds(horizontal)">
                                      <p:cBhvr>
                                        <p:cTn id="23" dur="500"/>
                                        <p:tgtEl>
                                          <p:spTgt spid="1002498">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02498">
                                            <p:txEl>
                                              <p:pRg st="3" end="3"/>
                                            </p:txEl>
                                          </p:spTgt>
                                        </p:tgtEl>
                                        <p:attrNameLst>
                                          <p:attrName>style.visibility</p:attrName>
                                        </p:attrNameLst>
                                      </p:cBhvr>
                                      <p:to>
                                        <p:strVal val="visible"/>
                                      </p:to>
                                    </p:set>
                                    <p:animEffect transition="in" filter="blinds(horizontal)">
                                      <p:cBhvr>
                                        <p:cTn id="28" dur="500"/>
                                        <p:tgtEl>
                                          <p:spTgt spid="1002498">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002498">
                                            <p:txEl>
                                              <p:pRg st="4" end="4"/>
                                            </p:txEl>
                                          </p:spTgt>
                                        </p:tgtEl>
                                        <p:attrNameLst>
                                          <p:attrName>style.visibility</p:attrName>
                                        </p:attrNameLst>
                                      </p:cBhvr>
                                      <p:to>
                                        <p:strVal val="visible"/>
                                      </p:to>
                                    </p:set>
                                    <p:animEffect transition="in" filter="blinds(horizontal)">
                                      <p:cBhvr>
                                        <p:cTn id="33" dur="500"/>
                                        <p:tgtEl>
                                          <p:spTgt spid="1002498">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002498">
                                            <p:txEl>
                                              <p:pRg st="5" end="5"/>
                                            </p:txEl>
                                          </p:spTgt>
                                        </p:tgtEl>
                                        <p:attrNameLst>
                                          <p:attrName>style.visibility</p:attrName>
                                        </p:attrNameLst>
                                      </p:cBhvr>
                                      <p:to>
                                        <p:strVal val="visible"/>
                                      </p:to>
                                    </p:set>
                                    <p:animEffect transition="in" filter="blinds(horizontal)">
                                      <p:cBhvr>
                                        <p:cTn id="38" dur="500"/>
                                        <p:tgtEl>
                                          <p:spTgt spid="1002498">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002498">
                                            <p:txEl>
                                              <p:pRg st="6" end="6"/>
                                            </p:txEl>
                                          </p:spTgt>
                                        </p:tgtEl>
                                        <p:attrNameLst>
                                          <p:attrName>style.visibility</p:attrName>
                                        </p:attrNameLst>
                                      </p:cBhvr>
                                      <p:to>
                                        <p:strVal val="visible"/>
                                      </p:to>
                                    </p:set>
                                    <p:animEffect transition="in" filter="blinds(horizontal)">
                                      <p:cBhvr>
                                        <p:cTn id="43" dur="500"/>
                                        <p:tgtEl>
                                          <p:spTgt spid="1002498">
                                            <p:txEl>
                                              <p:pRg st="6" end="6"/>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002498">
                                            <p:txEl>
                                              <p:pRg st="7" end="7"/>
                                            </p:txEl>
                                          </p:spTgt>
                                        </p:tgtEl>
                                        <p:attrNameLst>
                                          <p:attrName>style.visibility</p:attrName>
                                        </p:attrNameLst>
                                      </p:cBhvr>
                                      <p:to>
                                        <p:strVal val="visible"/>
                                      </p:to>
                                    </p:set>
                                    <p:animEffect transition="in" filter="blinds(horizontal)">
                                      <p:cBhvr>
                                        <p:cTn id="48" dur="500"/>
                                        <p:tgtEl>
                                          <p:spTgt spid="1002498">
                                            <p:txEl>
                                              <p:pRg st="7" end="7"/>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002498">
                                            <p:txEl>
                                              <p:pRg st="8" end="8"/>
                                            </p:txEl>
                                          </p:spTgt>
                                        </p:tgtEl>
                                        <p:attrNameLst>
                                          <p:attrName>style.visibility</p:attrName>
                                        </p:attrNameLst>
                                      </p:cBhvr>
                                      <p:to>
                                        <p:strVal val="visible"/>
                                      </p:to>
                                    </p:set>
                                    <p:animEffect transition="in" filter="blinds(horizontal)">
                                      <p:cBhvr>
                                        <p:cTn id="53" dur="500"/>
                                        <p:tgtEl>
                                          <p:spTgt spid="1002498">
                                            <p:txEl>
                                              <p:pRg st="8" end="8"/>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002498">
                                            <p:txEl>
                                              <p:pRg st="9" end="9"/>
                                            </p:txEl>
                                          </p:spTgt>
                                        </p:tgtEl>
                                        <p:attrNameLst>
                                          <p:attrName>style.visibility</p:attrName>
                                        </p:attrNameLst>
                                      </p:cBhvr>
                                      <p:to>
                                        <p:strVal val="visible"/>
                                      </p:to>
                                    </p:set>
                                    <p:animEffect transition="in" filter="blinds(horizontal)">
                                      <p:cBhvr>
                                        <p:cTn id="58" dur="500"/>
                                        <p:tgtEl>
                                          <p:spTgt spid="1002498">
                                            <p:txEl>
                                              <p:pRg st="9" end="9"/>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002498">
                                            <p:txEl>
                                              <p:pRg st="10" end="10"/>
                                            </p:txEl>
                                          </p:spTgt>
                                        </p:tgtEl>
                                        <p:attrNameLst>
                                          <p:attrName>style.visibility</p:attrName>
                                        </p:attrNameLst>
                                      </p:cBhvr>
                                      <p:to>
                                        <p:strVal val="visible"/>
                                      </p:to>
                                    </p:set>
                                    <p:animEffect transition="in" filter="blinds(horizontal)">
                                      <p:cBhvr>
                                        <p:cTn id="63" dur="500"/>
                                        <p:tgtEl>
                                          <p:spTgt spid="1002498">
                                            <p:txEl>
                                              <p:pRg st="10" end="1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002498">
                                            <p:txEl>
                                              <p:pRg st="11" end="11"/>
                                            </p:txEl>
                                          </p:spTgt>
                                        </p:tgtEl>
                                        <p:attrNameLst>
                                          <p:attrName>style.visibility</p:attrName>
                                        </p:attrNameLst>
                                      </p:cBhvr>
                                      <p:to>
                                        <p:strVal val="visible"/>
                                      </p:to>
                                    </p:set>
                                    <p:animEffect transition="in" filter="blinds(horizontal)">
                                      <p:cBhvr>
                                        <p:cTn id="68" dur="500"/>
                                        <p:tgtEl>
                                          <p:spTgt spid="1002498">
                                            <p:txEl>
                                              <p:pRg st="11" end="11"/>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1002498">
                                            <p:txEl>
                                              <p:pRg st="12" end="12"/>
                                            </p:txEl>
                                          </p:spTgt>
                                        </p:tgtEl>
                                        <p:attrNameLst>
                                          <p:attrName>style.visibility</p:attrName>
                                        </p:attrNameLst>
                                      </p:cBhvr>
                                      <p:to>
                                        <p:strVal val="visible"/>
                                      </p:to>
                                    </p:set>
                                    <p:animEffect transition="in" filter="blinds(horizontal)">
                                      <p:cBhvr>
                                        <p:cTn id="73" dur="500"/>
                                        <p:tgtEl>
                                          <p:spTgt spid="1002498">
                                            <p:txEl>
                                              <p:pRg st="12" end="12"/>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002498">
                                            <p:txEl>
                                              <p:pRg st="13" end="13"/>
                                            </p:txEl>
                                          </p:spTgt>
                                        </p:tgtEl>
                                        <p:attrNameLst>
                                          <p:attrName>style.visibility</p:attrName>
                                        </p:attrNameLst>
                                      </p:cBhvr>
                                      <p:to>
                                        <p:strVal val="visible"/>
                                      </p:to>
                                    </p:set>
                                    <p:animEffect transition="in" filter="blinds(horizontal)">
                                      <p:cBhvr>
                                        <p:cTn id="78" dur="500"/>
                                        <p:tgtEl>
                                          <p:spTgt spid="1002498">
                                            <p:txEl>
                                              <p:pRg st="13" end="13"/>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1002498">
                                            <p:txEl>
                                              <p:pRg st="14" end="14"/>
                                            </p:txEl>
                                          </p:spTgt>
                                        </p:tgtEl>
                                        <p:attrNameLst>
                                          <p:attrName>style.visibility</p:attrName>
                                        </p:attrNameLst>
                                      </p:cBhvr>
                                      <p:to>
                                        <p:strVal val="visible"/>
                                      </p:to>
                                    </p:set>
                                    <p:animEffect transition="in" filter="blinds(horizontal)">
                                      <p:cBhvr>
                                        <p:cTn id="83" dur="500"/>
                                        <p:tgtEl>
                                          <p:spTgt spid="100249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2498" grpId="0" build="p"/>
      <p:bldP spid="1002500"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8" name="Rectangle 2">
            <a:extLst>
              <a:ext uri="{FF2B5EF4-FFF2-40B4-BE49-F238E27FC236}">
                <a16:creationId xmlns:a16="http://schemas.microsoft.com/office/drawing/2014/main" id="{862F37AA-D150-E3B7-7C86-9FBB7ECCB9D0}"/>
              </a:ext>
            </a:extLst>
          </p:cNvPr>
          <p:cNvSpPr>
            <a:spLocks noGrp="1" noChangeArrowheads="1"/>
          </p:cNvSpPr>
          <p:nvPr>
            <p:ph type="title"/>
          </p:nvPr>
        </p:nvSpPr>
        <p:spPr/>
        <p:txBody>
          <a:bodyPr anchor="ctr">
            <a:normAutofit/>
          </a:bodyPr>
          <a:lstStyle/>
          <a:p>
            <a:pPr eaLnBrk="1" hangingPunct="1"/>
            <a:r>
              <a:rPr lang="en-US" altLang="zh-CN">
                <a:latin typeface="微软雅黑" panose="020B0503020204020204" pitchFamily="34" charset="-122"/>
                <a:ea typeface="微软雅黑" panose="020B0503020204020204" pitchFamily="34" charset="-122"/>
              </a:rPr>
              <a:t>2.1 </a:t>
            </a:r>
            <a:r>
              <a:rPr lang="zh-CN" altLang="en-US">
                <a:latin typeface="微软雅黑" panose="020B0503020204020204" pitchFamily="34" charset="-122"/>
                <a:ea typeface="微软雅黑" panose="020B0503020204020204" pitchFamily="34" charset="-122"/>
              </a:rPr>
              <a:t>语言概述</a:t>
            </a:r>
          </a:p>
        </p:txBody>
      </p:sp>
      <p:sp>
        <p:nvSpPr>
          <p:cNvPr id="6147" name="灯片编号占位符 5">
            <a:extLst>
              <a:ext uri="{FF2B5EF4-FFF2-40B4-BE49-F238E27FC236}">
                <a16:creationId xmlns:a16="http://schemas.microsoft.com/office/drawing/2014/main" id="{C136A9BB-E58D-17CB-0E7E-C914B18602E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DDD3B37-8868-47EB-9092-C8FFF3D4B3BC}" type="slidenum">
              <a:rPr lang="en-US" altLang="zh-CN" sz="1400" b="0">
                <a:latin typeface="微软雅黑" panose="020B0503020204020204" pitchFamily="34" charset="-122"/>
                <a:ea typeface="微软雅黑" panose="020B0503020204020204" pitchFamily="34" charset="-122"/>
              </a:rPr>
              <a:pPr>
                <a:spcBef>
                  <a:spcPct val="0"/>
                </a:spcBef>
                <a:buClrTx/>
                <a:buSzTx/>
                <a:buFontTx/>
                <a:buNone/>
              </a:pPr>
              <a:t>3</a:t>
            </a:fld>
            <a:endParaRPr lang="en-US" altLang="zh-CN" sz="1400" b="0">
              <a:latin typeface="微软雅黑" panose="020B0503020204020204" pitchFamily="34" charset="-122"/>
              <a:ea typeface="微软雅黑" panose="020B0503020204020204" pitchFamily="34" charset="-122"/>
            </a:endParaRPr>
          </a:p>
        </p:txBody>
      </p:sp>
      <p:sp>
        <p:nvSpPr>
          <p:cNvPr id="974851" name="Rectangle 3">
            <a:extLst>
              <a:ext uri="{FF2B5EF4-FFF2-40B4-BE49-F238E27FC236}">
                <a16:creationId xmlns:a16="http://schemas.microsoft.com/office/drawing/2014/main" id="{140EE98F-4492-85F5-1A4A-1EF686E24977}"/>
              </a:ext>
            </a:extLst>
          </p:cNvPr>
          <p:cNvSpPr>
            <a:spLocks noGrp="1" noChangeArrowheads="1"/>
          </p:cNvSpPr>
          <p:nvPr>
            <p:ph type="body" sz="quarter" idx="13"/>
          </p:nvPr>
        </p:nvSpPr>
        <p:spPr/>
        <p:txBody>
          <a:bodyPr/>
          <a:lstStyle/>
          <a:p>
            <a:pPr eaLnBrk="1" hangingPunct="1"/>
            <a:endParaRPr lang="en-US" altLang="zh-CN" sz="4800">
              <a:latin typeface="微软雅黑" panose="020B0503020204020204" pitchFamily="34" charset="-122"/>
              <a:ea typeface="微软雅黑" panose="020B0503020204020204" pitchFamily="34" charset="-122"/>
            </a:endParaRPr>
          </a:p>
          <a:p>
            <a:pPr algn="ctr" eaLnBrk="1" hangingPunct="1">
              <a:buFont typeface="Wingdings" panose="05000000000000000000" pitchFamily="2" charset="2"/>
              <a:buNone/>
            </a:pPr>
            <a:r>
              <a:rPr lang="zh-CN" altLang="en-US" sz="6000">
                <a:latin typeface="微软雅黑" panose="020B0503020204020204" pitchFamily="34" charset="-122"/>
                <a:ea typeface="微软雅黑" panose="020B0503020204020204" pitchFamily="34" charset="-122"/>
              </a:rPr>
              <a:t>什么是语言？</a:t>
            </a:r>
          </a:p>
          <a:p>
            <a:pPr eaLnBrk="1" hangingPunct="1">
              <a:buFont typeface="Wingdings" panose="05000000000000000000" pitchFamily="2" charset="2"/>
              <a:buNone/>
            </a:pPr>
            <a:endParaRPr lang="en-US" altLang="zh-CN" sz="4800">
              <a:latin typeface="微软雅黑" panose="020B0503020204020204" pitchFamily="34" charset="-122"/>
              <a:ea typeface="微软雅黑" panose="020B0503020204020204" pitchFamily="34" charset="-122"/>
            </a:endParaRPr>
          </a:p>
        </p:txBody>
      </p:sp>
      <p:sp>
        <p:nvSpPr>
          <p:cNvPr id="974852" name="Rectangle 4">
            <a:extLst>
              <a:ext uri="{FF2B5EF4-FFF2-40B4-BE49-F238E27FC236}">
                <a16:creationId xmlns:a16="http://schemas.microsoft.com/office/drawing/2014/main" id="{5886FA71-108B-0048-3863-55BDF5C8847F}"/>
              </a:ext>
            </a:extLst>
          </p:cNvPr>
          <p:cNvSpPr>
            <a:spLocks noChangeArrowheads="1"/>
          </p:cNvSpPr>
          <p:nvPr/>
        </p:nvSpPr>
        <p:spPr bwMode="auto">
          <a:xfrm>
            <a:off x="1966913" y="1881188"/>
            <a:ext cx="83058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buClrTx/>
              <a:buSzTx/>
              <a:buFontTx/>
              <a:buChar char="•"/>
            </a:pPr>
            <a:endParaRPr lang="en-US" altLang="zh-CN" sz="4800" b="0">
              <a:latin typeface="微软雅黑" panose="020B0503020204020204" pitchFamily="34" charset="-122"/>
              <a:ea typeface="微软雅黑" panose="020B0503020204020204" pitchFamily="34" charset="-122"/>
            </a:endParaRPr>
          </a:p>
          <a:p>
            <a:pPr algn="ctr" eaLnBrk="1" hangingPunct="1">
              <a:buClrTx/>
              <a:buSzTx/>
              <a:buFontTx/>
              <a:buNone/>
            </a:pPr>
            <a:r>
              <a:rPr lang="zh-CN" altLang="en-US" sz="4800" b="0">
                <a:latin typeface="微软雅黑" panose="020B0503020204020204" pitchFamily="34" charset="-122"/>
                <a:ea typeface="微软雅黑" panose="020B0503020204020204" pitchFamily="34" charset="-122"/>
              </a:rPr>
              <a:t>语言是一定的群体用来进行</a:t>
            </a:r>
          </a:p>
          <a:p>
            <a:pPr algn="ctr" eaLnBrk="1" hangingPunct="1">
              <a:buClrTx/>
              <a:buSzTx/>
              <a:buFontTx/>
              <a:buNone/>
            </a:pPr>
            <a:r>
              <a:rPr lang="zh-CN" altLang="en-US" sz="4800" b="0">
                <a:latin typeface="微软雅黑" panose="020B0503020204020204" pitchFamily="34" charset="-122"/>
                <a:ea typeface="微软雅黑" panose="020B0503020204020204" pitchFamily="34" charset="-122"/>
              </a:rPr>
              <a:t>信息交流的工具。</a:t>
            </a:r>
          </a:p>
          <a:p>
            <a:pPr eaLnBrk="1" hangingPunct="1">
              <a:buClrTx/>
              <a:buSzTx/>
              <a:buFontTx/>
              <a:buNone/>
            </a:pPr>
            <a:endParaRPr lang="en-US" altLang="zh-CN" sz="4800" b="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grpId="0" nodeType="clickEffect">
                                  <p:stCondLst>
                                    <p:cond delay="0"/>
                                  </p:stCondLst>
                                  <p:childTnLst>
                                    <p:anim calcmode="lin" valueType="num">
                                      <p:cBhvr additive="base">
                                        <p:cTn id="6" dur="500"/>
                                        <p:tgtEl>
                                          <p:spTgt spid="974851">
                                            <p:txEl>
                                              <p:pRg st="1" end="1"/>
                                            </p:txEl>
                                          </p:spTgt>
                                        </p:tgtEl>
                                        <p:attrNameLst>
                                          <p:attrName>ppt_x</p:attrName>
                                        </p:attrNameLst>
                                      </p:cBhvr>
                                      <p:tavLst>
                                        <p:tav tm="0">
                                          <p:val>
                                            <p:strVal val="ppt_x"/>
                                          </p:val>
                                        </p:tav>
                                        <p:tav tm="100000">
                                          <p:val>
                                            <p:strVal val="ppt_x"/>
                                          </p:val>
                                        </p:tav>
                                      </p:tavLst>
                                    </p:anim>
                                    <p:anim calcmode="lin" valueType="num">
                                      <p:cBhvr additive="base">
                                        <p:cTn id="7" dur="500"/>
                                        <p:tgtEl>
                                          <p:spTgt spid="974851">
                                            <p:txEl>
                                              <p:pRg st="1" end="1"/>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974851">
                                            <p:txEl>
                                              <p:pRg st="1" end="1"/>
                                            </p:txEl>
                                          </p:spTgt>
                                        </p:tgtEl>
                                        <p:attrNameLst>
                                          <p:attrName>style.visibility</p:attrName>
                                        </p:attrNameLst>
                                      </p:cBhvr>
                                      <p:to>
                                        <p:strVal val="hidden"/>
                                      </p:to>
                                    </p:set>
                                  </p:childTnLst>
                                </p:cTn>
                              </p:par>
                              <p:par>
                                <p:cTn id="9" presetID="4" presetClass="entr" presetSubtype="32" fill="hold" grpId="0" nodeType="withEffect">
                                  <p:stCondLst>
                                    <p:cond delay="0"/>
                                  </p:stCondLst>
                                  <p:childTnLst>
                                    <p:set>
                                      <p:cBhvr>
                                        <p:cTn id="10" dur="1" fill="hold">
                                          <p:stCondLst>
                                            <p:cond delay="0"/>
                                          </p:stCondLst>
                                        </p:cTn>
                                        <p:tgtEl>
                                          <p:spTgt spid="974852">
                                            <p:txEl>
                                              <p:pRg st="1" end="1"/>
                                            </p:txEl>
                                          </p:spTgt>
                                        </p:tgtEl>
                                        <p:attrNameLst>
                                          <p:attrName>style.visibility</p:attrName>
                                        </p:attrNameLst>
                                      </p:cBhvr>
                                      <p:to>
                                        <p:strVal val="visible"/>
                                      </p:to>
                                    </p:set>
                                    <p:animEffect transition="in" filter="box(out)">
                                      <p:cBhvr>
                                        <p:cTn id="11" dur="500"/>
                                        <p:tgtEl>
                                          <p:spTgt spid="974852">
                                            <p:txEl>
                                              <p:pRg st="1" end="1"/>
                                            </p:txEl>
                                          </p:spTgt>
                                        </p:tgtEl>
                                      </p:cBhvr>
                                    </p:animEffect>
                                  </p:childTnLst>
                                </p:cTn>
                              </p:par>
                              <p:par>
                                <p:cTn id="12" presetID="4" presetClass="entr" presetSubtype="32" fill="hold" grpId="0" nodeType="withEffect">
                                  <p:stCondLst>
                                    <p:cond delay="0"/>
                                  </p:stCondLst>
                                  <p:childTnLst>
                                    <p:set>
                                      <p:cBhvr>
                                        <p:cTn id="13" dur="1" fill="hold">
                                          <p:stCondLst>
                                            <p:cond delay="0"/>
                                          </p:stCondLst>
                                        </p:cTn>
                                        <p:tgtEl>
                                          <p:spTgt spid="974852">
                                            <p:txEl>
                                              <p:pRg st="2" end="2"/>
                                            </p:txEl>
                                          </p:spTgt>
                                        </p:tgtEl>
                                        <p:attrNameLst>
                                          <p:attrName>style.visibility</p:attrName>
                                        </p:attrNameLst>
                                      </p:cBhvr>
                                      <p:to>
                                        <p:strVal val="visible"/>
                                      </p:to>
                                    </p:set>
                                    <p:animEffect transition="in" filter="box(out)">
                                      <p:cBhvr>
                                        <p:cTn id="14" dur="500"/>
                                        <p:tgtEl>
                                          <p:spTgt spid="974852">
                                            <p:txEl>
                                              <p:pRg st="2" end="2"/>
                                            </p:txEl>
                                          </p:spTgt>
                                        </p:tgtEl>
                                      </p:cBhvr>
                                    </p:animEffect>
                                  </p:childTnLst>
                                </p:cTn>
                              </p:par>
                              <p:par>
                                <p:cTn id="15" presetID="2" presetClass="entr" presetSubtype="4" fill="hold" grpId="1" nodeType="withEffect">
                                  <p:stCondLst>
                                    <p:cond delay="0"/>
                                  </p:stCondLst>
                                  <p:childTnLst>
                                    <p:set>
                                      <p:cBhvr>
                                        <p:cTn id="16" dur="1" fill="hold">
                                          <p:stCondLst>
                                            <p:cond delay="0"/>
                                          </p:stCondLst>
                                        </p:cTn>
                                        <p:tgtEl>
                                          <p:spTgt spid="974852">
                                            <p:txEl>
                                              <p:pRg st="1" end="1"/>
                                            </p:txEl>
                                          </p:spTgt>
                                        </p:tgtEl>
                                        <p:attrNameLst>
                                          <p:attrName>style.visibility</p:attrName>
                                        </p:attrNameLst>
                                      </p:cBhvr>
                                      <p:to>
                                        <p:strVal val="visible"/>
                                      </p:to>
                                    </p:set>
                                    <p:anim calcmode="lin" valueType="num">
                                      <p:cBhvr additive="base">
                                        <p:cTn id="17" dur="500" fill="hold"/>
                                        <p:tgtEl>
                                          <p:spTgt spid="97485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74852">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974852">
                                            <p:txEl>
                                              <p:pRg st="2" end="2"/>
                                            </p:txEl>
                                          </p:spTgt>
                                        </p:tgtEl>
                                        <p:attrNameLst>
                                          <p:attrName>style.visibility</p:attrName>
                                        </p:attrNameLst>
                                      </p:cBhvr>
                                      <p:to>
                                        <p:strVal val="visible"/>
                                      </p:to>
                                    </p:set>
                                    <p:anim calcmode="lin" valueType="num">
                                      <p:cBhvr additive="base">
                                        <p:cTn id="21" dur="500" fill="hold"/>
                                        <p:tgtEl>
                                          <p:spTgt spid="974852">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7485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4851" grpId="0" build="p"/>
      <p:bldP spid="974852" grpId="0" build="p" bldLvl="2" autoUpdateAnimBg="0"/>
      <p:bldP spid="974852" grpId="1"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2E9C097-B6AC-D4FC-552D-ADEB564C2A24}"/>
              </a:ext>
            </a:extLst>
          </p:cNvPr>
          <p:cNvSpPr>
            <a:spLocks noGrp="1"/>
          </p:cNvSpPr>
          <p:nvPr>
            <p:ph type="title"/>
          </p:nvPr>
        </p:nvSpPr>
        <p:spPr/>
        <p:txBody>
          <a:bodyPr/>
          <a:lstStyle/>
          <a:p>
            <a:pPr eaLnBrk="1" hangingPunct="1">
              <a:spcBef>
                <a:spcPct val="0"/>
              </a:spcBef>
            </a:pPr>
            <a:r>
              <a:rPr lang="zh-CN" altLang="en-US" dirty="0">
                <a:latin typeface="微软雅黑" panose="020B0503020204020204" pitchFamily="34" charset="-122"/>
                <a:ea typeface="微软雅黑" panose="020B0503020204020204" pitchFamily="34" charset="-122"/>
              </a:rPr>
              <a:t>定义句子的规则的语法组成</a:t>
            </a:r>
            <a:br>
              <a:rPr lang="zh-CN" altLang="en-US" sz="4400" dirty="0">
                <a:latin typeface="微软雅黑" panose="020B0503020204020204" pitchFamily="34" charset="-122"/>
                <a:ea typeface="微软雅黑" panose="020B0503020204020204" pitchFamily="34" charset="-122"/>
              </a:rPr>
            </a:br>
            <a:r>
              <a:rPr kumimoji="1" lang="en-US" altLang="zh-CN" sz="2400" dirty="0">
                <a:latin typeface="微软雅黑" panose="020B0503020204020204" pitchFamily="34" charset="-122"/>
                <a:ea typeface="微软雅黑" panose="020B0503020204020204" pitchFamily="34" charset="-122"/>
              </a:rPr>
              <a:t>——</a:t>
            </a:r>
            <a:r>
              <a:rPr kumimoji="1" lang="zh-CN" altLang="en-US" sz="2400" dirty="0">
                <a:latin typeface="微软雅黑" panose="020B0503020204020204" pitchFamily="34" charset="-122"/>
                <a:ea typeface="微软雅黑" panose="020B0503020204020204" pitchFamily="34" charset="-122"/>
              </a:rPr>
              <a:t>终结符号集，非终结符号集，语法规则，开始符号</a:t>
            </a:r>
            <a:endParaRPr lang="zh-CN" altLang="en-US" sz="2400" dirty="0"/>
          </a:p>
        </p:txBody>
      </p:sp>
      <p:sp>
        <p:nvSpPr>
          <p:cNvPr id="34819" name="灯片编号占位符 5">
            <a:extLst>
              <a:ext uri="{FF2B5EF4-FFF2-40B4-BE49-F238E27FC236}">
                <a16:creationId xmlns:a16="http://schemas.microsoft.com/office/drawing/2014/main" id="{9ED01793-FCD6-8F7A-51B2-7D3A86D6EFC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93A1C3B-567C-44A5-BCA2-32A144D16A59}" type="slidenum">
              <a:rPr lang="en-US" altLang="zh-CN" sz="1400" b="0">
                <a:latin typeface="Arial" panose="020B0604020202020204" pitchFamily="34" charset="0"/>
                <a:ea typeface="宋体" panose="02010600030101010101" pitchFamily="2" charset="-122"/>
              </a:rPr>
              <a:pPr>
                <a:spcBef>
                  <a:spcPct val="0"/>
                </a:spcBef>
                <a:buClrTx/>
                <a:buSzTx/>
                <a:buFontTx/>
                <a:buNone/>
              </a:pPr>
              <a:t>30</a:t>
            </a:fld>
            <a:endParaRPr lang="en-US" altLang="zh-CN" sz="1400" b="0">
              <a:latin typeface="Arial" panose="020B0604020202020204" pitchFamily="34" charset="0"/>
              <a:ea typeface="宋体" panose="02010600030101010101" pitchFamily="2" charset="-122"/>
            </a:endParaRPr>
          </a:p>
        </p:txBody>
      </p:sp>
      <p:sp>
        <p:nvSpPr>
          <p:cNvPr id="34820" name="Rectangle 2">
            <a:extLst>
              <a:ext uri="{FF2B5EF4-FFF2-40B4-BE49-F238E27FC236}">
                <a16:creationId xmlns:a16="http://schemas.microsoft.com/office/drawing/2014/main" id="{290E35F6-5B1A-4393-45D9-0072EA59A0F4}"/>
              </a:ext>
            </a:extLst>
          </p:cNvPr>
          <p:cNvSpPr>
            <a:spLocks noGrp="1" noChangeArrowheads="1"/>
          </p:cNvSpPr>
          <p:nvPr>
            <p:ph type="body" sz="quarter" idx="13"/>
          </p:nvPr>
        </p:nvSpPr>
        <p:spPr>
          <a:xfrm>
            <a:off x="1064596" y="1443018"/>
            <a:ext cx="9783916" cy="4469510"/>
          </a:xfrm>
        </p:spPr>
        <p:txBody>
          <a:bodyPr/>
          <a:lstStyle/>
          <a:p>
            <a:pPr eaLnBrk="1" hangingPunct="1">
              <a:lnSpc>
                <a:spcPct val="100000"/>
              </a:lnSpc>
              <a:spcBef>
                <a:spcPct val="50000"/>
              </a:spcBef>
              <a:buFont typeface="Wingdings" panose="05000000000000000000" pitchFamily="2" charset="2"/>
              <a:buNone/>
            </a:pP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非终结符号集</a:t>
            </a:r>
            <a:r>
              <a:rPr kumimoji="1" lang="en-US" altLang="zh-CN" sz="24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V</a:t>
            </a:r>
            <a:r>
              <a:rPr kumimoji="1" lang="en-US" altLang="zh-CN" sz="24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p>
          <a:p>
            <a:pPr eaLnBrk="1" hangingPunct="1">
              <a:lnSpc>
                <a:spcPct val="100000"/>
              </a:lnSpc>
              <a:spcBef>
                <a:spcPct val="50000"/>
              </a:spcBef>
              <a:buFont typeface="Wingdings" panose="05000000000000000000" pitchFamily="2" charset="2"/>
              <a:buNone/>
            </a:pP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&lt;</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赋值语句</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&lt;</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左部量</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&lt;</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右部表达式</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&lt;</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简单变量</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&lt;</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下标变量</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&lt;</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运算符</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a:t>
            </a:r>
          </a:p>
          <a:p>
            <a:pPr eaLnBrk="1" hangingPunct="1">
              <a:lnSpc>
                <a:spcPct val="100000"/>
              </a:lnSpc>
              <a:spcBef>
                <a:spcPct val="50000"/>
              </a:spcBef>
              <a:buFont typeface="Wingdings" panose="05000000000000000000" pitchFamily="2" charset="2"/>
              <a:buNone/>
            </a:pP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终结符号集</a:t>
            </a:r>
            <a:r>
              <a:rPr kumimoji="1" lang="en-US" altLang="zh-CN" sz="24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a:t>
            </a:r>
            <a:r>
              <a:rPr kumimoji="1" lang="en-US" altLang="zh-CN" sz="2400" baseline="-25000" dirty="0">
                <a:solidFill>
                  <a:schemeClr val="hlink"/>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p>
          <a:p>
            <a:pPr eaLnBrk="1" hangingPunct="1">
              <a:lnSpc>
                <a:spcPct val="100000"/>
              </a:lnSpc>
              <a:spcBef>
                <a:spcPct val="50000"/>
              </a:spcBef>
              <a:buFont typeface="Wingdings" panose="05000000000000000000" pitchFamily="2" charset="2"/>
              <a:buNone/>
            </a:pP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 </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b, c, m[1], m[2], m[3], +, -}</a:t>
            </a:r>
          </a:p>
          <a:p>
            <a:pPr eaLnBrk="1" hangingPunct="1">
              <a:lnSpc>
                <a:spcPct val="100000"/>
              </a:lnSpc>
              <a:spcBef>
                <a:spcPct val="50000"/>
              </a:spcBef>
              <a:buFont typeface="Wingdings" panose="05000000000000000000" pitchFamily="2" charset="2"/>
              <a:buNone/>
            </a:pP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语法规则集</a:t>
            </a:r>
            <a:r>
              <a:rPr kumimoji="1" lang="en-US" altLang="zh-CN" sz="24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kumimoji="1" lang="en-US" altLang="zh-CN" sz="2400" dirty="0">
                <a:solidFill>
                  <a:schemeClr val="hlink"/>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p>
          <a:p>
            <a:pPr eaLnBrk="1" hangingPunct="1">
              <a:lnSpc>
                <a:spcPct val="100000"/>
              </a:lnSpc>
              <a:spcBef>
                <a:spcPct val="50000"/>
              </a:spcBef>
              <a:buFont typeface="Wingdings" panose="05000000000000000000" pitchFamily="2" charset="2"/>
              <a:buNone/>
            </a:pP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&lt;</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赋值语句</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&gt;&lt;</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左部量</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&gt;=&lt;</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右部表达式</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 </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endParaRPr kumimoji="1" lang="zh-CN"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a:p>
            <a:pPr eaLnBrk="1" hangingPunct="1">
              <a:lnSpc>
                <a:spcPct val="100000"/>
              </a:lnSpc>
              <a:spcBef>
                <a:spcPct val="50000"/>
              </a:spcBef>
              <a:buFont typeface="Wingdings" panose="05000000000000000000" pitchFamily="2" charset="2"/>
              <a:buNone/>
            </a:pP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开始符号</a:t>
            </a:r>
            <a:r>
              <a:rPr kumimoji="1" lang="en-US" altLang="zh-CN" sz="24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400" dirty="0">
                <a:solidFill>
                  <a:schemeClr val="hlink"/>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赋值语句</a:t>
            </a:r>
            <a:endParaRPr kumimoji="1" lang="zh-CN"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4" name="Rectangle 2">
            <a:extLst>
              <a:ext uri="{FF2B5EF4-FFF2-40B4-BE49-F238E27FC236}">
                <a16:creationId xmlns:a16="http://schemas.microsoft.com/office/drawing/2014/main" id="{1D91FDC0-79A4-09B0-1C44-AEF57F6DF950}"/>
              </a:ext>
            </a:extLst>
          </p:cNvPr>
          <p:cNvSpPr>
            <a:spLocks noGrp="1" noChangeArrowheads="1"/>
          </p:cNvSpPr>
          <p:nvPr>
            <p:ph type="title"/>
          </p:nvPr>
        </p:nvSpPr>
        <p:spPr/>
        <p:txBody>
          <a:bodyPr anchor="ctr">
            <a:normAutofit/>
          </a:bodyPr>
          <a:lstStyle/>
          <a:p>
            <a:pPr eaLnBrk="1" hangingPunct="1"/>
            <a:r>
              <a:rPr lang="zh-CN" altLang="en-US">
                <a:latin typeface="微软雅黑" panose="020B0503020204020204" pitchFamily="34" charset="-122"/>
                <a:ea typeface="微软雅黑" panose="020B0503020204020204" pitchFamily="34" charset="-122"/>
              </a:rPr>
              <a:t>文法</a:t>
            </a:r>
            <a:r>
              <a:rPr lang="en-US" altLang="zh-CN">
                <a:latin typeface="微软雅黑" panose="020B0503020204020204" pitchFamily="34" charset="-122"/>
                <a:ea typeface="微软雅黑" panose="020B0503020204020204" pitchFamily="34" charset="-122"/>
              </a:rPr>
              <a:t>G</a:t>
            </a:r>
            <a:r>
              <a:rPr lang="zh-CN" altLang="en-US">
                <a:latin typeface="微软雅黑" panose="020B0503020204020204" pitchFamily="34" charset="-122"/>
                <a:ea typeface="微软雅黑" panose="020B0503020204020204" pitchFamily="34" charset="-122"/>
              </a:rPr>
              <a:t>的形式定义</a:t>
            </a:r>
          </a:p>
        </p:txBody>
      </p:sp>
      <p:sp>
        <p:nvSpPr>
          <p:cNvPr id="35843" name="灯片编号占位符 5">
            <a:extLst>
              <a:ext uri="{FF2B5EF4-FFF2-40B4-BE49-F238E27FC236}">
                <a16:creationId xmlns:a16="http://schemas.microsoft.com/office/drawing/2014/main" id="{0F3DB72C-200E-A4C2-3A59-CB14F7A22CB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4E9C105-46ED-444E-AB5D-252C508809D2}" type="slidenum">
              <a:rPr lang="en-US" altLang="zh-CN" sz="1400" b="0">
                <a:latin typeface="Arial" panose="020B0604020202020204" pitchFamily="34" charset="0"/>
                <a:ea typeface="宋体" panose="02010600030101010101" pitchFamily="2" charset="-122"/>
              </a:rPr>
              <a:pPr>
                <a:spcBef>
                  <a:spcPct val="0"/>
                </a:spcBef>
                <a:buClrTx/>
                <a:buSzTx/>
                <a:buFontTx/>
                <a:buNone/>
              </a:pPr>
              <a:t>31</a:t>
            </a:fld>
            <a:endParaRPr lang="en-US" altLang="zh-CN" sz="1400" b="0">
              <a:latin typeface="Arial" panose="020B0604020202020204" pitchFamily="34" charset="0"/>
              <a:ea typeface="宋体" panose="02010600030101010101" pitchFamily="2" charset="-122"/>
            </a:endParaRPr>
          </a:p>
        </p:txBody>
      </p:sp>
      <p:sp>
        <p:nvSpPr>
          <p:cNvPr id="1006595" name="Rectangle 3">
            <a:extLst>
              <a:ext uri="{FF2B5EF4-FFF2-40B4-BE49-F238E27FC236}">
                <a16:creationId xmlns:a16="http://schemas.microsoft.com/office/drawing/2014/main" id="{08CB2A6D-93DB-14F7-00F0-B1BF29FD2123}"/>
              </a:ext>
            </a:extLst>
          </p:cNvPr>
          <p:cNvSpPr>
            <a:spLocks noGrp="1" noChangeArrowheads="1"/>
          </p:cNvSpPr>
          <p:nvPr>
            <p:ph type="body" sz="quarter" idx="13"/>
          </p:nvPr>
        </p:nvSpPr>
        <p:spPr/>
        <p:txBody>
          <a:bodyPr>
            <a:normAutofit lnSpcReduction="10000"/>
          </a:bodyPr>
          <a:lstStyle/>
          <a:p>
            <a:pPr algn="just" eaLnBrk="1" hangingPunct="1">
              <a:lnSpc>
                <a:spcPct val="120000"/>
              </a:lnSpc>
              <a:buFont typeface="Wingdings" panose="05000000000000000000" pitchFamily="2" charset="2"/>
              <a:buNone/>
            </a:pPr>
            <a:r>
              <a:rPr lang="zh-CN" altLang="en-US">
                <a:latin typeface="Times New Roman" panose="02020603050405020304" pitchFamily="18" charset="0"/>
                <a:ea typeface="微软雅黑" panose="020B0503020204020204" pitchFamily="34" charset="-122"/>
                <a:cs typeface="Times New Roman" panose="02020603050405020304" pitchFamily="18" charset="0"/>
              </a:rPr>
              <a:t>定义</a:t>
            </a:r>
            <a:r>
              <a:rPr lang="en-US" altLang="zh-CN">
                <a:latin typeface="Times New Roman" panose="02020603050405020304" pitchFamily="18" charset="0"/>
                <a:ea typeface="微软雅黑" panose="020B0503020204020204" pitchFamily="34" charset="-122"/>
                <a:cs typeface="Times New Roman" panose="02020603050405020304" pitchFamily="18" charset="0"/>
              </a:rPr>
              <a:t>2.16 </a:t>
            </a:r>
            <a:r>
              <a:rPr lang="zh-CN" altLang="en-US">
                <a:latin typeface="Times New Roman" panose="02020603050405020304" pitchFamily="18" charset="0"/>
                <a:ea typeface="微软雅黑" panose="020B0503020204020204" pitchFamily="34" charset="-122"/>
                <a:cs typeface="Times New Roman" panose="02020603050405020304" pitchFamily="18" charset="0"/>
              </a:rPr>
              <a:t>文法</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a:latin typeface="Times New Roman" panose="02020603050405020304" pitchFamily="18" charset="0"/>
                <a:ea typeface="微软雅黑" panose="020B0503020204020204" pitchFamily="34" charset="-122"/>
                <a:cs typeface="Times New Roman" panose="02020603050405020304" pitchFamily="18" charset="0"/>
              </a:rPr>
              <a:t>为一个四元组</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a:latin typeface="Times New Roman" panose="02020603050405020304" pitchFamily="18" charset="0"/>
              <a:ea typeface="微软雅黑" panose="020B0503020204020204" pitchFamily="34" charset="-122"/>
              <a:cs typeface="Times New Roman" panose="02020603050405020304" pitchFamily="18" charset="0"/>
            </a:endParaRPr>
          </a:p>
          <a:p>
            <a:pPr algn="just" eaLnBrk="1" hangingPunct="1">
              <a:lnSpc>
                <a:spcPct val="120000"/>
              </a:lnSpc>
              <a:buFont typeface="Wingdings" panose="05000000000000000000" pitchFamily="2" charset="2"/>
              <a:buNone/>
            </a:pP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i="1">
                <a:latin typeface="Times New Roman" panose="02020603050405020304" pitchFamily="18" charset="0"/>
                <a:ea typeface="微软雅黑" panose="020B0503020204020204" pitchFamily="34" charset="-122"/>
                <a:cs typeface="Times New Roman" panose="02020603050405020304" pitchFamily="18" charset="0"/>
              </a:rPr>
              <a:t>Ｇ</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i="1">
                <a:latin typeface="Times New Roman" panose="02020603050405020304" pitchFamily="18" charset="0"/>
                <a:ea typeface="微软雅黑" panose="020B0503020204020204" pitchFamily="34" charset="-122"/>
                <a:cs typeface="Times New Roman" panose="02020603050405020304" pitchFamily="18" charset="0"/>
              </a:rPr>
              <a:t>Ｖ</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i="1">
                <a:latin typeface="Times New Roman" panose="02020603050405020304" pitchFamily="18" charset="0"/>
                <a:ea typeface="微软雅黑" panose="020B0503020204020204" pitchFamily="34" charset="-122"/>
                <a:cs typeface="Times New Roman" panose="02020603050405020304" pitchFamily="18" charset="0"/>
              </a:rPr>
              <a:t>Ｐ</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i="1">
                <a:latin typeface="Times New Roman" panose="02020603050405020304" pitchFamily="18" charset="0"/>
                <a:ea typeface="微软雅黑" panose="020B0503020204020204" pitchFamily="34" charset="-122"/>
                <a:cs typeface="Times New Roman" panose="02020603050405020304" pitchFamily="18" charset="0"/>
              </a:rPr>
              <a:t>Ｓ</a:t>
            </a: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a:t>
            </a:r>
          </a:p>
          <a:p>
            <a:pPr algn="just" eaLnBrk="1" hangingPunct="1">
              <a:lnSpc>
                <a:spcPct val="120000"/>
              </a:lnSpc>
            </a:pPr>
            <a:r>
              <a:rPr lang="zh-CN" altLang="en-US" sz="2400" i="1">
                <a:latin typeface="Times New Roman" panose="02020603050405020304" pitchFamily="18" charset="0"/>
                <a:ea typeface="微软雅黑" panose="020B0503020204020204" pitchFamily="34" charset="-122"/>
                <a:cs typeface="Times New Roman" panose="02020603050405020304" pitchFamily="18" charset="0"/>
              </a:rPr>
              <a:t>Ｖ</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：非终结符</a:t>
            </a: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(Terminal)</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集</a:t>
            </a:r>
          </a:p>
          <a:p>
            <a:pPr lvl="1" algn="just" eaLnBrk="1" hangingPunct="1">
              <a:lnSpc>
                <a:spcPct val="120000"/>
              </a:lnSpc>
            </a:pPr>
            <a:r>
              <a:rPr lang="zh-CN" altLang="en-US">
                <a:latin typeface="Times New Roman" panose="02020603050405020304" pitchFamily="18" charset="0"/>
                <a:ea typeface="微软雅黑" panose="020B0503020204020204" pitchFamily="34" charset="-122"/>
                <a:cs typeface="Times New Roman" panose="02020603050405020304" pitchFamily="18" charset="0"/>
              </a:rPr>
              <a:t>语法变量（成分）</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zh-CN" altLang="en-US">
                <a:latin typeface="Times New Roman" panose="02020603050405020304" pitchFamily="18" charset="0"/>
                <a:ea typeface="微软雅黑" panose="020B0503020204020204" pitchFamily="34" charset="-122"/>
                <a:cs typeface="Times New Roman" panose="02020603050405020304" pitchFamily="18" charset="0"/>
              </a:rPr>
              <a:t>代表某个语言的各种子结构</a:t>
            </a:r>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0000"/>
              </a:lnSpc>
            </a:pPr>
            <a:r>
              <a:rPr lang="en-US" altLang="zh-CN" sz="2400" i="1">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：终结符</a:t>
            </a: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(Variable)</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集</a:t>
            </a:r>
          </a:p>
          <a:p>
            <a:pPr lvl="1" eaLnBrk="1" hangingPunct="1">
              <a:lnSpc>
                <a:spcPct val="130000"/>
              </a:lnSpc>
            </a:pPr>
            <a:r>
              <a:rPr lang="zh-CN" altLang="en-US">
                <a:latin typeface="Times New Roman" panose="02020603050405020304" pitchFamily="18" charset="0"/>
                <a:ea typeface="微软雅黑" panose="020B0503020204020204" pitchFamily="34" charset="-122"/>
                <a:cs typeface="Times New Roman" panose="02020603050405020304" pitchFamily="18" charset="0"/>
              </a:rPr>
              <a:t>语言的句子中出现的字符</a:t>
            </a: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i="1">
                <a:latin typeface="Times New Roman" panose="02020603050405020304" pitchFamily="18" charset="0"/>
                <a:ea typeface="微软雅黑" panose="020B0503020204020204" pitchFamily="34" charset="-122"/>
                <a:cs typeface="Times New Roman" panose="02020603050405020304" pitchFamily="18" charset="0"/>
              </a:rPr>
              <a:t>Ｖ</a:t>
            </a: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T </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endParaRPr lang="en-US" altLang="zh-CN">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a:p>
            <a:pPr algn="just" eaLnBrk="1" hangingPunct="1">
              <a:lnSpc>
                <a:spcPct val="120000"/>
              </a:lnSpc>
            </a:pPr>
            <a:r>
              <a:rPr lang="zh-CN" altLang="en-US" sz="2400" i="1">
                <a:latin typeface="Times New Roman" panose="02020603050405020304" pitchFamily="18" charset="0"/>
                <a:ea typeface="微软雅黑" panose="020B0503020204020204" pitchFamily="34" charset="-122"/>
                <a:cs typeface="Times New Roman" panose="02020603050405020304" pitchFamily="18" charset="0"/>
              </a:rPr>
              <a:t>Ｓ</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：开始符号</a:t>
            </a: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(Start Symbol)</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i="1">
                <a:latin typeface="Times New Roman" panose="02020603050405020304" pitchFamily="18" charset="0"/>
                <a:ea typeface="微软雅黑" panose="020B0503020204020204" pitchFamily="34" charset="-122"/>
                <a:cs typeface="Times New Roman" panose="02020603050405020304" pitchFamily="18" charset="0"/>
              </a:rPr>
              <a:t>Ｖ</a:t>
            </a:r>
          </a:p>
          <a:p>
            <a:pPr lvl="1" eaLnBrk="1" hangingPunct="1">
              <a:lnSpc>
                <a:spcPct val="120000"/>
              </a:lnSpc>
            </a:pPr>
            <a:r>
              <a:rPr lang="zh-CN" altLang="en-US">
                <a:latin typeface="Times New Roman" panose="02020603050405020304" pitchFamily="18" charset="0"/>
                <a:ea typeface="微软雅黑" panose="020B0503020204020204" pitchFamily="34" charset="-122"/>
                <a:cs typeface="Times New Roman" panose="02020603050405020304" pitchFamily="18" charset="0"/>
              </a:rPr>
              <a:t>代表文法所定义的语言，至少在产生式左侧出现一次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06595">
                                            <p:txEl>
                                              <p:pRg st="0" end="0"/>
                                            </p:txEl>
                                          </p:spTgt>
                                        </p:tgtEl>
                                        <p:attrNameLst>
                                          <p:attrName>style.visibility</p:attrName>
                                        </p:attrNameLst>
                                      </p:cBhvr>
                                      <p:to>
                                        <p:strVal val="visible"/>
                                      </p:to>
                                    </p:set>
                                    <p:animEffect transition="in" filter="box(out)">
                                      <p:cBhvr>
                                        <p:cTn id="7" dur="500"/>
                                        <p:tgtEl>
                                          <p:spTgt spid="1006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06595">
                                            <p:txEl>
                                              <p:pRg st="1" end="1"/>
                                            </p:txEl>
                                          </p:spTgt>
                                        </p:tgtEl>
                                        <p:attrNameLst>
                                          <p:attrName>style.visibility</p:attrName>
                                        </p:attrNameLst>
                                      </p:cBhvr>
                                      <p:to>
                                        <p:strVal val="visible"/>
                                      </p:to>
                                    </p:set>
                                    <p:animEffect transition="in" filter="box(out)">
                                      <p:cBhvr>
                                        <p:cTn id="12" dur="500"/>
                                        <p:tgtEl>
                                          <p:spTgt spid="10065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06595">
                                            <p:txEl>
                                              <p:pRg st="2" end="2"/>
                                            </p:txEl>
                                          </p:spTgt>
                                        </p:tgtEl>
                                        <p:attrNameLst>
                                          <p:attrName>style.visibility</p:attrName>
                                        </p:attrNameLst>
                                      </p:cBhvr>
                                      <p:to>
                                        <p:strVal val="visible"/>
                                      </p:to>
                                    </p:set>
                                    <p:animEffect transition="in" filter="box(out)">
                                      <p:cBhvr>
                                        <p:cTn id="17" dur="500"/>
                                        <p:tgtEl>
                                          <p:spTgt spid="1006595">
                                            <p:txEl>
                                              <p:pRg st="2" end="2"/>
                                            </p:txEl>
                                          </p:spTgt>
                                        </p:tgtEl>
                                      </p:cBhvr>
                                    </p:animEffect>
                                  </p:childTnLst>
                                </p:cTn>
                              </p:par>
                              <p:par>
                                <p:cTn id="18" presetID="4" presetClass="entr" presetSubtype="32" fill="hold" grpId="0" nodeType="withEffect">
                                  <p:stCondLst>
                                    <p:cond delay="0"/>
                                  </p:stCondLst>
                                  <p:childTnLst>
                                    <p:set>
                                      <p:cBhvr>
                                        <p:cTn id="19" dur="1" fill="hold">
                                          <p:stCondLst>
                                            <p:cond delay="0"/>
                                          </p:stCondLst>
                                        </p:cTn>
                                        <p:tgtEl>
                                          <p:spTgt spid="1006595">
                                            <p:txEl>
                                              <p:pRg st="3" end="3"/>
                                            </p:txEl>
                                          </p:spTgt>
                                        </p:tgtEl>
                                        <p:attrNameLst>
                                          <p:attrName>style.visibility</p:attrName>
                                        </p:attrNameLst>
                                      </p:cBhvr>
                                      <p:to>
                                        <p:strVal val="visible"/>
                                      </p:to>
                                    </p:set>
                                    <p:animEffect transition="in" filter="box(out)">
                                      <p:cBhvr>
                                        <p:cTn id="20" dur="500"/>
                                        <p:tgtEl>
                                          <p:spTgt spid="100659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006595">
                                            <p:txEl>
                                              <p:pRg st="4" end="4"/>
                                            </p:txEl>
                                          </p:spTgt>
                                        </p:tgtEl>
                                        <p:attrNameLst>
                                          <p:attrName>style.visibility</p:attrName>
                                        </p:attrNameLst>
                                      </p:cBhvr>
                                      <p:to>
                                        <p:strVal val="visible"/>
                                      </p:to>
                                    </p:set>
                                    <p:animEffect transition="in" filter="box(out)">
                                      <p:cBhvr>
                                        <p:cTn id="25" dur="500"/>
                                        <p:tgtEl>
                                          <p:spTgt spid="1006595">
                                            <p:txEl>
                                              <p:pRg st="4" end="4"/>
                                            </p:txEl>
                                          </p:spTgt>
                                        </p:tgtEl>
                                      </p:cBhvr>
                                    </p:animEffect>
                                  </p:childTnLst>
                                </p:cTn>
                              </p:par>
                              <p:par>
                                <p:cTn id="26" presetID="4" presetClass="entr" presetSubtype="32" fill="hold" grpId="0" nodeType="withEffect">
                                  <p:stCondLst>
                                    <p:cond delay="0"/>
                                  </p:stCondLst>
                                  <p:childTnLst>
                                    <p:set>
                                      <p:cBhvr>
                                        <p:cTn id="27" dur="1" fill="hold">
                                          <p:stCondLst>
                                            <p:cond delay="0"/>
                                          </p:stCondLst>
                                        </p:cTn>
                                        <p:tgtEl>
                                          <p:spTgt spid="1006595">
                                            <p:txEl>
                                              <p:pRg st="5" end="5"/>
                                            </p:txEl>
                                          </p:spTgt>
                                        </p:tgtEl>
                                        <p:attrNameLst>
                                          <p:attrName>style.visibility</p:attrName>
                                        </p:attrNameLst>
                                      </p:cBhvr>
                                      <p:to>
                                        <p:strVal val="visible"/>
                                      </p:to>
                                    </p:set>
                                    <p:animEffect transition="in" filter="box(out)">
                                      <p:cBhvr>
                                        <p:cTn id="28" dur="500"/>
                                        <p:tgtEl>
                                          <p:spTgt spid="1006595">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006595">
                                            <p:txEl>
                                              <p:pRg st="6" end="6"/>
                                            </p:txEl>
                                          </p:spTgt>
                                        </p:tgtEl>
                                        <p:attrNameLst>
                                          <p:attrName>style.visibility</p:attrName>
                                        </p:attrNameLst>
                                      </p:cBhvr>
                                      <p:to>
                                        <p:strVal val="visible"/>
                                      </p:to>
                                    </p:set>
                                    <p:animEffect transition="in" filter="box(out)">
                                      <p:cBhvr>
                                        <p:cTn id="33" dur="500"/>
                                        <p:tgtEl>
                                          <p:spTgt spid="1006595">
                                            <p:txEl>
                                              <p:pRg st="6" end="6"/>
                                            </p:txEl>
                                          </p:spTgt>
                                        </p:tgtEl>
                                      </p:cBhvr>
                                    </p:animEffect>
                                  </p:childTnLst>
                                </p:cTn>
                              </p:par>
                              <p:par>
                                <p:cTn id="34" presetID="4" presetClass="entr" presetSubtype="32" fill="hold" grpId="0" nodeType="withEffect">
                                  <p:stCondLst>
                                    <p:cond delay="0"/>
                                  </p:stCondLst>
                                  <p:childTnLst>
                                    <p:set>
                                      <p:cBhvr>
                                        <p:cTn id="35" dur="1" fill="hold">
                                          <p:stCondLst>
                                            <p:cond delay="0"/>
                                          </p:stCondLst>
                                        </p:cTn>
                                        <p:tgtEl>
                                          <p:spTgt spid="1006595">
                                            <p:txEl>
                                              <p:pRg st="7" end="7"/>
                                            </p:txEl>
                                          </p:spTgt>
                                        </p:tgtEl>
                                        <p:attrNameLst>
                                          <p:attrName>style.visibility</p:attrName>
                                        </p:attrNameLst>
                                      </p:cBhvr>
                                      <p:to>
                                        <p:strVal val="visible"/>
                                      </p:to>
                                    </p:set>
                                    <p:animEffect transition="in" filter="box(out)">
                                      <p:cBhvr>
                                        <p:cTn id="36" dur="500"/>
                                        <p:tgtEl>
                                          <p:spTgt spid="10065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6595"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a:extLst>
              <a:ext uri="{FF2B5EF4-FFF2-40B4-BE49-F238E27FC236}">
                <a16:creationId xmlns:a16="http://schemas.microsoft.com/office/drawing/2014/main" id="{323E9FC8-F7FA-307E-08F0-104279B3C483}"/>
              </a:ext>
            </a:extLst>
          </p:cNvPr>
          <p:cNvSpPr>
            <a:spLocks noGrp="1" noChangeArrowheads="1"/>
          </p:cNvSpPr>
          <p:nvPr>
            <p:ph type="title"/>
          </p:nvPr>
        </p:nvSpPr>
        <p:spPr/>
        <p:txBody>
          <a:bodyPr anchor="ctr"/>
          <a:lstStyle/>
          <a:p>
            <a:pPr eaLnBrk="1" hangingPunct="1"/>
            <a:r>
              <a:rPr lang="zh-CN" altLang="en-US">
                <a:latin typeface="微软雅黑" panose="020B0503020204020204" pitchFamily="34" charset="-122"/>
                <a:ea typeface="微软雅黑" panose="020B0503020204020204" pitchFamily="34" charset="-122"/>
              </a:rPr>
              <a:t>文法</a:t>
            </a:r>
            <a:r>
              <a:rPr lang="en-US" altLang="zh-CN">
                <a:latin typeface="微软雅黑" panose="020B0503020204020204" pitchFamily="34" charset="-122"/>
                <a:ea typeface="微软雅黑" panose="020B0503020204020204" pitchFamily="34" charset="-122"/>
              </a:rPr>
              <a:t>G</a:t>
            </a:r>
            <a:r>
              <a:rPr lang="zh-CN" altLang="en-US">
                <a:latin typeface="微软雅黑" panose="020B0503020204020204" pitchFamily="34" charset="-122"/>
                <a:ea typeface="微软雅黑" panose="020B0503020204020204" pitchFamily="34" charset="-122"/>
              </a:rPr>
              <a:t>的形式定义</a:t>
            </a:r>
          </a:p>
        </p:txBody>
      </p:sp>
      <p:sp>
        <p:nvSpPr>
          <p:cNvPr id="36867" name="灯片编号占位符 5">
            <a:extLst>
              <a:ext uri="{FF2B5EF4-FFF2-40B4-BE49-F238E27FC236}">
                <a16:creationId xmlns:a16="http://schemas.microsoft.com/office/drawing/2014/main" id="{2C97E1DB-70C1-F89C-5860-95E1F20CE69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EE4A385-4100-4087-B1E2-EA8788D1BCB0}" type="slidenum">
              <a:rPr lang="en-US" altLang="zh-CN" sz="1400" b="0">
                <a:latin typeface="Arial" panose="020B0604020202020204" pitchFamily="34" charset="0"/>
                <a:ea typeface="宋体" panose="02010600030101010101" pitchFamily="2" charset="-122"/>
              </a:rPr>
              <a:pPr>
                <a:spcBef>
                  <a:spcPct val="0"/>
                </a:spcBef>
                <a:buClrTx/>
                <a:buSzTx/>
                <a:buFontTx/>
                <a:buNone/>
              </a:pPr>
              <a:t>32</a:t>
            </a:fld>
            <a:endParaRPr lang="en-US" altLang="zh-CN" sz="1400" b="0">
              <a:latin typeface="Arial" panose="020B0604020202020204" pitchFamily="34" charset="0"/>
              <a:ea typeface="宋体" panose="02010600030101010101" pitchFamily="2" charset="-122"/>
            </a:endParaRPr>
          </a:p>
        </p:txBody>
      </p:sp>
      <p:sp>
        <p:nvSpPr>
          <p:cNvPr id="36869" name="Rectangle 3">
            <a:extLst>
              <a:ext uri="{FF2B5EF4-FFF2-40B4-BE49-F238E27FC236}">
                <a16:creationId xmlns:a16="http://schemas.microsoft.com/office/drawing/2014/main" id="{D95C88AB-2EA3-DEA1-F08F-A350BD289ADF}"/>
              </a:ext>
            </a:extLst>
          </p:cNvPr>
          <p:cNvSpPr>
            <a:spLocks noGrp="1" noChangeArrowheads="1"/>
          </p:cNvSpPr>
          <p:nvPr>
            <p:ph type="body" sz="quarter" idx="13"/>
          </p:nvPr>
        </p:nvSpPr>
        <p:spPr>
          <a:xfrm>
            <a:off x="1064596" y="1443018"/>
            <a:ext cx="9783916" cy="4584920"/>
          </a:xfrm>
        </p:spPr>
        <p:txBody>
          <a:bodyPr/>
          <a:lstStyle/>
          <a:p>
            <a:pPr marL="0" indent="0" algn="just">
              <a:lnSpc>
                <a:spcPct val="120000"/>
              </a:lnSpc>
            </a:pPr>
            <a:r>
              <a:rPr lang="zh-CN" altLang="en-US" sz="2400" i="1" dirty="0">
                <a:latin typeface="Times New Roman" panose="02020603050405020304" pitchFamily="18" charset="0"/>
                <a:ea typeface="微软雅黑" panose="020B0503020204020204" pitchFamily="34" charset="-122"/>
                <a:cs typeface="Times New Roman" panose="02020603050405020304" pitchFamily="18" charset="0"/>
              </a:rPr>
              <a:t>Ｐ</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：产生式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(Product)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集合</a:t>
            </a:r>
          </a:p>
          <a:p>
            <a:pPr marL="0" indent="0" algn="just">
              <a:lnSpc>
                <a:spcPct val="120000"/>
              </a:lnSpc>
              <a:buNone/>
            </a:pP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，被称为产生式（定义式），读作：</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α</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定义为</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i="1" dirty="0">
                <a:latin typeface="Times New Roman" panose="02020603050405020304" pitchFamily="18" charset="0"/>
                <a:ea typeface="微软雅黑" panose="020B0503020204020204" pitchFamily="34" charset="-122"/>
                <a:cs typeface="Times New Roman" panose="02020603050405020304" pitchFamily="18" charset="0"/>
              </a:rPr>
              <a:t>Ｖ</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aseline="30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，且</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α</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中至少有</a:t>
            </a:r>
            <a:r>
              <a:rPr lang="zh-CN" altLang="en-US" sz="2400" i="1" dirty="0">
                <a:latin typeface="Times New Roman" panose="02020603050405020304" pitchFamily="18" charset="0"/>
                <a:ea typeface="微软雅黑" panose="020B0503020204020204" pitchFamily="34" charset="-122"/>
                <a:cs typeface="Times New Roman" panose="02020603050405020304" pitchFamily="18" charset="0"/>
              </a:rPr>
              <a:t>Ｖ</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中元素的一个出现。</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i="1" dirty="0">
                <a:latin typeface="Times New Roman" panose="02020603050405020304" pitchFamily="18" charset="0"/>
                <a:ea typeface="微软雅黑" panose="020B0503020204020204" pitchFamily="34" charset="-122"/>
                <a:cs typeface="Times New Roman" panose="02020603050405020304" pitchFamily="18" charset="0"/>
              </a:rPr>
              <a:t>Ｖ</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aseline="30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α</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称为产生式</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左部</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(Left Part)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称为产生式</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右部</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(Right Part)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algn="just">
              <a:lnSpc>
                <a:spcPct val="120000"/>
              </a:lnSpc>
              <a:buNone/>
            </a:pP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产生式定义各个语法成分的结构（组成规则）</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a:extLst>
              <a:ext uri="{FF2B5EF4-FFF2-40B4-BE49-F238E27FC236}">
                <a16:creationId xmlns:a16="http://schemas.microsoft.com/office/drawing/2014/main" id="{E68BE5E9-D81B-6715-F8D8-E012734A8BDD}"/>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a:latin typeface="Times New Roman" panose="02020603050405020304" pitchFamily="18" charset="0"/>
                <a:ea typeface="微软雅黑" panose="020B0503020204020204" pitchFamily="34" charset="-122"/>
                <a:cs typeface="Times New Roman" panose="02020603050405020304" pitchFamily="18" charset="0"/>
              </a:rPr>
              <a:t>赋值语句的文法</a:t>
            </a:r>
          </a:p>
        </p:txBody>
      </p:sp>
      <p:sp>
        <p:nvSpPr>
          <p:cNvPr id="37891" name="灯片编号占位符 5">
            <a:extLst>
              <a:ext uri="{FF2B5EF4-FFF2-40B4-BE49-F238E27FC236}">
                <a16:creationId xmlns:a16="http://schemas.microsoft.com/office/drawing/2014/main" id="{2958C0C9-7A0C-BC99-49FE-8BA290E65AF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E5A0095-04B0-4641-90DB-8E468EC2B54F}" type="slidenum">
              <a:rPr lang="en-US" altLang="zh-CN" sz="1400" b="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ClrTx/>
                <a:buSzTx/>
                <a:buFontTx/>
                <a:buNone/>
              </a:pPr>
              <a:t>33</a:t>
            </a:fld>
            <a:endParaRPr lang="en-US" altLang="zh-CN" sz="1400" b="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893" name="Rectangle 3">
            <a:extLst>
              <a:ext uri="{FF2B5EF4-FFF2-40B4-BE49-F238E27FC236}">
                <a16:creationId xmlns:a16="http://schemas.microsoft.com/office/drawing/2014/main" id="{B1960E61-B920-DE1B-05CE-B6F3601F19A3}"/>
              </a:ext>
            </a:extLst>
          </p:cNvPr>
          <p:cNvSpPr>
            <a:spLocks noGrp="1" noChangeArrowheads="1"/>
          </p:cNvSpPr>
          <p:nvPr>
            <p:ph type="body" sz="quarter" idx="13"/>
          </p:nvPr>
        </p:nvSpPr>
        <p:spPr>
          <a:xfrm>
            <a:off x="1064596" y="1216241"/>
            <a:ext cx="9783916" cy="5333923"/>
          </a:xfrm>
        </p:spPr>
        <p:txBody>
          <a:bodyPr>
            <a:normAutofit fontScale="70000" lnSpcReduction="20000"/>
          </a:bodyPr>
          <a:lstStyle/>
          <a:p>
            <a:pPr eaLnBrk="1" hangingPunct="1">
              <a:lnSpc>
                <a:spcPct val="120000"/>
              </a:lnSpc>
            </a:pP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赋值语句</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左部量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右部表达式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简单变量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下标变量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运算符</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a:t>
            </a:r>
            <a:endPar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0000"/>
              </a:lnSpc>
            </a:pP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m[1]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m[2]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m[3]</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0000"/>
              </a:lnSpc>
            </a:pP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赋值语句</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左部量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右部表达式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p>
          <a:p>
            <a:pPr eaLnBrk="1" hangingPunct="1">
              <a:lnSpc>
                <a:spcPct val="120000"/>
              </a:lnSpc>
              <a:buFont typeface="Wingdings" panose="05000000000000000000" pitchFamily="2" charset="2"/>
              <a:buNone/>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左部量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简单变量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 &lt;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左部量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下标变量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 </a:t>
            </a:r>
          </a:p>
          <a:p>
            <a:pPr eaLnBrk="1" hangingPunct="1">
              <a:lnSpc>
                <a:spcPct val="120000"/>
              </a:lnSpc>
              <a:buFont typeface="Wingdings" panose="05000000000000000000" pitchFamily="2" charset="2"/>
              <a:buNone/>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简单变量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 &lt;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简单变量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b, &lt;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简单变量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c,</a:t>
            </a:r>
          </a:p>
          <a:p>
            <a:pPr eaLnBrk="1" hangingPunct="1">
              <a:lnSpc>
                <a:spcPct val="120000"/>
              </a:lnSpc>
              <a:buFont typeface="Wingdings" panose="05000000000000000000" pitchFamily="2" charset="2"/>
              <a:buNone/>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下标变量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m[1], &lt;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下标变量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m[2]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p>
          <a:p>
            <a:pPr eaLnBrk="1" hangingPunct="1">
              <a:lnSpc>
                <a:spcPct val="120000"/>
              </a:lnSpc>
              <a:buFont typeface="Wingdings" panose="05000000000000000000" pitchFamily="2" charset="2"/>
              <a:buNone/>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下标变量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m[3],</a:t>
            </a:r>
          </a:p>
          <a:p>
            <a:pPr eaLnBrk="1" hangingPunct="1">
              <a:lnSpc>
                <a:spcPct val="120000"/>
              </a:lnSpc>
              <a:buFont typeface="Wingdings" panose="05000000000000000000" pitchFamily="2" charset="2"/>
              <a:buNone/>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右部表达式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简单变量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 &lt;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运算符</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简单变量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0000"/>
              </a:lnSpc>
              <a:buFont typeface="Wingdings" panose="05000000000000000000" pitchFamily="2" charset="2"/>
              <a:buNone/>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右部表达式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简单变量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运算符</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  &lt;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下标变量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 </a:t>
            </a:r>
          </a:p>
          <a:p>
            <a:pPr eaLnBrk="1" hangingPunct="1">
              <a:lnSpc>
                <a:spcPct val="120000"/>
              </a:lnSpc>
              <a:buFont typeface="Wingdings" panose="05000000000000000000" pitchFamily="2" charset="2"/>
              <a:buNone/>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右部表达式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下标变量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运算符</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简单变量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p>
          <a:p>
            <a:pPr eaLnBrk="1" hangingPunct="1">
              <a:lnSpc>
                <a:spcPct val="120000"/>
              </a:lnSpc>
              <a:buFont typeface="Wingdings" panose="05000000000000000000" pitchFamily="2" charset="2"/>
              <a:buNone/>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右部表达式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下标变量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运算符</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下标变量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p>
          <a:p>
            <a:pPr eaLnBrk="1" hangingPunct="1">
              <a:lnSpc>
                <a:spcPct val="120000"/>
              </a:lnSpc>
              <a:buFont typeface="Wingdings" panose="05000000000000000000" pitchFamily="2" charset="2"/>
              <a:buNone/>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运算符</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运算符</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0000"/>
              </a:lnSpc>
            </a:pP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赋值语句</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6" name="Rectangle 2">
            <a:extLst>
              <a:ext uri="{FF2B5EF4-FFF2-40B4-BE49-F238E27FC236}">
                <a16:creationId xmlns:a16="http://schemas.microsoft.com/office/drawing/2014/main" id="{0D109D26-B888-9DD3-5BFA-907D06F7CC5D}"/>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zh-CN" altLang="en-US">
                <a:latin typeface="微软雅黑" panose="020B0503020204020204" pitchFamily="34" charset="-122"/>
                <a:ea typeface="微软雅黑" panose="020B0503020204020204" pitchFamily="34" charset="-122"/>
              </a:rPr>
              <a:t>例</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赋值语句的文法（续）</a:t>
            </a:r>
          </a:p>
        </p:txBody>
      </p:sp>
      <p:sp>
        <p:nvSpPr>
          <p:cNvPr id="38915" name="灯片编号占位符 5">
            <a:extLst>
              <a:ext uri="{FF2B5EF4-FFF2-40B4-BE49-F238E27FC236}">
                <a16:creationId xmlns:a16="http://schemas.microsoft.com/office/drawing/2014/main" id="{120D5C4C-3724-B2A5-2B68-AFA8702EDB3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96CFD88-10CE-43FB-9B45-B96E34B84904}" type="slidenum">
              <a:rPr lang="en-US" altLang="zh-CN" sz="1400" b="0">
                <a:latin typeface="Arial" panose="020B0604020202020204" pitchFamily="34" charset="0"/>
                <a:ea typeface="宋体" panose="02010600030101010101" pitchFamily="2" charset="-122"/>
              </a:rPr>
              <a:pPr>
                <a:spcBef>
                  <a:spcPct val="0"/>
                </a:spcBef>
                <a:buClrTx/>
                <a:buSzTx/>
                <a:buFontTx/>
                <a:buNone/>
              </a:pPr>
              <a:t>34</a:t>
            </a:fld>
            <a:endParaRPr lang="en-US" altLang="zh-CN" sz="1400" b="0">
              <a:latin typeface="Arial" panose="020B0604020202020204" pitchFamily="34" charset="0"/>
              <a:ea typeface="宋体" panose="02010600030101010101" pitchFamily="2" charset="-122"/>
            </a:endParaRPr>
          </a:p>
        </p:txBody>
      </p:sp>
      <p:sp>
        <p:nvSpPr>
          <p:cNvPr id="38917" name="Rectangle 3">
            <a:extLst>
              <a:ext uri="{FF2B5EF4-FFF2-40B4-BE49-F238E27FC236}">
                <a16:creationId xmlns:a16="http://schemas.microsoft.com/office/drawing/2014/main" id="{804A8752-24AA-FC2E-3162-709E5853BBC4}"/>
              </a:ext>
            </a:extLst>
          </p:cNvPr>
          <p:cNvSpPr>
            <a:spLocks noGrp="1" noChangeArrowheads="1"/>
          </p:cNvSpPr>
          <p:nvPr>
            <p:ph type="body" sz="quarter" idx="13"/>
          </p:nvPr>
        </p:nvSpPr>
        <p:spPr>
          <a:noFill/>
        </p:spPr>
        <p:txBody>
          <a:bodyPr vert="horz" lIns="92075" tIns="46038" rIns="92075" bIns="46038" rtlCol="0">
            <a:normAutofit/>
          </a:bodyPr>
          <a:lstStyle/>
          <a:p>
            <a:pPr eaLnBrk="1" hangingPunct="1"/>
            <a:r>
              <a:rPr lang="zh-CN" altLang="en-US">
                <a:latin typeface="Times New Roman" panose="02020603050405020304" pitchFamily="18" charset="0"/>
                <a:ea typeface="微软雅黑" panose="020B0503020204020204" pitchFamily="34" charset="-122"/>
                <a:cs typeface="Times New Roman" panose="02020603050405020304" pitchFamily="18" charset="0"/>
              </a:rPr>
              <a:t>符号化之后：</a:t>
            </a:r>
          </a:p>
          <a:p>
            <a:pPr eaLnBrk="1" hangingPunct="1"/>
            <a:r>
              <a:rPr lang="en-US" altLang="zh-CN" i="1">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m[1]</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m[2]</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m[3]</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p>
          <a:p>
            <a:pPr eaLnBrk="1" hangingPunct="1">
              <a:buFont typeface="Wingdings" panose="05000000000000000000" pitchFamily="2" charset="2"/>
              <a:buNone/>
            </a:pPr>
            <a:r>
              <a:rPr lang="zh-CN" altLang="en-US">
                <a:latin typeface="Times New Roman" panose="02020603050405020304" pitchFamily="18" charset="0"/>
                <a:ea typeface="微软雅黑" panose="020B0503020204020204" pitchFamily="34" charset="-122"/>
                <a:cs typeface="Times New Roman" panose="02020603050405020304" pitchFamily="18" charset="0"/>
              </a:rPr>
              <a:t>    其中，</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 c</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m[1]</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m[2]</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m[3]</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COC</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COD</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DOC</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DOD</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 -} </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a:extLst>
              <a:ext uri="{FF2B5EF4-FFF2-40B4-BE49-F238E27FC236}">
                <a16:creationId xmlns:a16="http://schemas.microsoft.com/office/drawing/2014/main" id="{5FF26E1E-B048-A08E-0891-8CF2BA1039B3}"/>
              </a:ext>
            </a:extLst>
          </p:cNvPr>
          <p:cNvSpPr>
            <a:spLocks noGrp="1" noChangeArrowheads="1"/>
          </p:cNvSpPr>
          <p:nvPr>
            <p:ph type="title"/>
          </p:nvPr>
        </p:nvSpPr>
        <p:spPr/>
        <p:txBody>
          <a:bodyPr anchor="ctr">
            <a:normAutofit/>
          </a:bodyPr>
          <a:lstStyle/>
          <a:p>
            <a:pPr eaLnBrk="1" hangingPunct="1"/>
            <a:r>
              <a:rPr lang="zh-CN" altLang="en-US">
                <a:latin typeface="微软雅黑" panose="020B0503020204020204" pitchFamily="34" charset="-122"/>
                <a:ea typeface="微软雅黑" panose="020B0503020204020204" pitchFamily="34" charset="-122"/>
              </a:rPr>
              <a:t>产生式的简写</a:t>
            </a:r>
          </a:p>
        </p:txBody>
      </p:sp>
      <p:sp>
        <p:nvSpPr>
          <p:cNvPr id="39939" name="灯片编号占位符 5">
            <a:extLst>
              <a:ext uri="{FF2B5EF4-FFF2-40B4-BE49-F238E27FC236}">
                <a16:creationId xmlns:a16="http://schemas.microsoft.com/office/drawing/2014/main" id="{ECD8CC37-CD9C-2AE3-4A89-0554E0C0CDF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B7262B5-C8CF-4495-8BA1-0E97D6B814B9}" type="slidenum">
              <a:rPr lang="en-US" altLang="zh-CN" sz="1400" b="0">
                <a:latin typeface="Arial" panose="020B0604020202020204" pitchFamily="34" charset="0"/>
                <a:ea typeface="宋体" panose="02010600030101010101" pitchFamily="2" charset="-122"/>
              </a:rPr>
              <a:pPr>
                <a:spcBef>
                  <a:spcPct val="0"/>
                </a:spcBef>
                <a:buClrTx/>
                <a:buSzTx/>
                <a:buFontTx/>
                <a:buNone/>
              </a:pPr>
              <a:t>35</a:t>
            </a:fld>
            <a:endParaRPr lang="en-US" altLang="zh-CN" sz="1400" b="0">
              <a:latin typeface="Arial" panose="020B0604020202020204" pitchFamily="34" charset="0"/>
              <a:ea typeface="宋体" panose="02010600030101010101" pitchFamily="2" charset="-122"/>
            </a:endParaRPr>
          </a:p>
        </p:txBody>
      </p:sp>
      <p:sp>
        <p:nvSpPr>
          <p:cNvPr id="39941" name="Rectangle 3">
            <a:extLst>
              <a:ext uri="{FF2B5EF4-FFF2-40B4-BE49-F238E27FC236}">
                <a16:creationId xmlns:a16="http://schemas.microsoft.com/office/drawing/2014/main" id="{A9579AD5-EAEE-3152-AF21-5A4A64554787}"/>
              </a:ext>
            </a:extLst>
          </p:cNvPr>
          <p:cNvSpPr>
            <a:spLocks noGrp="1" noChangeArrowheads="1"/>
          </p:cNvSpPr>
          <p:nvPr>
            <p:ph type="body" sz="quarter" idx="13"/>
          </p:nvPr>
        </p:nvSpPr>
        <p:spPr/>
        <p:txBody>
          <a:bodyPr>
            <a:normAutofit fontScale="85000" lnSpcReduction="20000"/>
          </a:bodyPr>
          <a:lstStyle/>
          <a:p>
            <a:pPr marL="0" indent="0" algn="just"/>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对一组有相同左部的产生式</a:t>
            </a:r>
          </a:p>
          <a:p>
            <a:pPr marL="0" indent="0" algn="just">
              <a:buNone/>
            </a:pP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              α</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400" baseline="-30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400"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400" i="1" baseline="-30000" dirty="0">
                <a:latin typeface="Times New Roman" panose="02020603050405020304" pitchFamily="18" charset="0"/>
                <a:ea typeface="微软雅黑" panose="020B0503020204020204" pitchFamily="34" charset="-122"/>
                <a:cs typeface="Times New Roman" panose="02020603050405020304" pitchFamily="18" charset="0"/>
              </a:rPr>
              <a:t>n</a:t>
            </a:r>
          </a:p>
          <a:p>
            <a:pPr marL="0" indent="0" algn="just">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可以简单地记为：</a:t>
            </a:r>
          </a:p>
          <a:p>
            <a:pPr marL="0" indent="0" algn="just">
              <a:buNone/>
            </a:pP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              α</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400" baseline="-30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400"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400" i="1" baseline="-30000" dirty="0">
                <a:latin typeface="Times New Roman" panose="02020603050405020304" pitchFamily="18" charset="0"/>
                <a:ea typeface="微软雅黑" panose="020B0503020204020204" pitchFamily="34" charset="-122"/>
                <a:cs typeface="Times New Roman" panose="02020603050405020304" pitchFamily="18" charset="0"/>
              </a:rPr>
              <a:t>n</a:t>
            </a:r>
            <a:endPar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读作：</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α</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定义为或者</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400" baseline="-30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，或者</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400"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，或者</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400" i="1" baseline="-300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。并且称它们为</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α</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产生式。</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400" baseline="-30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400"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400" i="1" baseline="-300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称为</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候选式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(Candidate)</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对一个文法，只列出该文法的所有产生式，且所列的第一个产生式的左部是该文法的开始符号。 </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10692" name="Text Box 4">
            <a:extLst>
              <a:ext uri="{FF2B5EF4-FFF2-40B4-BE49-F238E27FC236}">
                <a16:creationId xmlns:a16="http://schemas.microsoft.com/office/drawing/2014/main" id="{661081D0-653A-0862-5232-4D1F98740117}"/>
              </a:ext>
            </a:extLst>
          </p:cNvPr>
          <p:cNvSpPr txBox="1">
            <a:spLocks noChangeArrowheads="1"/>
          </p:cNvSpPr>
          <p:nvPr/>
        </p:nvSpPr>
        <p:spPr bwMode="auto">
          <a:xfrm>
            <a:off x="2362200" y="5414963"/>
            <a:ext cx="81978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400" b="0">
                <a:solidFill>
                  <a:srgbClr val="FF0000"/>
                </a:solidFill>
                <a:latin typeface="微软雅黑" panose="020B0503020204020204" pitchFamily="34" charset="-122"/>
                <a:ea typeface="微软雅黑" panose="020B0503020204020204" pitchFamily="34" charset="-122"/>
              </a:rPr>
              <a:t>问题：有了定义句子的规则，如何判定某一句子是否属于某语言？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10692"/>
                                        </p:tgtEl>
                                        <p:attrNameLst>
                                          <p:attrName>style.visibility</p:attrName>
                                        </p:attrNameLst>
                                      </p:cBhvr>
                                      <p:to>
                                        <p:strVal val="visible"/>
                                      </p:to>
                                    </p:set>
                                    <p:anim calcmode="lin" valueType="num">
                                      <p:cBhvr additive="base">
                                        <p:cTn id="7" dur="500" fill="hold"/>
                                        <p:tgtEl>
                                          <p:spTgt spid="1010692"/>
                                        </p:tgtEl>
                                        <p:attrNameLst>
                                          <p:attrName>ppt_x</p:attrName>
                                        </p:attrNameLst>
                                      </p:cBhvr>
                                      <p:tavLst>
                                        <p:tav tm="0">
                                          <p:val>
                                            <p:strVal val="#ppt_x"/>
                                          </p:val>
                                        </p:tav>
                                        <p:tav tm="100000">
                                          <p:val>
                                            <p:strVal val="#ppt_x"/>
                                          </p:val>
                                        </p:tav>
                                      </p:tavLst>
                                    </p:anim>
                                    <p:anim calcmode="lin" valueType="num">
                                      <p:cBhvr additive="base">
                                        <p:cTn id="8" dur="500" fill="hold"/>
                                        <p:tgtEl>
                                          <p:spTgt spid="10106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069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E9C184F-04A0-90FE-4DC1-17B7078C7346}"/>
              </a:ext>
            </a:extLst>
          </p:cNvPr>
          <p:cNvSpPr>
            <a:spLocks noGrp="1" noChangeArrowheads="1"/>
          </p:cNvSpPr>
          <p:nvPr>
            <p:ph type="title"/>
          </p:nvPr>
        </p:nvSpPr>
        <p:spPr/>
        <p:txBody>
          <a:bodyPr/>
          <a:lstStyle/>
          <a:p>
            <a:pPr eaLnBrk="1" hangingPunct="1"/>
            <a:r>
              <a:rPr lang="zh-CN" altLang="zh-CN" dirty="0">
                <a:latin typeface="微软雅黑" panose="020B0503020204020204" pitchFamily="34" charset="-122"/>
                <a:ea typeface="微软雅黑" panose="020B0503020204020204" pitchFamily="34" charset="-122"/>
              </a:rPr>
              <a:t>句子的派生</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推导</a:t>
            </a:r>
            <a:r>
              <a:rPr lang="en-US" altLang="zh-CN"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r>
              <a:rPr lang="zh-CN" altLang="en-US" sz="2400" dirty="0"/>
              <a:t>从产生语言的角度</a:t>
            </a:r>
          </a:p>
        </p:txBody>
      </p:sp>
      <p:sp>
        <p:nvSpPr>
          <p:cNvPr id="40963" name="Rectangle 3">
            <a:extLst>
              <a:ext uri="{FF2B5EF4-FFF2-40B4-BE49-F238E27FC236}">
                <a16:creationId xmlns:a16="http://schemas.microsoft.com/office/drawing/2014/main" id="{34EDD48C-454E-7311-7416-F04CF0B07219}"/>
              </a:ext>
            </a:extLst>
          </p:cNvPr>
          <p:cNvSpPr>
            <a:spLocks noGrp="1" noChangeArrowheads="1"/>
          </p:cNvSpPr>
          <p:nvPr>
            <p:ph type="body" sz="quarter" idx="13"/>
          </p:nvPr>
        </p:nvSpPr>
        <p:spPr/>
        <p:txBody>
          <a:bodyPr>
            <a:normAutofit lnSpcReduction="10000"/>
          </a:bodyPr>
          <a:lstStyle/>
          <a:p>
            <a:pPr eaLnBrk="1" hangingPunct="1">
              <a:lnSpc>
                <a:spcPct val="90000"/>
              </a:lnSpc>
              <a:buFont typeface="Wingdings" panose="05000000000000000000" pitchFamily="2" charset="2"/>
              <a:buNone/>
            </a:pPr>
            <a:r>
              <a:rPr kumimoji="1" lang="zh-CN" altLang="en-US" sz="3600">
                <a:latin typeface="Times New Roman" panose="02020603050405020304" pitchFamily="18" charset="0"/>
                <a:cs typeface="Times New Roman" panose="02020603050405020304" pitchFamily="18" charset="0"/>
                <a:sym typeface="Symbol" panose="05050102010706020507" pitchFamily="18" charset="2"/>
              </a:rPr>
              <a:t>赋值语句 </a:t>
            </a:r>
          </a:p>
          <a:p>
            <a:pPr eaLnBrk="1" hangingPunct="1">
              <a:lnSpc>
                <a:spcPct val="90000"/>
              </a:lnSpc>
              <a:buFont typeface="Wingdings" panose="05000000000000000000" pitchFamily="2" charset="2"/>
              <a:buNone/>
            </a:pPr>
            <a:r>
              <a:rPr kumimoji="1" lang="zh-CN" altLang="en-US" sz="3600">
                <a:latin typeface="Times New Roman" panose="02020603050405020304" pitchFamily="18" charset="0"/>
                <a:cs typeface="Times New Roman" panose="02020603050405020304" pitchFamily="18" charset="0"/>
                <a:sym typeface="Symbol" panose="05050102010706020507" pitchFamily="18" charset="2"/>
              </a:rPr>
              <a:t>	</a:t>
            </a:r>
            <a:r>
              <a:rPr kumimoji="1" lang="zh-CN" altLang="en-US" b="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 左部量 </a:t>
            </a:r>
            <a:r>
              <a:rPr kumimoji="1" lang="en-US" altLang="zh-CN" b="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kumimoji="1" lang="zh-CN" altLang="en-US" b="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右部表达式</a:t>
            </a:r>
            <a:r>
              <a:rPr kumimoji="1" lang="zh-CN" altLang="en-US" sz="3600">
                <a:latin typeface="Times New Roman" panose="02020603050405020304" pitchFamily="18" charset="0"/>
                <a:cs typeface="Times New Roman" panose="02020603050405020304" pitchFamily="18" charset="0"/>
                <a:sym typeface="Symbol" panose="05050102010706020507" pitchFamily="18" charset="2"/>
              </a:rPr>
              <a:t>   </a:t>
            </a:r>
          </a:p>
          <a:p>
            <a:pPr eaLnBrk="1" hangingPunct="1">
              <a:lnSpc>
                <a:spcPct val="90000"/>
              </a:lnSpc>
              <a:buFont typeface="Wingdings" panose="05000000000000000000" pitchFamily="2" charset="2"/>
              <a:buNone/>
            </a:pPr>
            <a:r>
              <a:rPr kumimoji="1" lang="zh-CN" altLang="en-US" sz="3600">
                <a:latin typeface="Times New Roman" panose="02020603050405020304" pitchFamily="18" charset="0"/>
                <a:cs typeface="Times New Roman" panose="02020603050405020304" pitchFamily="18" charset="0"/>
                <a:sym typeface="Symbol" panose="05050102010706020507" pitchFamily="18" charset="2"/>
              </a:rPr>
              <a:t>       </a:t>
            </a:r>
            <a:r>
              <a:rPr kumimoji="1" lang="zh-CN" altLang="en-US" b="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kumimoji="1" lang="zh-CN" altLang="en-US" b="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简单变量</a:t>
            </a:r>
            <a:r>
              <a:rPr kumimoji="1" lang="zh-CN" altLang="en-US" b="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kumimoji="1" lang="en-US" altLang="zh-CN" b="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kumimoji="1" lang="zh-CN" altLang="en-US" b="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右部表达式 </a:t>
            </a:r>
          </a:p>
          <a:p>
            <a:pPr eaLnBrk="1" hangingPunct="1">
              <a:lnSpc>
                <a:spcPct val="90000"/>
              </a:lnSpc>
              <a:buFont typeface="Wingdings" panose="05000000000000000000" pitchFamily="2" charset="2"/>
              <a:buNone/>
            </a:pPr>
            <a:r>
              <a:rPr kumimoji="1" lang="zh-CN" altLang="en-US" b="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 </a:t>
            </a:r>
            <a:r>
              <a:rPr kumimoji="1" lang="en-US" altLang="zh-CN" b="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 = </a:t>
            </a:r>
            <a:r>
              <a:rPr kumimoji="1" lang="en-US" altLang="zh-CN" b="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zh-CN" altLang="en-US" b="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右部表达式</a:t>
            </a:r>
            <a:r>
              <a:rPr kumimoji="1" lang="zh-CN" altLang="en-US" b="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p>
          <a:p>
            <a:pPr eaLnBrk="1" hangingPunct="1">
              <a:lnSpc>
                <a:spcPct val="90000"/>
              </a:lnSpc>
              <a:buFont typeface="Wingdings" panose="05000000000000000000" pitchFamily="2" charset="2"/>
              <a:buNone/>
            </a:pPr>
            <a:r>
              <a:rPr kumimoji="1" lang="zh-CN" altLang="en-US" b="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 </a:t>
            </a:r>
            <a:r>
              <a:rPr kumimoji="1" lang="en-US" altLang="zh-CN" b="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 = </a:t>
            </a:r>
            <a:r>
              <a:rPr kumimoji="1" lang="en-US" altLang="zh-CN" b="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zh-CN" altLang="en-US" b="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简单变量</a:t>
            </a:r>
            <a:r>
              <a:rPr kumimoji="1" lang="en-US" altLang="zh-CN" b="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&lt;</a:t>
            </a:r>
            <a:r>
              <a:rPr kumimoji="1" lang="zh-CN" altLang="en-US" b="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运算符</a:t>
            </a:r>
            <a:r>
              <a:rPr kumimoji="1" lang="en-US" altLang="zh-CN" b="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&gt;&lt;</a:t>
            </a:r>
            <a:r>
              <a:rPr kumimoji="1" lang="zh-CN" altLang="en-US" b="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简单变量</a:t>
            </a:r>
            <a:r>
              <a:rPr kumimoji="1" lang="en-US" altLang="zh-CN" b="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 </a:t>
            </a:r>
          </a:p>
          <a:p>
            <a:pPr eaLnBrk="1" hangingPunct="1">
              <a:lnSpc>
                <a:spcPct val="90000"/>
              </a:lnSpc>
              <a:buFont typeface="Wingdings" panose="05000000000000000000" pitchFamily="2" charset="2"/>
              <a:buNone/>
            </a:pPr>
            <a:r>
              <a:rPr kumimoji="1" lang="en-US" altLang="zh-CN" b="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 a = a </a:t>
            </a:r>
            <a:r>
              <a:rPr kumimoji="1" lang="en-US" altLang="zh-CN" b="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&lt;</a:t>
            </a:r>
            <a:r>
              <a:rPr kumimoji="1" lang="zh-CN" altLang="en-US" b="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运算符</a:t>
            </a:r>
            <a:r>
              <a:rPr kumimoji="1" lang="en-US" altLang="zh-CN" b="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a:t>
            </a:r>
            <a:r>
              <a:rPr kumimoji="1" lang="en-US" altLang="zh-CN" b="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&lt;</a:t>
            </a:r>
            <a:r>
              <a:rPr kumimoji="1" lang="zh-CN" altLang="en-US" b="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简单变量</a:t>
            </a:r>
            <a:r>
              <a:rPr kumimoji="1" lang="en-US" altLang="zh-CN" b="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 </a:t>
            </a:r>
          </a:p>
          <a:p>
            <a:pPr eaLnBrk="1" hangingPunct="1">
              <a:lnSpc>
                <a:spcPct val="90000"/>
              </a:lnSpc>
              <a:buFont typeface="Wingdings" panose="05000000000000000000" pitchFamily="2" charset="2"/>
              <a:buNone/>
            </a:pPr>
            <a:r>
              <a:rPr kumimoji="1" lang="en-US" altLang="zh-CN" b="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 a = a </a:t>
            </a:r>
            <a:r>
              <a:rPr kumimoji="1" lang="en-US" altLang="zh-CN" b="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&lt;</a:t>
            </a:r>
            <a:r>
              <a:rPr kumimoji="1" lang="zh-CN" altLang="en-US" b="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简单变量</a:t>
            </a:r>
            <a:r>
              <a:rPr kumimoji="1" lang="en-US" altLang="zh-CN" b="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a:t>
            </a:r>
            <a:r>
              <a:rPr kumimoji="1" lang="en-US" altLang="zh-CN" b="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p>
          <a:p>
            <a:pPr eaLnBrk="1" hangingPunct="1">
              <a:lnSpc>
                <a:spcPct val="90000"/>
              </a:lnSpc>
              <a:buFont typeface="Wingdings" panose="05000000000000000000" pitchFamily="2" charset="2"/>
              <a:buNone/>
            </a:pPr>
            <a:r>
              <a:rPr kumimoji="1" lang="en-US" altLang="zh-CN" b="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 a = a + a</a:t>
            </a:r>
            <a:endParaRPr lang="en-US" altLang="zh-CN" b="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964" name="灯片编号占位符 5">
            <a:extLst>
              <a:ext uri="{FF2B5EF4-FFF2-40B4-BE49-F238E27FC236}">
                <a16:creationId xmlns:a16="http://schemas.microsoft.com/office/drawing/2014/main" id="{8A9F8B89-980C-A13C-B15B-901BFBC1F62A}"/>
              </a:ext>
            </a:extLst>
          </p:cNvPr>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826C68B4-5FD3-4FB6-91BE-D06C0EE3EEFA}" type="slidenum">
              <a:rPr lang="en-US" altLang="zh-CN" sz="1400" b="0">
                <a:latin typeface="Arial" panose="020B0604020202020204" pitchFamily="34" charset="0"/>
                <a:ea typeface="宋体" panose="02010600030101010101" pitchFamily="2" charset="-122"/>
              </a:rPr>
              <a:pPr algn="r" eaLnBrk="1" hangingPunct="1">
                <a:spcBef>
                  <a:spcPct val="0"/>
                </a:spcBef>
                <a:buClrTx/>
                <a:buSzTx/>
                <a:buFontTx/>
                <a:buNone/>
              </a:pPr>
              <a:t>36</a:t>
            </a:fld>
            <a:endParaRPr lang="en-US" altLang="zh-CN" sz="1400" b="0">
              <a:latin typeface="Arial" panose="020B060402020202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0B62F67-E0B9-F33F-BA95-EECBECE5BA75}"/>
              </a:ext>
            </a:extLst>
          </p:cNvPr>
          <p:cNvSpPr>
            <a:spLocks noGrp="1" noChangeArrowheads="1"/>
          </p:cNvSpPr>
          <p:nvPr>
            <p:ph type="title"/>
          </p:nvPr>
        </p:nvSpPr>
        <p:spPr/>
        <p:txBody>
          <a:bodyPr/>
          <a:lstStyle/>
          <a:p>
            <a:pPr eaLnBrk="1" hangingPunct="1"/>
            <a:r>
              <a:rPr lang="zh-CN" altLang="en-US" dirty="0">
                <a:latin typeface="微软雅黑" panose="020B0503020204020204" pitchFamily="34" charset="-122"/>
                <a:ea typeface="微软雅黑" panose="020B0503020204020204" pitchFamily="34" charset="-122"/>
              </a:rPr>
              <a:t>句子的识别</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归约</a:t>
            </a:r>
            <a:r>
              <a:rPr lang="en-US" altLang="zh-CN" dirty="0">
                <a:latin typeface="微软雅黑" panose="020B0503020204020204" pitchFamily="34" charset="-122"/>
                <a:ea typeface="微软雅黑" panose="020B0503020204020204" pitchFamily="34" charset="-122"/>
              </a:rPr>
              <a:t>)——</a:t>
            </a:r>
            <a:r>
              <a:rPr lang="zh-CN" altLang="en-US" sz="2400" dirty="0"/>
              <a:t>从识别语言的角度</a:t>
            </a:r>
          </a:p>
        </p:txBody>
      </p:sp>
      <p:sp>
        <p:nvSpPr>
          <p:cNvPr id="41987" name="Rectangle 3">
            <a:extLst>
              <a:ext uri="{FF2B5EF4-FFF2-40B4-BE49-F238E27FC236}">
                <a16:creationId xmlns:a16="http://schemas.microsoft.com/office/drawing/2014/main" id="{A9EFEFC9-A933-B87B-2721-0FBA23878733}"/>
              </a:ext>
            </a:extLst>
          </p:cNvPr>
          <p:cNvSpPr>
            <a:spLocks noGrp="1" noChangeArrowheads="1"/>
          </p:cNvSpPr>
          <p:nvPr>
            <p:ph type="body" sz="quarter" idx="13"/>
          </p:nvPr>
        </p:nvSpPr>
        <p:spPr/>
        <p:txBody>
          <a:bodyPr>
            <a:normAutofit fontScale="92500" lnSpcReduction="20000"/>
          </a:bodyPr>
          <a:lstStyle/>
          <a:p>
            <a:pPr eaLnBrk="1" hangingPunct="1">
              <a:lnSpc>
                <a:spcPct val="90000"/>
              </a:lnSpc>
              <a:buFont typeface="Wingdings" panose="05000000000000000000" pitchFamily="2" charset="2"/>
              <a:buNone/>
            </a:pPr>
            <a:r>
              <a:rPr kumimoji="1" lang="en-US" altLang="zh-CN" sz="2800">
                <a:latin typeface="Times New Roman" panose="02020603050405020304" pitchFamily="18" charset="0"/>
                <a:cs typeface="Times New Roman" panose="02020603050405020304" pitchFamily="18" charset="0"/>
                <a:sym typeface="Symbol" panose="05050102010706020507" pitchFamily="18" charset="2"/>
              </a:rPr>
              <a:t>a = a + a </a:t>
            </a:r>
          </a:p>
          <a:p>
            <a:pPr eaLnBrk="1" hangingPunct="1">
              <a:lnSpc>
                <a:spcPct val="90000"/>
              </a:lnSpc>
              <a:buFont typeface="Wingdings" panose="05000000000000000000" pitchFamily="2" charset="2"/>
              <a:buNone/>
            </a:pPr>
            <a:r>
              <a:rPr kumimoji="1" lang="en-US" altLang="zh-CN" sz="2800">
                <a:latin typeface="Times New Roman" panose="02020603050405020304" pitchFamily="18" charset="0"/>
                <a:cs typeface="Times New Roman" panose="02020603050405020304" pitchFamily="18" charset="0"/>
                <a:sym typeface="Symbol" panose="05050102010706020507" pitchFamily="18" charset="2"/>
              </a:rPr>
              <a:t>		 a = a </a:t>
            </a:r>
            <a:r>
              <a:rPr kumimoji="1" lang="en-US" altLang="zh-CN" sz="28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&lt;</a:t>
            </a:r>
            <a:r>
              <a:rPr kumimoji="1" lang="zh-CN" altLang="en-US" sz="28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简单变量</a:t>
            </a:r>
            <a:r>
              <a:rPr kumimoji="1" lang="en-US" altLang="zh-CN" sz="28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&gt;</a:t>
            </a:r>
            <a:r>
              <a:rPr kumimoji="1" lang="en-US" altLang="zh-CN" sz="2800">
                <a:latin typeface="Times New Roman" panose="02020603050405020304" pitchFamily="18" charset="0"/>
                <a:cs typeface="Times New Roman" panose="02020603050405020304" pitchFamily="18" charset="0"/>
                <a:sym typeface="Symbol" panose="05050102010706020507" pitchFamily="18" charset="2"/>
              </a:rPr>
              <a:t> </a:t>
            </a:r>
          </a:p>
          <a:p>
            <a:pPr eaLnBrk="1" hangingPunct="1">
              <a:lnSpc>
                <a:spcPct val="90000"/>
              </a:lnSpc>
              <a:buFont typeface="Wingdings" panose="05000000000000000000" pitchFamily="2" charset="2"/>
              <a:buNone/>
            </a:pPr>
            <a:r>
              <a:rPr kumimoji="1" lang="en-US" altLang="zh-CN" sz="28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800">
                <a:latin typeface="Times New Roman" panose="02020603050405020304" pitchFamily="18" charset="0"/>
                <a:cs typeface="Times New Roman" panose="02020603050405020304" pitchFamily="18" charset="0"/>
                <a:sym typeface="Symbol" panose="05050102010706020507" pitchFamily="18" charset="2"/>
              </a:rPr>
              <a:t> a = a </a:t>
            </a:r>
            <a:r>
              <a:rPr kumimoji="1" lang="en-US" altLang="zh-CN" sz="28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&lt;</a:t>
            </a:r>
            <a:r>
              <a:rPr kumimoji="1" lang="zh-CN" altLang="en-US" sz="28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运算符</a:t>
            </a:r>
            <a:r>
              <a:rPr kumimoji="1" lang="en-US" altLang="zh-CN" sz="28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&gt;</a:t>
            </a:r>
            <a:r>
              <a:rPr kumimoji="1" lang="en-US" altLang="zh-CN" sz="2800">
                <a:latin typeface="Times New Roman" panose="02020603050405020304" pitchFamily="18" charset="0"/>
                <a:cs typeface="Times New Roman" panose="02020603050405020304" pitchFamily="18" charset="0"/>
                <a:sym typeface="Symbol" panose="05050102010706020507" pitchFamily="18" charset="2"/>
              </a:rPr>
              <a:t>&lt;</a:t>
            </a:r>
            <a:r>
              <a:rPr kumimoji="1" lang="zh-CN" altLang="en-US" sz="2800">
                <a:latin typeface="Times New Roman" panose="02020603050405020304" pitchFamily="18" charset="0"/>
                <a:cs typeface="Times New Roman" panose="02020603050405020304" pitchFamily="18" charset="0"/>
                <a:sym typeface="Symbol" panose="05050102010706020507" pitchFamily="18" charset="2"/>
              </a:rPr>
              <a:t>简单变量</a:t>
            </a:r>
            <a:r>
              <a:rPr kumimoji="1" lang="en-US" altLang="zh-CN" sz="2800">
                <a:latin typeface="Times New Roman" panose="02020603050405020304" pitchFamily="18" charset="0"/>
                <a:cs typeface="Times New Roman" panose="02020603050405020304" pitchFamily="18" charset="0"/>
                <a:sym typeface="Symbol" panose="05050102010706020507" pitchFamily="18" charset="2"/>
              </a:rPr>
              <a:t>&gt; </a:t>
            </a:r>
          </a:p>
          <a:p>
            <a:pPr eaLnBrk="1" hangingPunct="1">
              <a:lnSpc>
                <a:spcPct val="90000"/>
              </a:lnSpc>
              <a:buFont typeface="Wingdings" panose="05000000000000000000" pitchFamily="2" charset="2"/>
              <a:buNone/>
            </a:pPr>
            <a:r>
              <a:rPr kumimoji="1" lang="en-US" altLang="zh-CN" sz="28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800">
                <a:latin typeface="Times New Roman" panose="02020603050405020304" pitchFamily="18" charset="0"/>
                <a:cs typeface="Times New Roman" panose="02020603050405020304" pitchFamily="18" charset="0"/>
                <a:sym typeface="Symbol" panose="05050102010706020507" pitchFamily="18" charset="2"/>
              </a:rPr>
              <a:t> a = </a:t>
            </a:r>
            <a:r>
              <a:rPr kumimoji="1" lang="en-US" altLang="zh-CN" sz="28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kumimoji="1" lang="zh-CN" altLang="en-US" sz="28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简单变量</a:t>
            </a:r>
            <a:r>
              <a:rPr kumimoji="1" lang="en-US" altLang="zh-CN" sz="2800">
                <a:latin typeface="Times New Roman" panose="02020603050405020304" pitchFamily="18" charset="0"/>
                <a:cs typeface="Times New Roman" panose="02020603050405020304" pitchFamily="18" charset="0"/>
                <a:sym typeface="Symbol" panose="05050102010706020507" pitchFamily="18" charset="2"/>
              </a:rPr>
              <a:t>&lt;</a:t>
            </a:r>
            <a:r>
              <a:rPr kumimoji="1" lang="zh-CN" altLang="en-US" sz="2800">
                <a:latin typeface="Times New Roman" panose="02020603050405020304" pitchFamily="18" charset="0"/>
                <a:cs typeface="Times New Roman" panose="02020603050405020304" pitchFamily="18" charset="0"/>
                <a:sym typeface="Symbol" panose="05050102010706020507" pitchFamily="18" charset="2"/>
              </a:rPr>
              <a:t>运算符</a:t>
            </a:r>
            <a:r>
              <a:rPr kumimoji="1" lang="en-US" altLang="zh-CN" sz="2800">
                <a:latin typeface="Times New Roman" panose="02020603050405020304" pitchFamily="18" charset="0"/>
                <a:cs typeface="Times New Roman" panose="02020603050405020304" pitchFamily="18" charset="0"/>
                <a:sym typeface="Symbol" panose="05050102010706020507" pitchFamily="18" charset="2"/>
              </a:rPr>
              <a:t>&gt;&lt;</a:t>
            </a:r>
            <a:r>
              <a:rPr kumimoji="1" lang="zh-CN" altLang="en-US" sz="2800">
                <a:latin typeface="Times New Roman" panose="02020603050405020304" pitchFamily="18" charset="0"/>
                <a:cs typeface="Times New Roman" panose="02020603050405020304" pitchFamily="18" charset="0"/>
                <a:sym typeface="Symbol" panose="05050102010706020507" pitchFamily="18" charset="2"/>
              </a:rPr>
              <a:t>简单变量</a:t>
            </a:r>
            <a:r>
              <a:rPr kumimoji="1" lang="en-US" altLang="zh-CN" sz="2800">
                <a:latin typeface="Times New Roman" panose="02020603050405020304" pitchFamily="18" charset="0"/>
                <a:cs typeface="Times New Roman" panose="02020603050405020304" pitchFamily="18" charset="0"/>
                <a:sym typeface="Symbol" panose="05050102010706020507" pitchFamily="18" charset="2"/>
              </a:rPr>
              <a:t>&gt; </a:t>
            </a:r>
          </a:p>
          <a:p>
            <a:pPr eaLnBrk="1" hangingPunct="1">
              <a:lnSpc>
                <a:spcPct val="90000"/>
              </a:lnSpc>
              <a:buFont typeface="Wingdings" panose="05000000000000000000" pitchFamily="2" charset="2"/>
              <a:buNone/>
            </a:pPr>
            <a:r>
              <a:rPr kumimoji="1" lang="en-US" altLang="zh-CN" sz="28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800">
                <a:latin typeface="Times New Roman" panose="02020603050405020304" pitchFamily="18" charset="0"/>
                <a:cs typeface="Times New Roman" panose="02020603050405020304" pitchFamily="18" charset="0"/>
                <a:sym typeface="Symbol" panose="05050102010706020507" pitchFamily="18" charset="2"/>
              </a:rPr>
              <a:t> a = </a:t>
            </a:r>
            <a:r>
              <a:rPr kumimoji="1" lang="en-US" altLang="zh-CN" sz="28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kumimoji="1" lang="zh-CN" altLang="en-US" sz="28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右部表达式</a:t>
            </a:r>
            <a:r>
              <a:rPr kumimoji="1" lang="zh-CN" altLang="en-US" sz="2800">
                <a:latin typeface="Times New Roman" panose="02020603050405020304" pitchFamily="18" charset="0"/>
                <a:cs typeface="Times New Roman" panose="02020603050405020304" pitchFamily="18" charset="0"/>
                <a:sym typeface="Symbol" panose="05050102010706020507" pitchFamily="18" charset="2"/>
              </a:rPr>
              <a:t> </a:t>
            </a:r>
          </a:p>
          <a:p>
            <a:pPr eaLnBrk="1" hangingPunct="1">
              <a:lnSpc>
                <a:spcPct val="90000"/>
              </a:lnSpc>
              <a:buFont typeface="Wingdings" panose="05000000000000000000" pitchFamily="2" charset="2"/>
              <a:buNone/>
            </a:pPr>
            <a:r>
              <a:rPr kumimoji="1" lang="zh-CN" altLang="en-US" sz="28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kumimoji="1" lang="zh-CN" altLang="en-US" sz="2800">
                <a:latin typeface="Times New Roman" panose="02020603050405020304" pitchFamily="18" charset="0"/>
                <a:cs typeface="Times New Roman" panose="02020603050405020304" pitchFamily="18" charset="0"/>
                <a:sym typeface="Symbol" panose="05050102010706020507" pitchFamily="18" charset="2"/>
              </a:rPr>
              <a:t> </a:t>
            </a:r>
            <a:r>
              <a:rPr kumimoji="1" lang="zh-CN" altLang="en-US" sz="28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简单变量</a:t>
            </a:r>
            <a:r>
              <a:rPr kumimoji="1" lang="zh-CN" altLang="en-US" sz="280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kumimoji="1" lang="zh-CN" altLang="en-US" sz="2800">
                <a:latin typeface="Times New Roman" panose="02020603050405020304" pitchFamily="18" charset="0"/>
                <a:cs typeface="Times New Roman" panose="02020603050405020304" pitchFamily="18" charset="0"/>
                <a:sym typeface="Symbol" panose="05050102010706020507" pitchFamily="18" charset="2"/>
              </a:rPr>
              <a:t>右部表达式</a:t>
            </a:r>
          </a:p>
          <a:p>
            <a:pPr eaLnBrk="1" hangingPunct="1">
              <a:lnSpc>
                <a:spcPct val="90000"/>
              </a:lnSpc>
              <a:buFont typeface="Wingdings" panose="05000000000000000000" pitchFamily="2" charset="2"/>
              <a:buNone/>
            </a:pPr>
            <a:r>
              <a:rPr kumimoji="1" lang="zh-CN" altLang="en-US" sz="2800">
                <a:latin typeface="Times New Roman" panose="02020603050405020304" pitchFamily="18" charset="0"/>
                <a:cs typeface="Times New Roman" panose="02020603050405020304" pitchFamily="18" charset="0"/>
                <a:sym typeface="Symbol" panose="05050102010706020507" pitchFamily="18" charset="2"/>
              </a:rPr>
              <a:t>		 </a:t>
            </a:r>
            <a:r>
              <a:rPr kumimoji="1" lang="zh-CN" altLang="en-US" sz="28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左部量</a:t>
            </a:r>
            <a:r>
              <a:rPr kumimoji="1" lang="zh-CN" altLang="en-US" sz="280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kumimoji="1" lang="zh-CN" altLang="en-US" sz="2800">
                <a:latin typeface="Times New Roman" panose="02020603050405020304" pitchFamily="18" charset="0"/>
                <a:cs typeface="Times New Roman" panose="02020603050405020304" pitchFamily="18" charset="0"/>
                <a:sym typeface="Symbol" panose="05050102010706020507" pitchFamily="18" charset="2"/>
              </a:rPr>
              <a:t>右部表达式   </a:t>
            </a:r>
          </a:p>
          <a:p>
            <a:pPr eaLnBrk="1" hangingPunct="1">
              <a:lnSpc>
                <a:spcPct val="90000"/>
              </a:lnSpc>
              <a:buFont typeface="Wingdings" panose="05000000000000000000" pitchFamily="2" charset="2"/>
              <a:buNone/>
            </a:pPr>
            <a:r>
              <a:rPr kumimoji="1" lang="zh-CN" altLang="en-US" sz="2800">
                <a:latin typeface="Times New Roman" panose="02020603050405020304" pitchFamily="18" charset="0"/>
                <a:cs typeface="Times New Roman" panose="02020603050405020304" pitchFamily="18" charset="0"/>
                <a:sym typeface="Symbol" panose="05050102010706020507" pitchFamily="18" charset="2"/>
              </a:rPr>
              <a:t>		 赋值语句 </a:t>
            </a:r>
          </a:p>
          <a:p>
            <a:pPr eaLnBrk="1" hangingPunct="1">
              <a:lnSpc>
                <a:spcPct val="90000"/>
              </a:lnSpc>
              <a:spcBef>
                <a:spcPct val="0"/>
              </a:spcBef>
            </a:pPr>
            <a:endParaRPr kumimoji="1" lang="zh-CN" altLang="en-US" sz="2800">
              <a:solidFill>
                <a:srgbClr val="FF0000"/>
              </a:solidFill>
              <a:latin typeface="Times New Roman" panose="02020603050405020304" pitchFamily="18" charset="0"/>
              <a:cs typeface="Times New Roman" panose="02020603050405020304" pitchFamily="18" charset="0"/>
            </a:endParaRPr>
          </a:p>
          <a:p>
            <a:pPr eaLnBrk="1" hangingPunct="1">
              <a:lnSpc>
                <a:spcPct val="90000"/>
              </a:lnSpc>
              <a:spcBef>
                <a:spcPct val="0"/>
              </a:spcBef>
            </a:pPr>
            <a:r>
              <a:rPr kumimoji="1" lang="zh-CN" altLang="en-US" sz="2800">
                <a:solidFill>
                  <a:srgbClr val="FF0000"/>
                </a:solidFill>
                <a:latin typeface="Times New Roman" panose="02020603050405020304" pitchFamily="18" charset="0"/>
                <a:cs typeface="Times New Roman" panose="02020603050405020304" pitchFamily="18" charset="0"/>
              </a:rPr>
              <a:t>派生与识别均</a:t>
            </a:r>
            <a:r>
              <a:rPr kumimoji="1" lang="zh-CN" altLang="zh-CN" sz="2800">
                <a:solidFill>
                  <a:srgbClr val="FF0000"/>
                </a:solidFill>
                <a:latin typeface="Times New Roman" panose="02020603050405020304" pitchFamily="18" charset="0"/>
                <a:cs typeface="Times New Roman" panose="02020603050405020304" pitchFamily="18" charset="0"/>
              </a:rPr>
              <a:t>根据规则</a:t>
            </a:r>
            <a:endParaRPr kumimoji="1" lang="zh-CN" altLang="en-US" sz="2800">
              <a:solidFill>
                <a:srgbClr val="FF0000"/>
              </a:solidFill>
              <a:latin typeface="Times New Roman" panose="02020603050405020304" pitchFamily="18" charset="0"/>
              <a:cs typeface="Times New Roman" panose="02020603050405020304" pitchFamily="18" charset="0"/>
            </a:endParaRPr>
          </a:p>
        </p:txBody>
      </p:sp>
      <p:sp>
        <p:nvSpPr>
          <p:cNvPr id="41988" name="灯片编号占位符 5">
            <a:extLst>
              <a:ext uri="{FF2B5EF4-FFF2-40B4-BE49-F238E27FC236}">
                <a16:creationId xmlns:a16="http://schemas.microsoft.com/office/drawing/2014/main" id="{4205F341-25D1-E52C-9E6B-7852B0741D48}"/>
              </a:ext>
            </a:extLst>
          </p:cNvPr>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B887BCB5-B32A-460C-B3A6-D84972EF965D}" type="slidenum">
              <a:rPr lang="en-US" altLang="zh-CN" sz="1400" b="0">
                <a:latin typeface="Arial" panose="020B0604020202020204" pitchFamily="34" charset="0"/>
                <a:ea typeface="宋体" panose="02010600030101010101" pitchFamily="2" charset="-122"/>
              </a:rPr>
              <a:pPr algn="r" eaLnBrk="1" hangingPunct="1">
                <a:spcBef>
                  <a:spcPct val="0"/>
                </a:spcBef>
                <a:buClrTx/>
                <a:buSzTx/>
                <a:buFontTx/>
                <a:buNone/>
              </a:pPr>
              <a:t>37</a:t>
            </a:fld>
            <a:endParaRPr lang="en-US" altLang="zh-CN" sz="1400" b="0">
              <a:latin typeface="Arial" panose="020B060402020202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2">
            <a:extLst>
              <a:ext uri="{FF2B5EF4-FFF2-40B4-BE49-F238E27FC236}">
                <a16:creationId xmlns:a16="http://schemas.microsoft.com/office/drawing/2014/main" id="{F7A4999A-55B4-6DAE-A3B0-773035F66EAD}"/>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基于产生式的变换</a:t>
            </a:r>
            <a:r>
              <a:rPr lang="en-US" altLang="zh-CN" sz="2800" dirty="0">
                <a:latin typeface="Times New Roman" panose="02020603050405020304" pitchFamily="18" charset="0"/>
                <a:ea typeface="楷体_GB2312" pitchFamily="49" charset="-122"/>
              </a:rPr>
              <a:t>——</a:t>
            </a:r>
            <a:r>
              <a:rPr lang="zh-CN" altLang="en-US" sz="2800" dirty="0">
                <a:latin typeface="Times New Roman" panose="02020603050405020304" pitchFamily="18" charset="0"/>
                <a:ea typeface="楷体_GB2312" pitchFamily="49" charset="-122"/>
              </a:rPr>
              <a:t>推导或归约</a:t>
            </a:r>
          </a:p>
        </p:txBody>
      </p:sp>
      <p:sp>
        <p:nvSpPr>
          <p:cNvPr id="43011" name="灯片编号占位符 5">
            <a:extLst>
              <a:ext uri="{FF2B5EF4-FFF2-40B4-BE49-F238E27FC236}">
                <a16:creationId xmlns:a16="http://schemas.microsoft.com/office/drawing/2014/main" id="{80EE64D1-5A20-49E4-DFB6-9063015375F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D7B0D4A-E031-49BF-9A51-BD315E20CF6E}" type="slidenum">
              <a:rPr lang="en-US" altLang="zh-CN" sz="1400" b="0">
                <a:latin typeface="Arial" panose="020B0604020202020204" pitchFamily="34" charset="0"/>
                <a:ea typeface="宋体" panose="02010600030101010101" pitchFamily="2" charset="-122"/>
              </a:rPr>
              <a:pPr>
                <a:spcBef>
                  <a:spcPct val="0"/>
                </a:spcBef>
                <a:buClrTx/>
                <a:buSzTx/>
                <a:buFontTx/>
                <a:buNone/>
              </a:pPr>
              <a:t>38</a:t>
            </a:fld>
            <a:endParaRPr lang="en-US" altLang="zh-CN" sz="1400" b="0">
              <a:latin typeface="Arial" panose="020B0604020202020204" pitchFamily="34" charset="0"/>
              <a:ea typeface="宋体" panose="02010600030101010101" pitchFamily="2" charset="-122"/>
            </a:endParaRPr>
          </a:p>
        </p:txBody>
      </p:sp>
      <p:sp>
        <p:nvSpPr>
          <p:cNvPr id="1011715" name="Rectangle 3">
            <a:extLst>
              <a:ext uri="{FF2B5EF4-FFF2-40B4-BE49-F238E27FC236}">
                <a16:creationId xmlns:a16="http://schemas.microsoft.com/office/drawing/2014/main" id="{AB3C776A-1CA8-7944-F383-8A2B30A803B0}"/>
              </a:ext>
            </a:extLst>
          </p:cNvPr>
          <p:cNvSpPr>
            <a:spLocks noGrp="1" noChangeArrowheads="1"/>
          </p:cNvSpPr>
          <p:nvPr>
            <p:ph type="body" sz="quarter" idx="13"/>
          </p:nvPr>
        </p:nvSpPr>
        <p:spPr>
          <a:xfrm>
            <a:off x="1064596" y="1443017"/>
            <a:ext cx="9783916" cy="4558287"/>
          </a:xfrm>
        </p:spPr>
        <p:txBody>
          <a:bodyPr>
            <a:normAutofit lnSpcReduction="10000"/>
          </a:bodyPr>
          <a:lstStyle/>
          <a:p>
            <a:pPr algn="just" eaLnBrk="1" hangingPunct="1"/>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定义</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2.17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设</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是一个文法，如果</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γ</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，则称</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γαδ</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中</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直接推导</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出</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γβδ</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，记作：</a:t>
            </a:r>
            <a:endParaRPr lang="zh-CN" altLang="en-US" sz="2400" i="1" dirty="0">
              <a:latin typeface="Times New Roman" panose="02020603050405020304" pitchFamily="18" charset="0"/>
              <a:ea typeface="微软雅黑" panose="020B0503020204020204" pitchFamily="34" charset="-122"/>
              <a:cs typeface="Times New Roman" panose="02020603050405020304" pitchFamily="18" charset="0"/>
            </a:endParaRPr>
          </a:p>
          <a:p>
            <a:pPr algn="just" eaLnBrk="1" hangingPunct="1">
              <a:buFont typeface="Wingdings" panose="05000000000000000000" pitchFamily="2" charset="2"/>
              <a:buNone/>
            </a:pPr>
            <a:r>
              <a:rPr lang="zh-CN" altLang="en-US" sz="2400"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γαδ     γβδ</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gn="just" eaLnBrk="1" hangingPunct="1"/>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读作：</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γαδ</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在文法</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中直接推导出</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γβδ</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。在不特别强调推导的直接性时，“直接推导”可以简称为推导</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(derivation)</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，有时我们也称推导为</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派生</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p>
          <a:p>
            <a:pPr algn="just" eaLnBrk="1" hangingPunct="1"/>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与之相对应，也可以称</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γβδ</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在文法</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中直接归约</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成</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γαδ</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。在不特别强调归约的直接性时，“直接归约”可以简称为</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归约</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(reduction)</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。由于这里实际是将</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γβδ</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中的</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变成了</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α</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，而</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γ</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δ</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都没有变化，所以又称将</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归约成</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α</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43014" name="Rectangle 5">
            <a:extLst>
              <a:ext uri="{FF2B5EF4-FFF2-40B4-BE49-F238E27FC236}">
                <a16:creationId xmlns:a16="http://schemas.microsoft.com/office/drawing/2014/main" id="{86B5F3A9-2E6C-374F-88FA-BBC31E84B844}"/>
              </a:ext>
            </a:extLst>
          </p:cNvPr>
          <p:cNvSpPr>
            <a:spLocks noChangeArrowheads="1"/>
          </p:cNvSpPr>
          <p:nvPr/>
        </p:nvSpPr>
        <p:spPr bwMode="auto">
          <a:xfrm>
            <a:off x="1489076"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43015" name="Object 4">
            <a:extLst>
              <a:ext uri="{FF2B5EF4-FFF2-40B4-BE49-F238E27FC236}">
                <a16:creationId xmlns:a16="http://schemas.microsoft.com/office/drawing/2014/main" id="{826471E0-C06C-D5B9-5149-54BD8FF59E68}"/>
              </a:ext>
            </a:extLst>
          </p:cNvPr>
          <p:cNvGraphicFramePr>
            <a:graphicFrameLocks noChangeAspect="1"/>
          </p:cNvGraphicFramePr>
          <p:nvPr>
            <p:extLst>
              <p:ext uri="{D42A27DB-BD31-4B8C-83A1-F6EECF244321}">
                <p14:modId xmlns:p14="http://schemas.microsoft.com/office/powerpoint/2010/main" val="2849401397"/>
              </p:ext>
            </p:extLst>
          </p:nvPr>
        </p:nvGraphicFramePr>
        <p:xfrm>
          <a:off x="3653376" y="2679516"/>
          <a:ext cx="439738" cy="576263"/>
        </p:xfrm>
        <a:graphic>
          <a:graphicData uri="http://schemas.openxmlformats.org/presentationml/2006/ole">
            <mc:AlternateContent xmlns:mc="http://schemas.openxmlformats.org/markup-compatibility/2006">
              <mc:Choice xmlns:v="urn:schemas-microsoft-com:vml" Requires="v">
                <p:oleObj spid="_x0000_s1054" name="Equation" r:id="rId3" imgW="177646" imgH="228402" progId="Equation.DSMT4">
                  <p:embed/>
                </p:oleObj>
              </mc:Choice>
              <mc:Fallback>
                <p:oleObj name="Equation" r:id="rId3" imgW="177646" imgH="228402" progId="Equation.DSMT4">
                  <p:embed/>
                  <p:pic>
                    <p:nvPicPr>
                      <p:cNvPr id="43015" name="Object 4">
                        <a:extLst>
                          <a:ext uri="{FF2B5EF4-FFF2-40B4-BE49-F238E27FC236}">
                            <a16:creationId xmlns:a16="http://schemas.microsoft.com/office/drawing/2014/main" id="{826471E0-C06C-D5B9-5149-54BD8FF59E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3376" y="2679516"/>
                        <a:ext cx="43973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1715">
                                            <p:txEl>
                                              <p:pRg st="0" end="0"/>
                                            </p:txEl>
                                          </p:spTgt>
                                        </p:tgtEl>
                                        <p:attrNameLst>
                                          <p:attrName>style.visibility</p:attrName>
                                        </p:attrNameLst>
                                      </p:cBhvr>
                                      <p:to>
                                        <p:strVal val="visible"/>
                                      </p:to>
                                    </p:set>
                                    <p:animEffect transition="in" filter="blinds(horizontal)">
                                      <p:cBhvr>
                                        <p:cTn id="7" dur="500"/>
                                        <p:tgtEl>
                                          <p:spTgt spid="1011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11715">
                                            <p:txEl>
                                              <p:pRg st="1" end="1"/>
                                            </p:txEl>
                                          </p:spTgt>
                                        </p:tgtEl>
                                        <p:attrNameLst>
                                          <p:attrName>style.visibility</p:attrName>
                                        </p:attrNameLst>
                                      </p:cBhvr>
                                      <p:to>
                                        <p:strVal val="visible"/>
                                      </p:to>
                                    </p:set>
                                    <p:animEffect transition="in" filter="blinds(horizontal)">
                                      <p:cBhvr>
                                        <p:cTn id="12" dur="500"/>
                                        <p:tgtEl>
                                          <p:spTgt spid="10117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11715">
                                            <p:txEl>
                                              <p:pRg st="2" end="2"/>
                                            </p:txEl>
                                          </p:spTgt>
                                        </p:tgtEl>
                                        <p:attrNameLst>
                                          <p:attrName>style.visibility</p:attrName>
                                        </p:attrNameLst>
                                      </p:cBhvr>
                                      <p:to>
                                        <p:strVal val="visible"/>
                                      </p:to>
                                    </p:set>
                                    <p:animEffect transition="in" filter="blinds(horizontal)">
                                      <p:cBhvr>
                                        <p:cTn id="17" dur="500"/>
                                        <p:tgtEl>
                                          <p:spTgt spid="10117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11715">
                                            <p:txEl>
                                              <p:pRg st="3" end="3"/>
                                            </p:txEl>
                                          </p:spTgt>
                                        </p:tgtEl>
                                        <p:attrNameLst>
                                          <p:attrName>style.visibility</p:attrName>
                                        </p:attrNameLst>
                                      </p:cBhvr>
                                      <p:to>
                                        <p:strVal val="visible"/>
                                      </p:to>
                                    </p:set>
                                    <p:animEffect transition="in" filter="blinds(horizontal)">
                                      <p:cBhvr>
                                        <p:cTn id="22" dur="500"/>
                                        <p:tgtEl>
                                          <p:spTgt spid="10117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1715" grpId="0" build="p" bldLvl="2"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6" name="Rectangle 2">
            <a:extLst>
              <a:ext uri="{FF2B5EF4-FFF2-40B4-BE49-F238E27FC236}">
                <a16:creationId xmlns:a16="http://schemas.microsoft.com/office/drawing/2014/main" id="{B5D98346-406D-EC9B-7A1E-6D5FED791994}"/>
              </a:ext>
            </a:extLst>
          </p:cNvPr>
          <p:cNvSpPr>
            <a:spLocks noGrp="1" noChangeArrowheads="1"/>
          </p:cNvSpPr>
          <p:nvPr>
            <p:ph type="title"/>
          </p:nvPr>
        </p:nvSpPr>
        <p:spPr/>
        <p:txBody>
          <a:bodyPr anchor="ctr">
            <a:normAutofit/>
          </a:bodyPr>
          <a:lstStyle/>
          <a:p>
            <a:pPr eaLnBrk="1" hangingPunct="1"/>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多步</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推导</a:t>
            </a:r>
          </a:p>
        </p:txBody>
      </p:sp>
      <p:sp>
        <p:nvSpPr>
          <p:cNvPr id="44035" name="灯片编号占位符 5">
            <a:extLst>
              <a:ext uri="{FF2B5EF4-FFF2-40B4-BE49-F238E27FC236}">
                <a16:creationId xmlns:a16="http://schemas.microsoft.com/office/drawing/2014/main" id="{DCB1848C-664C-A15D-50EF-EEE69CE9CBF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BDF6C83-DB88-457C-888A-78BA289CA527}" type="slidenum">
              <a:rPr lang="en-US" altLang="zh-CN" sz="1400" b="0">
                <a:latin typeface="Arial" panose="020B0604020202020204" pitchFamily="34" charset="0"/>
                <a:ea typeface="宋体" panose="02010600030101010101" pitchFamily="2" charset="-122"/>
              </a:rPr>
              <a:pPr>
                <a:spcBef>
                  <a:spcPct val="0"/>
                </a:spcBef>
                <a:buClrTx/>
                <a:buSzTx/>
                <a:buFontTx/>
                <a:buNone/>
              </a:pPr>
              <a:t>39</a:t>
            </a:fld>
            <a:endParaRPr lang="en-US" altLang="zh-CN" sz="1400" b="0">
              <a:latin typeface="Arial" panose="020B0604020202020204" pitchFamily="34" charset="0"/>
              <a:ea typeface="宋体" panose="02010600030101010101" pitchFamily="2" charset="-122"/>
            </a:endParaRPr>
          </a:p>
        </p:txBody>
      </p:sp>
      <p:sp>
        <p:nvSpPr>
          <p:cNvPr id="1013763" name="Rectangle 3">
            <a:extLst>
              <a:ext uri="{FF2B5EF4-FFF2-40B4-BE49-F238E27FC236}">
                <a16:creationId xmlns:a16="http://schemas.microsoft.com/office/drawing/2014/main" id="{3DC4EEBD-192A-4DA7-72DE-005594861B9D}"/>
              </a:ext>
            </a:extLst>
          </p:cNvPr>
          <p:cNvSpPr>
            <a:spLocks noGrp="1" noChangeArrowheads="1"/>
          </p:cNvSpPr>
          <p:nvPr>
            <p:ph type="body" sz="quarter" idx="13"/>
          </p:nvPr>
        </p:nvSpPr>
        <p:spPr/>
        <p:txBody>
          <a:bodyPr>
            <a:normAutofit lnSpcReduction="10000"/>
          </a:bodyPr>
          <a:lstStyle/>
          <a:p>
            <a:pPr eaLnBrk="1" hangingPunct="1">
              <a:spcBef>
                <a:spcPct val="80000"/>
              </a:spcBef>
            </a:pPr>
            <a:r>
              <a:rPr lang="en-US" altLang="zh-CN" sz="3600" i="1">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3600" baseline="-2500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36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3600" i="1">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360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36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3600" i="1">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3600" baseline="-25000">
                <a:latin typeface="Times New Roman" panose="02020603050405020304" pitchFamily="18" charset="0"/>
                <a:ea typeface="微软雅黑" panose="020B0503020204020204" pitchFamily="34" charset="-122"/>
                <a:cs typeface="Times New Roman" panose="02020603050405020304" pitchFamily="18" charset="0"/>
              </a:rPr>
              <a:t>2 </a:t>
            </a:r>
            <a:r>
              <a:rPr lang="en-US" altLang="zh-CN" sz="36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36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6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3600" i="1">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3600" i="1" baseline="-25000">
                <a:latin typeface="Times New Roman" panose="02020603050405020304" pitchFamily="18" charset="0"/>
                <a:ea typeface="微软雅黑" panose="020B0503020204020204" pitchFamily="34" charset="-122"/>
                <a:cs typeface="Times New Roman" panose="02020603050405020304" pitchFamily="18" charset="0"/>
              </a:rPr>
              <a:t>n</a:t>
            </a:r>
          </a:p>
          <a:p>
            <a:pPr lvl="1" eaLnBrk="1" hangingPunct="1">
              <a:spcBef>
                <a:spcPct val="80000"/>
              </a:spcBef>
            </a:pPr>
            <a:r>
              <a:rPr lang="zh-CN" altLang="en-US" sz="3200">
                <a:latin typeface="Times New Roman" panose="02020603050405020304" pitchFamily="18" charset="0"/>
                <a:ea typeface="微软雅黑" panose="020B0503020204020204" pitchFamily="34" charset="-122"/>
                <a:cs typeface="Times New Roman" panose="02020603050405020304" pitchFamily="18" charset="0"/>
              </a:rPr>
              <a:t>记为 </a:t>
            </a:r>
            <a:r>
              <a:rPr lang="en-US" altLang="zh-CN" sz="3200" i="1">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3200" baseline="-2500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32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en-US" altLang="zh-CN" sz="3200" i="1">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3200"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320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恰用</a:t>
            </a:r>
            <a:r>
              <a:rPr lang="en-US" altLang="zh-CN" b="0"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步</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a:t>
            </a:r>
          </a:p>
          <a:p>
            <a:pPr lvl="1" eaLnBrk="1" hangingPunct="1">
              <a:spcBef>
                <a:spcPct val="80000"/>
              </a:spcBef>
            </a:pPr>
            <a:r>
              <a:rPr lang="en-US" altLang="zh-CN" sz="320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i="1">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3200" baseline="-25000">
                <a:latin typeface="Times New Roman" panose="02020603050405020304" pitchFamily="18" charset="0"/>
                <a:ea typeface="微软雅黑" panose="020B0503020204020204" pitchFamily="34" charset="-122"/>
                <a:cs typeface="Times New Roman" panose="02020603050405020304" pitchFamily="18" charset="0"/>
              </a:rPr>
              <a:t>0     </a:t>
            </a:r>
            <a:r>
              <a:rPr lang="en-US" altLang="zh-CN" sz="3200" i="1">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3200"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320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（至少一步）</a:t>
            </a:r>
          </a:p>
          <a:p>
            <a:pPr lvl="1" eaLnBrk="1" hangingPunct="1">
              <a:spcBef>
                <a:spcPct val="80000"/>
              </a:spcBef>
            </a:pPr>
            <a:r>
              <a:rPr lang="zh-CN" altLang="en-US" sz="320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i="1">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3200" baseline="-2500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32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en-US" altLang="zh-CN" sz="3200" i="1">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3200"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320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（若干步</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零步或多步）</a:t>
            </a:r>
          </a:p>
        </p:txBody>
      </p:sp>
      <p:sp>
        <p:nvSpPr>
          <p:cNvPr id="44038" name="Rectangle 5">
            <a:extLst>
              <a:ext uri="{FF2B5EF4-FFF2-40B4-BE49-F238E27FC236}">
                <a16:creationId xmlns:a16="http://schemas.microsoft.com/office/drawing/2014/main" id="{C01407EF-E444-49B3-3759-99BF9A5B7F73}"/>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44039" name="Object 4">
            <a:extLst>
              <a:ext uri="{FF2B5EF4-FFF2-40B4-BE49-F238E27FC236}">
                <a16:creationId xmlns:a16="http://schemas.microsoft.com/office/drawing/2014/main" id="{42A1062E-9310-28DE-3565-76B10CA77307}"/>
              </a:ext>
            </a:extLst>
          </p:cNvPr>
          <p:cNvGraphicFramePr>
            <a:graphicFrameLocks noChangeAspect="1"/>
          </p:cNvGraphicFramePr>
          <p:nvPr>
            <p:extLst>
              <p:ext uri="{D42A27DB-BD31-4B8C-83A1-F6EECF244321}">
                <p14:modId xmlns:p14="http://schemas.microsoft.com/office/powerpoint/2010/main" val="2040378461"/>
              </p:ext>
            </p:extLst>
          </p:nvPr>
        </p:nvGraphicFramePr>
        <p:xfrm>
          <a:off x="2754297" y="3850042"/>
          <a:ext cx="339725" cy="476250"/>
        </p:xfrm>
        <a:graphic>
          <a:graphicData uri="http://schemas.openxmlformats.org/presentationml/2006/ole">
            <mc:AlternateContent xmlns:mc="http://schemas.openxmlformats.org/markup-compatibility/2006">
              <mc:Choice xmlns:v="urn:schemas-microsoft-com:vml" Requires="v">
                <p:oleObj spid="_x0000_s2134" name="Equation" r:id="rId3" imgW="177646" imgH="241091" progId="Equation.DSMT4">
                  <p:embed/>
                </p:oleObj>
              </mc:Choice>
              <mc:Fallback>
                <p:oleObj name="Equation" r:id="rId3" imgW="177646" imgH="241091" progId="Equation.DSMT4">
                  <p:embed/>
                  <p:pic>
                    <p:nvPicPr>
                      <p:cNvPr id="44039" name="Object 4">
                        <a:extLst>
                          <a:ext uri="{FF2B5EF4-FFF2-40B4-BE49-F238E27FC236}">
                            <a16:creationId xmlns:a16="http://schemas.microsoft.com/office/drawing/2014/main" id="{42A1062E-9310-28DE-3565-76B10CA773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4297" y="3850042"/>
                        <a:ext cx="3397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0" name="Rectangle 7">
            <a:extLst>
              <a:ext uri="{FF2B5EF4-FFF2-40B4-BE49-F238E27FC236}">
                <a16:creationId xmlns:a16="http://schemas.microsoft.com/office/drawing/2014/main" id="{4169E45D-0EF2-D38C-174B-4E295600AA17}"/>
              </a:ext>
            </a:extLst>
          </p:cNvPr>
          <p:cNvSpPr>
            <a:spLocks noChangeArrowheads="1"/>
          </p:cNvSpPr>
          <p:nvPr/>
        </p:nvSpPr>
        <p:spPr bwMode="auto">
          <a:xfrm>
            <a:off x="1524001" y="3075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44041" name="Object 6">
            <a:extLst>
              <a:ext uri="{FF2B5EF4-FFF2-40B4-BE49-F238E27FC236}">
                <a16:creationId xmlns:a16="http://schemas.microsoft.com/office/drawing/2014/main" id="{1CA6679B-9257-3235-DA3B-794E6E94267B}"/>
              </a:ext>
            </a:extLst>
          </p:cNvPr>
          <p:cNvGraphicFramePr>
            <a:graphicFrameLocks noChangeAspect="1"/>
          </p:cNvGraphicFramePr>
          <p:nvPr>
            <p:extLst>
              <p:ext uri="{D42A27DB-BD31-4B8C-83A1-F6EECF244321}">
                <p14:modId xmlns:p14="http://schemas.microsoft.com/office/powerpoint/2010/main" val="3918539726"/>
              </p:ext>
            </p:extLst>
          </p:nvPr>
        </p:nvGraphicFramePr>
        <p:xfrm>
          <a:off x="2801922" y="5005407"/>
          <a:ext cx="292100" cy="409575"/>
        </p:xfrm>
        <a:graphic>
          <a:graphicData uri="http://schemas.openxmlformats.org/presentationml/2006/ole">
            <mc:AlternateContent xmlns:mc="http://schemas.openxmlformats.org/markup-compatibility/2006">
              <mc:Choice xmlns:v="urn:schemas-microsoft-com:vml" Requires="v">
                <p:oleObj spid="_x0000_s2135" name="Equation" r:id="rId5" imgW="177646" imgH="241091" progId="Equation.DSMT4">
                  <p:embed/>
                </p:oleObj>
              </mc:Choice>
              <mc:Fallback>
                <p:oleObj name="Equation" r:id="rId5" imgW="177646" imgH="241091" progId="Equation.DSMT4">
                  <p:embed/>
                  <p:pic>
                    <p:nvPicPr>
                      <p:cNvPr id="44041" name="Object 6">
                        <a:extLst>
                          <a:ext uri="{FF2B5EF4-FFF2-40B4-BE49-F238E27FC236}">
                            <a16:creationId xmlns:a16="http://schemas.microsoft.com/office/drawing/2014/main" id="{1CA6679B-9257-3235-DA3B-794E6E9426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1922" y="5005407"/>
                        <a:ext cx="292100" cy="409575"/>
                      </a:xfrm>
                      <a:prstGeom prst="rect">
                        <a:avLst/>
                      </a:prstGeom>
                      <a:noFill/>
                      <a:ln>
                        <a:noFill/>
                      </a:ln>
                    </p:spPr>
                  </p:pic>
                </p:oleObj>
              </mc:Fallback>
            </mc:AlternateContent>
          </a:graphicData>
        </a:graphic>
      </p:graphicFrame>
      <p:sp>
        <p:nvSpPr>
          <p:cNvPr id="44042" name="Rectangle 9">
            <a:extLst>
              <a:ext uri="{FF2B5EF4-FFF2-40B4-BE49-F238E27FC236}">
                <a16:creationId xmlns:a16="http://schemas.microsoft.com/office/drawing/2014/main" id="{1AA85720-A53E-9599-7792-DB7FA86A72B7}"/>
              </a:ext>
            </a:extLst>
          </p:cNvPr>
          <p:cNvSpPr>
            <a:spLocks noChangeArrowheads="1"/>
          </p:cNvSpPr>
          <p:nvPr/>
        </p:nvSpPr>
        <p:spPr bwMode="auto">
          <a:xfrm>
            <a:off x="1524001" y="3075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44043" name="Object 8">
            <a:extLst>
              <a:ext uri="{FF2B5EF4-FFF2-40B4-BE49-F238E27FC236}">
                <a16:creationId xmlns:a16="http://schemas.microsoft.com/office/drawing/2014/main" id="{6F281A44-EC32-29FA-5C1C-4CA32D72C44A}"/>
              </a:ext>
            </a:extLst>
          </p:cNvPr>
          <p:cNvGraphicFramePr>
            <a:graphicFrameLocks noChangeAspect="1"/>
          </p:cNvGraphicFramePr>
          <p:nvPr>
            <p:extLst>
              <p:ext uri="{D42A27DB-BD31-4B8C-83A1-F6EECF244321}">
                <p14:modId xmlns:p14="http://schemas.microsoft.com/office/powerpoint/2010/main" val="667531619"/>
              </p:ext>
            </p:extLst>
          </p:nvPr>
        </p:nvGraphicFramePr>
        <p:xfrm>
          <a:off x="3153083" y="2824164"/>
          <a:ext cx="344488" cy="482600"/>
        </p:xfrm>
        <a:graphic>
          <a:graphicData uri="http://schemas.openxmlformats.org/presentationml/2006/ole">
            <mc:AlternateContent xmlns:mc="http://schemas.openxmlformats.org/markup-compatibility/2006">
              <mc:Choice xmlns:v="urn:schemas-microsoft-com:vml" Requires="v">
                <p:oleObj spid="_x0000_s2136" name="Equation" r:id="rId7" imgW="177646" imgH="241091" progId="Equation.DSMT4">
                  <p:embed/>
                </p:oleObj>
              </mc:Choice>
              <mc:Fallback>
                <p:oleObj name="Equation" r:id="rId7" imgW="177646" imgH="241091" progId="Equation.DSMT4">
                  <p:embed/>
                  <p:pic>
                    <p:nvPicPr>
                      <p:cNvPr id="44043" name="Object 8">
                        <a:extLst>
                          <a:ext uri="{FF2B5EF4-FFF2-40B4-BE49-F238E27FC236}">
                            <a16:creationId xmlns:a16="http://schemas.microsoft.com/office/drawing/2014/main" id="{6F281A44-EC32-29FA-5C1C-4CA32D72C44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53083" y="2824164"/>
                        <a:ext cx="34448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3763">
                                            <p:txEl>
                                              <p:pRg st="0" end="0"/>
                                            </p:txEl>
                                          </p:spTgt>
                                        </p:tgtEl>
                                        <p:attrNameLst>
                                          <p:attrName>style.visibility</p:attrName>
                                        </p:attrNameLst>
                                      </p:cBhvr>
                                      <p:to>
                                        <p:strVal val="visible"/>
                                      </p:to>
                                    </p:set>
                                    <p:anim calcmode="lin" valueType="num">
                                      <p:cBhvr additive="base">
                                        <p:cTn id="7" dur="500" fill="hold"/>
                                        <p:tgtEl>
                                          <p:spTgt spid="10137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1376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13763">
                                            <p:txEl>
                                              <p:pRg st="1" end="1"/>
                                            </p:txEl>
                                          </p:spTgt>
                                        </p:tgtEl>
                                        <p:attrNameLst>
                                          <p:attrName>style.visibility</p:attrName>
                                        </p:attrNameLst>
                                      </p:cBhvr>
                                      <p:to>
                                        <p:strVal val="visible"/>
                                      </p:to>
                                    </p:set>
                                    <p:anim calcmode="lin" valueType="num">
                                      <p:cBhvr additive="base">
                                        <p:cTn id="11" dur="500" fill="hold"/>
                                        <p:tgtEl>
                                          <p:spTgt spid="101376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1376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13763">
                                            <p:txEl>
                                              <p:pRg st="2" end="2"/>
                                            </p:txEl>
                                          </p:spTgt>
                                        </p:tgtEl>
                                        <p:attrNameLst>
                                          <p:attrName>style.visibility</p:attrName>
                                        </p:attrNameLst>
                                      </p:cBhvr>
                                      <p:to>
                                        <p:strVal val="visible"/>
                                      </p:to>
                                    </p:set>
                                    <p:anim calcmode="lin" valueType="num">
                                      <p:cBhvr additive="base">
                                        <p:cTn id="15" dur="500" fill="hold"/>
                                        <p:tgtEl>
                                          <p:spTgt spid="101376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1376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13763">
                                            <p:txEl>
                                              <p:pRg st="3" end="3"/>
                                            </p:txEl>
                                          </p:spTgt>
                                        </p:tgtEl>
                                        <p:attrNameLst>
                                          <p:attrName>style.visibility</p:attrName>
                                        </p:attrNameLst>
                                      </p:cBhvr>
                                      <p:to>
                                        <p:strVal val="visible"/>
                                      </p:to>
                                    </p:set>
                                    <p:anim calcmode="lin" valueType="num">
                                      <p:cBhvr additive="base">
                                        <p:cTn id="19" dur="500" fill="hold"/>
                                        <p:tgtEl>
                                          <p:spTgt spid="101376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1376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63"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B74BD33D-2144-635D-909D-01A3D8AAA0C3}"/>
              </a:ext>
            </a:extLst>
          </p:cNvPr>
          <p:cNvSpPr>
            <a:spLocks noGrp="1" noChangeArrowheads="1"/>
          </p:cNvSpPr>
          <p:nvPr>
            <p:ph type="title"/>
          </p:nvPr>
        </p:nvSpPr>
        <p:spPr/>
        <p:txBody>
          <a:bodyPr anchor="ctr">
            <a:normAutofit/>
          </a:bodyPr>
          <a:lstStyle/>
          <a:p>
            <a:pPr eaLnBrk="1" hangingPunct="1"/>
            <a:r>
              <a:rPr lang="en-US" altLang="zh-CN">
                <a:latin typeface="微软雅黑" panose="020B0503020204020204" pitchFamily="34" charset="-122"/>
                <a:ea typeface="微软雅黑" panose="020B0503020204020204" pitchFamily="34" charset="-122"/>
              </a:rPr>
              <a:t>2.1 </a:t>
            </a:r>
            <a:r>
              <a:rPr lang="zh-CN" altLang="en-US">
                <a:latin typeface="微软雅黑" panose="020B0503020204020204" pitchFamily="34" charset="-122"/>
                <a:ea typeface="微软雅黑" panose="020B0503020204020204" pitchFamily="34" charset="-122"/>
              </a:rPr>
              <a:t>语言概述</a:t>
            </a:r>
          </a:p>
        </p:txBody>
      </p:sp>
      <p:sp>
        <p:nvSpPr>
          <p:cNvPr id="7171" name="灯片编号占位符 5">
            <a:extLst>
              <a:ext uri="{FF2B5EF4-FFF2-40B4-BE49-F238E27FC236}">
                <a16:creationId xmlns:a16="http://schemas.microsoft.com/office/drawing/2014/main" id="{A0AA4E15-AB28-D96C-058D-D894432C5C5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AEBBCF6-377C-446F-A95B-2A37A5759347}" type="slidenum">
              <a:rPr lang="en-US" altLang="zh-CN" sz="1400" b="0">
                <a:latin typeface="微软雅黑" panose="020B0503020204020204" pitchFamily="34" charset="-122"/>
                <a:ea typeface="微软雅黑" panose="020B0503020204020204" pitchFamily="34" charset="-122"/>
              </a:rPr>
              <a:pPr>
                <a:spcBef>
                  <a:spcPct val="0"/>
                </a:spcBef>
                <a:buClrTx/>
                <a:buSzTx/>
                <a:buFontTx/>
                <a:buNone/>
              </a:pPr>
              <a:t>4</a:t>
            </a:fld>
            <a:endParaRPr lang="en-US" altLang="zh-CN" sz="1400" b="0">
              <a:latin typeface="微软雅黑" panose="020B0503020204020204" pitchFamily="34" charset="-122"/>
              <a:ea typeface="微软雅黑" panose="020B0503020204020204" pitchFamily="34" charset="-122"/>
            </a:endParaRPr>
          </a:p>
        </p:txBody>
      </p:sp>
      <p:sp>
        <p:nvSpPr>
          <p:cNvPr id="975875" name="Rectangle 3">
            <a:extLst>
              <a:ext uri="{FF2B5EF4-FFF2-40B4-BE49-F238E27FC236}">
                <a16:creationId xmlns:a16="http://schemas.microsoft.com/office/drawing/2014/main" id="{6B8D11EA-5714-BA73-361F-491848EC0BDF}"/>
              </a:ext>
            </a:extLst>
          </p:cNvPr>
          <p:cNvSpPr>
            <a:spLocks noGrp="1" noChangeArrowheads="1"/>
          </p:cNvSpPr>
          <p:nvPr>
            <p:ph type="body" sz="quarter" idx="13"/>
          </p:nvPr>
        </p:nvSpPr>
        <p:spPr/>
        <p:txBody>
          <a:bodyPr/>
          <a:lstStyle/>
          <a:p>
            <a:pPr eaLnBrk="1" hangingPunct="1"/>
            <a:r>
              <a:rPr lang="zh-CN" altLang="en-US" sz="4000" dirty="0">
                <a:latin typeface="微软雅黑" panose="020B0503020204020204" pitchFamily="34" charset="-122"/>
                <a:ea typeface="微软雅黑" panose="020B0503020204020204" pitchFamily="34" charset="-122"/>
              </a:rPr>
              <a:t>信息交流的基础是什么？</a:t>
            </a:r>
          </a:p>
          <a:p>
            <a:pPr lvl="1" eaLnBrk="1" hangingPunct="1"/>
            <a:r>
              <a:rPr lang="zh-CN" altLang="en-US" b="0" dirty="0">
                <a:latin typeface="微软雅黑" panose="020B0503020204020204" pitchFamily="34" charset="-122"/>
                <a:ea typeface="微软雅黑" panose="020B0503020204020204" pitchFamily="34" charset="-122"/>
              </a:rPr>
              <a:t>按照共同约定的生成规则和理解规则去生成“句子”和理解“句子”</a:t>
            </a:r>
          </a:p>
          <a:p>
            <a:pPr lvl="1" eaLnBrk="1" hangingPunct="1"/>
            <a:r>
              <a:rPr lang="zh-CN" altLang="en-US" sz="3200" dirty="0">
                <a:latin typeface="微软雅黑" panose="020B0503020204020204" pitchFamily="34" charset="-122"/>
                <a:ea typeface="微软雅黑" panose="020B0503020204020204" pitchFamily="34" charset="-122"/>
              </a:rPr>
              <a:t>例：</a:t>
            </a:r>
          </a:p>
          <a:p>
            <a:pPr lvl="2" eaLnBrk="1" hangingPunct="1"/>
            <a:r>
              <a:rPr lang="zh-CN" altLang="en-US" sz="2400" dirty="0">
                <a:latin typeface="微软雅黑" panose="020B0503020204020204" pitchFamily="34" charset="-122"/>
                <a:ea typeface="微软雅黑" panose="020B0503020204020204" pitchFamily="34" charset="-122"/>
              </a:rPr>
              <a:t>“今节日上课始开译第一编”</a:t>
            </a:r>
          </a:p>
          <a:p>
            <a:pPr lvl="2" eaLnBrk="1" hangingPunct="1"/>
            <a:r>
              <a:rPr lang="zh-CN" altLang="en-US" sz="2400" dirty="0">
                <a:latin typeface="微软雅黑" panose="020B0503020204020204" pitchFamily="34" charset="-122"/>
                <a:ea typeface="微软雅黑" panose="020B0503020204020204" pitchFamily="34" charset="-122"/>
              </a:rPr>
              <a:t>“今日开始上第一节编译课”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75875">
                                            <p:txEl>
                                              <p:pRg st="4" end="4"/>
                                            </p:txEl>
                                          </p:spTgt>
                                        </p:tgtEl>
                                        <p:attrNameLst>
                                          <p:attrName>style.visibility</p:attrName>
                                        </p:attrNameLst>
                                      </p:cBhvr>
                                      <p:to>
                                        <p:strVal val="visible"/>
                                      </p:to>
                                    </p:set>
                                    <p:animEffect transition="in" filter="box(in)">
                                      <p:cBhvr>
                                        <p:cTn id="7" dur="500"/>
                                        <p:tgtEl>
                                          <p:spTgt spid="9758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60" name="Rectangle 2">
            <a:extLst>
              <a:ext uri="{FF2B5EF4-FFF2-40B4-BE49-F238E27FC236}">
                <a16:creationId xmlns:a16="http://schemas.microsoft.com/office/drawing/2014/main" id="{CADC6EC6-B163-5C77-D91C-5BC904FBA20F}"/>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ea typeface="微软雅黑" panose="020B0503020204020204" pitchFamily="34" charset="-122"/>
                <a:cs typeface="Times New Roman" panose="02020603050405020304" pitchFamily="18" charset="0"/>
              </a:rPr>
              <a:t>文法</a:t>
            </a:r>
            <a:r>
              <a:rPr lang="en-US" altLang="zh-CN" sz="4000" i="1">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a:latin typeface="Times New Roman" panose="02020603050405020304" pitchFamily="18" charset="0"/>
                <a:ea typeface="微软雅黑" panose="020B0503020204020204" pitchFamily="34" charset="-122"/>
                <a:cs typeface="Times New Roman" panose="02020603050405020304" pitchFamily="18" charset="0"/>
              </a:rPr>
              <a:t>产生的语言</a:t>
            </a:r>
          </a:p>
        </p:txBody>
      </p:sp>
      <p:sp>
        <p:nvSpPr>
          <p:cNvPr id="45059" name="灯片编号占位符 5">
            <a:extLst>
              <a:ext uri="{FF2B5EF4-FFF2-40B4-BE49-F238E27FC236}">
                <a16:creationId xmlns:a16="http://schemas.microsoft.com/office/drawing/2014/main" id="{B971B69C-2727-9006-7FC7-7818AE83216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61B62DA-3E2D-4554-98E8-99F0C759566F}" type="slidenum">
              <a:rPr lang="en-US" altLang="zh-CN" sz="1400" b="0">
                <a:latin typeface="Arial" panose="020B0604020202020204" pitchFamily="34" charset="0"/>
                <a:ea typeface="宋体" panose="02010600030101010101" pitchFamily="2" charset="-122"/>
              </a:rPr>
              <a:pPr>
                <a:spcBef>
                  <a:spcPct val="0"/>
                </a:spcBef>
                <a:buClrTx/>
                <a:buSzTx/>
                <a:buFontTx/>
                <a:buNone/>
              </a:pPr>
              <a:t>40</a:t>
            </a:fld>
            <a:endParaRPr lang="en-US" altLang="zh-CN" sz="1400" b="0">
              <a:latin typeface="Arial" panose="020B0604020202020204" pitchFamily="34" charset="0"/>
              <a:ea typeface="宋体" panose="02010600030101010101" pitchFamily="2" charset="-122"/>
            </a:endParaRPr>
          </a:p>
        </p:txBody>
      </p:sp>
      <p:sp>
        <p:nvSpPr>
          <p:cNvPr id="45061" name="Rectangle 3">
            <a:extLst>
              <a:ext uri="{FF2B5EF4-FFF2-40B4-BE49-F238E27FC236}">
                <a16:creationId xmlns:a16="http://schemas.microsoft.com/office/drawing/2014/main" id="{C43B38E6-3885-B525-AC08-96B0D276E2AB}"/>
              </a:ext>
            </a:extLst>
          </p:cNvPr>
          <p:cNvSpPr>
            <a:spLocks noGrp="1" noChangeArrowheads="1"/>
          </p:cNvSpPr>
          <p:nvPr>
            <p:ph type="body" sz="quarter" idx="13"/>
          </p:nvPr>
        </p:nvSpPr>
        <p:spPr>
          <a:xfrm>
            <a:off x="1064596" y="1443018"/>
            <a:ext cx="9783916" cy="4576042"/>
          </a:xfrm>
        </p:spPr>
        <p:txBody>
          <a:bodyPr>
            <a:normAutofit fontScale="92500" lnSpcReduction="10000"/>
          </a:bodyPr>
          <a:lstStyle/>
          <a:p>
            <a:pPr algn="just" eaLnBrk="1" hangingPunct="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定义</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2.19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设有文法</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，则称</a:t>
            </a:r>
            <a:endParaRPr lang="zh-CN" altLang="en-US" i="1" dirty="0">
              <a:latin typeface="Times New Roman" panose="02020603050405020304" pitchFamily="18" charset="0"/>
              <a:ea typeface="微软雅黑" panose="020B0503020204020204" pitchFamily="34" charset="-122"/>
              <a:cs typeface="Times New Roman" panose="02020603050405020304" pitchFamily="18" charset="0"/>
            </a:endParaRPr>
          </a:p>
          <a:p>
            <a:pPr algn="just" eaLnBrk="1" hangingPunct="1">
              <a:buFont typeface="Wingdings" panose="05000000000000000000" pitchFamily="2" charset="2"/>
              <a:buNone/>
            </a:pP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w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&amp; </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p>
          <a:p>
            <a:pPr algn="just" eaLnBrk="1" hangingPunct="1">
              <a:buFont typeface="Wingdings" panose="05000000000000000000" pitchFamily="2" charset="2"/>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为文法</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产生的语言</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(language)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w</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称为</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产生的一个句子</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(sentence)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eaLnBrk="1" hangingPunct="1">
              <a:buFont typeface="Wingdings" panose="05000000000000000000" pitchFamily="2" charset="2"/>
              <a:buNone/>
            </a:pP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algn="just" eaLnBrk="1" hangingPunct="1">
              <a:buFont typeface="Wingdings" panose="05000000000000000000" pitchFamily="2" charset="2"/>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显然，对于任意一个文法</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产生的语言</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就是该文法的开始符号</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所对应的集合</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p>
        </p:txBody>
      </p:sp>
      <p:sp>
        <p:nvSpPr>
          <p:cNvPr id="45062" name="Rectangle 4">
            <a:extLst>
              <a:ext uri="{FF2B5EF4-FFF2-40B4-BE49-F238E27FC236}">
                <a16:creationId xmlns:a16="http://schemas.microsoft.com/office/drawing/2014/main" id="{B123CC17-4D31-48EA-AD30-864E0994C5C6}"/>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45063" name="Rectangle 7">
            <a:extLst>
              <a:ext uri="{FF2B5EF4-FFF2-40B4-BE49-F238E27FC236}">
                <a16:creationId xmlns:a16="http://schemas.microsoft.com/office/drawing/2014/main" id="{7B4655A8-23E5-1F0D-D0AE-F34A301E7E38}"/>
              </a:ext>
            </a:extLst>
          </p:cNvPr>
          <p:cNvSpPr>
            <a:spLocks noChangeArrowheads="1"/>
          </p:cNvSpPr>
          <p:nvPr/>
        </p:nvSpPr>
        <p:spPr bwMode="auto">
          <a:xfrm>
            <a:off x="1524001" y="3075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45064" name="Object 6">
            <a:extLst>
              <a:ext uri="{FF2B5EF4-FFF2-40B4-BE49-F238E27FC236}">
                <a16:creationId xmlns:a16="http://schemas.microsoft.com/office/drawing/2014/main" id="{D3C0C5FA-0B06-77E7-DBF8-6A221E6E281C}"/>
              </a:ext>
            </a:extLst>
          </p:cNvPr>
          <p:cNvGraphicFramePr>
            <a:graphicFrameLocks noChangeAspect="1"/>
          </p:cNvGraphicFramePr>
          <p:nvPr>
            <p:extLst>
              <p:ext uri="{D42A27DB-BD31-4B8C-83A1-F6EECF244321}">
                <p14:modId xmlns:p14="http://schemas.microsoft.com/office/powerpoint/2010/main" val="4070772920"/>
              </p:ext>
            </p:extLst>
          </p:nvPr>
        </p:nvGraphicFramePr>
        <p:xfrm>
          <a:off x="4601006" y="2211913"/>
          <a:ext cx="292100" cy="409575"/>
        </p:xfrm>
        <a:graphic>
          <a:graphicData uri="http://schemas.openxmlformats.org/presentationml/2006/ole">
            <mc:AlternateContent xmlns:mc="http://schemas.openxmlformats.org/markup-compatibility/2006">
              <mc:Choice xmlns:v="urn:schemas-microsoft-com:vml" Requires="v">
                <p:oleObj spid="_x0000_s3102" name="Equation" r:id="rId3" imgW="177646" imgH="241091" progId="Equation.DSMT4">
                  <p:embed/>
                </p:oleObj>
              </mc:Choice>
              <mc:Fallback>
                <p:oleObj name="Equation" r:id="rId3" imgW="177646" imgH="241091" progId="Equation.DSMT4">
                  <p:embed/>
                  <p:pic>
                    <p:nvPicPr>
                      <p:cNvPr id="45064" name="Object 6">
                        <a:extLst>
                          <a:ext uri="{FF2B5EF4-FFF2-40B4-BE49-F238E27FC236}">
                            <a16:creationId xmlns:a16="http://schemas.microsoft.com/office/drawing/2014/main" id="{D3C0C5FA-0B06-77E7-DBF8-6A221E6E28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1006" y="2211913"/>
                        <a:ext cx="2921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5" name="Rectangle 12">
            <a:extLst>
              <a:ext uri="{FF2B5EF4-FFF2-40B4-BE49-F238E27FC236}">
                <a16:creationId xmlns:a16="http://schemas.microsoft.com/office/drawing/2014/main" id="{30EBF3F2-7097-D49E-F6C1-1E9CE4C1C32A}"/>
              </a:ext>
            </a:extLst>
          </p:cNvPr>
          <p:cNvSpPr>
            <a:spLocks noChangeArrowheads="1"/>
          </p:cNvSpPr>
          <p:nvPr/>
        </p:nvSpPr>
        <p:spPr bwMode="auto">
          <a:xfrm>
            <a:off x="1524001" y="3075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4" name="Rectangle 2">
            <a:extLst>
              <a:ext uri="{FF2B5EF4-FFF2-40B4-BE49-F238E27FC236}">
                <a16:creationId xmlns:a16="http://schemas.microsoft.com/office/drawing/2014/main" id="{93D5F970-25BF-6AF7-E3B6-EA24E2ACEE63}"/>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zh-CN" altLang="en-US">
                <a:latin typeface="Times New Roman" panose="02020603050405020304" pitchFamily="18" charset="0"/>
                <a:ea typeface="微软雅黑" panose="020B0503020204020204" pitchFamily="34" charset="-122"/>
                <a:cs typeface="Times New Roman" panose="02020603050405020304" pitchFamily="18" charset="0"/>
              </a:rPr>
              <a:t>文法</a:t>
            </a:r>
            <a:r>
              <a:rPr lang="en-US" altLang="zh-CN">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a:latin typeface="Times New Roman" panose="02020603050405020304" pitchFamily="18" charset="0"/>
                <a:ea typeface="微软雅黑" panose="020B0503020204020204" pitchFamily="34" charset="-122"/>
                <a:cs typeface="Times New Roman" panose="02020603050405020304" pitchFamily="18" charset="0"/>
              </a:rPr>
              <a:t>产生的语言</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zh-CN" altLang="en-US">
                <a:latin typeface="Times New Roman" panose="02020603050405020304" pitchFamily="18" charset="0"/>
                <a:ea typeface="微软雅黑" panose="020B0503020204020204" pitchFamily="34" charset="-122"/>
                <a:cs typeface="Times New Roman" panose="02020603050405020304" pitchFamily="18" charset="0"/>
              </a:rPr>
              <a:t>续</a:t>
            </a:r>
            <a:r>
              <a:rPr lang="en-US" altLang="zh-CN">
                <a:latin typeface="Times New Roman" panose="02020603050405020304" pitchFamily="18" charset="0"/>
              </a:rPr>
              <a:t>)</a:t>
            </a:r>
          </a:p>
        </p:txBody>
      </p:sp>
      <p:sp>
        <p:nvSpPr>
          <p:cNvPr id="46083" name="灯片编号占位符 5">
            <a:extLst>
              <a:ext uri="{FF2B5EF4-FFF2-40B4-BE49-F238E27FC236}">
                <a16:creationId xmlns:a16="http://schemas.microsoft.com/office/drawing/2014/main" id="{E66552D3-CD02-96D6-E00E-1FAE9629DE7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6790853-9336-4186-B249-680BEDAA1C0C}" type="slidenum">
              <a:rPr lang="en-US" altLang="zh-CN" sz="1400" b="0">
                <a:latin typeface="Arial" panose="020B0604020202020204" pitchFamily="34" charset="0"/>
                <a:ea typeface="宋体" panose="02010600030101010101" pitchFamily="2" charset="-122"/>
              </a:rPr>
              <a:pPr>
                <a:spcBef>
                  <a:spcPct val="0"/>
                </a:spcBef>
                <a:buClrTx/>
                <a:buSzTx/>
                <a:buFontTx/>
                <a:buNone/>
              </a:pPr>
              <a:t>41</a:t>
            </a:fld>
            <a:endParaRPr lang="en-US" altLang="zh-CN" sz="1400" b="0">
              <a:latin typeface="Arial" panose="020B0604020202020204" pitchFamily="34" charset="0"/>
              <a:ea typeface="宋体" panose="02010600030101010101" pitchFamily="2" charset="-122"/>
            </a:endParaRPr>
          </a:p>
        </p:txBody>
      </p:sp>
      <p:sp>
        <p:nvSpPr>
          <p:cNvPr id="1016835" name="Rectangle 3">
            <a:extLst>
              <a:ext uri="{FF2B5EF4-FFF2-40B4-BE49-F238E27FC236}">
                <a16:creationId xmlns:a16="http://schemas.microsoft.com/office/drawing/2014/main" id="{5D1520CA-C120-984C-7F3A-32E79DD55A10}"/>
              </a:ext>
            </a:extLst>
          </p:cNvPr>
          <p:cNvSpPr>
            <a:spLocks noGrp="1" noChangeArrowheads="1"/>
          </p:cNvSpPr>
          <p:nvPr>
            <p:ph type="body" sz="quarter" idx="13"/>
          </p:nvPr>
        </p:nvSpPr>
        <p:spPr/>
        <p:txBody>
          <a:bodyPr vert="horz" lIns="92075" tIns="46038" rIns="92075" bIns="46038" rtlCol="0">
            <a:noAutofit/>
          </a:bodyPr>
          <a:lstStyle/>
          <a:p>
            <a:pPr marL="0" indent="0">
              <a:buNone/>
              <a:defRPr/>
            </a:pPr>
            <a:r>
              <a:rPr lang="en-US" altLang="zh-CN" sz="2000" dirty="0">
                <a:cs typeface="Times New Roman" panose="02020603050405020304" pitchFamily="18" charset="0"/>
              </a:rPr>
              <a:t>	</a:t>
            </a:r>
            <a:r>
              <a:rPr lang="zh-CN" altLang="en-US" sz="2000" i="1" dirty="0">
                <a:cs typeface="Times New Roman" panose="02020603050405020304" pitchFamily="18" charset="0"/>
              </a:rPr>
              <a:t>Ｌ</a:t>
            </a:r>
            <a:r>
              <a:rPr lang="en-US" altLang="zh-CN" sz="2000" dirty="0">
                <a:cs typeface="Times New Roman" panose="02020603050405020304" pitchFamily="18" charset="0"/>
              </a:rPr>
              <a:t>(</a:t>
            </a:r>
            <a:r>
              <a:rPr lang="zh-CN" altLang="en-US" sz="2000" i="1" dirty="0">
                <a:cs typeface="Times New Roman" panose="02020603050405020304" pitchFamily="18" charset="0"/>
              </a:rPr>
              <a:t>Ｇ</a:t>
            </a:r>
            <a:r>
              <a:rPr lang="en-US" altLang="zh-CN" sz="2000" dirty="0">
                <a:cs typeface="Times New Roman" panose="02020603050405020304" pitchFamily="18" charset="0"/>
              </a:rPr>
              <a:t>)</a:t>
            </a:r>
            <a:r>
              <a:rPr lang="zh-CN" altLang="en-US" sz="2000" dirty="0">
                <a:cs typeface="Times New Roman" panose="02020603050405020304" pitchFamily="18" charset="0"/>
              </a:rPr>
              <a:t>＝</a:t>
            </a:r>
            <a:r>
              <a:rPr lang="en-US" altLang="zh-CN" sz="2000" dirty="0">
                <a:cs typeface="Times New Roman" panose="02020603050405020304" pitchFamily="18" charset="0"/>
              </a:rPr>
              <a:t>{</a:t>
            </a:r>
            <a:r>
              <a:rPr lang="en-US" altLang="zh-CN" sz="2000" i="1" dirty="0">
                <a:cs typeface="Times New Roman" panose="02020603050405020304" pitchFamily="18" charset="0"/>
              </a:rPr>
              <a:t>x</a:t>
            </a:r>
            <a:r>
              <a:rPr lang="zh-CN" altLang="en-US" sz="2000" dirty="0">
                <a:cs typeface="Times New Roman" panose="02020603050405020304" pitchFamily="18" charset="0"/>
              </a:rPr>
              <a:t>｜</a:t>
            </a:r>
            <a:r>
              <a:rPr lang="zh-CN" altLang="en-US" sz="2000" i="1" dirty="0">
                <a:cs typeface="Times New Roman" panose="02020603050405020304" pitchFamily="18" charset="0"/>
              </a:rPr>
              <a:t>Ｓ</a:t>
            </a:r>
            <a:r>
              <a:rPr lang="zh-CN" altLang="en-US" sz="2000" dirty="0">
                <a:cs typeface="Times New Roman" panose="02020603050405020304" pitchFamily="18" charset="0"/>
                <a:sym typeface="Symbol" panose="05050102010706020507" pitchFamily="18" charset="2"/>
              </a:rPr>
              <a:t></a:t>
            </a:r>
            <a:r>
              <a:rPr lang="zh-CN" altLang="en-US" sz="2000" baseline="30000" dirty="0">
                <a:cs typeface="Times New Roman" panose="02020603050405020304" pitchFamily="18" charset="0"/>
                <a:sym typeface="Symbol" panose="05050102010706020507" pitchFamily="18" charset="2"/>
              </a:rPr>
              <a:t>*</a:t>
            </a:r>
            <a:r>
              <a:rPr lang="zh-CN" altLang="en-US" sz="2000" dirty="0">
                <a:cs typeface="Times New Roman" panose="02020603050405020304" pitchFamily="18" charset="0"/>
                <a:sym typeface="Symbol" panose="05050102010706020507" pitchFamily="18" charset="2"/>
              </a:rPr>
              <a:t> </a:t>
            </a:r>
            <a:r>
              <a:rPr lang="en-US" altLang="zh-CN" sz="2000" i="1" dirty="0">
                <a:cs typeface="Times New Roman" panose="02020603050405020304" pitchFamily="18" charset="0"/>
              </a:rPr>
              <a:t>x</a:t>
            </a:r>
            <a:r>
              <a:rPr lang="en-US" altLang="zh-CN" sz="2000" dirty="0">
                <a:cs typeface="Times New Roman" panose="02020603050405020304" pitchFamily="18" charset="0"/>
              </a:rPr>
              <a:t> and </a:t>
            </a:r>
            <a:r>
              <a:rPr lang="en-US" altLang="zh-CN" sz="2000" i="1" dirty="0" err="1">
                <a:cs typeface="Times New Roman" panose="02020603050405020304" pitchFamily="18" charset="0"/>
              </a:rPr>
              <a:t>x</a:t>
            </a:r>
            <a:r>
              <a:rPr lang="en-US" altLang="zh-CN" sz="2000" dirty="0" err="1">
                <a:cs typeface="Times New Roman" panose="02020603050405020304" pitchFamily="18" charset="0"/>
              </a:rPr>
              <a:t>∈</a:t>
            </a:r>
            <a:r>
              <a:rPr lang="en-US" altLang="zh-CN" sz="2000" i="1" dirty="0" err="1">
                <a:cs typeface="Times New Roman" panose="02020603050405020304" pitchFamily="18" charset="0"/>
              </a:rPr>
              <a:t>T</a:t>
            </a:r>
            <a:r>
              <a:rPr lang="en-US" altLang="zh-CN" sz="2000" baseline="30000" dirty="0">
                <a:cs typeface="Times New Roman" panose="02020603050405020304" pitchFamily="18" charset="0"/>
              </a:rPr>
              <a:t>*</a:t>
            </a:r>
            <a:r>
              <a:rPr lang="en-US" altLang="zh-CN" sz="2000" dirty="0">
                <a:cs typeface="Times New Roman" panose="02020603050405020304" pitchFamily="18" charset="0"/>
              </a:rPr>
              <a:t>}</a:t>
            </a:r>
          </a:p>
          <a:p>
            <a:pPr marL="0" indent="0">
              <a:buNone/>
              <a:defRPr/>
            </a:pPr>
            <a:endParaRPr lang="en-US" altLang="zh-CN" sz="2000" dirty="0">
              <a:cs typeface="Times New Roman" panose="02020603050405020304" pitchFamily="18" charset="0"/>
            </a:endParaRPr>
          </a:p>
          <a:p>
            <a:pPr marL="190500" lvl="1" indent="0">
              <a:defRPr/>
            </a:pPr>
            <a:r>
              <a:rPr lang="zh-CN" altLang="en-US" sz="2000" dirty="0">
                <a:cs typeface="Times New Roman" panose="02020603050405020304" pitchFamily="18" charset="0"/>
              </a:rPr>
              <a:t>文法</a:t>
            </a:r>
            <a:r>
              <a:rPr lang="zh-CN" altLang="en-US" sz="2000" i="1" dirty="0">
                <a:cs typeface="Times New Roman" panose="02020603050405020304" pitchFamily="18" charset="0"/>
              </a:rPr>
              <a:t>Ｇ</a:t>
            </a:r>
            <a:r>
              <a:rPr lang="zh-CN" altLang="en-US" sz="2000" dirty="0">
                <a:cs typeface="Times New Roman" panose="02020603050405020304" pitchFamily="18" charset="0"/>
              </a:rPr>
              <a:t>可以派生出多少个句子？</a:t>
            </a:r>
          </a:p>
          <a:p>
            <a:pPr marL="190500" lvl="1" indent="0">
              <a:defRPr/>
            </a:pPr>
            <a:r>
              <a:rPr lang="zh-CN" altLang="en-US" sz="2000" dirty="0">
                <a:cs typeface="Times New Roman" panose="02020603050405020304" pitchFamily="18" charset="0"/>
              </a:rPr>
              <a:t>文法</a:t>
            </a:r>
            <a:r>
              <a:rPr lang="zh-CN" altLang="en-US" sz="2000" i="1" dirty="0">
                <a:cs typeface="Times New Roman" panose="02020603050405020304" pitchFamily="18" charset="0"/>
              </a:rPr>
              <a:t>Ｇ</a:t>
            </a:r>
            <a:r>
              <a:rPr lang="zh-CN" altLang="en-US" sz="2000" dirty="0">
                <a:cs typeface="Times New Roman" panose="02020603050405020304" pitchFamily="18" charset="0"/>
              </a:rPr>
              <a:t>的作用</a:t>
            </a:r>
            <a:r>
              <a:rPr lang="en-US" altLang="zh-CN" sz="2000" dirty="0">
                <a:cs typeface="Times New Roman" panose="02020603050405020304" pitchFamily="18" charset="0"/>
              </a:rPr>
              <a:t>——</a:t>
            </a:r>
            <a:r>
              <a:rPr lang="zh-CN" altLang="en-US" sz="2000" dirty="0">
                <a:cs typeface="Times New Roman" panose="02020603050405020304" pitchFamily="18" charset="0"/>
              </a:rPr>
              <a:t>语言的有穷描述</a:t>
            </a:r>
          </a:p>
          <a:p>
            <a:pPr marL="1177925" lvl="2">
              <a:defRPr/>
            </a:pPr>
            <a:r>
              <a:rPr lang="zh-CN" altLang="en-US" sz="1800" b="0" dirty="0">
                <a:cs typeface="Times New Roman" panose="02020603050405020304" pitchFamily="18" charset="0"/>
              </a:rPr>
              <a:t>以有限的规则描述无限的语言现象</a:t>
            </a:r>
            <a:endParaRPr lang="en-US" altLang="zh-CN" sz="1800" b="0" dirty="0">
              <a:cs typeface="Times New Roman" panose="02020603050405020304" pitchFamily="18" charset="0"/>
            </a:endParaRPr>
          </a:p>
          <a:p>
            <a:pPr marL="949325" lvl="2" indent="0">
              <a:buNone/>
              <a:defRPr/>
            </a:pPr>
            <a:endParaRPr lang="zh-CN" altLang="en-US" sz="1800" b="0" dirty="0">
              <a:cs typeface="Times New Roman" panose="02020603050405020304" pitchFamily="18" charset="0"/>
            </a:endParaRPr>
          </a:p>
          <a:p>
            <a:pPr marL="190500" lvl="1" indent="0">
              <a:defRPr/>
            </a:pPr>
            <a:r>
              <a:rPr lang="zh-CN" altLang="en-US" sz="2000" dirty="0">
                <a:cs typeface="Times New Roman" panose="02020603050405020304" pitchFamily="18" charset="0"/>
              </a:rPr>
              <a:t>有限：</a:t>
            </a:r>
          </a:p>
          <a:p>
            <a:pPr marL="1177925" lvl="2">
              <a:defRPr/>
            </a:pPr>
            <a:r>
              <a:rPr lang="zh-CN" altLang="en-US" sz="1800" b="0" dirty="0">
                <a:cs typeface="Times New Roman" panose="02020603050405020304" pitchFamily="18" charset="0"/>
              </a:rPr>
              <a:t>产生式集合、终结符集合、非终结符集合</a:t>
            </a:r>
          </a:p>
          <a:p>
            <a:pPr marL="190500" lvl="1" indent="0">
              <a:defRPr/>
            </a:pPr>
            <a:r>
              <a:rPr lang="zh-CN" altLang="en-US" sz="2000" dirty="0">
                <a:cs typeface="Times New Roman" panose="02020603050405020304" pitchFamily="18" charset="0"/>
              </a:rPr>
              <a:t>无限：</a:t>
            </a:r>
          </a:p>
          <a:p>
            <a:pPr marL="1177925" lvl="2">
              <a:defRPr/>
            </a:pPr>
            <a:r>
              <a:rPr lang="zh-CN" altLang="en-US" sz="1800" b="0" dirty="0">
                <a:cs typeface="Times New Roman" panose="02020603050405020304" pitchFamily="18" charset="0"/>
              </a:rPr>
              <a:t>可以导出无穷多个句子（</a:t>
            </a:r>
            <a:r>
              <a:rPr lang="en-US" altLang="zh-CN" sz="1800" b="0" i="1" dirty="0">
                <a:cs typeface="Times New Roman" panose="02020603050405020304" pitchFamily="18" charset="0"/>
              </a:rPr>
              <a:t>L</a:t>
            </a:r>
            <a:r>
              <a:rPr lang="zh-CN" altLang="en-US" sz="1800" b="0" dirty="0">
                <a:cs typeface="Times New Roman" panose="02020603050405020304" pitchFamily="18" charset="0"/>
              </a:rPr>
              <a:t>也可是有穷</a:t>
            </a:r>
            <a:r>
              <a:rPr lang="zh-CN" altLang="en-US" sz="1800" b="0"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16835">
                                            <p:txEl>
                                              <p:pRg st="0" end="0"/>
                                            </p:txEl>
                                          </p:spTgt>
                                        </p:tgtEl>
                                        <p:attrNameLst>
                                          <p:attrName>style.visibility</p:attrName>
                                        </p:attrNameLst>
                                      </p:cBhvr>
                                      <p:to>
                                        <p:strVal val="visible"/>
                                      </p:to>
                                    </p:set>
                                    <p:animEffect transition="in" filter="box(out)">
                                      <p:cBhvr>
                                        <p:cTn id="7" dur="500"/>
                                        <p:tgtEl>
                                          <p:spTgt spid="1016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16835">
                                            <p:txEl>
                                              <p:pRg st="2" end="2"/>
                                            </p:txEl>
                                          </p:spTgt>
                                        </p:tgtEl>
                                        <p:attrNameLst>
                                          <p:attrName>style.visibility</p:attrName>
                                        </p:attrNameLst>
                                      </p:cBhvr>
                                      <p:to>
                                        <p:strVal val="visible"/>
                                      </p:to>
                                    </p:set>
                                    <p:animEffect transition="in" filter="box(out)">
                                      <p:cBhvr>
                                        <p:cTn id="12" dur="500"/>
                                        <p:tgtEl>
                                          <p:spTgt spid="101683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16835">
                                            <p:txEl>
                                              <p:pRg st="3" end="3"/>
                                            </p:txEl>
                                          </p:spTgt>
                                        </p:tgtEl>
                                        <p:attrNameLst>
                                          <p:attrName>style.visibility</p:attrName>
                                        </p:attrNameLst>
                                      </p:cBhvr>
                                      <p:to>
                                        <p:strVal val="visible"/>
                                      </p:to>
                                    </p:set>
                                    <p:animEffect transition="in" filter="box(out)">
                                      <p:cBhvr>
                                        <p:cTn id="17" dur="500"/>
                                        <p:tgtEl>
                                          <p:spTgt spid="1016835">
                                            <p:txEl>
                                              <p:pRg st="3" end="3"/>
                                            </p:txEl>
                                          </p:spTgt>
                                        </p:tgtEl>
                                      </p:cBhvr>
                                    </p:animEffect>
                                  </p:childTnLst>
                                </p:cTn>
                              </p:par>
                              <p:par>
                                <p:cTn id="18" presetID="4" presetClass="entr" presetSubtype="32" fill="hold" grpId="0" nodeType="withEffect">
                                  <p:stCondLst>
                                    <p:cond delay="0"/>
                                  </p:stCondLst>
                                  <p:childTnLst>
                                    <p:set>
                                      <p:cBhvr>
                                        <p:cTn id="19" dur="1" fill="hold">
                                          <p:stCondLst>
                                            <p:cond delay="0"/>
                                          </p:stCondLst>
                                        </p:cTn>
                                        <p:tgtEl>
                                          <p:spTgt spid="1016835">
                                            <p:txEl>
                                              <p:pRg st="4" end="4"/>
                                            </p:txEl>
                                          </p:spTgt>
                                        </p:tgtEl>
                                        <p:attrNameLst>
                                          <p:attrName>style.visibility</p:attrName>
                                        </p:attrNameLst>
                                      </p:cBhvr>
                                      <p:to>
                                        <p:strVal val="visible"/>
                                      </p:to>
                                    </p:set>
                                    <p:animEffect transition="in" filter="box(out)">
                                      <p:cBhvr>
                                        <p:cTn id="20" dur="500"/>
                                        <p:tgtEl>
                                          <p:spTgt spid="1016835">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016835">
                                            <p:txEl>
                                              <p:pRg st="6" end="6"/>
                                            </p:txEl>
                                          </p:spTgt>
                                        </p:tgtEl>
                                        <p:attrNameLst>
                                          <p:attrName>style.visibility</p:attrName>
                                        </p:attrNameLst>
                                      </p:cBhvr>
                                      <p:to>
                                        <p:strVal val="visible"/>
                                      </p:to>
                                    </p:set>
                                    <p:animEffect transition="in" filter="box(out)">
                                      <p:cBhvr>
                                        <p:cTn id="25" dur="500"/>
                                        <p:tgtEl>
                                          <p:spTgt spid="1016835">
                                            <p:txEl>
                                              <p:pRg st="6" end="6"/>
                                            </p:txEl>
                                          </p:spTgt>
                                        </p:tgtEl>
                                      </p:cBhvr>
                                    </p:animEffect>
                                  </p:childTnLst>
                                </p:cTn>
                              </p:par>
                              <p:par>
                                <p:cTn id="26" presetID="4" presetClass="entr" presetSubtype="32" fill="hold" grpId="0" nodeType="withEffect">
                                  <p:stCondLst>
                                    <p:cond delay="0"/>
                                  </p:stCondLst>
                                  <p:childTnLst>
                                    <p:set>
                                      <p:cBhvr>
                                        <p:cTn id="27" dur="1" fill="hold">
                                          <p:stCondLst>
                                            <p:cond delay="0"/>
                                          </p:stCondLst>
                                        </p:cTn>
                                        <p:tgtEl>
                                          <p:spTgt spid="1016835">
                                            <p:txEl>
                                              <p:pRg st="7" end="7"/>
                                            </p:txEl>
                                          </p:spTgt>
                                        </p:tgtEl>
                                        <p:attrNameLst>
                                          <p:attrName>style.visibility</p:attrName>
                                        </p:attrNameLst>
                                      </p:cBhvr>
                                      <p:to>
                                        <p:strVal val="visible"/>
                                      </p:to>
                                    </p:set>
                                    <p:animEffect transition="in" filter="box(out)">
                                      <p:cBhvr>
                                        <p:cTn id="28" dur="500"/>
                                        <p:tgtEl>
                                          <p:spTgt spid="1016835">
                                            <p:txEl>
                                              <p:pRg st="7" end="7"/>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016835">
                                            <p:txEl>
                                              <p:pRg st="8" end="8"/>
                                            </p:txEl>
                                          </p:spTgt>
                                        </p:tgtEl>
                                        <p:attrNameLst>
                                          <p:attrName>style.visibility</p:attrName>
                                        </p:attrNameLst>
                                      </p:cBhvr>
                                      <p:to>
                                        <p:strVal val="visible"/>
                                      </p:to>
                                    </p:set>
                                    <p:animEffect transition="in" filter="box(out)">
                                      <p:cBhvr>
                                        <p:cTn id="33" dur="500"/>
                                        <p:tgtEl>
                                          <p:spTgt spid="1016835">
                                            <p:txEl>
                                              <p:pRg st="8" end="8"/>
                                            </p:txEl>
                                          </p:spTgt>
                                        </p:tgtEl>
                                      </p:cBhvr>
                                    </p:animEffect>
                                  </p:childTnLst>
                                </p:cTn>
                              </p:par>
                              <p:par>
                                <p:cTn id="34" presetID="4" presetClass="entr" presetSubtype="32" fill="hold" grpId="0" nodeType="withEffect">
                                  <p:stCondLst>
                                    <p:cond delay="0"/>
                                  </p:stCondLst>
                                  <p:childTnLst>
                                    <p:set>
                                      <p:cBhvr>
                                        <p:cTn id="35" dur="1" fill="hold">
                                          <p:stCondLst>
                                            <p:cond delay="0"/>
                                          </p:stCondLst>
                                        </p:cTn>
                                        <p:tgtEl>
                                          <p:spTgt spid="1016835">
                                            <p:txEl>
                                              <p:pRg st="9" end="9"/>
                                            </p:txEl>
                                          </p:spTgt>
                                        </p:tgtEl>
                                        <p:attrNameLst>
                                          <p:attrName>style.visibility</p:attrName>
                                        </p:attrNameLst>
                                      </p:cBhvr>
                                      <p:to>
                                        <p:strVal val="visible"/>
                                      </p:to>
                                    </p:set>
                                    <p:animEffect transition="in" filter="box(out)">
                                      <p:cBhvr>
                                        <p:cTn id="36" dur="500"/>
                                        <p:tgtEl>
                                          <p:spTgt spid="10168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6835" grpId="0" build="p" bldLvl="2"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8" name="Rectangle 2">
            <a:extLst>
              <a:ext uri="{FF2B5EF4-FFF2-40B4-BE49-F238E27FC236}">
                <a16:creationId xmlns:a16="http://schemas.microsoft.com/office/drawing/2014/main" id="{7F6F7DCD-2323-F765-13CA-5F6896288995}"/>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推导</a:t>
            </a:r>
            <a:r>
              <a:rPr lang="en-US" altLang="zh-CN">
                <a:latin typeface="Times New Roman" panose="02020603050405020304" pitchFamily="18" charset="0"/>
              </a:rPr>
              <a:t>/</a:t>
            </a:r>
            <a:r>
              <a:rPr lang="zh-CN" altLang="en-US">
                <a:latin typeface="Times New Roman" panose="02020603050405020304" pitchFamily="18" charset="0"/>
              </a:rPr>
              <a:t>归约举例</a:t>
            </a:r>
          </a:p>
        </p:txBody>
      </p:sp>
      <p:sp>
        <p:nvSpPr>
          <p:cNvPr id="47107" name="灯片编号占位符 5">
            <a:extLst>
              <a:ext uri="{FF2B5EF4-FFF2-40B4-BE49-F238E27FC236}">
                <a16:creationId xmlns:a16="http://schemas.microsoft.com/office/drawing/2014/main" id="{C48AC70C-BFEB-CBFD-0AA9-DC3F3D3EA62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B31CA1D-4814-4C01-AB15-180A13A4EE98}" type="slidenum">
              <a:rPr lang="en-US" altLang="zh-CN" sz="1400" b="0">
                <a:latin typeface="Arial" panose="020B0604020202020204" pitchFamily="34" charset="0"/>
                <a:ea typeface="宋体" panose="02010600030101010101" pitchFamily="2" charset="-122"/>
              </a:rPr>
              <a:pPr>
                <a:spcBef>
                  <a:spcPct val="0"/>
                </a:spcBef>
                <a:buClrTx/>
                <a:buSzTx/>
                <a:buFontTx/>
                <a:buNone/>
              </a:pPr>
              <a:t>42</a:t>
            </a:fld>
            <a:endParaRPr lang="en-US" altLang="zh-CN" sz="1400" b="0">
              <a:latin typeface="Arial" panose="020B0604020202020204" pitchFamily="34" charset="0"/>
              <a:ea typeface="宋体" panose="02010600030101010101" pitchFamily="2" charset="-122"/>
            </a:endParaRPr>
          </a:p>
        </p:txBody>
      </p:sp>
      <p:sp>
        <p:nvSpPr>
          <p:cNvPr id="1014787" name="Rectangle 3">
            <a:extLst>
              <a:ext uri="{FF2B5EF4-FFF2-40B4-BE49-F238E27FC236}">
                <a16:creationId xmlns:a16="http://schemas.microsoft.com/office/drawing/2014/main" id="{9D09A624-71A9-DF27-00D0-7CBB2C63FE5D}"/>
              </a:ext>
            </a:extLst>
          </p:cNvPr>
          <p:cNvSpPr>
            <a:spLocks noGrp="1" noChangeArrowheads="1"/>
          </p:cNvSpPr>
          <p:nvPr>
            <p:ph type="body" sz="quarter" idx="13"/>
          </p:nvPr>
        </p:nvSpPr>
        <p:spPr/>
        <p:txBody>
          <a:bodyPr/>
          <a:lstStyle/>
          <a:p>
            <a:pPr marL="190500" lvl="1" indent="282575">
              <a:buNone/>
            </a:pP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A </a:t>
            </a: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 B</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有产生式</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，所以可以将</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换成</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E</a:t>
            </a:r>
            <a:endParaRPr lang="en-US" altLang="zh-CN" sz="2000">
              <a:latin typeface="Times New Roman" panose="02020603050405020304" pitchFamily="18" charset="0"/>
              <a:ea typeface="微软雅黑" panose="020B0503020204020204" pitchFamily="34" charset="-122"/>
              <a:cs typeface="Times New Roman" panose="02020603050405020304" pitchFamily="18" charset="0"/>
            </a:endParaRPr>
          </a:p>
          <a:p>
            <a:pPr marL="190500" lvl="1" indent="282575">
              <a:buNone/>
            </a:pP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有产生式</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，所以可以将</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中的</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换成</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C</a:t>
            </a:r>
            <a:endPar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a:p>
            <a:pPr marL="190500" lvl="1" indent="282575">
              <a:buNone/>
            </a:pP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 a=</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有产生式</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，所以可以将</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中的</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换成</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a</a:t>
            </a:r>
            <a:endPar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a:p>
            <a:pPr marL="190500" lvl="1" indent="282575">
              <a:buNone/>
            </a:pP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 a=</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COD</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有产生式</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COD</a:t>
            </a: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，所以可以将</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a=E</a:t>
            </a: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中的</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换成</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COD</a:t>
            </a:r>
            <a:endPar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a:p>
            <a:pPr marL="190500" lvl="1" indent="282575">
              <a:buNone/>
            </a:pP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 a=b</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OD</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有产生式</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，所以可以将</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COD</a:t>
            </a: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中的</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换成</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b</a:t>
            </a:r>
            <a:endPar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a:p>
            <a:pPr marL="190500" lvl="1" indent="282575">
              <a:buNone/>
            </a:pP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 a=b+</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有产生式</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，所以可以将</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a=b</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OD</a:t>
            </a: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O</a:t>
            </a: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换成</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a:p>
            <a:pPr marL="190500" lvl="1" indent="282575">
              <a:buNone/>
            </a:pP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 a=b+m[1]  </a:t>
            </a: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有产生式</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m[1]</a:t>
            </a: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，所以可以将</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a=b+</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换成</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m[1] </a:t>
            </a:r>
          </a:p>
        </p:txBody>
      </p:sp>
      <p:sp>
        <p:nvSpPr>
          <p:cNvPr id="1014788" name="Rectangle 4">
            <a:extLst>
              <a:ext uri="{FF2B5EF4-FFF2-40B4-BE49-F238E27FC236}">
                <a16:creationId xmlns:a16="http://schemas.microsoft.com/office/drawing/2014/main" id="{88652BFE-4963-2577-A7A8-581BB2249732}"/>
              </a:ext>
            </a:extLst>
          </p:cNvPr>
          <p:cNvSpPr>
            <a:spLocks noChangeArrowheads="1"/>
          </p:cNvSpPr>
          <p:nvPr/>
        </p:nvSpPr>
        <p:spPr bwMode="auto">
          <a:xfrm>
            <a:off x="9248312" y="1443018"/>
            <a:ext cx="3200400" cy="2247900"/>
          </a:xfrm>
          <a:prstGeom prst="rect">
            <a:avLst/>
          </a:prstGeom>
          <a:noFill/>
          <a:ln w="9525">
            <a:noFill/>
            <a:miter lim="800000"/>
            <a:headEnd/>
            <a:tailEnd/>
          </a:ln>
          <a:effectLst/>
        </p:spPr>
        <p:txBody>
          <a:bodyPr lIns="92075" tIns="46038" rIns="92075" bIns="46038">
            <a:spAutoFit/>
          </a:bodyPr>
          <a:lstStyle/>
          <a:p>
            <a:pPr marL="190500" lvl="1">
              <a:defRPr/>
            </a:pPr>
            <a:r>
              <a:rPr kumimoji="1" lang="pt-BR" altLang="zh-CN" sz="2000" b="1" i="1" dirty="0">
                <a:solidFill>
                  <a:srgbClr val="0000FF"/>
                </a:solidFill>
                <a:latin typeface="Times New Roman" pitchFamily="18" charset="0"/>
              </a:rPr>
              <a:t>A</a:t>
            </a:r>
            <a:r>
              <a:rPr kumimoji="1" lang="en-US" altLang="zh-CN" sz="2000" b="1" dirty="0">
                <a:solidFill>
                  <a:srgbClr val="0000FF"/>
                </a:solidFill>
                <a:latin typeface="Times New Roman" pitchFamily="18" charset="0"/>
                <a:sym typeface="Symbol" pitchFamily="18" charset="2"/>
              </a:rPr>
              <a:t></a:t>
            </a:r>
            <a:r>
              <a:rPr kumimoji="1" lang="pt-BR" altLang="zh-CN" sz="2000" b="1" i="1" dirty="0">
                <a:solidFill>
                  <a:srgbClr val="0000FF"/>
                </a:solidFill>
                <a:latin typeface="Times New Roman" pitchFamily="18" charset="0"/>
              </a:rPr>
              <a:t>B</a:t>
            </a:r>
            <a:r>
              <a:rPr kumimoji="1" lang="pt-BR" altLang="zh-CN" sz="2000" b="1" dirty="0">
                <a:solidFill>
                  <a:srgbClr val="0000FF"/>
                </a:solidFill>
                <a:latin typeface="Times New Roman" pitchFamily="18" charset="0"/>
              </a:rPr>
              <a:t>=</a:t>
            </a:r>
            <a:r>
              <a:rPr kumimoji="1" lang="pt-BR" altLang="zh-CN" sz="2000" b="1" i="1" dirty="0">
                <a:solidFill>
                  <a:srgbClr val="0000FF"/>
                </a:solidFill>
                <a:latin typeface="Times New Roman" pitchFamily="18" charset="0"/>
              </a:rPr>
              <a:t>E</a:t>
            </a:r>
          </a:p>
          <a:p>
            <a:pPr marL="190500" lvl="1">
              <a:defRPr/>
            </a:pPr>
            <a:r>
              <a:rPr kumimoji="1" lang="pt-BR" altLang="zh-CN" sz="2000" b="1" i="1" dirty="0">
                <a:solidFill>
                  <a:srgbClr val="0000FF"/>
                </a:solidFill>
                <a:latin typeface="Times New Roman" pitchFamily="18" charset="0"/>
              </a:rPr>
              <a:t>B</a:t>
            </a:r>
            <a:r>
              <a:rPr kumimoji="1" lang="en-US" altLang="zh-CN" sz="2000" b="1" dirty="0">
                <a:solidFill>
                  <a:srgbClr val="0000FF"/>
                </a:solidFill>
                <a:latin typeface="Times New Roman" pitchFamily="18" charset="0"/>
                <a:sym typeface="Symbol" pitchFamily="18" charset="2"/>
              </a:rPr>
              <a:t></a:t>
            </a:r>
            <a:r>
              <a:rPr kumimoji="1" lang="pt-BR" altLang="zh-CN" sz="2000" b="1" i="1" dirty="0">
                <a:solidFill>
                  <a:srgbClr val="0000FF"/>
                </a:solidFill>
                <a:latin typeface="Times New Roman" pitchFamily="18" charset="0"/>
              </a:rPr>
              <a:t>C</a:t>
            </a:r>
            <a:r>
              <a:rPr kumimoji="1" lang="pt-BR" altLang="zh-CN" sz="2000" b="1" dirty="0">
                <a:solidFill>
                  <a:srgbClr val="0000FF"/>
                </a:solidFill>
                <a:latin typeface="Times New Roman" pitchFamily="18" charset="0"/>
              </a:rPr>
              <a:t>| </a:t>
            </a:r>
            <a:r>
              <a:rPr kumimoji="1" lang="pt-BR" altLang="zh-CN" sz="2000" b="1" i="1" dirty="0">
                <a:solidFill>
                  <a:srgbClr val="0000FF"/>
                </a:solidFill>
                <a:latin typeface="Times New Roman" pitchFamily="18" charset="0"/>
              </a:rPr>
              <a:t>D</a:t>
            </a:r>
          </a:p>
          <a:p>
            <a:pPr marL="190500" lvl="1">
              <a:defRPr/>
            </a:pPr>
            <a:r>
              <a:rPr kumimoji="1" lang="pt-BR" altLang="zh-CN" sz="2000" b="1" i="1" dirty="0">
                <a:solidFill>
                  <a:srgbClr val="0000FF"/>
                </a:solidFill>
                <a:latin typeface="Times New Roman" pitchFamily="18" charset="0"/>
              </a:rPr>
              <a:t>C</a:t>
            </a:r>
            <a:r>
              <a:rPr kumimoji="1" lang="en-US" altLang="zh-CN" sz="2000" b="1" dirty="0">
                <a:solidFill>
                  <a:srgbClr val="0000FF"/>
                </a:solidFill>
                <a:latin typeface="Times New Roman" pitchFamily="18" charset="0"/>
                <a:sym typeface="Symbol" pitchFamily="18" charset="2"/>
              </a:rPr>
              <a:t></a:t>
            </a:r>
            <a:r>
              <a:rPr kumimoji="1" lang="pt-BR" altLang="zh-CN" sz="2000" b="1" dirty="0">
                <a:solidFill>
                  <a:srgbClr val="0000FF"/>
                </a:solidFill>
                <a:latin typeface="Times New Roman" pitchFamily="18" charset="0"/>
              </a:rPr>
              <a:t>a | b | c</a:t>
            </a:r>
            <a:endParaRPr kumimoji="1" lang="pt-BR" altLang="zh-CN" sz="2000" b="1" i="1" dirty="0">
              <a:solidFill>
                <a:srgbClr val="0000FF"/>
              </a:solidFill>
              <a:latin typeface="Times New Roman" pitchFamily="18" charset="0"/>
            </a:endParaRPr>
          </a:p>
          <a:p>
            <a:pPr marL="190500" lvl="1">
              <a:defRPr/>
            </a:pPr>
            <a:r>
              <a:rPr kumimoji="1" lang="pt-BR" altLang="zh-CN" sz="2000" b="1" i="1" dirty="0">
                <a:solidFill>
                  <a:srgbClr val="0000FF"/>
                </a:solidFill>
                <a:latin typeface="Times New Roman" pitchFamily="18" charset="0"/>
              </a:rPr>
              <a:t>D</a:t>
            </a:r>
            <a:r>
              <a:rPr kumimoji="1" lang="en-US" altLang="zh-CN" sz="2000" b="1" dirty="0">
                <a:solidFill>
                  <a:srgbClr val="0000FF"/>
                </a:solidFill>
                <a:latin typeface="Times New Roman" pitchFamily="18" charset="0"/>
                <a:sym typeface="Symbol" pitchFamily="18" charset="2"/>
              </a:rPr>
              <a:t></a:t>
            </a:r>
            <a:r>
              <a:rPr kumimoji="1" lang="pt-BR" altLang="zh-CN" sz="2000" b="1" dirty="0">
                <a:solidFill>
                  <a:srgbClr val="0000FF"/>
                </a:solidFill>
                <a:latin typeface="Times New Roman" pitchFamily="18" charset="0"/>
              </a:rPr>
              <a:t>m[1] | m[2]| m[3]</a:t>
            </a:r>
            <a:endParaRPr kumimoji="1" lang="pt-BR" altLang="zh-CN" sz="2000" b="1" i="1" dirty="0">
              <a:solidFill>
                <a:srgbClr val="0000FF"/>
              </a:solidFill>
              <a:latin typeface="Times New Roman" pitchFamily="18" charset="0"/>
            </a:endParaRPr>
          </a:p>
          <a:p>
            <a:pPr marL="190500" lvl="1">
              <a:defRPr/>
            </a:pPr>
            <a:r>
              <a:rPr kumimoji="1" lang="pt-BR" altLang="zh-CN" sz="2000" b="1" i="1" dirty="0">
                <a:solidFill>
                  <a:srgbClr val="0000FF"/>
                </a:solidFill>
                <a:latin typeface="Times New Roman" pitchFamily="18" charset="0"/>
              </a:rPr>
              <a:t>E</a:t>
            </a:r>
            <a:r>
              <a:rPr kumimoji="1" lang="en-US" altLang="zh-CN" sz="2000" b="1" dirty="0">
                <a:solidFill>
                  <a:srgbClr val="0000FF"/>
                </a:solidFill>
                <a:latin typeface="Times New Roman" pitchFamily="18" charset="0"/>
                <a:sym typeface="Symbol" pitchFamily="18" charset="2"/>
              </a:rPr>
              <a:t></a:t>
            </a:r>
            <a:r>
              <a:rPr kumimoji="1" lang="pt-BR" altLang="zh-CN" sz="2000" b="1" i="1" dirty="0">
                <a:solidFill>
                  <a:srgbClr val="0000FF"/>
                </a:solidFill>
                <a:latin typeface="Times New Roman" pitchFamily="18" charset="0"/>
              </a:rPr>
              <a:t>COC </a:t>
            </a:r>
            <a:r>
              <a:rPr kumimoji="1" lang="pt-BR" altLang="zh-CN" sz="2000" b="1" dirty="0">
                <a:solidFill>
                  <a:srgbClr val="0000FF"/>
                </a:solidFill>
                <a:latin typeface="Times New Roman" pitchFamily="18" charset="0"/>
              </a:rPr>
              <a:t>| </a:t>
            </a:r>
            <a:r>
              <a:rPr kumimoji="1" lang="pt-BR" altLang="zh-CN" sz="2000" b="1" i="1" dirty="0">
                <a:solidFill>
                  <a:srgbClr val="0000FF"/>
                </a:solidFill>
                <a:latin typeface="Times New Roman" pitchFamily="18" charset="0"/>
              </a:rPr>
              <a:t>COD</a:t>
            </a:r>
            <a:r>
              <a:rPr kumimoji="1" lang="pt-BR" altLang="zh-CN" sz="2000" b="1" dirty="0">
                <a:solidFill>
                  <a:srgbClr val="0000FF"/>
                </a:solidFill>
                <a:latin typeface="Times New Roman" pitchFamily="18" charset="0"/>
              </a:rPr>
              <a:t> | </a:t>
            </a:r>
            <a:r>
              <a:rPr kumimoji="1" lang="pt-BR" altLang="zh-CN" sz="2000" b="1" i="1" dirty="0">
                <a:solidFill>
                  <a:srgbClr val="0000FF"/>
                </a:solidFill>
                <a:latin typeface="Times New Roman" pitchFamily="18" charset="0"/>
              </a:rPr>
              <a:t>DOC</a:t>
            </a:r>
            <a:r>
              <a:rPr kumimoji="1" lang="pt-BR" altLang="zh-CN" sz="2000" b="1" dirty="0">
                <a:solidFill>
                  <a:srgbClr val="0000FF"/>
                </a:solidFill>
                <a:latin typeface="Times New Roman" pitchFamily="18" charset="0"/>
              </a:rPr>
              <a:t> | </a:t>
            </a:r>
            <a:r>
              <a:rPr kumimoji="1" lang="pt-BR" altLang="zh-CN" sz="2000" b="1" i="1" dirty="0">
                <a:solidFill>
                  <a:srgbClr val="0000FF"/>
                </a:solidFill>
                <a:latin typeface="Times New Roman" pitchFamily="18" charset="0"/>
              </a:rPr>
              <a:t>DOD</a:t>
            </a:r>
          </a:p>
          <a:p>
            <a:pPr marL="190500" lvl="1">
              <a:defRPr/>
            </a:pPr>
            <a:r>
              <a:rPr kumimoji="1" lang="pt-BR" altLang="zh-CN" sz="2000" b="1" i="1" dirty="0">
                <a:solidFill>
                  <a:srgbClr val="0000FF"/>
                </a:solidFill>
                <a:latin typeface="Times New Roman" pitchFamily="18" charset="0"/>
              </a:rPr>
              <a:t>O</a:t>
            </a:r>
            <a:r>
              <a:rPr kumimoji="1" lang="en-US" altLang="zh-CN" sz="2000" b="1" dirty="0">
                <a:solidFill>
                  <a:srgbClr val="0000FF"/>
                </a:solidFill>
                <a:latin typeface="Times New Roman" pitchFamily="18" charset="0"/>
                <a:sym typeface="Symbol" pitchFamily="18" charset="2"/>
              </a:rPr>
              <a:t></a:t>
            </a:r>
            <a:r>
              <a:rPr kumimoji="1" lang="pt-BR" altLang="zh-CN" sz="2000" b="1" dirty="0">
                <a:solidFill>
                  <a:srgbClr val="0000FF"/>
                </a:solidFill>
                <a:latin typeface="Times New Roman" pitchFamily="18" charset="0"/>
              </a:rPr>
              <a:t> + | - </a:t>
            </a:r>
            <a:endParaRPr kumimoji="1" lang="en-US" altLang="zh-CN" sz="2000" b="1" dirty="0">
              <a:solidFill>
                <a:srgbClr val="0000FF"/>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4787">
                                            <p:txEl>
                                              <p:pRg st="0" end="0"/>
                                            </p:txEl>
                                          </p:spTgt>
                                        </p:tgtEl>
                                        <p:attrNameLst>
                                          <p:attrName>style.visibility</p:attrName>
                                        </p:attrNameLst>
                                      </p:cBhvr>
                                      <p:to>
                                        <p:strVal val="visible"/>
                                      </p:to>
                                    </p:set>
                                    <p:anim calcmode="lin" valueType="num">
                                      <p:cBhvr additive="base">
                                        <p:cTn id="7" dur="500" fill="hold"/>
                                        <p:tgtEl>
                                          <p:spTgt spid="10147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147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14787">
                                            <p:txEl>
                                              <p:pRg st="1" end="1"/>
                                            </p:txEl>
                                          </p:spTgt>
                                        </p:tgtEl>
                                        <p:attrNameLst>
                                          <p:attrName>style.visibility</p:attrName>
                                        </p:attrNameLst>
                                      </p:cBhvr>
                                      <p:to>
                                        <p:strVal val="visible"/>
                                      </p:to>
                                    </p:set>
                                    <p:anim calcmode="lin" valueType="num">
                                      <p:cBhvr additive="base">
                                        <p:cTn id="13" dur="500" fill="hold"/>
                                        <p:tgtEl>
                                          <p:spTgt spid="10147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147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14787">
                                            <p:txEl>
                                              <p:pRg st="2" end="2"/>
                                            </p:txEl>
                                          </p:spTgt>
                                        </p:tgtEl>
                                        <p:attrNameLst>
                                          <p:attrName>style.visibility</p:attrName>
                                        </p:attrNameLst>
                                      </p:cBhvr>
                                      <p:to>
                                        <p:strVal val="visible"/>
                                      </p:to>
                                    </p:set>
                                    <p:anim calcmode="lin" valueType="num">
                                      <p:cBhvr additive="base">
                                        <p:cTn id="19" dur="500" fill="hold"/>
                                        <p:tgtEl>
                                          <p:spTgt spid="10147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147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14787">
                                            <p:txEl>
                                              <p:pRg st="3" end="3"/>
                                            </p:txEl>
                                          </p:spTgt>
                                        </p:tgtEl>
                                        <p:attrNameLst>
                                          <p:attrName>style.visibility</p:attrName>
                                        </p:attrNameLst>
                                      </p:cBhvr>
                                      <p:to>
                                        <p:strVal val="visible"/>
                                      </p:to>
                                    </p:set>
                                    <p:anim calcmode="lin" valueType="num">
                                      <p:cBhvr additive="base">
                                        <p:cTn id="25" dur="500" fill="hold"/>
                                        <p:tgtEl>
                                          <p:spTgt spid="10147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147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14787">
                                            <p:txEl>
                                              <p:pRg st="4" end="4"/>
                                            </p:txEl>
                                          </p:spTgt>
                                        </p:tgtEl>
                                        <p:attrNameLst>
                                          <p:attrName>style.visibility</p:attrName>
                                        </p:attrNameLst>
                                      </p:cBhvr>
                                      <p:to>
                                        <p:strVal val="visible"/>
                                      </p:to>
                                    </p:set>
                                    <p:anim calcmode="lin" valueType="num">
                                      <p:cBhvr additive="base">
                                        <p:cTn id="31" dur="500" fill="hold"/>
                                        <p:tgtEl>
                                          <p:spTgt spid="101478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147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14787">
                                            <p:txEl>
                                              <p:pRg st="5" end="5"/>
                                            </p:txEl>
                                          </p:spTgt>
                                        </p:tgtEl>
                                        <p:attrNameLst>
                                          <p:attrName>style.visibility</p:attrName>
                                        </p:attrNameLst>
                                      </p:cBhvr>
                                      <p:to>
                                        <p:strVal val="visible"/>
                                      </p:to>
                                    </p:set>
                                    <p:anim calcmode="lin" valueType="num">
                                      <p:cBhvr additive="base">
                                        <p:cTn id="37" dur="500" fill="hold"/>
                                        <p:tgtEl>
                                          <p:spTgt spid="101478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147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14787">
                                            <p:txEl>
                                              <p:pRg st="6" end="6"/>
                                            </p:txEl>
                                          </p:spTgt>
                                        </p:tgtEl>
                                        <p:attrNameLst>
                                          <p:attrName>style.visibility</p:attrName>
                                        </p:attrNameLst>
                                      </p:cBhvr>
                                      <p:to>
                                        <p:strVal val="visible"/>
                                      </p:to>
                                    </p:set>
                                    <p:anim calcmode="lin" valueType="num">
                                      <p:cBhvr additive="base">
                                        <p:cTn id="43" dur="500" fill="hold"/>
                                        <p:tgtEl>
                                          <p:spTgt spid="101478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1478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787" grpId="0" build="p" bldLvl="2"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5ACD0EEF-B9F6-88C5-BB9F-CE98B5CAE2A1}"/>
              </a:ext>
            </a:extLst>
          </p:cNvPr>
          <p:cNvSpPr>
            <a:spLocks noGrp="1" noChangeArrowheads="1"/>
          </p:cNvSpPr>
          <p:nvPr>
            <p:ph type="title"/>
          </p:nvPr>
        </p:nvSpPr>
        <p:spPr/>
        <p:txBody>
          <a:bodyPr/>
          <a:lstStyle/>
          <a:p>
            <a:pPr eaLnBrk="1" hangingPunct="1"/>
            <a:r>
              <a:rPr lang="zh-CN" altLang="en-US">
                <a:latin typeface="微软雅黑" panose="020B0503020204020204" pitchFamily="34" charset="-122"/>
                <a:ea typeface="微软雅黑" panose="020B0503020204020204" pitchFamily="34" charset="-122"/>
              </a:rPr>
              <a:t>句型与句子</a:t>
            </a:r>
          </a:p>
        </p:txBody>
      </p:sp>
      <p:sp>
        <p:nvSpPr>
          <p:cNvPr id="1179651" name="Rectangle 3">
            <a:extLst>
              <a:ext uri="{FF2B5EF4-FFF2-40B4-BE49-F238E27FC236}">
                <a16:creationId xmlns:a16="http://schemas.microsoft.com/office/drawing/2014/main" id="{38F00FA6-5A2B-ED44-AFD8-356E449D0514}"/>
              </a:ext>
            </a:extLst>
          </p:cNvPr>
          <p:cNvSpPr>
            <a:spLocks noGrp="1" noChangeArrowheads="1"/>
          </p:cNvSpPr>
          <p:nvPr>
            <p:ph type="body" sz="quarter" idx="13"/>
          </p:nvPr>
        </p:nvSpPr>
        <p:spPr/>
        <p:txBody>
          <a:bodyPr>
            <a:normAutofit/>
          </a:bodyPr>
          <a:lstStyle/>
          <a:p>
            <a:pPr eaLnBrk="1" hangingPunct="1"/>
            <a:r>
              <a:rPr lang="zh-CN" altLang="en-US" sz="2800" dirty="0">
                <a:latin typeface="Times New Roman" panose="02020603050405020304" pitchFamily="18" charset="0"/>
                <a:cs typeface="Times New Roman" panose="02020603050405020304" pitchFamily="18" charset="0"/>
              </a:rPr>
              <a:t>定义</a:t>
            </a:r>
            <a:r>
              <a:rPr lang="en-US" altLang="zh-CN" sz="2800" dirty="0">
                <a:latin typeface="Times New Roman" panose="02020603050405020304" pitchFamily="18" charset="0"/>
                <a:cs typeface="Times New Roman" panose="02020603050405020304" pitchFamily="18" charset="0"/>
              </a:rPr>
              <a:t>2.20 </a:t>
            </a:r>
            <a:r>
              <a:rPr lang="zh-CN" altLang="en-US" sz="2800" dirty="0">
                <a:latin typeface="Times New Roman" panose="02020603050405020304" pitchFamily="18" charset="0"/>
                <a:cs typeface="Times New Roman" panose="02020603050405020304" pitchFamily="18" charset="0"/>
              </a:rPr>
              <a:t>设文法</a:t>
            </a:r>
            <a:r>
              <a:rPr lang="en-US" altLang="zh-CN" sz="2800" i="1" dirty="0">
                <a:latin typeface="Times New Roman" panose="02020603050405020304" pitchFamily="18" charset="0"/>
                <a:cs typeface="Times New Roman" panose="02020603050405020304" pitchFamily="18" charset="0"/>
              </a:rPr>
              <a:t>G</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V</a:t>
            </a:r>
            <a:r>
              <a:rPr lang="zh-CN" altLang="en-US"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T</a:t>
            </a:r>
            <a:r>
              <a:rPr lang="zh-CN" altLang="en-US"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P</a:t>
            </a:r>
            <a:r>
              <a:rPr lang="zh-CN" altLang="en-US"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S</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，对于</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cs typeface="Times New Roman" panose="02020603050405020304" pitchFamily="18" charset="0"/>
              </a:rPr>
              <a:t>α</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V</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T</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，如果</a:t>
            </a:r>
            <a:r>
              <a:rPr lang="en-US" altLang="zh-CN" sz="2800" i="1" dirty="0">
                <a:latin typeface="Times New Roman" panose="02020603050405020304" pitchFamily="18" charset="0"/>
                <a:cs typeface="Times New Roman" panose="02020603050405020304" pitchFamily="18" charset="0"/>
              </a:rPr>
              <a:t>S   α</a:t>
            </a:r>
            <a:r>
              <a:rPr lang="zh-CN" altLang="en-US" sz="2800" dirty="0">
                <a:latin typeface="Times New Roman" panose="02020603050405020304" pitchFamily="18" charset="0"/>
                <a:cs typeface="Times New Roman" panose="02020603050405020304" pitchFamily="18" charset="0"/>
              </a:rPr>
              <a:t>，则称</a:t>
            </a:r>
            <a:r>
              <a:rPr lang="en-US" altLang="zh-CN" sz="2800" i="1" dirty="0">
                <a:latin typeface="Times New Roman" panose="02020603050405020304" pitchFamily="18" charset="0"/>
                <a:cs typeface="Times New Roman" panose="02020603050405020304" pitchFamily="18" charset="0"/>
              </a:rPr>
              <a:t>α</a:t>
            </a:r>
            <a:r>
              <a:rPr lang="zh-CN" altLang="en-US" sz="2800" dirty="0">
                <a:latin typeface="Times New Roman" panose="02020603050405020304" pitchFamily="18" charset="0"/>
                <a:cs typeface="Times New Roman" panose="02020603050405020304" pitchFamily="18" charset="0"/>
              </a:rPr>
              <a:t>是</a:t>
            </a:r>
            <a:r>
              <a:rPr lang="en-US" altLang="zh-CN" sz="2800" i="1" dirty="0">
                <a:latin typeface="Times New Roman" panose="02020603050405020304" pitchFamily="18" charset="0"/>
                <a:cs typeface="Times New Roman" panose="02020603050405020304" pitchFamily="18" charset="0"/>
              </a:rPr>
              <a:t>G</a:t>
            </a:r>
            <a:r>
              <a:rPr lang="zh-CN" altLang="en-US" sz="2800" dirty="0">
                <a:latin typeface="Times New Roman" panose="02020603050405020304" pitchFamily="18" charset="0"/>
                <a:cs typeface="Times New Roman" panose="02020603050405020304" pitchFamily="18" charset="0"/>
              </a:rPr>
              <a:t>产生的一个句型</a:t>
            </a:r>
            <a:r>
              <a:rPr lang="en-US" altLang="zh-CN" sz="2800" dirty="0">
                <a:latin typeface="Times New Roman" panose="02020603050405020304" pitchFamily="18" charset="0"/>
                <a:cs typeface="Times New Roman" panose="02020603050405020304" pitchFamily="18" charset="0"/>
              </a:rPr>
              <a:t>(sentential form)</a:t>
            </a:r>
            <a:r>
              <a:rPr lang="zh-CN" altLang="en-US" sz="2800" dirty="0">
                <a:latin typeface="Times New Roman" panose="02020603050405020304" pitchFamily="18" charset="0"/>
                <a:cs typeface="Times New Roman" panose="02020603050405020304" pitchFamily="18" charset="0"/>
              </a:rPr>
              <a:t>，简称为</a:t>
            </a:r>
            <a:r>
              <a:rPr lang="zh-CN" altLang="en-US" sz="2800" dirty="0">
                <a:solidFill>
                  <a:srgbClr val="FF0000"/>
                </a:solidFill>
                <a:latin typeface="Times New Roman" panose="02020603050405020304" pitchFamily="18" charset="0"/>
                <a:cs typeface="Times New Roman" panose="02020603050405020304" pitchFamily="18" charset="0"/>
              </a:rPr>
              <a:t>句型</a:t>
            </a:r>
            <a:r>
              <a:rPr lang="zh-CN" altLang="en-US" sz="2800" dirty="0">
                <a:latin typeface="Times New Roman" panose="02020603050405020304" pitchFamily="18" charset="0"/>
                <a:cs typeface="Times New Roman" panose="02020603050405020304" pitchFamily="18" charset="0"/>
              </a:rPr>
              <a:t> </a:t>
            </a:r>
            <a:endParaRPr lang="en-US" altLang="zh-CN" sz="2800" dirty="0">
              <a:latin typeface="Times New Roman" panose="02020603050405020304" pitchFamily="18" charset="0"/>
              <a:cs typeface="Times New Roman" panose="02020603050405020304" pitchFamily="18" charset="0"/>
            </a:endParaRPr>
          </a:p>
          <a:p>
            <a:pPr marL="0" indent="0" eaLnBrk="1" hangingPunct="1">
              <a:buNone/>
            </a:pPr>
            <a:endParaRPr lang="zh-CN" altLang="en-US" sz="2800" dirty="0">
              <a:latin typeface="Times New Roman" panose="02020603050405020304" pitchFamily="18" charset="0"/>
              <a:cs typeface="Times New Roman" panose="02020603050405020304" pitchFamily="18" charset="0"/>
            </a:endParaRPr>
          </a:p>
          <a:p>
            <a:pPr eaLnBrk="1" hangingPunct="1"/>
            <a:r>
              <a:rPr lang="zh-CN" altLang="zh-CN" sz="2800" dirty="0">
                <a:latin typeface="Times New Roman" panose="02020603050405020304" pitchFamily="18" charset="0"/>
                <a:cs typeface="Times New Roman" panose="02020603050405020304" pitchFamily="18" charset="0"/>
              </a:rPr>
              <a:t>对于任意文法</a:t>
            </a:r>
            <a:r>
              <a:rPr lang="en-US" altLang="zh-CN" sz="2800" i="1" dirty="0">
                <a:latin typeface="Times New Roman" panose="02020603050405020304" pitchFamily="18" charset="0"/>
                <a:cs typeface="Times New Roman" panose="02020603050405020304" pitchFamily="18" charset="0"/>
              </a:rPr>
              <a:t>G</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V</a:t>
            </a:r>
            <a:r>
              <a:rPr lang="zh-CN" altLang="en-US"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T</a:t>
            </a:r>
            <a:r>
              <a:rPr lang="zh-CN" altLang="en-US"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P</a:t>
            </a:r>
            <a:r>
              <a:rPr lang="zh-CN" altLang="en-US"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S</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G</a:t>
            </a:r>
            <a:r>
              <a:rPr lang="zh-CN" altLang="en-US" sz="2800" dirty="0">
                <a:latin typeface="Times New Roman" panose="02020603050405020304" pitchFamily="18" charset="0"/>
                <a:cs typeface="Times New Roman" panose="02020603050405020304" pitchFamily="18" charset="0"/>
              </a:rPr>
              <a:t>产生的句子和句型的区别在于句子满足</a:t>
            </a:r>
            <a:r>
              <a:rPr lang="en-US" altLang="zh-CN" sz="2800" i="1" dirty="0" err="1">
                <a:latin typeface="Times New Roman" panose="02020603050405020304" pitchFamily="18" charset="0"/>
                <a:cs typeface="Times New Roman" panose="02020603050405020304" pitchFamily="18" charset="0"/>
              </a:rPr>
              <a:t>w</a:t>
            </a:r>
            <a:r>
              <a:rPr lang="en-US" altLang="zh-CN" sz="2800" dirty="0" err="1">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T</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，而句型满足</a:t>
            </a:r>
            <a:r>
              <a:rPr lang="en-US" altLang="zh-CN" sz="2800" i="1" dirty="0">
                <a:latin typeface="Times New Roman" panose="02020603050405020304" pitchFamily="18" charset="0"/>
                <a:cs typeface="Times New Roman" panose="02020603050405020304" pitchFamily="18" charset="0"/>
              </a:rPr>
              <a:t>α</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V</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T</a:t>
            </a:r>
            <a:r>
              <a:rPr lang="en-US" altLang="zh-CN" sz="2800" dirty="0">
                <a:latin typeface="Times New Roman" panose="02020603050405020304" pitchFamily="18" charset="0"/>
                <a:cs typeface="Times New Roman" panose="02020603050405020304" pitchFamily="18" charset="0"/>
              </a:rPr>
              <a:t>)*</a:t>
            </a:r>
          </a:p>
        </p:txBody>
      </p:sp>
      <p:sp>
        <p:nvSpPr>
          <p:cNvPr id="48132" name="Rectangle 4">
            <a:extLst>
              <a:ext uri="{FF2B5EF4-FFF2-40B4-BE49-F238E27FC236}">
                <a16:creationId xmlns:a16="http://schemas.microsoft.com/office/drawing/2014/main" id="{707EB0EE-1225-EF7F-B711-8A0E801EB296}"/>
              </a:ext>
            </a:extLst>
          </p:cNvPr>
          <p:cNvSpPr>
            <a:spLocks noChangeArrowheads="1"/>
          </p:cNvSpPr>
          <p:nvPr/>
        </p:nvSpPr>
        <p:spPr bwMode="auto">
          <a:xfrm>
            <a:off x="1524001" y="3060543"/>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graphicFrame>
        <p:nvGraphicFramePr>
          <p:cNvPr id="48133" name="Object 5">
            <a:extLst>
              <a:ext uri="{FF2B5EF4-FFF2-40B4-BE49-F238E27FC236}">
                <a16:creationId xmlns:a16="http://schemas.microsoft.com/office/drawing/2014/main" id="{962BD103-A149-790A-3E10-DD5523E207FE}"/>
              </a:ext>
            </a:extLst>
          </p:cNvPr>
          <p:cNvGraphicFramePr>
            <a:graphicFrameLocks noChangeAspect="1"/>
          </p:cNvGraphicFramePr>
          <p:nvPr>
            <p:extLst>
              <p:ext uri="{D42A27DB-BD31-4B8C-83A1-F6EECF244321}">
                <p14:modId xmlns:p14="http://schemas.microsoft.com/office/powerpoint/2010/main" val="1232024134"/>
              </p:ext>
            </p:extLst>
          </p:nvPr>
        </p:nvGraphicFramePr>
        <p:xfrm>
          <a:off x="1562682" y="2279369"/>
          <a:ext cx="292100" cy="409575"/>
        </p:xfrm>
        <a:graphic>
          <a:graphicData uri="http://schemas.openxmlformats.org/presentationml/2006/ole">
            <mc:AlternateContent xmlns:mc="http://schemas.openxmlformats.org/markup-compatibility/2006">
              <mc:Choice xmlns:v="urn:schemas-microsoft-com:vml" Requires="v">
                <p:oleObj spid="_x0000_s4126" name="Equation" r:id="rId3" imgW="177646" imgH="241091" progId="Equation.DSMT4">
                  <p:embed/>
                </p:oleObj>
              </mc:Choice>
              <mc:Fallback>
                <p:oleObj name="Equation" r:id="rId3" imgW="177646" imgH="241091" progId="Equation.DSMT4">
                  <p:embed/>
                  <p:pic>
                    <p:nvPicPr>
                      <p:cNvPr id="48133" name="Object 5">
                        <a:extLst>
                          <a:ext uri="{FF2B5EF4-FFF2-40B4-BE49-F238E27FC236}">
                            <a16:creationId xmlns:a16="http://schemas.microsoft.com/office/drawing/2014/main" id="{962BD103-A149-790A-3E10-DD5523E207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682" y="2279369"/>
                        <a:ext cx="2921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4" name="灯片编号占位符 5">
            <a:extLst>
              <a:ext uri="{FF2B5EF4-FFF2-40B4-BE49-F238E27FC236}">
                <a16:creationId xmlns:a16="http://schemas.microsoft.com/office/drawing/2014/main" id="{542CA66D-EAD0-5448-4D17-932477533C86}"/>
              </a:ext>
            </a:extLst>
          </p:cNvPr>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236B24F4-AE54-4ED7-A758-776A98F96C2B}" type="slidenum">
              <a:rPr lang="en-US" altLang="zh-CN" sz="1400" b="0">
                <a:latin typeface="Arial" panose="020B0604020202020204" pitchFamily="34" charset="0"/>
                <a:ea typeface="宋体" panose="02010600030101010101" pitchFamily="2" charset="-122"/>
              </a:rPr>
              <a:pPr algn="r" eaLnBrk="1" hangingPunct="1">
                <a:spcBef>
                  <a:spcPct val="0"/>
                </a:spcBef>
                <a:buClrTx/>
                <a:buSzTx/>
                <a:buFontTx/>
                <a:buNone/>
              </a:pPr>
              <a:t>43</a:t>
            </a:fld>
            <a:endParaRPr lang="en-US" altLang="zh-CN" sz="1400" b="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79651">
                                            <p:txEl>
                                              <p:pRg st="0" end="0"/>
                                            </p:txEl>
                                          </p:spTgt>
                                        </p:tgtEl>
                                        <p:attrNameLst>
                                          <p:attrName>style.visibility</p:attrName>
                                        </p:attrNameLst>
                                      </p:cBhvr>
                                      <p:to>
                                        <p:strVal val="visible"/>
                                      </p:to>
                                    </p:set>
                                    <p:animEffect transition="in" filter="blinds(horizontal)">
                                      <p:cBhvr>
                                        <p:cTn id="7" dur="500"/>
                                        <p:tgtEl>
                                          <p:spTgt spid="1179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79651">
                                            <p:txEl>
                                              <p:pRg st="2" end="2"/>
                                            </p:txEl>
                                          </p:spTgt>
                                        </p:tgtEl>
                                        <p:attrNameLst>
                                          <p:attrName>style.visibility</p:attrName>
                                        </p:attrNameLst>
                                      </p:cBhvr>
                                      <p:to>
                                        <p:strVal val="visible"/>
                                      </p:to>
                                    </p:set>
                                    <p:animEffect transition="in" filter="blinds(horizontal)">
                                      <p:cBhvr>
                                        <p:cTn id="12" dur="500"/>
                                        <p:tgtEl>
                                          <p:spTgt spid="11796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651"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790C7AA-E2D6-F1AD-5278-A8870A6BD809}"/>
              </a:ext>
            </a:extLst>
          </p:cNvPr>
          <p:cNvSpPr>
            <a:spLocks noGrp="1" noChangeArrowheads="1"/>
          </p:cNvSpPr>
          <p:nvPr>
            <p:ph type="title"/>
          </p:nvPr>
        </p:nvSpPr>
        <p:spPr/>
        <p:txBody>
          <a:bodyPr/>
          <a:lstStyle/>
          <a:p>
            <a:pPr eaLnBrk="1" hangingPunct="1"/>
            <a:r>
              <a:rPr lang="zh-CN" altLang="en-US">
                <a:latin typeface="微软雅黑" panose="020B0503020204020204" pitchFamily="34" charset="-122"/>
                <a:ea typeface="微软雅黑" panose="020B0503020204020204" pitchFamily="34" charset="-122"/>
              </a:rPr>
              <a:t>句型与句子</a:t>
            </a:r>
          </a:p>
        </p:txBody>
      </p:sp>
      <p:sp>
        <p:nvSpPr>
          <p:cNvPr id="1180675" name="Rectangle 3">
            <a:extLst>
              <a:ext uri="{FF2B5EF4-FFF2-40B4-BE49-F238E27FC236}">
                <a16:creationId xmlns:a16="http://schemas.microsoft.com/office/drawing/2014/main" id="{DB330083-74FC-14F2-68FF-BE803440B0EA}"/>
              </a:ext>
            </a:extLst>
          </p:cNvPr>
          <p:cNvSpPr>
            <a:spLocks noGrp="1" noChangeArrowheads="1"/>
          </p:cNvSpPr>
          <p:nvPr>
            <p:ph type="body" sz="quarter" idx="13"/>
          </p:nvPr>
        </p:nvSpPr>
        <p:spPr/>
        <p:txBody>
          <a:bodyPr>
            <a:normAutofit fontScale="85000" lnSpcReduction="20000"/>
          </a:bodyPr>
          <a:lstStyle/>
          <a:p>
            <a:pPr eaLnBrk="1" hangingPunct="1"/>
            <a:r>
              <a:rPr lang="zh-CN" altLang="en-US" sz="2800">
                <a:latin typeface="Times New Roman" panose="02020603050405020304" pitchFamily="18" charset="0"/>
                <a:cs typeface="Times New Roman" panose="02020603050405020304" pitchFamily="18" charset="0"/>
              </a:rPr>
              <a:t>句子</a:t>
            </a:r>
            <a:r>
              <a:rPr lang="en-US" altLang="zh-CN" sz="2800" i="1">
                <a:latin typeface="Times New Roman" panose="02020603050405020304" pitchFamily="18" charset="0"/>
                <a:cs typeface="Times New Roman" panose="02020603050405020304" pitchFamily="18" charset="0"/>
              </a:rPr>
              <a:t>w</a:t>
            </a:r>
            <a:r>
              <a:rPr lang="zh-CN" altLang="en-US" sz="2800">
                <a:latin typeface="Times New Roman" panose="02020603050405020304" pitchFamily="18" charset="0"/>
                <a:cs typeface="Times New Roman" panose="02020603050405020304" pitchFamily="18" charset="0"/>
              </a:rPr>
              <a:t>是从</a:t>
            </a:r>
            <a:r>
              <a:rPr lang="en-US" altLang="zh-CN" sz="2800" i="1">
                <a:latin typeface="Times New Roman" panose="02020603050405020304" pitchFamily="18" charset="0"/>
                <a:cs typeface="Times New Roman" panose="02020603050405020304" pitchFamily="18" charset="0"/>
              </a:rPr>
              <a:t>S</a:t>
            </a:r>
            <a:r>
              <a:rPr lang="zh-CN" altLang="en-US" sz="2800">
                <a:latin typeface="Times New Roman" panose="02020603050405020304" pitchFamily="18" charset="0"/>
                <a:cs typeface="Times New Roman" panose="02020603050405020304" pitchFamily="18" charset="0"/>
              </a:rPr>
              <a:t>开始，在</a:t>
            </a:r>
            <a:r>
              <a:rPr lang="en-US" altLang="zh-CN" sz="2800" i="1">
                <a:latin typeface="Times New Roman" panose="02020603050405020304" pitchFamily="18" charset="0"/>
                <a:cs typeface="Times New Roman" panose="02020603050405020304" pitchFamily="18" charset="0"/>
              </a:rPr>
              <a:t>G</a:t>
            </a:r>
            <a:r>
              <a:rPr lang="zh-CN" altLang="en-US" sz="2800">
                <a:latin typeface="Times New Roman" panose="02020603050405020304" pitchFamily="18" charset="0"/>
                <a:cs typeface="Times New Roman" panose="02020603050405020304" pitchFamily="18" charset="0"/>
              </a:rPr>
              <a:t>中可以推导出来的终结符号行，它不含语法变量；</a:t>
            </a:r>
            <a:endParaRPr lang="en-US" altLang="zh-CN" sz="2800">
              <a:latin typeface="Times New Roman" panose="02020603050405020304" pitchFamily="18" charset="0"/>
              <a:cs typeface="Times New Roman" panose="02020603050405020304" pitchFamily="18" charset="0"/>
            </a:endParaRPr>
          </a:p>
          <a:p>
            <a:pPr eaLnBrk="1" hangingPunct="1"/>
            <a:endParaRPr lang="zh-CN" altLang="en-US" sz="2800">
              <a:latin typeface="Times New Roman" panose="02020603050405020304" pitchFamily="18" charset="0"/>
              <a:cs typeface="Times New Roman" panose="02020603050405020304" pitchFamily="18" charset="0"/>
            </a:endParaRPr>
          </a:p>
          <a:p>
            <a:pPr eaLnBrk="1" hangingPunct="1"/>
            <a:r>
              <a:rPr lang="zh-CN" altLang="en-US" sz="2800">
                <a:latin typeface="Times New Roman" panose="02020603050405020304" pitchFamily="18" charset="0"/>
                <a:cs typeface="Times New Roman" panose="02020603050405020304" pitchFamily="18" charset="0"/>
              </a:rPr>
              <a:t>句型</a:t>
            </a:r>
            <a:r>
              <a:rPr lang="el-GR" altLang="zh-CN" sz="2800" i="1">
                <a:latin typeface="Times New Roman" panose="02020603050405020304" pitchFamily="18" charset="0"/>
                <a:cs typeface="Times New Roman" panose="02020603050405020304" pitchFamily="18" charset="0"/>
              </a:rPr>
              <a:t>α</a:t>
            </a:r>
            <a:r>
              <a:rPr lang="zh-CN" altLang="en-US" sz="2800">
                <a:latin typeface="Times New Roman" panose="02020603050405020304" pitchFamily="18" charset="0"/>
                <a:cs typeface="Times New Roman" panose="02020603050405020304" pitchFamily="18" charset="0"/>
              </a:rPr>
              <a:t>是从</a:t>
            </a:r>
            <a:r>
              <a:rPr lang="en-US" altLang="zh-CN" sz="2800" i="1">
                <a:latin typeface="Times New Roman" panose="02020603050405020304" pitchFamily="18" charset="0"/>
                <a:cs typeface="Times New Roman" panose="02020603050405020304" pitchFamily="18" charset="0"/>
              </a:rPr>
              <a:t>S</a:t>
            </a:r>
            <a:r>
              <a:rPr lang="zh-CN" altLang="en-US" sz="2800">
                <a:latin typeface="Times New Roman" panose="02020603050405020304" pitchFamily="18" charset="0"/>
                <a:cs typeface="Times New Roman" panose="02020603050405020304" pitchFamily="18" charset="0"/>
              </a:rPr>
              <a:t>开始，在</a:t>
            </a:r>
            <a:r>
              <a:rPr lang="en-US" altLang="zh-CN" sz="2800" i="1">
                <a:latin typeface="Times New Roman" panose="02020603050405020304" pitchFamily="18" charset="0"/>
                <a:cs typeface="Times New Roman" panose="02020603050405020304" pitchFamily="18" charset="0"/>
              </a:rPr>
              <a:t>G</a:t>
            </a:r>
            <a:r>
              <a:rPr lang="zh-CN" altLang="en-US" sz="2800">
                <a:latin typeface="Times New Roman" panose="02020603050405020304" pitchFamily="18" charset="0"/>
                <a:cs typeface="Times New Roman" panose="02020603050405020304" pitchFamily="18" charset="0"/>
              </a:rPr>
              <a:t>中可以推导出来的符号行，它可能含有语法变量；</a:t>
            </a:r>
            <a:endParaRPr lang="en-US" altLang="zh-CN" sz="2800">
              <a:latin typeface="Times New Roman" panose="02020603050405020304" pitchFamily="18" charset="0"/>
              <a:cs typeface="Times New Roman" panose="02020603050405020304" pitchFamily="18" charset="0"/>
            </a:endParaRPr>
          </a:p>
          <a:p>
            <a:pPr eaLnBrk="1" hangingPunct="1"/>
            <a:endParaRPr lang="zh-CN" altLang="en-US" sz="2800">
              <a:latin typeface="Times New Roman" panose="02020603050405020304" pitchFamily="18" charset="0"/>
              <a:cs typeface="Times New Roman" panose="02020603050405020304" pitchFamily="18" charset="0"/>
            </a:endParaRPr>
          </a:p>
          <a:p>
            <a:pPr eaLnBrk="1" hangingPunct="1"/>
            <a:r>
              <a:rPr lang="zh-CN" altLang="en-US" sz="2800">
                <a:latin typeface="Times New Roman" panose="02020603050405020304" pitchFamily="18" charset="0"/>
                <a:cs typeface="Times New Roman" panose="02020603050405020304" pitchFamily="18" charset="0"/>
              </a:rPr>
              <a:t>句子一定是句型；但句型不一定是句子 </a:t>
            </a:r>
          </a:p>
        </p:txBody>
      </p:sp>
      <p:sp>
        <p:nvSpPr>
          <p:cNvPr id="49156" name="Rectangle 4">
            <a:extLst>
              <a:ext uri="{FF2B5EF4-FFF2-40B4-BE49-F238E27FC236}">
                <a16:creationId xmlns:a16="http://schemas.microsoft.com/office/drawing/2014/main" id="{7E4819F0-93D5-8089-BC3C-50C70C3C2141}"/>
              </a:ext>
            </a:extLst>
          </p:cNvPr>
          <p:cNvSpPr>
            <a:spLocks noChangeArrowheads="1"/>
          </p:cNvSpPr>
          <p:nvPr/>
        </p:nvSpPr>
        <p:spPr bwMode="auto">
          <a:xfrm>
            <a:off x="1524001" y="3060543"/>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49157" name="灯片编号占位符 5">
            <a:extLst>
              <a:ext uri="{FF2B5EF4-FFF2-40B4-BE49-F238E27FC236}">
                <a16:creationId xmlns:a16="http://schemas.microsoft.com/office/drawing/2014/main" id="{959BDDA6-3FA2-E444-B77F-6373289259C5}"/>
              </a:ext>
            </a:extLst>
          </p:cNvPr>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B6F4EBF0-63F1-4654-97E4-0A422346E089}" type="slidenum">
              <a:rPr lang="en-US" altLang="zh-CN" sz="1400" b="0">
                <a:latin typeface="Arial" panose="020B0604020202020204" pitchFamily="34" charset="0"/>
                <a:ea typeface="宋体" panose="02010600030101010101" pitchFamily="2" charset="-122"/>
              </a:rPr>
              <a:pPr algn="r" eaLnBrk="1" hangingPunct="1">
                <a:spcBef>
                  <a:spcPct val="0"/>
                </a:spcBef>
                <a:buClrTx/>
                <a:buSzTx/>
                <a:buFontTx/>
                <a:buNone/>
              </a:pPr>
              <a:t>44</a:t>
            </a:fld>
            <a:endParaRPr lang="en-US" altLang="zh-CN" sz="1400" b="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0675">
                                            <p:txEl>
                                              <p:pRg st="0" end="0"/>
                                            </p:txEl>
                                          </p:spTgt>
                                        </p:tgtEl>
                                        <p:attrNameLst>
                                          <p:attrName>style.visibility</p:attrName>
                                        </p:attrNameLst>
                                      </p:cBhvr>
                                      <p:to>
                                        <p:strVal val="visible"/>
                                      </p:to>
                                    </p:set>
                                    <p:animEffect transition="in" filter="blinds(horizontal)">
                                      <p:cBhvr>
                                        <p:cTn id="7" dur="500"/>
                                        <p:tgtEl>
                                          <p:spTgt spid="1180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80675">
                                            <p:txEl>
                                              <p:pRg st="2" end="2"/>
                                            </p:txEl>
                                          </p:spTgt>
                                        </p:tgtEl>
                                        <p:attrNameLst>
                                          <p:attrName>style.visibility</p:attrName>
                                        </p:attrNameLst>
                                      </p:cBhvr>
                                      <p:to>
                                        <p:strVal val="visible"/>
                                      </p:to>
                                    </p:set>
                                    <p:animEffect transition="in" filter="blinds(horizontal)">
                                      <p:cBhvr>
                                        <p:cTn id="12" dur="500"/>
                                        <p:tgtEl>
                                          <p:spTgt spid="11806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80675">
                                            <p:txEl>
                                              <p:pRg st="4" end="4"/>
                                            </p:txEl>
                                          </p:spTgt>
                                        </p:tgtEl>
                                        <p:attrNameLst>
                                          <p:attrName>style.visibility</p:attrName>
                                        </p:attrNameLst>
                                      </p:cBhvr>
                                      <p:to>
                                        <p:strVal val="visible"/>
                                      </p:to>
                                    </p:set>
                                    <p:animEffect transition="in" filter="blinds(horizontal)">
                                      <p:cBhvr>
                                        <p:cTn id="17" dur="500"/>
                                        <p:tgtEl>
                                          <p:spTgt spid="11806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0675"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80" name="Rectangle 2">
            <a:extLst>
              <a:ext uri="{FF2B5EF4-FFF2-40B4-BE49-F238E27FC236}">
                <a16:creationId xmlns:a16="http://schemas.microsoft.com/office/drawing/2014/main" id="{2108064B-E778-E6FF-A5FF-956BA6470E11}"/>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en-US" altLang="zh-CN">
                <a:latin typeface="微软雅黑" panose="020B0503020204020204" pitchFamily="34" charset="-122"/>
                <a:ea typeface="微软雅黑" panose="020B0503020204020204" pitchFamily="34" charset="-122"/>
              </a:rPr>
              <a:t>2.4</a:t>
            </a:r>
            <a:r>
              <a:rPr lang="zh-CN" altLang="en-US">
                <a:latin typeface="微软雅黑" panose="020B0503020204020204" pitchFamily="34" charset="-122"/>
                <a:ea typeface="微软雅黑" panose="020B0503020204020204" pitchFamily="34" charset="-122"/>
              </a:rPr>
              <a:t> 文法的分类</a:t>
            </a:r>
            <a:r>
              <a:rPr lang="en-US" altLang="zh-CN">
                <a:latin typeface="微软雅黑" panose="020B0503020204020204" pitchFamily="34" charset="-122"/>
                <a:ea typeface="微软雅黑" panose="020B0503020204020204" pitchFamily="34" charset="-122"/>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Chomsky</a:t>
            </a:r>
            <a:r>
              <a:rPr lang="zh-CN" altLang="en-US">
                <a:latin typeface="微软雅黑" panose="020B0503020204020204" pitchFamily="34" charset="-122"/>
                <a:ea typeface="微软雅黑" panose="020B0503020204020204" pitchFamily="34" charset="-122"/>
              </a:rPr>
              <a:t>体系</a:t>
            </a:r>
            <a:r>
              <a:rPr lang="en-US" altLang="zh-CN">
                <a:latin typeface="微软雅黑" panose="020B0503020204020204" pitchFamily="34" charset="-122"/>
                <a:ea typeface="微软雅黑" panose="020B0503020204020204" pitchFamily="34" charset="-122"/>
              </a:rPr>
              <a:t>)</a:t>
            </a:r>
          </a:p>
        </p:txBody>
      </p:sp>
      <p:sp>
        <p:nvSpPr>
          <p:cNvPr id="50179" name="灯片编号占位符 5">
            <a:extLst>
              <a:ext uri="{FF2B5EF4-FFF2-40B4-BE49-F238E27FC236}">
                <a16:creationId xmlns:a16="http://schemas.microsoft.com/office/drawing/2014/main" id="{3C4C0BD3-28ED-5870-7784-A4A244AE37C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8035137-58E9-4635-A830-53C864889A89}" type="slidenum">
              <a:rPr lang="en-US" altLang="zh-CN" sz="1400" b="0">
                <a:latin typeface="Arial" panose="020B0604020202020204" pitchFamily="34" charset="0"/>
                <a:ea typeface="宋体" panose="02010600030101010101" pitchFamily="2" charset="-122"/>
              </a:rPr>
              <a:pPr>
                <a:spcBef>
                  <a:spcPct val="0"/>
                </a:spcBef>
                <a:buClrTx/>
                <a:buSzTx/>
                <a:buFontTx/>
                <a:buNone/>
              </a:pPr>
              <a:t>45</a:t>
            </a:fld>
            <a:endParaRPr lang="en-US" altLang="zh-CN" sz="1400" b="0">
              <a:latin typeface="Arial" panose="020B0604020202020204" pitchFamily="34" charset="0"/>
              <a:ea typeface="宋体" panose="02010600030101010101" pitchFamily="2" charset="-122"/>
            </a:endParaRPr>
          </a:p>
        </p:txBody>
      </p:sp>
      <p:sp>
        <p:nvSpPr>
          <p:cNvPr id="1025027" name="Rectangle 3">
            <a:extLst>
              <a:ext uri="{FF2B5EF4-FFF2-40B4-BE49-F238E27FC236}">
                <a16:creationId xmlns:a16="http://schemas.microsoft.com/office/drawing/2014/main" id="{AAA163B8-68BA-8801-4067-EF10E113B9A4}"/>
              </a:ext>
            </a:extLst>
          </p:cNvPr>
          <p:cNvSpPr>
            <a:spLocks noGrp="1" noChangeArrowheads="1"/>
          </p:cNvSpPr>
          <p:nvPr>
            <p:ph type="body" sz="quarter" idx="13"/>
          </p:nvPr>
        </p:nvSpPr>
        <p:spPr>
          <a:xfrm>
            <a:off x="1064596" y="1443017"/>
            <a:ext cx="9783916" cy="4513899"/>
          </a:xfrm>
          <a:noFill/>
        </p:spPr>
        <p:txBody>
          <a:bodyPr vert="horz" lIns="92075" tIns="46038" rIns="92075" bIns="46038" rtlCol="0">
            <a:normAutofit fontScale="85000" lnSpcReduction="20000"/>
          </a:bodyPr>
          <a:lstStyle/>
          <a:p>
            <a:pPr algn="just" eaLnBrk="1" hangingPunct="1">
              <a:lnSpc>
                <a:spcPct val="160000"/>
              </a:lnSpc>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根据语言结构的复杂程度（形式语言）</a:t>
            </a:r>
          </a:p>
          <a:p>
            <a:pPr lvl="1" eaLnBrk="1" hangingPunct="1">
              <a:lnSpc>
                <a:spcPct val="160000"/>
              </a:lnSpc>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涉及文法的复杂程度、分析方法的选择</a:t>
            </a:r>
          </a:p>
          <a:p>
            <a:pPr lvl="1" eaLnBrk="1" hangingPunct="1">
              <a:lnSpc>
                <a:spcPct val="160000"/>
              </a:lnSpc>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反映文法描述语言的能力</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lnSpc>
                <a:spcPct val="160000"/>
              </a:lnSpc>
            </a:pP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60000"/>
              </a:lnSpc>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满足文法定义的要求，则</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Ｇ</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是</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０型文法</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（短语结构文法</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PSG: Phrase Structure Grammar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60000"/>
              </a:lnSpc>
            </a:pP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algn="just" eaLnBrk="1" hangingPunct="1">
              <a:lnSpc>
                <a:spcPct val="160000"/>
              </a:lnSpc>
            </a:pP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PSL</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5027">
                                            <p:txEl>
                                              <p:pRg st="0" end="0"/>
                                            </p:txEl>
                                          </p:spTgt>
                                        </p:tgtEl>
                                        <p:attrNameLst>
                                          <p:attrName>style.visibility</p:attrName>
                                        </p:attrNameLst>
                                      </p:cBhvr>
                                      <p:to>
                                        <p:strVal val="visible"/>
                                      </p:to>
                                    </p:set>
                                    <p:animEffect transition="in" filter="box(out)">
                                      <p:cBhvr>
                                        <p:cTn id="7" dur="500"/>
                                        <p:tgtEl>
                                          <p:spTgt spid="102502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8" presetID="4" presetClass="entr" presetSubtype="32" fill="hold" grpId="0" nodeType="withEffect">
                                  <p:stCondLst>
                                    <p:cond delay="0"/>
                                  </p:stCondLst>
                                  <p:childTnLst>
                                    <p:set>
                                      <p:cBhvr>
                                        <p:cTn id="9" dur="1" fill="hold">
                                          <p:stCondLst>
                                            <p:cond delay="0"/>
                                          </p:stCondLst>
                                        </p:cTn>
                                        <p:tgtEl>
                                          <p:spTgt spid="1025027">
                                            <p:txEl>
                                              <p:pRg st="1" end="1"/>
                                            </p:txEl>
                                          </p:spTgt>
                                        </p:tgtEl>
                                        <p:attrNameLst>
                                          <p:attrName>style.visibility</p:attrName>
                                        </p:attrNameLst>
                                      </p:cBhvr>
                                      <p:to>
                                        <p:strVal val="visible"/>
                                      </p:to>
                                    </p:set>
                                    <p:animEffect transition="in" filter="box(out)">
                                      <p:cBhvr>
                                        <p:cTn id="10" dur="500"/>
                                        <p:tgtEl>
                                          <p:spTgt spid="1025027">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WAV"/>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1025027">
                                            <p:txEl>
                                              <p:pRg st="2" end="2"/>
                                            </p:txEl>
                                          </p:spTgt>
                                        </p:tgtEl>
                                        <p:attrNameLst>
                                          <p:attrName>style.visibility</p:attrName>
                                        </p:attrNameLst>
                                      </p:cBhvr>
                                      <p:to>
                                        <p:strVal val="visible"/>
                                      </p:to>
                                    </p:set>
                                    <p:animEffect transition="in" filter="box(out)">
                                      <p:cBhvr>
                                        <p:cTn id="13" dur="500"/>
                                        <p:tgtEl>
                                          <p:spTgt spid="1025027">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025027">
                                            <p:txEl>
                                              <p:pRg st="4" end="4"/>
                                            </p:txEl>
                                          </p:spTgt>
                                        </p:tgtEl>
                                        <p:attrNameLst>
                                          <p:attrName>style.visibility</p:attrName>
                                        </p:attrNameLst>
                                      </p:cBhvr>
                                      <p:to>
                                        <p:strVal val="visible"/>
                                      </p:to>
                                    </p:set>
                                    <p:animEffect transition="in" filter="box(out)">
                                      <p:cBhvr>
                                        <p:cTn id="18" dur="500"/>
                                        <p:tgtEl>
                                          <p:spTgt spid="1025027">
                                            <p:txEl>
                                              <p:pRg st="4" end="4"/>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025027">
                                            <p:txEl>
                                              <p:pRg st="6" end="6"/>
                                            </p:txEl>
                                          </p:spTgt>
                                        </p:tgtEl>
                                        <p:attrNameLst>
                                          <p:attrName>style.visibility</p:attrName>
                                        </p:attrNameLst>
                                      </p:cBhvr>
                                      <p:to>
                                        <p:strVal val="visible"/>
                                      </p:to>
                                    </p:set>
                                    <p:animEffect transition="in" filter="box(out)">
                                      <p:cBhvr>
                                        <p:cTn id="23" dur="500"/>
                                        <p:tgtEl>
                                          <p:spTgt spid="1025027">
                                            <p:txEl>
                                              <p:pRg st="6" end="6"/>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27"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4" name="Rectangle 2">
            <a:extLst>
              <a:ext uri="{FF2B5EF4-FFF2-40B4-BE49-F238E27FC236}">
                <a16:creationId xmlns:a16="http://schemas.microsoft.com/office/drawing/2014/main" id="{ABFE34F6-89AF-A747-507E-9CB6CC266E34}"/>
              </a:ext>
            </a:extLst>
          </p:cNvPr>
          <p:cNvSpPr>
            <a:spLocks noGrp="1" noChangeArrowheads="1"/>
          </p:cNvSpPr>
          <p:nvPr>
            <p:ph type="title"/>
          </p:nvPr>
        </p:nvSpPr>
        <p:spPr>
          <a:noFill/>
        </p:spPr>
        <p:txBody>
          <a:bodyPr vert="horz" lIns="92075" tIns="46038" rIns="92075" bIns="46038" rtlCol="0" anchor="ctr">
            <a:normAutofit fontScale="90000"/>
          </a:bodyPr>
          <a:lstStyle/>
          <a:p>
            <a:pPr eaLnBrk="1" hangingPunct="1"/>
            <a:r>
              <a:rPr lang="zh-CN" altLang="en-US" sz="40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400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4000">
                <a:latin typeface="Times New Roman" panose="02020603050405020304" pitchFamily="18" charset="0"/>
                <a:ea typeface="微软雅黑" panose="020B0503020204020204" pitchFamily="34" charset="-122"/>
                <a:cs typeface="Times New Roman" panose="02020603050405020304" pitchFamily="18" charset="0"/>
              </a:rPr>
              <a:t>）上下文有关文法</a:t>
            </a:r>
            <a:r>
              <a:rPr lang="en-US" altLang="zh-CN" sz="4000">
                <a:latin typeface="Times New Roman" panose="02020603050405020304" pitchFamily="18" charset="0"/>
                <a:ea typeface="微软雅黑" panose="020B0503020204020204" pitchFamily="34" charset="-122"/>
                <a:cs typeface="Times New Roman" panose="02020603050405020304" pitchFamily="18" charset="0"/>
              </a:rPr>
              <a:t>(CSG)</a:t>
            </a:r>
          </a:p>
        </p:txBody>
      </p:sp>
      <p:sp>
        <p:nvSpPr>
          <p:cNvPr id="51203" name="灯片编号占位符 5">
            <a:extLst>
              <a:ext uri="{FF2B5EF4-FFF2-40B4-BE49-F238E27FC236}">
                <a16:creationId xmlns:a16="http://schemas.microsoft.com/office/drawing/2014/main" id="{1BB86EB2-3828-C277-F695-7153D3E70CE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7BC82A9-5FD3-48ED-9749-CA0660D43F31}" type="slidenum">
              <a:rPr lang="en-US" altLang="zh-CN" sz="1400" b="0">
                <a:latin typeface="Arial" panose="020B0604020202020204" pitchFamily="34" charset="0"/>
                <a:ea typeface="宋体" panose="02010600030101010101" pitchFamily="2" charset="-122"/>
              </a:rPr>
              <a:pPr>
                <a:spcBef>
                  <a:spcPct val="0"/>
                </a:spcBef>
                <a:buClrTx/>
                <a:buSzTx/>
                <a:buFontTx/>
                <a:buNone/>
              </a:pPr>
              <a:t>46</a:t>
            </a:fld>
            <a:endParaRPr lang="en-US" altLang="zh-CN" sz="1400" b="0">
              <a:latin typeface="Arial" panose="020B0604020202020204" pitchFamily="34" charset="0"/>
              <a:ea typeface="宋体" panose="02010600030101010101" pitchFamily="2" charset="-122"/>
            </a:endParaRPr>
          </a:p>
        </p:txBody>
      </p:sp>
      <p:sp>
        <p:nvSpPr>
          <p:cNvPr id="1026051" name="Rectangle 3">
            <a:extLst>
              <a:ext uri="{FF2B5EF4-FFF2-40B4-BE49-F238E27FC236}">
                <a16:creationId xmlns:a16="http://schemas.microsoft.com/office/drawing/2014/main" id="{C98DF125-AAE3-FACC-891B-D5F1F9E668D2}"/>
              </a:ext>
            </a:extLst>
          </p:cNvPr>
          <p:cNvSpPr>
            <a:spLocks noGrp="1" noChangeArrowheads="1"/>
          </p:cNvSpPr>
          <p:nvPr>
            <p:ph type="body" sz="quarter" idx="13"/>
          </p:nvPr>
        </p:nvSpPr>
        <p:spPr/>
        <p:txBody>
          <a:bodyPr vert="horz" lIns="92075" tIns="46038" rIns="92075" bIns="46038" rtlCol="0">
            <a:normAutofit/>
          </a:bodyPr>
          <a:lstStyle/>
          <a:p>
            <a:pPr algn="just" eaLnBrk="1" hangingPunct="1">
              <a:defRP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如果对于</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，均有</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成立</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Ｓ</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ε</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除外</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，则称</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Ｇ</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为</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１型文法</a:t>
            </a:r>
          </a:p>
          <a:p>
            <a:pPr lvl="1" algn="just" eaLnBrk="1" hangingPunct="1">
              <a:defRPr/>
            </a:pPr>
            <a:r>
              <a:rPr lang="zh-CN" altLang="en-US" b="0" dirty="0">
                <a:latin typeface="Times New Roman" panose="02020603050405020304" pitchFamily="18" charset="0"/>
                <a:ea typeface="微软雅黑" panose="020B0503020204020204" pitchFamily="34" charset="-122"/>
                <a:cs typeface="Times New Roman" panose="02020603050405020304" pitchFamily="18" charset="0"/>
              </a:rPr>
              <a:t>即：上下文有关文法（</a:t>
            </a:r>
            <a:r>
              <a:rPr lang="en-US" altLang="zh-CN" b="0" dirty="0">
                <a:latin typeface="Times New Roman" panose="02020603050405020304" pitchFamily="18" charset="0"/>
                <a:ea typeface="微软雅黑" panose="020B0503020204020204" pitchFamily="34" charset="-122"/>
                <a:cs typeface="Times New Roman" panose="02020603050405020304" pitchFamily="18" charset="0"/>
              </a:rPr>
              <a:t>CSG——Context Sensitive Grammar</a:t>
            </a:r>
            <a:r>
              <a:rPr lang="zh-CN" altLang="en-US"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0"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gn="just">
              <a:buNone/>
              <a:defRPr/>
            </a:pPr>
            <a:r>
              <a:rPr lang="zh-CN" altLang="en-US" b="0" dirty="0">
                <a:latin typeface="Times New Roman" panose="02020603050405020304" pitchFamily="18" charset="0"/>
                <a:ea typeface="微软雅黑" panose="020B0503020204020204" pitchFamily="34" charset="-122"/>
                <a:cs typeface="Times New Roman" panose="02020603050405020304" pitchFamily="18" charset="0"/>
              </a:rPr>
              <a:t> </a:t>
            </a:r>
          </a:p>
          <a:p>
            <a:pPr algn="just" eaLnBrk="1" hangingPunct="1">
              <a:defRPr/>
            </a:pP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型</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上下文有关</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敏感语言</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(CSL)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6051"/>
                                        </p:tgtEl>
                                        <p:attrNameLst>
                                          <p:attrName>style.visibility</p:attrName>
                                        </p:attrNameLst>
                                      </p:cBhvr>
                                      <p:to>
                                        <p:strVal val="visible"/>
                                      </p:to>
                                    </p:set>
                                    <p:animEffect transition="in" filter="box(out)">
                                      <p:cBhvr>
                                        <p:cTn id="7" dur="500"/>
                                        <p:tgtEl>
                                          <p:spTgt spid="1026051"/>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051"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8" name="Rectangle 2">
            <a:extLst>
              <a:ext uri="{FF2B5EF4-FFF2-40B4-BE49-F238E27FC236}">
                <a16:creationId xmlns:a16="http://schemas.microsoft.com/office/drawing/2014/main" id="{A1569377-8CA8-56AF-5124-C506F19777A7}"/>
              </a:ext>
            </a:extLst>
          </p:cNvPr>
          <p:cNvSpPr>
            <a:spLocks noGrp="1" noChangeArrowheads="1"/>
          </p:cNvSpPr>
          <p:nvPr>
            <p:ph type="title"/>
          </p:nvPr>
        </p:nvSpPr>
        <p:spPr/>
        <p:txBody>
          <a:bodyPr anchor="ctr">
            <a:normAutofit fontScale="90000"/>
          </a:bodyPr>
          <a:lstStyle/>
          <a:p>
            <a:pPr eaLnBrk="1" hangingPunct="1"/>
            <a:r>
              <a:rPr lang="zh-CN" altLang="en-US" sz="40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400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4000">
                <a:latin typeface="Times New Roman" panose="02020603050405020304" pitchFamily="18" charset="0"/>
                <a:ea typeface="微软雅黑" panose="020B0503020204020204" pitchFamily="34" charset="-122"/>
                <a:cs typeface="Times New Roman" panose="02020603050405020304" pitchFamily="18" charset="0"/>
              </a:rPr>
              <a:t>）上下文无关文法</a:t>
            </a:r>
            <a:r>
              <a:rPr lang="en-US" altLang="zh-CN" sz="4000">
                <a:latin typeface="Times New Roman" panose="02020603050405020304" pitchFamily="18" charset="0"/>
                <a:ea typeface="微软雅黑" panose="020B0503020204020204" pitchFamily="34" charset="-122"/>
                <a:cs typeface="Times New Roman" panose="02020603050405020304" pitchFamily="18" charset="0"/>
              </a:rPr>
              <a:t>(CFG)</a:t>
            </a:r>
          </a:p>
        </p:txBody>
      </p:sp>
      <p:sp>
        <p:nvSpPr>
          <p:cNvPr id="52227" name="灯片编号占位符 5">
            <a:extLst>
              <a:ext uri="{FF2B5EF4-FFF2-40B4-BE49-F238E27FC236}">
                <a16:creationId xmlns:a16="http://schemas.microsoft.com/office/drawing/2014/main" id="{ED88CE88-D3F2-7B07-CB26-4148AE1F11F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914C9E4-9D1A-4DB5-AFDB-4ED765B36D82}" type="slidenum">
              <a:rPr lang="en-US" altLang="zh-CN" sz="1400" b="0">
                <a:latin typeface="Arial" panose="020B0604020202020204" pitchFamily="34" charset="0"/>
                <a:ea typeface="宋体" panose="02010600030101010101" pitchFamily="2" charset="-122"/>
              </a:rPr>
              <a:pPr>
                <a:spcBef>
                  <a:spcPct val="0"/>
                </a:spcBef>
                <a:buClrTx/>
                <a:buSzTx/>
                <a:buFontTx/>
                <a:buNone/>
              </a:pPr>
              <a:t>47</a:t>
            </a:fld>
            <a:endParaRPr lang="en-US" altLang="zh-CN" sz="1400" b="0">
              <a:latin typeface="Arial" panose="020B0604020202020204" pitchFamily="34" charset="0"/>
              <a:ea typeface="宋体" panose="02010600030101010101" pitchFamily="2" charset="-122"/>
            </a:endParaRPr>
          </a:p>
        </p:txBody>
      </p:sp>
      <p:sp>
        <p:nvSpPr>
          <p:cNvPr id="1027075" name="Rectangle 3">
            <a:extLst>
              <a:ext uri="{FF2B5EF4-FFF2-40B4-BE49-F238E27FC236}">
                <a16:creationId xmlns:a16="http://schemas.microsoft.com/office/drawing/2014/main" id="{0C47679F-C39A-559A-8E11-B5A93636BF20}"/>
              </a:ext>
            </a:extLst>
          </p:cNvPr>
          <p:cNvSpPr>
            <a:spLocks noGrp="1" noChangeArrowheads="1"/>
          </p:cNvSpPr>
          <p:nvPr>
            <p:ph type="body" sz="quarter" idx="13"/>
          </p:nvPr>
        </p:nvSpPr>
        <p:spPr/>
        <p:txBody>
          <a:bodyPr/>
          <a:lstStyle/>
          <a:p>
            <a:pPr algn="just" eaLnBrk="1" hangingPunct="1">
              <a:lnSpc>
                <a:spcPct val="130000"/>
              </a:lnSpc>
            </a:pPr>
            <a:r>
              <a:rPr lang="zh-CN" altLang="en-US">
                <a:latin typeface="Times New Roman" panose="02020603050405020304" pitchFamily="18" charset="0"/>
                <a:ea typeface="微软雅黑" panose="020B0503020204020204" pitchFamily="34" charset="-122"/>
                <a:cs typeface="Times New Roman" panose="02020603050405020304" pitchFamily="18" charset="0"/>
              </a:rPr>
              <a:t>如果对于</a:t>
            </a:r>
            <a:r>
              <a:rPr lang="zh-CN" altLang="en-US">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a:latin typeface="Times New Roman" panose="02020603050405020304" pitchFamily="18" charset="0"/>
                <a:ea typeface="微软雅黑" panose="020B0503020204020204" pitchFamily="34" charset="-122"/>
                <a:cs typeface="Times New Roman" panose="02020603050405020304" pitchFamily="18" charset="0"/>
              </a:rPr>
              <a:t>，均有</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zh-CN" altLang="en-US">
                <a:latin typeface="Times New Roman" panose="02020603050405020304" pitchFamily="18" charset="0"/>
                <a:ea typeface="微软雅黑" panose="020B0503020204020204" pitchFamily="34" charset="-122"/>
                <a:cs typeface="Times New Roman" panose="02020603050405020304" pitchFamily="18" charset="0"/>
              </a:rPr>
              <a:t>，并且</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a:latin typeface="Times New Roman" panose="02020603050405020304" pitchFamily="18" charset="0"/>
                <a:ea typeface="微软雅黑" panose="020B0503020204020204" pitchFamily="34" charset="-122"/>
                <a:cs typeface="Times New Roman" panose="02020603050405020304" pitchFamily="18" charset="0"/>
              </a:rPr>
              <a:t>成立，则称</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a:latin typeface="Times New Roman" panose="02020603050405020304" pitchFamily="18" charset="0"/>
                <a:ea typeface="微软雅黑" panose="020B0503020204020204" pitchFamily="34" charset="-122"/>
                <a:cs typeface="Times New Roman" panose="02020603050405020304" pitchFamily="18" charset="0"/>
              </a:rPr>
              <a:t>为</a:t>
            </a:r>
            <a:r>
              <a:rPr lang="zh-CN" altLang="en-US">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２型文法</a:t>
            </a:r>
          </a:p>
          <a:p>
            <a:pPr lvl="1" algn="just" eaLnBrk="1" hangingPunct="1">
              <a:lnSpc>
                <a:spcPct val="130000"/>
              </a:lnSpc>
            </a:pPr>
            <a:r>
              <a:rPr lang="zh-CN" altLang="en-US">
                <a:latin typeface="Times New Roman" panose="02020603050405020304" pitchFamily="18" charset="0"/>
                <a:ea typeface="微软雅黑" panose="020B0503020204020204" pitchFamily="34" charset="-122"/>
                <a:cs typeface="Times New Roman" panose="02020603050405020304" pitchFamily="18" charset="0"/>
              </a:rPr>
              <a:t>即：上下文无关文法</a:t>
            </a:r>
            <a:r>
              <a:rPr lang="en-US" altLang="zh-CN">
                <a:latin typeface="Times New Roman" panose="02020603050405020304" pitchFamily="18" charset="0"/>
                <a:ea typeface="微软雅黑" panose="020B0503020204020204" pitchFamily="34" charset="-122"/>
                <a:cs typeface="Times New Roman" panose="02020603050405020304" pitchFamily="18" charset="0"/>
              </a:rPr>
              <a:t>(CFG: Context Free Grammar)</a:t>
            </a:r>
          </a:p>
          <a:p>
            <a:pPr lvl="1" algn="just" eaLnBrk="1" hangingPunct="1">
              <a:lnSpc>
                <a:spcPct val="130000"/>
              </a:lnSpc>
            </a:pPr>
            <a:endParaRPr lang="en-US" altLang="zh-CN">
              <a:latin typeface="Times New Roman" panose="02020603050405020304" pitchFamily="18" charset="0"/>
              <a:ea typeface="微软雅黑" panose="020B0503020204020204" pitchFamily="34" charset="-122"/>
              <a:cs typeface="Times New Roman" panose="02020603050405020304" pitchFamily="18" charset="0"/>
            </a:endParaRPr>
          </a:p>
          <a:p>
            <a:pPr algn="just" eaLnBrk="1" hangingPunct="1">
              <a:lnSpc>
                <a:spcPct val="130000"/>
              </a:lnSpc>
            </a:pPr>
            <a:r>
              <a:rPr lang="en-US" altLang="zh-CN" i="1">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zh-CN" altLang="en-US">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a:latin typeface="Times New Roman" panose="02020603050405020304" pitchFamily="18" charset="0"/>
                <a:ea typeface="微软雅黑" panose="020B0503020204020204" pitchFamily="34" charset="-122"/>
                <a:cs typeface="Times New Roman" panose="02020603050405020304" pitchFamily="18" charset="0"/>
              </a:rPr>
              <a:t>型</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zh-CN" altLang="en-US">
                <a:latin typeface="Times New Roman" panose="02020603050405020304" pitchFamily="18" charset="0"/>
                <a:ea typeface="微软雅黑" panose="020B0503020204020204" pitchFamily="34" charset="-122"/>
                <a:cs typeface="Times New Roman" panose="02020603050405020304" pitchFamily="18" charset="0"/>
              </a:rPr>
              <a:t>上下文无关语言（</a:t>
            </a:r>
            <a:r>
              <a:rPr lang="en-US" altLang="zh-CN">
                <a:latin typeface="Times New Roman" panose="02020603050405020304" pitchFamily="18" charset="0"/>
                <a:ea typeface="微软雅黑" panose="020B0503020204020204" pitchFamily="34" charset="-122"/>
                <a:cs typeface="Times New Roman" panose="02020603050405020304" pitchFamily="18" charset="0"/>
              </a:rPr>
              <a:t>CFL</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p>
          <a:p>
            <a:pPr lvl="1" algn="just" eaLnBrk="1" hangingPunct="1"/>
            <a:r>
              <a:rPr lang="en-US" altLang="zh-CN">
                <a:latin typeface="Times New Roman" panose="02020603050405020304" pitchFamily="18" charset="0"/>
                <a:ea typeface="微软雅黑" panose="020B0503020204020204" pitchFamily="34" charset="-122"/>
                <a:cs typeface="Times New Roman" panose="02020603050405020304" pitchFamily="18" charset="0"/>
              </a:rPr>
              <a:t>CFG</a:t>
            </a:r>
            <a:r>
              <a:rPr lang="zh-CN" altLang="en-US">
                <a:latin typeface="Times New Roman" panose="02020603050405020304" pitchFamily="18" charset="0"/>
                <a:ea typeface="微软雅黑" panose="020B0503020204020204" pitchFamily="34" charset="-122"/>
                <a:cs typeface="Times New Roman" panose="02020603050405020304" pitchFamily="18" charset="0"/>
              </a:rPr>
              <a:t>能描述程序设计语言的多数语法成分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7075"/>
                                        </p:tgtEl>
                                        <p:attrNameLst>
                                          <p:attrName>style.visibility</p:attrName>
                                        </p:attrNameLst>
                                      </p:cBhvr>
                                      <p:to>
                                        <p:strVal val="visible"/>
                                      </p:to>
                                    </p:set>
                                    <p:animEffect transition="in" filter="box(out)">
                                      <p:cBhvr>
                                        <p:cTn id="7" dur="500"/>
                                        <p:tgtEl>
                                          <p:spTgt spid="102707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075"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2" name="Rectangle 2">
            <a:extLst>
              <a:ext uri="{FF2B5EF4-FFF2-40B4-BE49-F238E27FC236}">
                <a16:creationId xmlns:a16="http://schemas.microsoft.com/office/drawing/2014/main" id="{43E4FAB1-EB82-45AF-A107-EFBD458854FA}"/>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en-US" altLang="zh-CN">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a:latin typeface="Times New Roman" panose="02020603050405020304" pitchFamily="18" charset="0"/>
                <a:ea typeface="微软雅黑" panose="020B0503020204020204" pitchFamily="34" charset="-122"/>
                <a:cs typeface="Times New Roman" panose="02020603050405020304" pitchFamily="18" charset="0"/>
              </a:rPr>
              <a:t>正规文法</a:t>
            </a:r>
            <a:r>
              <a:rPr lang="en-US" altLang="zh-CN">
                <a:latin typeface="Times New Roman" panose="02020603050405020304" pitchFamily="18" charset="0"/>
                <a:ea typeface="微软雅黑" panose="020B0503020204020204" pitchFamily="34" charset="-122"/>
                <a:cs typeface="Times New Roman" panose="02020603050405020304" pitchFamily="18" charset="0"/>
              </a:rPr>
              <a:t>(RG)</a:t>
            </a:r>
          </a:p>
        </p:txBody>
      </p:sp>
      <p:sp>
        <p:nvSpPr>
          <p:cNvPr id="53251" name="灯片编号占位符 5">
            <a:extLst>
              <a:ext uri="{FF2B5EF4-FFF2-40B4-BE49-F238E27FC236}">
                <a16:creationId xmlns:a16="http://schemas.microsoft.com/office/drawing/2014/main" id="{95308EFD-A8DF-ED90-9948-D9027DF3A84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40B9EAB-4C7D-43A7-8F2F-875E29DE4C0D}" type="slidenum">
              <a:rPr lang="en-US" altLang="zh-CN" sz="1400" b="0">
                <a:latin typeface="Arial" panose="020B0604020202020204" pitchFamily="34" charset="0"/>
                <a:ea typeface="宋体" panose="02010600030101010101" pitchFamily="2" charset="-122"/>
              </a:rPr>
              <a:pPr>
                <a:spcBef>
                  <a:spcPct val="0"/>
                </a:spcBef>
                <a:buClrTx/>
                <a:buSzTx/>
                <a:buFontTx/>
                <a:buNone/>
              </a:pPr>
              <a:t>48</a:t>
            </a:fld>
            <a:endParaRPr lang="en-US" altLang="zh-CN" sz="1400" b="0">
              <a:latin typeface="Arial" panose="020B0604020202020204" pitchFamily="34" charset="0"/>
              <a:ea typeface="宋体" panose="02010600030101010101" pitchFamily="2" charset="-122"/>
            </a:endParaRPr>
          </a:p>
        </p:txBody>
      </p:sp>
      <p:sp>
        <p:nvSpPr>
          <p:cNvPr id="1029123" name="Rectangle 3">
            <a:extLst>
              <a:ext uri="{FF2B5EF4-FFF2-40B4-BE49-F238E27FC236}">
                <a16:creationId xmlns:a16="http://schemas.microsoft.com/office/drawing/2014/main" id="{5DF8D8BA-EE93-3C99-0A9D-A8A6EACB42B1}"/>
              </a:ext>
            </a:extLst>
          </p:cNvPr>
          <p:cNvSpPr>
            <a:spLocks noGrp="1" noChangeArrowheads="1"/>
          </p:cNvSpPr>
          <p:nvPr>
            <p:ph type="body" sz="quarter" idx="13"/>
          </p:nvPr>
        </p:nvSpPr>
        <p:spPr>
          <a:xfrm>
            <a:off x="1064596" y="1443018"/>
            <a:ext cx="9783916" cy="4638186"/>
          </a:xfrm>
        </p:spPr>
        <p:txBody>
          <a:bodyPr vert="horz" lIns="92075" tIns="46038" rIns="92075" bIns="46038" rtlCol="0">
            <a:normAutofit fontScale="85000" lnSpcReduction="20000"/>
          </a:bodyPr>
          <a:lstStyle/>
          <a:p>
            <a:pPr algn="just" eaLnBrk="1" hangingPunct="1">
              <a:lnSpc>
                <a:spcPct val="130000"/>
              </a:lnSpc>
              <a:defRPr/>
            </a:pPr>
            <a:r>
              <a:rPr lang="zh-CN" altLang="en-US" sz="3000" dirty="0">
                <a:latin typeface="Times New Roman" panose="02020603050405020304" pitchFamily="18" charset="0"/>
                <a:ea typeface="微软雅黑" panose="020B0503020204020204" pitchFamily="34" charset="-122"/>
                <a:cs typeface="Times New Roman" panose="02020603050405020304" pitchFamily="18" charset="0"/>
              </a:rPr>
              <a:t>设</a:t>
            </a:r>
            <a:r>
              <a:rPr lang="en-US" altLang="zh-CN" sz="3000"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3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000" i="1" dirty="0">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3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000" i="1"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3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000" i="1" dirty="0" err="1">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3000" dirty="0" err="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000" i="1" dirty="0" err="1">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3000" dirty="0">
                <a:latin typeface="Times New Roman" panose="02020603050405020304" pitchFamily="18" charset="0"/>
                <a:ea typeface="微软雅黑" panose="020B0503020204020204" pitchFamily="34" charset="-122"/>
                <a:cs typeface="Times New Roman" panose="02020603050405020304" pitchFamily="18" charset="0"/>
              </a:rPr>
              <a:t>或为</a:t>
            </a:r>
            <a:r>
              <a:rPr lang="en-US" altLang="en-US" sz="3000"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endParaRPr lang="zh-CN" altLang="en-US" sz="3000" i="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30000"/>
              </a:lnSpc>
              <a:buNone/>
              <a:defRPr/>
            </a:pPr>
            <a:r>
              <a:rPr lang="zh-CN" altLang="en-US" sz="3000" dirty="0">
                <a:latin typeface="Times New Roman" panose="02020603050405020304" pitchFamily="18" charset="0"/>
                <a:ea typeface="微软雅黑" panose="020B0503020204020204" pitchFamily="34" charset="-122"/>
                <a:cs typeface="Times New Roman" panose="02020603050405020304" pitchFamily="18" charset="0"/>
              </a:rPr>
              <a:t>   右线性</a:t>
            </a:r>
            <a:r>
              <a:rPr lang="en-US" altLang="zh-CN" sz="3000" dirty="0">
                <a:latin typeface="Times New Roman" panose="02020603050405020304" pitchFamily="18" charset="0"/>
                <a:ea typeface="微软雅黑" panose="020B0503020204020204" pitchFamily="34" charset="-122"/>
                <a:cs typeface="Times New Roman" panose="02020603050405020304" pitchFamily="18" charset="0"/>
              </a:rPr>
              <a:t>(Right Linear)</a:t>
            </a:r>
            <a:r>
              <a:rPr lang="zh-CN" altLang="en-US" sz="3000" dirty="0">
                <a:latin typeface="Times New Roman" panose="02020603050405020304" pitchFamily="18" charset="0"/>
                <a:ea typeface="微软雅黑" panose="020B0503020204020204" pitchFamily="34" charset="-122"/>
                <a:cs typeface="Times New Roman" panose="02020603050405020304" pitchFamily="18" charset="0"/>
              </a:rPr>
              <a:t>文法：</a:t>
            </a:r>
            <a:r>
              <a:rPr lang="en-US" altLang="zh-CN" sz="3000" i="1" dirty="0" err="1">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3000" dirty="0" err="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000" i="1" dirty="0" err="1">
                <a:latin typeface="Times New Roman" panose="02020603050405020304" pitchFamily="18" charset="0"/>
                <a:ea typeface="微软雅黑" panose="020B0503020204020204" pitchFamily="34" charset="-122"/>
                <a:cs typeface="Times New Roman" panose="02020603050405020304" pitchFamily="18" charset="0"/>
              </a:rPr>
              <a:t>aB</a:t>
            </a:r>
            <a:r>
              <a:rPr lang="zh-CN" altLang="en-US" sz="3000" dirty="0">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3000" i="1" dirty="0" err="1">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3000" dirty="0" err="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000" i="1" dirty="0" err="1">
                <a:latin typeface="Times New Roman" panose="02020603050405020304" pitchFamily="18" charset="0"/>
                <a:ea typeface="微软雅黑" panose="020B0503020204020204" pitchFamily="34" charset="-122"/>
                <a:cs typeface="Times New Roman" panose="02020603050405020304" pitchFamily="18" charset="0"/>
              </a:rPr>
              <a:t>a</a:t>
            </a:r>
            <a:endParaRPr lang="en-US" altLang="zh-CN" sz="3000" i="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lnSpc>
                <a:spcPct val="130000"/>
              </a:lnSpc>
              <a:buNone/>
              <a:defRPr/>
            </a:pPr>
            <a:r>
              <a:rPr lang="zh-CN" altLang="en-US" sz="3000" dirty="0">
                <a:latin typeface="Times New Roman" panose="02020603050405020304" pitchFamily="18" charset="0"/>
                <a:ea typeface="微软雅黑" panose="020B0503020204020204" pitchFamily="34" charset="-122"/>
                <a:cs typeface="Times New Roman" panose="02020603050405020304" pitchFamily="18" charset="0"/>
              </a:rPr>
              <a:t>   左线性</a:t>
            </a:r>
            <a:r>
              <a:rPr lang="en-US" altLang="zh-CN" sz="3000" dirty="0">
                <a:latin typeface="Times New Roman" panose="02020603050405020304" pitchFamily="18" charset="0"/>
                <a:ea typeface="微软雅黑" panose="020B0503020204020204" pitchFamily="34" charset="-122"/>
                <a:cs typeface="Times New Roman" panose="02020603050405020304" pitchFamily="18" charset="0"/>
              </a:rPr>
              <a:t>(Left Linear)</a:t>
            </a:r>
            <a:r>
              <a:rPr lang="zh-CN" altLang="en-US" sz="3000" dirty="0">
                <a:latin typeface="Times New Roman" panose="02020603050405020304" pitchFamily="18" charset="0"/>
                <a:ea typeface="微软雅黑" panose="020B0503020204020204" pitchFamily="34" charset="-122"/>
                <a:cs typeface="Times New Roman" panose="02020603050405020304" pitchFamily="18" charset="0"/>
              </a:rPr>
              <a:t>文法：</a:t>
            </a:r>
            <a:r>
              <a:rPr lang="en-US" altLang="zh-CN" sz="3000" i="1" dirty="0" err="1">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3000" dirty="0" err="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000" i="1" dirty="0" err="1">
                <a:latin typeface="Times New Roman" panose="02020603050405020304" pitchFamily="18" charset="0"/>
                <a:ea typeface="微软雅黑" panose="020B0503020204020204" pitchFamily="34" charset="-122"/>
                <a:cs typeface="Times New Roman" panose="02020603050405020304" pitchFamily="18" charset="0"/>
              </a:rPr>
              <a:t>Ba</a:t>
            </a:r>
            <a:r>
              <a:rPr lang="zh-CN" altLang="en-US" sz="3000" dirty="0">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3000" i="1" dirty="0" err="1">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3000" dirty="0" err="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000" i="1" dirty="0" err="1">
                <a:latin typeface="Times New Roman" panose="02020603050405020304" pitchFamily="18" charset="0"/>
                <a:ea typeface="微软雅黑" panose="020B0503020204020204" pitchFamily="34" charset="-122"/>
                <a:cs typeface="Times New Roman" panose="02020603050405020304" pitchFamily="18" charset="0"/>
              </a:rPr>
              <a:t>a</a:t>
            </a:r>
            <a:endParaRPr lang="zh-CN" altLang="en-US" sz="3000" i="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buFont typeface="Wingdings" panose="05000000000000000000" pitchFamily="2" charset="2"/>
              <a:buNone/>
              <a:defRPr/>
            </a:pPr>
            <a:r>
              <a:rPr lang="zh-CN" altLang="en-US" sz="3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都是</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３型文法</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正规文法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Regular Grammar -RG)</a:t>
            </a:r>
          </a:p>
          <a:p>
            <a:pPr eaLnBrk="1" hangingPunct="1">
              <a:buFont typeface="Wingdings" panose="05000000000000000000" pitchFamily="2" charset="2"/>
              <a:buNone/>
              <a:defRPr/>
            </a:pPr>
            <a:endParaRPr lang="en-US" altLang="zh-CN" sz="3000" dirty="0">
              <a:latin typeface="Times New Roman" panose="02020603050405020304" pitchFamily="18" charset="0"/>
              <a:ea typeface="微软雅黑" panose="020B0503020204020204" pitchFamily="34" charset="-122"/>
              <a:cs typeface="Times New Roman" panose="02020603050405020304" pitchFamily="18" charset="0"/>
            </a:endParaRPr>
          </a:p>
          <a:p>
            <a:pPr algn="just" eaLnBrk="1" hangingPunct="1">
              <a:defRPr/>
            </a:pPr>
            <a:r>
              <a:rPr lang="en-US" altLang="zh-CN" sz="3000" i="1"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3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000" i="1" dirty="0">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3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000" dirty="0">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3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3000" dirty="0">
                <a:latin typeface="Times New Roman" panose="02020603050405020304" pitchFamily="18" charset="0"/>
                <a:ea typeface="微软雅黑" panose="020B0503020204020204" pitchFamily="34" charset="-122"/>
                <a:cs typeface="Times New Roman" panose="02020603050405020304" pitchFamily="18" charset="0"/>
              </a:rPr>
              <a:t>型</a:t>
            </a:r>
            <a:r>
              <a:rPr lang="en-US" altLang="zh-CN" sz="3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000" dirty="0">
                <a:latin typeface="Times New Roman" panose="02020603050405020304" pitchFamily="18" charset="0"/>
                <a:ea typeface="微软雅黑" panose="020B0503020204020204" pitchFamily="34" charset="-122"/>
                <a:cs typeface="Times New Roman" panose="02020603050405020304" pitchFamily="18" charset="0"/>
              </a:rPr>
              <a:t>正规集</a:t>
            </a:r>
            <a:r>
              <a:rPr lang="en-US" altLang="zh-CN" sz="3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000" dirty="0">
                <a:latin typeface="Times New Roman" panose="02020603050405020304" pitchFamily="18" charset="0"/>
                <a:ea typeface="微软雅黑" panose="020B0503020204020204" pitchFamily="34" charset="-122"/>
                <a:cs typeface="Times New Roman" panose="02020603050405020304" pitchFamily="18" charset="0"/>
              </a:rPr>
              <a:t>正则集</a:t>
            </a:r>
            <a:r>
              <a:rPr lang="en-US" altLang="zh-CN" sz="3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000" dirty="0">
                <a:latin typeface="Times New Roman" panose="02020603050405020304" pitchFamily="18" charset="0"/>
                <a:ea typeface="微软雅黑" panose="020B0503020204020204" pitchFamily="34" charset="-122"/>
                <a:cs typeface="Times New Roman" panose="02020603050405020304" pitchFamily="18" charset="0"/>
              </a:rPr>
              <a:t>正则语言（</a:t>
            </a:r>
            <a:r>
              <a:rPr lang="en-US" altLang="zh-CN" sz="3000" dirty="0">
                <a:latin typeface="Times New Roman" panose="02020603050405020304" pitchFamily="18" charset="0"/>
                <a:ea typeface="微软雅黑" panose="020B0503020204020204" pitchFamily="34" charset="-122"/>
                <a:cs typeface="Times New Roman" panose="02020603050405020304" pitchFamily="18" charset="0"/>
              </a:rPr>
              <a:t>RL</a:t>
            </a:r>
            <a:r>
              <a:rPr lang="zh-CN" altLang="en-US" sz="3000" dirty="0">
                <a:latin typeface="Times New Roman" panose="02020603050405020304" pitchFamily="18" charset="0"/>
                <a:ea typeface="微软雅黑" panose="020B0503020204020204" pitchFamily="34" charset="-122"/>
                <a:cs typeface="Times New Roman" panose="02020603050405020304" pitchFamily="18" charset="0"/>
              </a:rPr>
              <a:t>）</a:t>
            </a:r>
          </a:p>
          <a:p>
            <a:pPr lvl="1" algn="just" eaLnBrk="1" hangingPunct="1">
              <a:defRP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能描述程序设计语言的多数单词</a:t>
            </a:r>
          </a:p>
          <a:p>
            <a:pPr lvl="1" algn="just" eaLnBrk="1" hangingPunct="1">
              <a:defRP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左、右线性文法不可混用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9123"/>
                                        </p:tgtEl>
                                        <p:attrNameLst>
                                          <p:attrName>style.visibility</p:attrName>
                                        </p:attrNameLst>
                                      </p:cBhvr>
                                      <p:to>
                                        <p:strVal val="visible"/>
                                      </p:to>
                                    </p:set>
                                    <p:animEffect transition="in" filter="box(out)">
                                      <p:cBhvr>
                                        <p:cTn id="7" dur="500"/>
                                        <p:tgtEl>
                                          <p:spTgt spid="102912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123"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6" name="Rectangle 2">
            <a:extLst>
              <a:ext uri="{FF2B5EF4-FFF2-40B4-BE49-F238E27FC236}">
                <a16:creationId xmlns:a16="http://schemas.microsoft.com/office/drawing/2014/main" id="{1BA87C66-2BB2-7F23-88D7-90CD79892AB0}"/>
              </a:ext>
            </a:extLst>
          </p:cNvPr>
          <p:cNvSpPr>
            <a:spLocks noGrp="1" noChangeArrowheads="1"/>
          </p:cNvSpPr>
          <p:nvPr>
            <p:ph type="title"/>
          </p:nvPr>
        </p:nvSpPr>
        <p:spPr/>
        <p:txBody>
          <a:bodyPr anchor="ctr">
            <a:normAutofit/>
          </a:bodyPr>
          <a:lstStyle/>
          <a:p>
            <a:pPr eaLnBrk="1" hangingPunct="1"/>
            <a:r>
              <a:rPr lang="zh-CN" altLang="en-US">
                <a:latin typeface="微软雅黑" panose="020B0503020204020204" pitchFamily="34" charset="-122"/>
                <a:ea typeface="微软雅黑" panose="020B0503020204020204" pitchFamily="34" charset="-122"/>
              </a:rPr>
              <a:t>例  标识符的文法</a:t>
            </a:r>
          </a:p>
        </p:txBody>
      </p:sp>
      <p:sp>
        <p:nvSpPr>
          <p:cNvPr id="54275" name="灯片编号占位符 5">
            <a:extLst>
              <a:ext uri="{FF2B5EF4-FFF2-40B4-BE49-F238E27FC236}">
                <a16:creationId xmlns:a16="http://schemas.microsoft.com/office/drawing/2014/main" id="{FA76A7F7-A234-A4E8-B3D4-2473812D351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22F4D14-72F0-40DB-BD12-C4E30E3FA3C4}" type="slidenum">
              <a:rPr lang="en-US" altLang="zh-CN" sz="1400" b="0">
                <a:latin typeface="Arial" panose="020B0604020202020204" pitchFamily="34" charset="0"/>
                <a:ea typeface="宋体" panose="02010600030101010101" pitchFamily="2" charset="-122"/>
              </a:rPr>
              <a:pPr>
                <a:spcBef>
                  <a:spcPct val="0"/>
                </a:spcBef>
                <a:buClrTx/>
                <a:buSzTx/>
                <a:buFontTx/>
                <a:buNone/>
              </a:pPr>
              <a:t>49</a:t>
            </a:fld>
            <a:endParaRPr lang="en-US" altLang="zh-CN" sz="1400" b="0">
              <a:latin typeface="Arial" panose="020B0604020202020204" pitchFamily="34" charset="0"/>
              <a:ea typeface="宋体" panose="02010600030101010101" pitchFamily="2" charset="-122"/>
            </a:endParaRPr>
          </a:p>
        </p:txBody>
      </p:sp>
      <p:sp>
        <p:nvSpPr>
          <p:cNvPr id="1028099" name="Rectangle 3">
            <a:extLst>
              <a:ext uri="{FF2B5EF4-FFF2-40B4-BE49-F238E27FC236}">
                <a16:creationId xmlns:a16="http://schemas.microsoft.com/office/drawing/2014/main" id="{05D75C53-F809-E185-BC11-BCEEE0304C8F}"/>
              </a:ext>
            </a:extLst>
          </p:cNvPr>
          <p:cNvSpPr>
            <a:spLocks noGrp="1" noChangeArrowheads="1"/>
          </p:cNvSpPr>
          <p:nvPr>
            <p:ph type="body" sz="quarter" idx="13"/>
          </p:nvPr>
        </p:nvSpPr>
        <p:spPr/>
        <p:txBody>
          <a:bodyPr/>
          <a:lstStyle/>
          <a:p>
            <a:pPr eaLnBrk="1" hangingPunct="1">
              <a:spcBef>
                <a:spcPct val="80000"/>
              </a:spcBef>
            </a:pPr>
            <a:r>
              <a:rPr lang="en-US" altLang="zh-CN" b="0" i="1">
                <a:solidFill>
                  <a:srgbClr val="0000FF"/>
                </a:solidFill>
                <a:latin typeface="Times New Roman" panose="02020603050405020304" pitchFamily="18" charset="0"/>
              </a:rPr>
              <a:t>S</a:t>
            </a:r>
            <a:r>
              <a:rPr lang="en-US" altLang="zh-CN" b="0">
                <a:solidFill>
                  <a:srgbClr val="0000FF"/>
                </a:solidFill>
                <a:latin typeface="Times New Roman" panose="02020603050405020304" pitchFamily="18" charset="0"/>
              </a:rPr>
              <a:t>→</a:t>
            </a:r>
            <a:r>
              <a:rPr lang="en-US" altLang="zh-CN" b="0" i="1">
                <a:solidFill>
                  <a:srgbClr val="0000FF"/>
                </a:solidFill>
                <a:latin typeface="Times New Roman" panose="02020603050405020304" pitchFamily="18" charset="0"/>
              </a:rPr>
              <a:t>L</a:t>
            </a:r>
            <a:r>
              <a:rPr lang="en-US" altLang="zh-CN" b="0">
                <a:solidFill>
                  <a:srgbClr val="0000FF"/>
                </a:solidFill>
                <a:latin typeface="Times New Roman" panose="02020603050405020304" pitchFamily="18" charset="0"/>
              </a:rPr>
              <a:t>|</a:t>
            </a:r>
            <a:r>
              <a:rPr lang="en-US" altLang="zh-CN" b="0" i="1">
                <a:solidFill>
                  <a:srgbClr val="0000FF"/>
                </a:solidFill>
                <a:latin typeface="Times New Roman" panose="02020603050405020304" pitchFamily="18" charset="0"/>
              </a:rPr>
              <a:t>LT</a:t>
            </a:r>
          </a:p>
          <a:p>
            <a:pPr eaLnBrk="1" hangingPunct="1">
              <a:spcBef>
                <a:spcPct val="80000"/>
              </a:spcBef>
              <a:buFont typeface="Wingdings" panose="05000000000000000000" pitchFamily="2" charset="2"/>
              <a:buNone/>
            </a:pPr>
            <a:r>
              <a:rPr lang="en-US" altLang="zh-CN" b="0">
                <a:solidFill>
                  <a:srgbClr val="0000FF"/>
                </a:solidFill>
                <a:latin typeface="Times New Roman" panose="02020603050405020304" pitchFamily="18" charset="0"/>
              </a:rPr>
              <a:t>	</a:t>
            </a:r>
            <a:r>
              <a:rPr lang="en-US" altLang="zh-CN" b="0" i="1">
                <a:solidFill>
                  <a:srgbClr val="0000FF"/>
                </a:solidFill>
                <a:latin typeface="Times New Roman" panose="02020603050405020304" pitchFamily="18" charset="0"/>
              </a:rPr>
              <a:t>T</a:t>
            </a:r>
            <a:r>
              <a:rPr lang="en-US" altLang="zh-CN" b="0">
                <a:solidFill>
                  <a:srgbClr val="0000FF"/>
                </a:solidFill>
                <a:latin typeface="Times New Roman" panose="02020603050405020304" pitchFamily="18" charset="0"/>
              </a:rPr>
              <a:t>→</a:t>
            </a:r>
            <a:r>
              <a:rPr lang="en-US" altLang="zh-CN" b="0" i="1">
                <a:solidFill>
                  <a:srgbClr val="0000FF"/>
                </a:solidFill>
                <a:latin typeface="Times New Roman" panose="02020603050405020304" pitchFamily="18" charset="0"/>
              </a:rPr>
              <a:t>L</a:t>
            </a:r>
            <a:r>
              <a:rPr lang="en-US" altLang="zh-CN" b="0">
                <a:solidFill>
                  <a:srgbClr val="0000FF"/>
                </a:solidFill>
                <a:latin typeface="Times New Roman" panose="02020603050405020304" pitchFamily="18" charset="0"/>
              </a:rPr>
              <a:t>|</a:t>
            </a:r>
            <a:r>
              <a:rPr lang="en-US" altLang="zh-CN" b="0" i="1">
                <a:solidFill>
                  <a:srgbClr val="0000FF"/>
                </a:solidFill>
                <a:latin typeface="Times New Roman" panose="02020603050405020304" pitchFamily="18" charset="0"/>
              </a:rPr>
              <a:t>N</a:t>
            </a:r>
            <a:r>
              <a:rPr lang="en-US" altLang="zh-CN" b="0">
                <a:solidFill>
                  <a:srgbClr val="0000FF"/>
                </a:solidFill>
                <a:latin typeface="Times New Roman" panose="02020603050405020304" pitchFamily="18" charset="0"/>
              </a:rPr>
              <a:t>|</a:t>
            </a:r>
            <a:r>
              <a:rPr lang="en-US" altLang="zh-CN" b="0" i="1">
                <a:solidFill>
                  <a:srgbClr val="0000FF"/>
                </a:solidFill>
                <a:latin typeface="Times New Roman" panose="02020603050405020304" pitchFamily="18" charset="0"/>
              </a:rPr>
              <a:t>TL</a:t>
            </a:r>
            <a:r>
              <a:rPr lang="en-US" altLang="zh-CN" b="0">
                <a:solidFill>
                  <a:srgbClr val="0000FF"/>
                </a:solidFill>
                <a:latin typeface="Times New Roman" panose="02020603050405020304" pitchFamily="18" charset="0"/>
              </a:rPr>
              <a:t>|</a:t>
            </a:r>
            <a:r>
              <a:rPr lang="en-US" altLang="zh-CN" b="0" i="1">
                <a:solidFill>
                  <a:srgbClr val="0000FF"/>
                </a:solidFill>
                <a:latin typeface="Times New Roman" panose="02020603050405020304" pitchFamily="18" charset="0"/>
              </a:rPr>
              <a:t>TN</a:t>
            </a:r>
            <a:r>
              <a:rPr lang="en-US" altLang="zh-CN" b="0">
                <a:solidFill>
                  <a:srgbClr val="0000FF"/>
                </a:solidFill>
                <a:latin typeface="Times New Roman" panose="02020603050405020304" pitchFamily="18" charset="0"/>
              </a:rPr>
              <a:t> </a:t>
            </a:r>
          </a:p>
          <a:p>
            <a:pPr eaLnBrk="1" hangingPunct="1">
              <a:spcBef>
                <a:spcPct val="80000"/>
              </a:spcBef>
              <a:buFont typeface="Wingdings" panose="05000000000000000000" pitchFamily="2" charset="2"/>
              <a:buNone/>
            </a:pPr>
            <a:r>
              <a:rPr lang="en-US" altLang="zh-CN" b="0">
                <a:solidFill>
                  <a:srgbClr val="0000FF"/>
                </a:solidFill>
                <a:latin typeface="Times New Roman" panose="02020603050405020304" pitchFamily="18" charset="0"/>
              </a:rPr>
              <a:t>	</a:t>
            </a:r>
            <a:r>
              <a:rPr lang="en-US" altLang="zh-CN" b="0" i="1">
                <a:solidFill>
                  <a:srgbClr val="0000FF"/>
                </a:solidFill>
                <a:latin typeface="Times New Roman" panose="02020603050405020304" pitchFamily="18" charset="0"/>
              </a:rPr>
              <a:t>L</a:t>
            </a:r>
            <a:r>
              <a:rPr lang="en-US" altLang="zh-CN" b="0">
                <a:solidFill>
                  <a:srgbClr val="0000FF"/>
                </a:solidFill>
                <a:latin typeface="Times New Roman" panose="02020603050405020304" pitchFamily="18" charset="0"/>
              </a:rPr>
              <a:t>→</a:t>
            </a:r>
            <a:r>
              <a:rPr lang="en-US" altLang="zh-CN" b="0" i="1">
                <a:solidFill>
                  <a:srgbClr val="0000FF"/>
                </a:solidFill>
                <a:latin typeface="Times New Roman" panose="02020603050405020304" pitchFamily="18" charset="0"/>
              </a:rPr>
              <a:t>a</a:t>
            </a:r>
            <a:r>
              <a:rPr lang="en-US" altLang="zh-CN" b="0">
                <a:solidFill>
                  <a:srgbClr val="0000FF"/>
                </a:solidFill>
                <a:latin typeface="Times New Roman" panose="02020603050405020304" pitchFamily="18" charset="0"/>
              </a:rPr>
              <a:t>|</a:t>
            </a:r>
            <a:r>
              <a:rPr lang="en-US" altLang="zh-CN" b="0" i="1">
                <a:solidFill>
                  <a:srgbClr val="0000FF"/>
                </a:solidFill>
                <a:latin typeface="Times New Roman" panose="02020603050405020304" pitchFamily="18" charset="0"/>
              </a:rPr>
              <a:t>b</a:t>
            </a:r>
            <a:r>
              <a:rPr lang="en-US" altLang="zh-CN" b="0">
                <a:solidFill>
                  <a:srgbClr val="0000FF"/>
                </a:solidFill>
                <a:latin typeface="Times New Roman" panose="02020603050405020304" pitchFamily="18" charset="0"/>
              </a:rPr>
              <a:t>|</a:t>
            </a:r>
            <a:r>
              <a:rPr lang="en-US" altLang="zh-CN" b="0" i="1">
                <a:solidFill>
                  <a:srgbClr val="0000FF"/>
                </a:solidFill>
                <a:latin typeface="Times New Roman" panose="02020603050405020304" pitchFamily="18" charset="0"/>
              </a:rPr>
              <a:t>c</a:t>
            </a:r>
            <a:r>
              <a:rPr lang="en-US" altLang="zh-CN" b="0">
                <a:solidFill>
                  <a:srgbClr val="0000FF"/>
                </a:solidFill>
                <a:latin typeface="Times New Roman" panose="02020603050405020304" pitchFamily="18" charset="0"/>
              </a:rPr>
              <a:t>|</a:t>
            </a:r>
            <a:r>
              <a:rPr lang="en-US" altLang="zh-CN" b="0" i="1">
                <a:solidFill>
                  <a:srgbClr val="0000FF"/>
                </a:solidFill>
                <a:latin typeface="Times New Roman" panose="02020603050405020304" pitchFamily="18" charset="0"/>
              </a:rPr>
              <a:t>d</a:t>
            </a:r>
          </a:p>
          <a:p>
            <a:pPr eaLnBrk="1" hangingPunct="1">
              <a:spcBef>
                <a:spcPct val="80000"/>
              </a:spcBef>
              <a:buFont typeface="Wingdings" panose="05000000000000000000" pitchFamily="2" charset="2"/>
              <a:buNone/>
            </a:pPr>
            <a:r>
              <a:rPr lang="en-US" altLang="zh-CN" b="0">
                <a:solidFill>
                  <a:srgbClr val="0000FF"/>
                </a:solidFill>
                <a:latin typeface="Times New Roman" panose="02020603050405020304" pitchFamily="18" charset="0"/>
              </a:rPr>
              <a:t>	</a:t>
            </a:r>
            <a:r>
              <a:rPr lang="en-US" altLang="zh-CN" b="0" i="1">
                <a:solidFill>
                  <a:srgbClr val="0000FF"/>
                </a:solidFill>
                <a:latin typeface="Times New Roman" panose="02020603050405020304" pitchFamily="18" charset="0"/>
              </a:rPr>
              <a:t>N</a:t>
            </a:r>
            <a:r>
              <a:rPr lang="en-US" altLang="zh-CN" b="0">
                <a:solidFill>
                  <a:srgbClr val="0000FF"/>
                </a:solidFill>
                <a:latin typeface="Times New Roman" panose="02020603050405020304" pitchFamily="18" charset="0"/>
              </a:rPr>
              <a:t>→0|1|2|3|4|5</a:t>
            </a:r>
          </a:p>
        </p:txBody>
      </p:sp>
      <p:sp>
        <p:nvSpPr>
          <p:cNvPr id="1028100" name="Rectangle 4">
            <a:extLst>
              <a:ext uri="{FF2B5EF4-FFF2-40B4-BE49-F238E27FC236}">
                <a16:creationId xmlns:a16="http://schemas.microsoft.com/office/drawing/2014/main" id="{FEF417E8-1EB5-C7A8-3607-72C2F35CA21C}"/>
              </a:ext>
            </a:extLst>
          </p:cNvPr>
          <p:cNvSpPr>
            <a:spLocks noChangeArrowheads="1"/>
          </p:cNvSpPr>
          <p:nvPr/>
        </p:nvSpPr>
        <p:spPr bwMode="auto">
          <a:xfrm>
            <a:off x="5230813" y="1773238"/>
            <a:ext cx="5257800" cy="4475162"/>
          </a:xfrm>
          <a:prstGeom prst="rect">
            <a:avLst/>
          </a:prstGeom>
          <a:noFill/>
          <a:ln w="9525">
            <a:noFill/>
            <a:miter lim="800000"/>
            <a:headEnd/>
            <a:tailEnd/>
          </a:ln>
          <a:effectLst/>
        </p:spPr>
        <p:txBody>
          <a:bodyPr lIns="92075" tIns="46038" rIns="92075" bIns="46038"/>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80000"/>
              </a:spcBef>
              <a:buClr>
                <a:schemeClr val="tx2"/>
              </a:buClr>
              <a:buSzPct val="75000"/>
              <a:buFont typeface="Monotype Sorts" pitchFamily="2" charset="2"/>
              <a:buChar char="n"/>
              <a:defRPr/>
            </a:pPr>
            <a:r>
              <a:rPr kumimoji="1" lang="en-US" altLang="zh-CN" sz="3200" i="1" dirty="0" err="1">
                <a:effectLst>
                  <a:outerShdw blurRad="38100" dist="38100" dir="2700000" algn="tl">
                    <a:srgbClr val="C0C0C0"/>
                  </a:outerShdw>
                </a:effectLst>
                <a:ea typeface="楷体_GB2312" pitchFamily="49" charset="-122"/>
              </a:rPr>
              <a:t>S</a:t>
            </a:r>
            <a:r>
              <a:rPr kumimoji="1" lang="en-US" altLang="zh-CN" sz="3200" dirty="0" err="1">
                <a:effectLst>
                  <a:outerShdw blurRad="38100" dist="38100" dir="2700000" algn="tl">
                    <a:srgbClr val="C0C0C0"/>
                  </a:outerShdw>
                </a:effectLst>
                <a:ea typeface="楷体_GB2312" pitchFamily="49" charset="-122"/>
              </a:rPr>
              <a:t>→</a:t>
            </a:r>
            <a:r>
              <a:rPr kumimoji="1" lang="en-US" altLang="zh-CN" sz="3200" i="1" dirty="0" err="1">
                <a:effectLst>
                  <a:outerShdw blurRad="38100" dist="38100" dir="2700000" algn="tl">
                    <a:srgbClr val="C0C0C0"/>
                  </a:outerShdw>
                </a:effectLst>
                <a:ea typeface="楷体_GB2312" pitchFamily="49" charset="-122"/>
              </a:rPr>
              <a:t>a</a:t>
            </a:r>
            <a:r>
              <a:rPr kumimoji="1" lang="en-US" altLang="zh-CN" sz="3200" dirty="0" err="1">
                <a:effectLst>
                  <a:outerShdw blurRad="38100" dist="38100" dir="2700000" algn="tl">
                    <a:srgbClr val="C0C0C0"/>
                  </a:outerShdw>
                </a:effectLst>
                <a:ea typeface="楷体_GB2312" pitchFamily="49" charset="-122"/>
              </a:rPr>
              <a:t>|</a:t>
            </a:r>
            <a:r>
              <a:rPr kumimoji="1" lang="en-US" altLang="zh-CN" sz="3200" i="1" dirty="0" err="1">
                <a:effectLst>
                  <a:outerShdw blurRad="38100" dist="38100" dir="2700000" algn="tl">
                    <a:srgbClr val="C0C0C0"/>
                  </a:outerShdw>
                </a:effectLst>
                <a:ea typeface="楷体_GB2312" pitchFamily="49" charset="-122"/>
              </a:rPr>
              <a:t>b</a:t>
            </a:r>
            <a:r>
              <a:rPr kumimoji="1" lang="en-US" altLang="zh-CN" sz="3200" dirty="0" err="1">
                <a:effectLst>
                  <a:outerShdw blurRad="38100" dist="38100" dir="2700000" algn="tl">
                    <a:srgbClr val="C0C0C0"/>
                  </a:outerShdw>
                </a:effectLst>
                <a:ea typeface="楷体_GB2312" pitchFamily="49" charset="-122"/>
              </a:rPr>
              <a:t>|</a:t>
            </a:r>
            <a:r>
              <a:rPr kumimoji="1" lang="en-US" altLang="zh-CN" sz="3200" i="1" dirty="0" err="1">
                <a:effectLst>
                  <a:outerShdw blurRad="38100" dist="38100" dir="2700000" algn="tl">
                    <a:srgbClr val="C0C0C0"/>
                  </a:outerShdw>
                </a:effectLst>
                <a:ea typeface="楷体_GB2312" pitchFamily="49" charset="-122"/>
              </a:rPr>
              <a:t>c</a:t>
            </a:r>
            <a:r>
              <a:rPr kumimoji="1" lang="en-US" altLang="zh-CN" sz="3200" dirty="0" err="1">
                <a:effectLst>
                  <a:outerShdw blurRad="38100" dist="38100" dir="2700000" algn="tl">
                    <a:srgbClr val="C0C0C0"/>
                  </a:outerShdw>
                </a:effectLst>
                <a:ea typeface="楷体_GB2312" pitchFamily="49" charset="-122"/>
              </a:rPr>
              <a:t>|</a:t>
            </a:r>
            <a:r>
              <a:rPr kumimoji="1" lang="en-US" altLang="zh-CN" sz="3200" i="1" dirty="0" err="1">
                <a:effectLst>
                  <a:outerShdw blurRad="38100" dist="38100" dir="2700000" algn="tl">
                    <a:srgbClr val="C0C0C0"/>
                  </a:outerShdw>
                </a:effectLst>
                <a:ea typeface="楷体_GB2312" pitchFamily="49" charset="-122"/>
              </a:rPr>
              <a:t>d</a:t>
            </a:r>
            <a:endParaRPr kumimoji="1" lang="en-US" altLang="zh-CN" sz="3200" i="1" dirty="0">
              <a:solidFill>
                <a:srgbClr val="FFFF00"/>
              </a:solidFill>
              <a:effectLst>
                <a:outerShdw blurRad="38100" dist="38100" dir="2700000" algn="tl">
                  <a:srgbClr val="C0C0C0"/>
                </a:outerShdw>
              </a:effectLst>
              <a:ea typeface="楷体_GB2312" pitchFamily="49" charset="-122"/>
            </a:endParaRPr>
          </a:p>
          <a:p>
            <a:pPr>
              <a:spcBef>
                <a:spcPct val="80000"/>
              </a:spcBef>
              <a:buClr>
                <a:schemeClr val="tx2"/>
              </a:buClr>
              <a:buSzPct val="75000"/>
              <a:buFont typeface="Monotype Sorts" pitchFamily="2" charset="2"/>
              <a:buNone/>
              <a:defRPr/>
            </a:pPr>
            <a:r>
              <a:rPr kumimoji="1" lang="en-US" altLang="zh-CN" sz="3200" dirty="0">
                <a:effectLst>
                  <a:outerShdw blurRad="38100" dist="38100" dir="2700000" algn="tl">
                    <a:srgbClr val="C0C0C0"/>
                  </a:outerShdw>
                </a:effectLst>
                <a:ea typeface="楷体_GB2312" pitchFamily="49" charset="-122"/>
              </a:rPr>
              <a:t>	</a:t>
            </a:r>
            <a:r>
              <a:rPr kumimoji="1" lang="en-US" altLang="zh-CN" sz="3200" i="1" dirty="0" err="1">
                <a:effectLst>
                  <a:outerShdw blurRad="38100" dist="38100" dir="2700000" algn="tl">
                    <a:srgbClr val="C0C0C0"/>
                  </a:outerShdw>
                </a:effectLst>
                <a:ea typeface="楷体_GB2312" pitchFamily="49" charset="-122"/>
              </a:rPr>
              <a:t>S</a:t>
            </a:r>
            <a:r>
              <a:rPr kumimoji="1" lang="en-US" altLang="zh-CN" sz="3200" dirty="0" err="1">
                <a:effectLst>
                  <a:outerShdw blurRad="38100" dist="38100" dir="2700000" algn="tl">
                    <a:srgbClr val="C0C0C0"/>
                  </a:outerShdw>
                </a:effectLst>
                <a:ea typeface="楷体_GB2312" pitchFamily="49" charset="-122"/>
              </a:rPr>
              <a:t>→</a:t>
            </a:r>
            <a:r>
              <a:rPr kumimoji="1" lang="en-US" altLang="zh-CN" sz="3200" i="1" dirty="0" err="1">
                <a:effectLst>
                  <a:outerShdw blurRad="38100" dist="38100" dir="2700000" algn="tl">
                    <a:srgbClr val="C0C0C0"/>
                  </a:outerShdw>
                </a:effectLst>
                <a:ea typeface="楷体_GB2312" pitchFamily="49" charset="-122"/>
              </a:rPr>
              <a:t>aT</a:t>
            </a:r>
            <a:r>
              <a:rPr kumimoji="1" lang="en-US" altLang="zh-CN" sz="3200" dirty="0" err="1">
                <a:effectLst>
                  <a:outerShdw blurRad="38100" dist="38100" dir="2700000" algn="tl">
                    <a:srgbClr val="C0C0C0"/>
                  </a:outerShdw>
                </a:effectLst>
                <a:ea typeface="楷体_GB2312" pitchFamily="49" charset="-122"/>
              </a:rPr>
              <a:t>|</a:t>
            </a:r>
            <a:r>
              <a:rPr kumimoji="1" lang="en-US" altLang="zh-CN" sz="3200" i="1" dirty="0" err="1">
                <a:effectLst>
                  <a:outerShdw blurRad="38100" dist="38100" dir="2700000" algn="tl">
                    <a:srgbClr val="C0C0C0"/>
                  </a:outerShdw>
                </a:effectLst>
                <a:ea typeface="楷体_GB2312" pitchFamily="49" charset="-122"/>
              </a:rPr>
              <a:t>bT</a:t>
            </a:r>
            <a:r>
              <a:rPr kumimoji="1" lang="en-US" altLang="zh-CN" sz="3200" dirty="0" err="1">
                <a:effectLst>
                  <a:outerShdw blurRad="38100" dist="38100" dir="2700000" algn="tl">
                    <a:srgbClr val="C0C0C0"/>
                  </a:outerShdw>
                </a:effectLst>
                <a:ea typeface="楷体_GB2312" pitchFamily="49" charset="-122"/>
              </a:rPr>
              <a:t>|</a:t>
            </a:r>
            <a:r>
              <a:rPr kumimoji="1" lang="en-US" altLang="zh-CN" sz="3200" i="1" dirty="0" err="1">
                <a:effectLst>
                  <a:outerShdw blurRad="38100" dist="38100" dir="2700000" algn="tl">
                    <a:srgbClr val="C0C0C0"/>
                  </a:outerShdw>
                </a:effectLst>
                <a:ea typeface="楷体_GB2312" pitchFamily="49" charset="-122"/>
              </a:rPr>
              <a:t>cT</a:t>
            </a:r>
            <a:r>
              <a:rPr kumimoji="1" lang="en-US" altLang="zh-CN" sz="3200" dirty="0" err="1">
                <a:effectLst>
                  <a:outerShdw blurRad="38100" dist="38100" dir="2700000" algn="tl">
                    <a:srgbClr val="C0C0C0"/>
                  </a:outerShdw>
                </a:effectLst>
                <a:ea typeface="楷体_GB2312" pitchFamily="49" charset="-122"/>
              </a:rPr>
              <a:t>|</a:t>
            </a:r>
            <a:r>
              <a:rPr kumimoji="1" lang="en-US" altLang="zh-CN" sz="3200" i="1" dirty="0" err="1">
                <a:effectLst>
                  <a:outerShdw blurRad="38100" dist="38100" dir="2700000" algn="tl">
                    <a:srgbClr val="C0C0C0"/>
                  </a:outerShdw>
                </a:effectLst>
                <a:ea typeface="楷体_GB2312" pitchFamily="49" charset="-122"/>
              </a:rPr>
              <a:t>dT</a:t>
            </a:r>
            <a:endParaRPr kumimoji="1" lang="en-US" altLang="zh-CN" sz="3200" i="1" dirty="0">
              <a:effectLst>
                <a:outerShdw blurRad="38100" dist="38100" dir="2700000" algn="tl">
                  <a:srgbClr val="C0C0C0"/>
                </a:outerShdw>
              </a:effectLst>
              <a:ea typeface="楷体_GB2312" pitchFamily="49" charset="-122"/>
            </a:endParaRPr>
          </a:p>
          <a:p>
            <a:pPr>
              <a:spcBef>
                <a:spcPct val="80000"/>
              </a:spcBef>
              <a:buClr>
                <a:schemeClr val="tx2"/>
              </a:buClr>
              <a:buSzPct val="75000"/>
              <a:buFont typeface="Monotype Sorts" pitchFamily="2" charset="2"/>
              <a:buNone/>
              <a:defRPr/>
            </a:pPr>
            <a:r>
              <a:rPr kumimoji="1" lang="en-US" altLang="zh-CN" sz="3200" dirty="0">
                <a:effectLst>
                  <a:outerShdw blurRad="38100" dist="38100" dir="2700000" algn="tl">
                    <a:srgbClr val="C0C0C0"/>
                  </a:outerShdw>
                </a:effectLst>
                <a:ea typeface="楷体_GB2312" pitchFamily="49" charset="-122"/>
              </a:rPr>
              <a:t>	</a:t>
            </a:r>
            <a:r>
              <a:rPr kumimoji="1" lang="en-US" altLang="zh-CN" sz="3200" i="1" dirty="0">
                <a:effectLst>
                  <a:outerShdw blurRad="38100" dist="38100" dir="2700000" algn="tl">
                    <a:srgbClr val="C0C0C0"/>
                  </a:outerShdw>
                </a:effectLst>
                <a:ea typeface="楷体_GB2312" pitchFamily="49" charset="-122"/>
              </a:rPr>
              <a:t>T</a:t>
            </a:r>
            <a:r>
              <a:rPr kumimoji="1" lang="en-US" altLang="zh-CN" sz="3200" dirty="0">
                <a:effectLst>
                  <a:outerShdw blurRad="38100" dist="38100" dir="2700000" algn="tl">
                    <a:srgbClr val="C0C0C0"/>
                  </a:outerShdw>
                </a:effectLst>
                <a:ea typeface="楷体_GB2312" pitchFamily="49" charset="-122"/>
              </a:rPr>
              <a:t>→</a:t>
            </a:r>
            <a:r>
              <a:rPr kumimoji="1" lang="en-US" altLang="zh-CN" sz="3200" i="1" dirty="0">
                <a:effectLst>
                  <a:outerShdw blurRad="38100" dist="38100" dir="2700000" algn="tl">
                    <a:srgbClr val="C0C0C0"/>
                  </a:outerShdw>
                </a:effectLst>
                <a:ea typeface="楷体_GB2312" pitchFamily="49" charset="-122"/>
              </a:rPr>
              <a:t>a</a:t>
            </a:r>
            <a:r>
              <a:rPr kumimoji="1" lang="en-US" altLang="zh-CN" sz="3200" dirty="0">
                <a:effectLst>
                  <a:outerShdw blurRad="38100" dist="38100" dir="2700000" algn="tl">
                    <a:srgbClr val="C0C0C0"/>
                  </a:outerShdw>
                </a:effectLst>
                <a:ea typeface="楷体_GB2312" pitchFamily="49" charset="-122"/>
              </a:rPr>
              <a:t>|</a:t>
            </a:r>
            <a:r>
              <a:rPr kumimoji="1" lang="en-US" altLang="zh-CN" sz="3200" i="1" dirty="0">
                <a:effectLst>
                  <a:outerShdw blurRad="38100" dist="38100" dir="2700000" algn="tl">
                    <a:srgbClr val="C0C0C0"/>
                  </a:outerShdw>
                </a:effectLst>
                <a:ea typeface="楷体_GB2312" pitchFamily="49" charset="-122"/>
              </a:rPr>
              <a:t>b</a:t>
            </a:r>
            <a:r>
              <a:rPr kumimoji="1" lang="en-US" altLang="zh-CN" sz="3200" dirty="0">
                <a:effectLst>
                  <a:outerShdw blurRad="38100" dist="38100" dir="2700000" algn="tl">
                    <a:srgbClr val="C0C0C0"/>
                  </a:outerShdw>
                </a:effectLst>
                <a:ea typeface="楷体_GB2312" pitchFamily="49" charset="-122"/>
              </a:rPr>
              <a:t>|</a:t>
            </a:r>
            <a:r>
              <a:rPr kumimoji="1" lang="en-US" altLang="zh-CN" sz="3200" i="1" dirty="0">
                <a:effectLst>
                  <a:outerShdw blurRad="38100" dist="38100" dir="2700000" algn="tl">
                    <a:srgbClr val="C0C0C0"/>
                  </a:outerShdw>
                </a:effectLst>
                <a:ea typeface="楷体_GB2312" pitchFamily="49" charset="-122"/>
              </a:rPr>
              <a:t>c</a:t>
            </a:r>
            <a:r>
              <a:rPr kumimoji="1" lang="en-US" altLang="zh-CN" sz="3200" dirty="0">
                <a:effectLst>
                  <a:outerShdw blurRad="38100" dist="38100" dir="2700000" algn="tl">
                    <a:srgbClr val="C0C0C0"/>
                  </a:outerShdw>
                </a:effectLst>
                <a:ea typeface="楷体_GB2312" pitchFamily="49" charset="-122"/>
              </a:rPr>
              <a:t>|</a:t>
            </a:r>
            <a:r>
              <a:rPr kumimoji="1" lang="en-US" altLang="zh-CN" sz="3200" i="1" dirty="0">
                <a:effectLst>
                  <a:outerShdw blurRad="38100" dist="38100" dir="2700000" algn="tl">
                    <a:srgbClr val="C0C0C0"/>
                  </a:outerShdw>
                </a:effectLst>
                <a:ea typeface="楷体_GB2312" pitchFamily="49" charset="-122"/>
              </a:rPr>
              <a:t>d</a:t>
            </a:r>
            <a:r>
              <a:rPr kumimoji="1" lang="en-US" altLang="zh-CN" sz="3200" dirty="0">
                <a:effectLst>
                  <a:outerShdw blurRad="38100" dist="38100" dir="2700000" algn="tl">
                    <a:srgbClr val="C0C0C0"/>
                  </a:outerShdw>
                </a:effectLst>
                <a:ea typeface="楷体_GB2312" pitchFamily="49" charset="-122"/>
              </a:rPr>
              <a:t>|0|1|2|3|4|5</a:t>
            </a:r>
          </a:p>
          <a:p>
            <a:pPr>
              <a:spcBef>
                <a:spcPct val="80000"/>
              </a:spcBef>
              <a:buClr>
                <a:schemeClr val="tx2"/>
              </a:buClr>
              <a:buSzPct val="75000"/>
              <a:buFont typeface="Monotype Sorts" pitchFamily="2" charset="2"/>
              <a:buNone/>
              <a:defRPr/>
            </a:pPr>
            <a:r>
              <a:rPr kumimoji="1" lang="en-US" altLang="zh-CN" sz="3200" dirty="0">
                <a:effectLst>
                  <a:outerShdw blurRad="38100" dist="38100" dir="2700000" algn="tl">
                    <a:srgbClr val="C0C0C0"/>
                  </a:outerShdw>
                </a:effectLst>
                <a:ea typeface="楷体_GB2312" pitchFamily="49" charset="-122"/>
              </a:rPr>
              <a:t>	</a:t>
            </a:r>
            <a:r>
              <a:rPr kumimoji="1" lang="en-US" altLang="zh-CN" sz="3200" i="1" dirty="0">
                <a:effectLst>
                  <a:outerShdw blurRad="38100" dist="38100" dir="2700000" algn="tl">
                    <a:srgbClr val="C0C0C0"/>
                  </a:outerShdw>
                </a:effectLst>
                <a:ea typeface="楷体_GB2312" pitchFamily="49" charset="-122"/>
              </a:rPr>
              <a:t>T</a:t>
            </a:r>
            <a:r>
              <a:rPr kumimoji="1" lang="en-US" altLang="zh-CN" sz="3200" dirty="0">
                <a:effectLst>
                  <a:outerShdw blurRad="38100" dist="38100" dir="2700000" algn="tl">
                    <a:srgbClr val="C0C0C0"/>
                  </a:outerShdw>
                </a:effectLst>
                <a:ea typeface="楷体_GB2312" pitchFamily="49" charset="-122"/>
              </a:rPr>
              <a:t>→</a:t>
            </a:r>
            <a:r>
              <a:rPr kumimoji="1" lang="en-US" altLang="zh-CN" sz="3200" i="1" dirty="0">
                <a:effectLst>
                  <a:outerShdw blurRad="38100" dist="38100" dir="2700000" algn="tl">
                    <a:srgbClr val="C0C0C0"/>
                  </a:outerShdw>
                </a:effectLst>
                <a:ea typeface="楷体_GB2312" pitchFamily="49" charset="-122"/>
              </a:rPr>
              <a:t>aT</a:t>
            </a:r>
            <a:r>
              <a:rPr kumimoji="1" lang="en-US" altLang="zh-CN" sz="3200" dirty="0">
                <a:effectLst>
                  <a:outerShdw blurRad="38100" dist="38100" dir="2700000" algn="tl">
                    <a:srgbClr val="C0C0C0"/>
                  </a:outerShdw>
                </a:effectLst>
                <a:ea typeface="楷体_GB2312" pitchFamily="49" charset="-122"/>
              </a:rPr>
              <a:t>|</a:t>
            </a:r>
            <a:r>
              <a:rPr kumimoji="1" lang="en-US" altLang="zh-CN" sz="3200" i="1" dirty="0">
                <a:effectLst>
                  <a:outerShdw blurRad="38100" dist="38100" dir="2700000" algn="tl">
                    <a:srgbClr val="C0C0C0"/>
                  </a:outerShdw>
                </a:effectLst>
                <a:ea typeface="楷体_GB2312" pitchFamily="49" charset="-122"/>
              </a:rPr>
              <a:t>bT</a:t>
            </a:r>
            <a:r>
              <a:rPr kumimoji="1" lang="en-US" altLang="zh-CN" sz="3200" dirty="0">
                <a:effectLst>
                  <a:outerShdw blurRad="38100" dist="38100" dir="2700000" algn="tl">
                    <a:srgbClr val="C0C0C0"/>
                  </a:outerShdw>
                </a:effectLst>
                <a:ea typeface="楷体_GB2312" pitchFamily="49" charset="-122"/>
              </a:rPr>
              <a:t>|</a:t>
            </a:r>
            <a:r>
              <a:rPr kumimoji="1" lang="en-US" altLang="zh-CN" sz="3200" i="1" dirty="0">
                <a:effectLst>
                  <a:outerShdw blurRad="38100" dist="38100" dir="2700000" algn="tl">
                    <a:srgbClr val="C0C0C0"/>
                  </a:outerShdw>
                </a:effectLst>
                <a:ea typeface="楷体_GB2312" pitchFamily="49" charset="-122"/>
              </a:rPr>
              <a:t>cT</a:t>
            </a:r>
            <a:r>
              <a:rPr kumimoji="1" lang="en-US" altLang="zh-CN" sz="3200" dirty="0">
                <a:effectLst>
                  <a:outerShdw blurRad="38100" dist="38100" dir="2700000" algn="tl">
                    <a:srgbClr val="C0C0C0"/>
                  </a:outerShdw>
                </a:effectLst>
                <a:ea typeface="楷体_GB2312" pitchFamily="49" charset="-122"/>
              </a:rPr>
              <a:t>|</a:t>
            </a:r>
            <a:r>
              <a:rPr kumimoji="1" lang="en-US" altLang="zh-CN" sz="3200" i="1" dirty="0">
                <a:effectLst>
                  <a:outerShdw blurRad="38100" dist="38100" dir="2700000" algn="tl">
                    <a:srgbClr val="C0C0C0"/>
                  </a:outerShdw>
                </a:effectLst>
                <a:ea typeface="楷体_GB2312" pitchFamily="49" charset="-122"/>
              </a:rPr>
              <a:t>dT</a:t>
            </a:r>
            <a:r>
              <a:rPr kumimoji="1" lang="en-US" altLang="zh-CN" sz="3200" dirty="0">
                <a:effectLst>
                  <a:outerShdw blurRad="38100" dist="38100" dir="2700000" algn="tl">
                    <a:srgbClr val="C0C0C0"/>
                  </a:outerShdw>
                </a:effectLst>
                <a:ea typeface="楷体_GB2312" pitchFamily="49" charset="-122"/>
              </a:rPr>
              <a:t>|0</a:t>
            </a:r>
            <a:r>
              <a:rPr kumimoji="1" lang="en-US" altLang="zh-CN" sz="3200" i="1" dirty="0">
                <a:effectLst>
                  <a:outerShdw blurRad="38100" dist="38100" dir="2700000" algn="tl">
                    <a:srgbClr val="C0C0C0"/>
                  </a:outerShdw>
                </a:effectLst>
                <a:ea typeface="楷体_GB2312" pitchFamily="49" charset="-122"/>
              </a:rPr>
              <a:t>T</a:t>
            </a:r>
          </a:p>
          <a:p>
            <a:pPr>
              <a:spcBef>
                <a:spcPct val="80000"/>
              </a:spcBef>
              <a:buClr>
                <a:schemeClr val="tx2"/>
              </a:buClr>
              <a:buSzPct val="75000"/>
              <a:buFont typeface="Monotype Sorts" pitchFamily="2" charset="2"/>
              <a:buNone/>
              <a:defRPr/>
            </a:pPr>
            <a:r>
              <a:rPr kumimoji="1" lang="en-US" altLang="zh-CN" sz="3200" dirty="0">
                <a:effectLst>
                  <a:outerShdw blurRad="38100" dist="38100" dir="2700000" algn="tl">
                    <a:srgbClr val="C0C0C0"/>
                  </a:outerShdw>
                </a:effectLst>
                <a:ea typeface="楷体_GB2312" pitchFamily="49" charset="-122"/>
              </a:rPr>
              <a:t>	</a:t>
            </a:r>
            <a:r>
              <a:rPr kumimoji="1" lang="en-US" altLang="zh-CN" sz="3200" i="1" dirty="0">
                <a:effectLst>
                  <a:outerShdw blurRad="38100" dist="38100" dir="2700000" algn="tl">
                    <a:srgbClr val="C0C0C0"/>
                  </a:outerShdw>
                </a:effectLst>
                <a:ea typeface="楷体_GB2312" pitchFamily="49" charset="-122"/>
              </a:rPr>
              <a:t>N</a:t>
            </a:r>
            <a:r>
              <a:rPr kumimoji="1" lang="en-US" altLang="zh-CN" sz="3200" dirty="0">
                <a:effectLst>
                  <a:outerShdw blurRad="38100" dist="38100" dir="2700000" algn="tl">
                    <a:srgbClr val="C0C0C0"/>
                  </a:outerShdw>
                </a:effectLst>
                <a:ea typeface="楷体_GB2312" pitchFamily="49" charset="-122"/>
              </a:rPr>
              <a:t>→1</a:t>
            </a:r>
            <a:r>
              <a:rPr kumimoji="1" lang="en-US" altLang="zh-CN" sz="3200" i="1" dirty="0">
                <a:effectLst>
                  <a:outerShdw blurRad="38100" dist="38100" dir="2700000" algn="tl">
                    <a:srgbClr val="C0C0C0"/>
                  </a:outerShdw>
                </a:effectLst>
                <a:ea typeface="楷体_GB2312" pitchFamily="49" charset="-122"/>
              </a:rPr>
              <a:t>T</a:t>
            </a:r>
            <a:r>
              <a:rPr kumimoji="1" lang="en-US" altLang="zh-CN" sz="3200" dirty="0">
                <a:effectLst>
                  <a:outerShdw blurRad="38100" dist="38100" dir="2700000" algn="tl">
                    <a:srgbClr val="C0C0C0"/>
                  </a:outerShdw>
                </a:effectLst>
                <a:ea typeface="楷体_GB2312" pitchFamily="49" charset="-122"/>
              </a:rPr>
              <a:t>|2</a:t>
            </a:r>
            <a:r>
              <a:rPr kumimoji="1" lang="en-US" altLang="zh-CN" sz="3200" i="1" dirty="0">
                <a:effectLst>
                  <a:outerShdw blurRad="38100" dist="38100" dir="2700000" algn="tl">
                    <a:srgbClr val="C0C0C0"/>
                  </a:outerShdw>
                </a:effectLst>
                <a:ea typeface="楷体_GB2312" pitchFamily="49" charset="-122"/>
              </a:rPr>
              <a:t>T</a:t>
            </a:r>
            <a:r>
              <a:rPr kumimoji="1" lang="en-US" altLang="zh-CN" sz="3200" dirty="0">
                <a:effectLst>
                  <a:outerShdw blurRad="38100" dist="38100" dir="2700000" algn="tl">
                    <a:srgbClr val="C0C0C0"/>
                  </a:outerShdw>
                </a:effectLst>
                <a:ea typeface="楷体_GB2312" pitchFamily="49" charset="-122"/>
              </a:rPr>
              <a:t>|3</a:t>
            </a:r>
            <a:r>
              <a:rPr kumimoji="1" lang="en-US" altLang="zh-CN" sz="3200" i="1" dirty="0">
                <a:effectLst>
                  <a:outerShdw blurRad="38100" dist="38100" dir="2700000" algn="tl">
                    <a:srgbClr val="C0C0C0"/>
                  </a:outerShdw>
                </a:effectLst>
                <a:ea typeface="楷体_GB2312" pitchFamily="49" charset="-122"/>
              </a:rPr>
              <a:t>T</a:t>
            </a:r>
            <a:r>
              <a:rPr kumimoji="1" lang="en-US" altLang="zh-CN" sz="3200" dirty="0">
                <a:effectLst>
                  <a:outerShdw blurRad="38100" dist="38100" dir="2700000" algn="tl">
                    <a:srgbClr val="C0C0C0"/>
                  </a:outerShdw>
                </a:effectLst>
                <a:ea typeface="楷体_GB2312" pitchFamily="49" charset="-122"/>
              </a:rPr>
              <a:t>|4</a:t>
            </a:r>
            <a:r>
              <a:rPr kumimoji="1" lang="en-US" altLang="zh-CN" sz="3200" i="1" dirty="0">
                <a:effectLst>
                  <a:outerShdw blurRad="38100" dist="38100" dir="2700000" algn="tl">
                    <a:srgbClr val="C0C0C0"/>
                  </a:outerShdw>
                </a:effectLst>
                <a:ea typeface="楷体_GB2312" pitchFamily="49" charset="-122"/>
              </a:rPr>
              <a:t>T</a:t>
            </a:r>
            <a:r>
              <a:rPr kumimoji="1" lang="en-US" altLang="zh-CN" sz="3200" dirty="0">
                <a:effectLst>
                  <a:outerShdw blurRad="38100" dist="38100" dir="2700000" algn="tl">
                    <a:srgbClr val="C0C0C0"/>
                  </a:outerShdw>
                </a:effectLst>
                <a:ea typeface="楷体_GB2312" pitchFamily="49" charset="-122"/>
              </a:rPr>
              <a:t>|5</a:t>
            </a:r>
            <a:r>
              <a:rPr kumimoji="1" lang="en-US" altLang="zh-CN" sz="3200" i="1" dirty="0">
                <a:effectLst>
                  <a:outerShdw blurRad="38100" dist="38100" dir="2700000" algn="tl">
                    <a:srgbClr val="C0C0C0"/>
                  </a:outerShdw>
                </a:effectLst>
                <a:ea typeface="楷体_GB2312" pitchFamily="49" charset="-122"/>
              </a:rPr>
              <a:t>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8099"/>
                                        </p:tgtEl>
                                        <p:attrNameLst>
                                          <p:attrName>style.visibility</p:attrName>
                                        </p:attrNameLst>
                                      </p:cBhvr>
                                      <p:to>
                                        <p:strVal val="visible"/>
                                      </p:to>
                                    </p:set>
                                    <p:animEffect transition="in" filter="blinds(horizontal)">
                                      <p:cBhvr>
                                        <p:cTn id="7" dur="500"/>
                                        <p:tgtEl>
                                          <p:spTgt spid="1028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028100">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028100">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028100">
                                            <p:txEl>
                                              <p:pRg st="2" end="2"/>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028100">
                                            <p:txEl>
                                              <p:pRg st="3" end="3"/>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0281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099" grpId="0" autoUpdateAnimBg="0"/>
      <p:bldP spid="1028100"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2">
            <a:extLst>
              <a:ext uri="{FF2B5EF4-FFF2-40B4-BE49-F238E27FC236}">
                <a16:creationId xmlns:a16="http://schemas.microsoft.com/office/drawing/2014/main" id="{9ABBAFB6-E287-640A-01C7-A4E876025124}"/>
              </a:ext>
            </a:extLst>
          </p:cNvPr>
          <p:cNvSpPr>
            <a:spLocks noGrp="1" noChangeArrowheads="1"/>
          </p:cNvSpPr>
          <p:nvPr>
            <p:ph type="title"/>
          </p:nvPr>
        </p:nvSpPr>
        <p:spPr/>
        <p:txBody>
          <a:bodyPr anchor="ctr"/>
          <a:lstStyle/>
          <a:p>
            <a:pPr eaLnBrk="1" hangingPunct="1"/>
            <a:r>
              <a:rPr lang="en-US" altLang="zh-CN">
                <a:latin typeface="微软雅黑" panose="020B0503020204020204" pitchFamily="34" charset="-122"/>
                <a:ea typeface="微软雅黑" panose="020B0503020204020204" pitchFamily="34" charset="-122"/>
              </a:rPr>
              <a:t>2.1 </a:t>
            </a:r>
            <a:r>
              <a:rPr lang="zh-CN" altLang="en-US">
                <a:latin typeface="微软雅黑" panose="020B0503020204020204" pitchFamily="34" charset="-122"/>
                <a:ea typeface="微软雅黑" panose="020B0503020204020204" pitchFamily="34" charset="-122"/>
              </a:rPr>
              <a:t>语言概述</a:t>
            </a:r>
          </a:p>
        </p:txBody>
      </p:sp>
      <p:sp>
        <p:nvSpPr>
          <p:cNvPr id="8195" name="灯片编号占位符 5">
            <a:extLst>
              <a:ext uri="{FF2B5EF4-FFF2-40B4-BE49-F238E27FC236}">
                <a16:creationId xmlns:a16="http://schemas.microsoft.com/office/drawing/2014/main" id="{0B627127-D9F7-38C6-4395-77EBB7E5DF7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CA04302-B635-4D84-9739-1A25164F6C45}" type="slidenum">
              <a:rPr lang="en-US" altLang="zh-CN" sz="1400" b="0">
                <a:latin typeface="微软雅黑" panose="020B0503020204020204" pitchFamily="34" charset="-122"/>
                <a:ea typeface="微软雅黑" panose="020B0503020204020204" pitchFamily="34" charset="-122"/>
              </a:rPr>
              <a:pPr>
                <a:spcBef>
                  <a:spcPct val="0"/>
                </a:spcBef>
                <a:buClrTx/>
                <a:buSzTx/>
                <a:buFontTx/>
                <a:buNone/>
              </a:pPr>
              <a:t>5</a:t>
            </a:fld>
            <a:endParaRPr lang="en-US" altLang="zh-CN" sz="1400" b="0">
              <a:latin typeface="微软雅黑" panose="020B0503020204020204" pitchFamily="34" charset="-122"/>
              <a:ea typeface="微软雅黑" panose="020B0503020204020204" pitchFamily="34" charset="-122"/>
            </a:endParaRPr>
          </a:p>
        </p:txBody>
      </p:sp>
      <p:sp>
        <p:nvSpPr>
          <p:cNvPr id="976899" name="Rectangle 3">
            <a:extLst>
              <a:ext uri="{FF2B5EF4-FFF2-40B4-BE49-F238E27FC236}">
                <a16:creationId xmlns:a16="http://schemas.microsoft.com/office/drawing/2014/main" id="{A6C9834C-D0C3-85B2-3E44-5362362C5061}"/>
              </a:ext>
            </a:extLst>
          </p:cNvPr>
          <p:cNvSpPr>
            <a:spLocks noGrp="1" noChangeArrowheads="1"/>
          </p:cNvSpPr>
          <p:nvPr>
            <p:ph type="body" sz="quarter" idx="13"/>
          </p:nvPr>
        </p:nvSpPr>
        <p:spPr>
          <a:xfrm>
            <a:off x="1064596" y="1443018"/>
            <a:ext cx="9783916" cy="4700330"/>
          </a:xfrm>
        </p:spPr>
        <p:txBody>
          <a:bodyPr>
            <a:normAutofit fontScale="92500"/>
          </a:bodyPr>
          <a:lstStyle/>
          <a:p>
            <a:pPr eaLnBrk="1" hangingPunct="1"/>
            <a:r>
              <a:rPr lang="zh-CN" altLang="en-US" sz="3600" dirty="0">
                <a:latin typeface="微软雅黑" panose="020B0503020204020204" pitchFamily="34" charset="-122"/>
                <a:ea typeface="微软雅黑" panose="020B0503020204020204" pitchFamily="34" charset="-122"/>
              </a:rPr>
              <a:t>语言的特征</a:t>
            </a:r>
          </a:p>
          <a:p>
            <a:pPr lvl="1" eaLnBrk="1" hangingPunct="1"/>
            <a:r>
              <a:rPr lang="zh-CN" altLang="en-US" b="0" dirty="0">
                <a:latin typeface="微软雅黑" panose="020B0503020204020204" pitchFamily="34" charset="-122"/>
                <a:ea typeface="微软雅黑" panose="020B0503020204020204" pitchFamily="34" charset="-122"/>
              </a:rPr>
              <a:t>自然语言</a:t>
            </a:r>
            <a:r>
              <a:rPr lang="en-US" altLang="zh-CN" b="0" dirty="0">
                <a:latin typeface="微软雅黑" panose="020B0503020204020204" pitchFamily="34" charset="-122"/>
                <a:ea typeface="微软雅黑" panose="020B0503020204020204" pitchFamily="34" charset="-122"/>
              </a:rPr>
              <a:t>(Natural Language)</a:t>
            </a:r>
          </a:p>
          <a:p>
            <a:pPr lvl="2" eaLnBrk="1" hangingPunct="1"/>
            <a:r>
              <a:rPr lang="zh-CN" altLang="en-US" sz="2400" dirty="0">
                <a:latin typeface="微软雅黑" panose="020B0503020204020204" pitchFamily="34" charset="-122"/>
                <a:ea typeface="微软雅黑" panose="020B0503020204020204" pitchFamily="34" charset="-122"/>
              </a:rPr>
              <a:t>是人与人的通讯工具</a:t>
            </a:r>
          </a:p>
          <a:p>
            <a:pPr lvl="2" eaLnBrk="1" hangingPunct="1"/>
            <a:r>
              <a:rPr lang="zh-CN" altLang="en-US" sz="2400" dirty="0">
                <a:latin typeface="微软雅黑" panose="020B0503020204020204" pitchFamily="34" charset="-122"/>
                <a:ea typeface="微软雅黑" panose="020B0503020204020204" pitchFamily="34" charset="-122"/>
              </a:rPr>
              <a:t>语义</a:t>
            </a:r>
            <a:r>
              <a:rPr lang="en-US" altLang="zh-CN" sz="2400" dirty="0">
                <a:latin typeface="微软雅黑" panose="020B0503020204020204" pitchFamily="34" charset="-122"/>
                <a:ea typeface="微软雅黑" panose="020B0503020204020204" pitchFamily="34" charset="-122"/>
              </a:rPr>
              <a:t>(semantics):</a:t>
            </a:r>
            <a:r>
              <a:rPr lang="zh-CN" altLang="en-US" sz="2400" dirty="0">
                <a:latin typeface="微软雅黑" panose="020B0503020204020204" pitchFamily="34" charset="-122"/>
                <a:ea typeface="微软雅黑" panose="020B0503020204020204" pitchFamily="34" charset="-122"/>
              </a:rPr>
              <a:t>环境、背景知识、语气、二义性</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难以形式化</a:t>
            </a:r>
          </a:p>
          <a:p>
            <a:pPr lvl="1" eaLnBrk="1" hangingPunct="1"/>
            <a:r>
              <a:rPr lang="zh-CN" altLang="en-US" b="0" dirty="0">
                <a:latin typeface="微软雅黑" panose="020B0503020204020204" pitchFamily="34" charset="-122"/>
                <a:ea typeface="微软雅黑" panose="020B0503020204020204" pitchFamily="34" charset="-122"/>
              </a:rPr>
              <a:t>计算机语言</a:t>
            </a:r>
            <a:r>
              <a:rPr lang="en-US" altLang="zh-CN" b="0" dirty="0">
                <a:latin typeface="微软雅黑" panose="020B0503020204020204" pitchFamily="34" charset="-122"/>
                <a:ea typeface="微软雅黑" panose="020B0503020204020204" pitchFamily="34" charset="-122"/>
              </a:rPr>
              <a:t>(Computer Language)</a:t>
            </a:r>
          </a:p>
          <a:p>
            <a:pPr lvl="2" eaLnBrk="1" hangingPunct="1"/>
            <a:r>
              <a:rPr lang="zh-CN" altLang="en-US" sz="2400" dirty="0">
                <a:latin typeface="微软雅黑" panose="020B0503020204020204" pitchFamily="34" charset="-122"/>
                <a:ea typeface="微软雅黑" panose="020B0503020204020204" pitchFamily="34" charset="-122"/>
              </a:rPr>
              <a:t>计算机系统间、人机间通讯工具</a:t>
            </a:r>
          </a:p>
          <a:p>
            <a:pPr lvl="2" eaLnBrk="1" hangingPunct="1"/>
            <a:r>
              <a:rPr lang="zh-CN" altLang="en-US" sz="2400" dirty="0">
                <a:latin typeface="微软雅黑" panose="020B0503020204020204" pitchFamily="34" charset="-122"/>
                <a:ea typeface="微软雅黑" panose="020B0503020204020204" pitchFamily="34" charset="-122"/>
              </a:rPr>
              <a:t>严格的语法</a:t>
            </a:r>
            <a:r>
              <a:rPr lang="en-US" altLang="zh-CN" sz="2400" dirty="0">
                <a:latin typeface="微软雅黑" panose="020B0503020204020204" pitchFamily="34" charset="-122"/>
                <a:ea typeface="微软雅黑" panose="020B0503020204020204" pitchFamily="34" charset="-122"/>
              </a:rPr>
              <a:t>(Grammar)</a:t>
            </a:r>
            <a:r>
              <a:rPr lang="zh-CN" altLang="en-US" sz="2400" dirty="0">
                <a:latin typeface="微软雅黑" panose="020B0503020204020204" pitchFamily="34" charset="-122"/>
                <a:ea typeface="微软雅黑" panose="020B0503020204020204" pitchFamily="34" charset="-122"/>
              </a:rPr>
              <a:t>、语义</a:t>
            </a:r>
            <a:r>
              <a:rPr lang="en-US" altLang="zh-CN" sz="2400" dirty="0">
                <a:latin typeface="微软雅黑" panose="020B0503020204020204" pitchFamily="34" charset="-122"/>
                <a:ea typeface="微软雅黑" panose="020B0503020204020204" pitchFamily="34" charset="-122"/>
              </a:rPr>
              <a:t>(semantics) ——</a:t>
            </a:r>
            <a:r>
              <a:rPr lang="zh-CN" altLang="en-US" sz="2400" dirty="0">
                <a:latin typeface="微软雅黑" panose="020B0503020204020204" pitchFamily="34" charset="-122"/>
                <a:ea typeface="微软雅黑" panose="020B0503020204020204" pitchFamily="34" charset="-122"/>
              </a:rPr>
              <a:t>易于形式化：严格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76899">
                                            <p:txEl>
                                              <p:pRg st="0" end="0"/>
                                            </p:txEl>
                                          </p:spTgt>
                                        </p:tgtEl>
                                        <p:attrNameLst>
                                          <p:attrName>style.visibility</p:attrName>
                                        </p:attrNameLst>
                                      </p:cBhvr>
                                      <p:to>
                                        <p:strVal val="visible"/>
                                      </p:to>
                                    </p:set>
                                    <p:animEffect transition="in" filter="box(out)">
                                      <p:cBhvr>
                                        <p:cTn id="7" dur="500"/>
                                        <p:tgtEl>
                                          <p:spTgt spid="9768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76899">
                                            <p:txEl>
                                              <p:pRg st="1" end="1"/>
                                            </p:txEl>
                                          </p:spTgt>
                                        </p:tgtEl>
                                        <p:attrNameLst>
                                          <p:attrName>style.visibility</p:attrName>
                                        </p:attrNameLst>
                                      </p:cBhvr>
                                      <p:to>
                                        <p:strVal val="visible"/>
                                      </p:to>
                                    </p:set>
                                    <p:animEffect transition="in" filter="box(out)">
                                      <p:cBhvr>
                                        <p:cTn id="12" dur="500"/>
                                        <p:tgtEl>
                                          <p:spTgt spid="976899">
                                            <p:txEl>
                                              <p:pRg st="1" end="1"/>
                                            </p:txEl>
                                          </p:spTgt>
                                        </p:tgtEl>
                                      </p:cBhvr>
                                    </p:animEffect>
                                  </p:childTnLst>
                                </p:cTn>
                              </p:par>
                              <p:par>
                                <p:cTn id="13" presetID="4" presetClass="entr" presetSubtype="32" fill="hold" grpId="0" nodeType="withEffect">
                                  <p:stCondLst>
                                    <p:cond delay="0"/>
                                  </p:stCondLst>
                                  <p:childTnLst>
                                    <p:set>
                                      <p:cBhvr>
                                        <p:cTn id="14" dur="1" fill="hold">
                                          <p:stCondLst>
                                            <p:cond delay="0"/>
                                          </p:stCondLst>
                                        </p:cTn>
                                        <p:tgtEl>
                                          <p:spTgt spid="976899">
                                            <p:txEl>
                                              <p:pRg st="2" end="2"/>
                                            </p:txEl>
                                          </p:spTgt>
                                        </p:tgtEl>
                                        <p:attrNameLst>
                                          <p:attrName>style.visibility</p:attrName>
                                        </p:attrNameLst>
                                      </p:cBhvr>
                                      <p:to>
                                        <p:strVal val="visible"/>
                                      </p:to>
                                    </p:set>
                                    <p:animEffect transition="in" filter="box(out)">
                                      <p:cBhvr>
                                        <p:cTn id="15" dur="500"/>
                                        <p:tgtEl>
                                          <p:spTgt spid="976899">
                                            <p:txEl>
                                              <p:pRg st="2" end="2"/>
                                            </p:txEl>
                                          </p:spTgt>
                                        </p:tgtEl>
                                      </p:cBhvr>
                                    </p:animEffect>
                                  </p:childTnLst>
                                </p:cTn>
                              </p:par>
                              <p:par>
                                <p:cTn id="16" presetID="4" presetClass="entr" presetSubtype="32" fill="hold" grpId="0" nodeType="withEffect">
                                  <p:stCondLst>
                                    <p:cond delay="0"/>
                                  </p:stCondLst>
                                  <p:childTnLst>
                                    <p:set>
                                      <p:cBhvr>
                                        <p:cTn id="17" dur="1" fill="hold">
                                          <p:stCondLst>
                                            <p:cond delay="0"/>
                                          </p:stCondLst>
                                        </p:cTn>
                                        <p:tgtEl>
                                          <p:spTgt spid="976899">
                                            <p:txEl>
                                              <p:pRg st="3" end="3"/>
                                            </p:txEl>
                                          </p:spTgt>
                                        </p:tgtEl>
                                        <p:attrNameLst>
                                          <p:attrName>style.visibility</p:attrName>
                                        </p:attrNameLst>
                                      </p:cBhvr>
                                      <p:to>
                                        <p:strVal val="visible"/>
                                      </p:to>
                                    </p:set>
                                    <p:animEffect transition="in" filter="box(out)">
                                      <p:cBhvr>
                                        <p:cTn id="18" dur="500"/>
                                        <p:tgtEl>
                                          <p:spTgt spid="97689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976899">
                                            <p:txEl>
                                              <p:pRg st="4" end="4"/>
                                            </p:txEl>
                                          </p:spTgt>
                                        </p:tgtEl>
                                        <p:attrNameLst>
                                          <p:attrName>style.visibility</p:attrName>
                                        </p:attrNameLst>
                                      </p:cBhvr>
                                      <p:to>
                                        <p:strVal val="visible"/>
                                      </p:to>
                                    </p:set>
                                    <p:animEffect transition="in" filter="box(out)">
                                      <p:cBhvr>
                                        <p:cTn id="23" dur="500"/>
                                        <p:tgtEl>
                                          <p:spTgt spid="976899">
                                            <p:txEl>
                                              <p:pRg st="4" end="4"/>
                                            </p:txEl>
                                          </p:spTgt>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976899">
                                            <p:txEl>
                                              <p:pRg st="5" end="5"/>
                                            </p:txEl>
                                          </p:spTgt>
                                        </p:tgtEl>
                                        <p:attrNameLst>
                                          <p:attrName>style.visibility</p:attrName>
                                        </p:attrNameLst>
                                      </p:cBhvr>
                                      <p:to>
                                        <p:strVal val="visible"/>
                                      </p:to>
                                    </p:set>
                                    <p:animEffect transition="in" filter="box(out)">
                                      <p:cBhvr>
                                        <p:cTn id="26" dur="500"/>
                                        <p:tgtEl>
                                          <p:spTgt spid="976899">
                                            <p:txEl>
                                              <p:pRg st="5" end="5"/>
                                            </p:txEl>
                                          </p:spTgt>
                                        </p:tgtEl>
                                      </p:cBhvr>
                                    </p:animEffect>
                                  </p:childTnLst>
                                </p:cTn>
                              </p:par>
                              <p:par>
                                <p:cTn id="27" presetID="4" presetClass="entr" presetSubtype="32" fill="hold" grpId="0" nodeType="withEffect">
                                  <p:stCondLst>
                                    <p:cond delay="0"/>
                                  </p:stCondLst>
                                  <p:childTnLst>
                                    <p:set>
                                      <p:cBhvr>
                                        <p:cTn id="28" dur="1" fill="hold">
                                          <p:stCondLst>
                                            <p:cond delay="0"/>
                                          </p:stCondLst>
                                        </p:cTn>
                                        <p:tgtEl>
                                          <p:spTgt spid="976899">
                                            <p:txEl>
                                              <p:pRg st="6" end="6"/>
                                            </p:txEl>
                                          </p:spTgt>
                                        </p:tgtEl>
                                        <p:attrNameLst>
                                          <p:attrName>style.visibility</p:attrName>
                                        </p:attrNameLst>
                                      </p:cBhvr>
                                      <p:to>
                                        <p:strVal val="visible"/>
                                      </p:to>
                                    </p:set>
                                    <p:animEffect transition="in" filter="box(out)">
                                      <p:cBhvr>
                                        <p:cTn id="29" dur="500"/>
                                        <p:tgtEl>
                                          <p:spTgt spid="9768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6899"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3485A06-CFCC-FF5E-4CFB-CCA1AE29BE90}"/>
              </a:ext>
            </a:extLst>
          </p:cNvPr>
          <p:cNvSpPr>
            <a:spLocks noGrp="1" noChangeArrowheads="1"/>
          </p:cNvSpPr>
          <p:nvPr>
            <p:ph type="title"/>
          </p:nvPr>
        </p:nvSpPr>
        <p:spPr/>
        <p:txBody>
          <a:bodyPr/>
          <a:lstStyle/>
          <a:p>
            <a:pPr eaLnBrk="1" hangingPunct="1"/>
            <a:r>
              <a:rPr lang="zh-CN" altLang="en-US">
                <a:latin typeface="微软雅黑" panose="020B0503020204020204" pitchFamily="34" charset="-122"/>
                <a:ea typeface="微软雅黑" panose="020B0503020204020204" pitchFamily="34" charset="-122"/>
              </a:rPr>
              <a:t>非上下文无关的语言结构</a:t>
            </a:r>
          </a:p>
        </p:txBody>
      </p:sp>
      <p:sp>
        <p:nvSpPr>
          <p:cNvPr id="1182723" name="Rectangle 3">
            <a:extLst>
              <a:ext uri="{FF2B5EF4-FFF2-40B4-BE49-F238E27FC236}">
                <a16:creationId xmlns:a16="http://schemas.microsoft.com/office/drawing/2014/main" id="{4618B254-554B-BE30-1DE7-08607B0648D5}"/>
              </a:ext>
            </a:extLst>
          </p:cNvPr>
          <p:cNvSpPr>
            <a:spLocks noGrp="1" noChangeArrowheads="1"/>
          </p:cNvSpPr>
          <p:nvPr>
            <p:ph type="body" sz="quarter" idx="13"/>
          </p:nvPr>
        </p:nvSpPr>
        <p:spPr/>
        <p:txBody>
          <a:bodyPr>
            <a:normAutofit fontScale="92500" lnSpcReduction="10000"/>
          </a:bodyPr>
          <a:lstStyle/>
          <a:p>
            <a:pPr eaLnBrk="1" hangingPunct="1"/>
            <a:r>
              <a:rPr lang="zh-CN" altLang="en-US" sz="2800"/>
              <a:t>程序设计语言的有些语言结构不能用上下文无关文法描述</a:t>
            </a:r>
          </a:p>
          <a:p>
            <a:pPr eaLnBrk="1" hangingPunct="1"/>
            <a:r>
              <a:rPr lang="zh-CN" altLang="en-US" sz="2800"/>
              <a:t> 例</a:t>
            </a:r>
            <a:r>
              <a:rPr lang="en-US" altLang="zh-CN" sz="2800"/>
              <a:t> </a:t>
            </a:r>
          </a:p>
          <a:p>
            <a:pPr algn="ctr" eaLnBrk="1" hangingPunct="1">
              <a:buFont typeface="Wingdings" panose="05000000000000000000" pitchFamily="2" charset="2"/>
              <a:buNone/>
            </a:pPr>
            <a:r>
              <a:rPr lang="en-US" altLang="zh-CN" sz="2800" i="1">
                <a:latin typeface="Times New Roman" panose="02020603050405020304" pitchFamily="18" charset="0"/>
                <a:cs typeface="Times New Roman" panose="02020603050405020304" pitchFamily="18" charset="0"/>
              </a:rPr>
              <a:t>L</a:t>
            </a:r>
            <a:r>
              <a:rPr lang="en-US" altLang="zh-CN" sz="2800" baseline="-25000">
                <a:latin typeface="Times New Roman" panose="02020603050405020304" pitchFamily="18" charset="0"/>
                <a:cs typeface="Times New Roman" panose="02020603050405020304" pitchFamily="18" charset="0"/>
              </a:rPr>
              <a:t>1</a:t>
            </a:r>
            <a:r>
              <a:rPr lang="en-US" altLang="zh-CN" sz="2800">
                <a:latin typeface="Times New Roman" panose="02020603050405020304" pitchFamily="18" charset="0"/>
                <a:cs typeface="Times New Roman" panose="02020603050405020304" pitchFamily="18" charset="0"/>
              </a:rPr>
              <a:t>={</a:t>
            </a:r>
            <a:r>
              <a:rPr lang="en-US" altLang="zh-CN" sz="2800" i="1">
                <a:latin typeface="Times New Roman" panose="02020603050405020304" pitchFamily="18" charset="0"/>
                <a:cs typeface="Times New Roman" panose="02020603050405020304" pitchFamily="18" charset="0"/>
              </a:rPr>
              <a:t>wcw</a:t>
            </a:r>
            <a:r>
              <a:rPr lang="en-US" altLang="zh-CN" sz="2800">
                <a:latin typeface="Times New Roman" panose="02020603050405020304" pitchFamily="18" charset="0"/>
                <a:cs typeface="Times New Roman" panose="02020603050405020304" pitchFamily="18" charset="0"/>
              </a:rPr>
              <a:t>|</a:t>
            </a:r>
            <a:r>
              <a:rPr lang="en-US" altLang="zh-CN" sz="2800" i="1">
                <a:latin typeface="Times New Roman" panose="02020603050405020304" pitchFamily="18" charset="0"/>
                <a:cs typeface="Times New Roman" panose="02020603050405020304" pitchFamily="18" charset="0"/>
              </a:rPr>
              <a:t>w</a:t>
            </a:r>
            <a:r>
              <a:rPr lang="en-US" altLang="zh-CN" sz="2800">
                <a:latin typeface="Times New Roman" panose="02020603050405020304" pitchFamily="18" charset="0"/>
                <a:cs typeface="Times New Roman" panose="02020603050405020304" pitchFamily="18" charset="0"/>
              </a:rPr>
              <a:t>∈{</a:t>
            </a:r>
            <a:r>
              <a:rPr lang="en-US" altLang="zh-CN" sz="2800" i="1">
                <a:latin typeface="Times New Roman" panose="02020603050405020304" pitchFamily="18" charset="0"/>
                <a:cs typeface="Times New Roman" panose="02020603050405020304" pitchFamily="18" charset="0"/>
              </a:rPr>
              <a:t>a</a:t>
            </a:r>
            <a:r>
              <a:rPr lang="en-US" altLang="zh-CN" sz="2800">
                <a:latin typeface="Times New Roman" panose="02020603050405020304" pitchFamily="18" charset="0"/>
                <a:cs typeface="Times New Roman" panose="02020603050405020304" pitchFamily="18" charset="0"/>
              </a:rPr>
              <a:t>,</a:t>
            </a:r>
            <a:r>
              <a:rPr lang="en-US" altLang="zh-CN" sz="2800" i="1">
                <a:latin typeface="Times New Roman" panose="02020603050405020304" pitchFamily="18" charset="0"/>
                <a:cs typeface="Times New Roman" panose="02020603050405020304" pitchFamily="18" charset="0"/>
              </a:rPr>
              <a:t>b</a:t>
            </a:r>
            <a:r>
              <a:rPr lang="en-US" altLang="zh-CN" sz="2800">
                <a:latin typeface="Times New Roman" panose="02020603050405020304" pitchFamily="18" charset="0"/>
                <a:cs typeface="Times New Roman" panose="02020603050405020304" pitchFamily="18" charset="0"/>
              </a:rPr>
              <a:t>}</a:t>
            </a:r>
            <a:r>
              <a:rPr lang="en-US" altLang="zh-CN" sz="2800" baseline="300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a:t>
            </a:r>
          </a:p>
          <a:p>
            <a:pPr eaLnBrk="1" hangingPunct="1">
              <a:buFont typeface="Wingdings" panose="05000000000000000000" pitchFamily="2" charset="2"/>
              <a:buNone/>
            </a:pPr>
            <a:r>
              <a:rPr lang="en-US" altLang="zh-CN" sz="2800"/>
              <a:t>       </a:t>
            </a:r>
            <a:r>
              <a:rPr lang="en-US" altLang="zh-CN" sz="2800" i="1"/>
              <a:t> </a:t>
            </a:r>
            <a:r>
              <a:rPr lang="en-US" altLang="zh-CN" sz="2800" i="1">
                <a:latin typeface="Times New Roman" panose="02020603050405020304" pitchFamily="18" charset="0"/>
              </a:rPr>
              <a:t>aabcaab</a:t>
            </a:r>
            <a:r>
              <a:rPr lang="zh-CN" altLang="en-US" sz="2800">
                <a:latin typeface="Times New Roman" panose="02020603050405020304" pitchFamily="18" charset="0"/>
              </a:rPr>
              <a:t>就是</a:t>
            </a:r>
            <a:r>
              <a:rPr lang="en-US" altLang="zh-CN" sz="2800" i="1">
                <a:latin typeface="Times New Roman" panose="02020603050405020304" pitchFamily="18" charset="0"/>
              </a:rPr>
              <a:t>L</a:t>
            </a:r>
            <a:r>
              <a:rPr lang="en-US" altLang="zh-CN" sz="2800" baseline="-25000">
                <a:latin typeface="Times New Roman" panose="02020603050405020304" pitchFamily="18" charset="0"/>
              </a:rPr>
              <a:t>1</a:t>
            </a:r>
            <a:r>
              <a:rPr lang="zh-CN" altLang="en-US" sz="2800">
                <a:latin typeface="Times New Roman" panose="02020603050405020304" pitchFamily="18" charset="0"/>
              </a:rPr>
              <a:t>的一个句子</a:t>
            </a:r>
          </a:p>
          <a:p>
            <a:pPr eaLnBrk="1" hangingPunct="1">
              <a:buFont typeface="Wingdings" panose="05000000000000000000" pitchFamily="2" charset="2"/>
              <a:buNone/>
            </a:pPr>
            <a:r>
              <a:rPr lang="zh-CN" altLang="en-US" sz="2800">
                <a:latin typeface="Times New Roman" panose="02020603050405020304" pitchFamily="18" charset="0"/>
              </a:rPr>
              <a:t>        </a:t>
            </a:r>
            <a:endParaRPr lang="en-US" altLang="zh-CN" sz="2800">
              <a:latin typeface="Times New Roman" panose="02020603050405020304" pitchFamily="18" charset="0"/>
            </a:endParaRPr>
          </a:p>
          <a:p>
            <a:pPr eaLnBrk="1" hangingPunct="1">
              <a:buFont typeface="Wingdings" panose="05000000000000000000" pitchFamily="2" charset="2"/>
              <a:buNone/>
            </a:pPr>
            <a:r>
              <a:rPr lang="en-US" altLang="zh-CN" sz="2800">
                <a:latin typeface="Times New Roman" panose="02020603050405020304" pitchFamily="18" charset="0"/>
              </a:rPr>
              <a:t>   </a:t>
            </a:r>
            <a:r>
              <a:rPr lang="zh-CN" altLang="en-US" sz="2800">
                <a:latin typeface="Times New Roman" panose="02020603050405020304" pitchFamily="18" charset="0"/>
              </a:rPr>
              <a:t>这个语言是检查程序中标识符的声明应先于引用的抽象</a:t>
            </a:r>
          </a:p>
        </p:txBody>
      </p:sp>
      <p:sp>
        <p:nvSpPr>
          <p:cNvPr id="55300" name="灯片编号占位符 5">
            <a:extLst>
              <a:ext uri="{FF2B5EF4-FFF2-40B4-BE49-F238E27FC236}">
                <a16:creationId xmlns:a16="http://schemas.microsoft.com/office/drawing/2014/main" id="{63CB06DE-20BC-AA8C-0DE6-F3D7170C0574}"/>
              </a:ext>
            </a:extLst>
          </p:cNvPr>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04518D91-747F-4BE4-A290-68C8F0587356}" type="slidenum">
              <a:rPr lang="en-US" altLang="zh-CN" sz="1400" b="0">
                <a:latin typeface="Arial" panose="020B0604020202020204" pitchFamily="34" charset="0"/>
                <a:ea typeface="宋体" panose="02010600030101010101" pitchFamily="2" charset="-122"/>
              </a:rPr>
              <a:pPr algn="r" eaLnBrk="1" hangingPunct="1">
                <a:spcBef>
                  <a:spcPct val="0"/>
                </a:spcBef>
                <a:buClrTx/>
                <a:buSzTx/>
                <a:buFontTx/>
                <a:buNone/>
              </a:pPr>
              <a:t>50</a:t>
            </a:fld>
            <a:endParaRPr lang="en-US" altLang="zh-CN" sz="1400" b="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2723">
                                            <p:txEl>
                                              <p:pRg st="0" end="0"/>
                                            </p:txEl>
                                          </p:spTgt>
                                        </p:tgtEl>
                                        <p:attrNameLst>
                                          <p:attrName>style.visibility</p:attrName>
                                        </p:attrNameLst>
                                      </p:cBhvr>
                                      <p:to>
                                        <p:strVal val="visible"/>
                                      </p:to>
                                    </p:set>
                                    <p:animEffect transition="in" filter="blinds(horizontal)">
                                      <p:cBhvr>
                                        <p:cTn id="7" dur="500"/>
                                        <p:tgtEl>
                                          <p:spTgt spid="1182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82723">
                                            <p:txEl>
                                              <p:pRg st="1" end="1"/>
                                            </p:txEl>
                                          </p:spTgt>
                                        </p:tgtEl>
                                        <p:attrNameLst>
                                          <p:attrName>style.visibility</p:attrName>
                                        </p:attrNameLst>
                                      </p:cBhvr>
                                      <p:to>
                                        <p:strVal val="visible"/>
                                      </p:to>
                                    </p:set>
                                    <p:animEffect transition="in" filter="blinds(horizontal)">
                                      <p:cBhvr>
                                        <p:cTn id="12" dur="500"/>
                                        <p:tgtEl>
                                          <p:spTgt spid="1182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82723">
                                            <p:txEl>
                                              <p:pRg st="2" end="2"/>
                                            </p:txEl>
                                          </p:spTgt>
                                        </p:tgtEl>
                                        <p:attrNameLst>
                                          <p:attrName>style.visibility</p:attrName>
                                        </p:attrNameLst>
                                      </p:cBhvr>
                                      <p:to>
                                        <p:strVal val="visible"/>
                                      </p:to>
                                    </p:set>
                                    <p:animEffect transition="in" filter="blinds(horizontal)">
                                      <p:cBhvr>
                                        <p:cTn id="17" dur="500"/>
                                        <p:tgtEl>
                                          <p:spTgt spid="1182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82723">
                                            <p:txEl>
                                              <p:pRg st="3" end="3"/>
                                            </p:txEl>
                                          </p:spTgt>
                                        </p:tgtEl>
                                        <p:attrNameLst>
                                          <p:attrName>style.visibility</p:attrName>
                                        </p:attrNameLst>
                                      </p:cBhvr>
                                      <p:to>
                                        <p:strVal val="visible"/>
                                      </p:to>
                                    </p:set>
                                    <p:animEffect transition="in" filter="blinds(horizontal)">
                                      <p:cBhvr>
                                        <p:cTn id="22" dur="500"/>
                                        <p:tgtEl>
                                          <p:spTgt spid="11827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82723">
                                            <p:txEl>
                                              <p:pRg st="4" end="4"/>
                                            </p:txEl>
                                          </p:spTgt>
                                        </p:tgtEl>
                                        <p:attrNameLst>
                                          <p:attrName>style.visibility</p:attrName>
                                        </p:attrNameLst>
                                      </p:cBhvr>
                                      <p:to>
                                        <p:strVal val="visible"/>
                                      </p:to>
                                    </p:set>
                                    <p:animEffect transition="in" filter="blinds(horizontal)">
                                      <p:cBhvr>
                                        <p:cTn id="27" dur="500"/>
                                        <p:tgtEl>
                                          <p:spTgt spid="11827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82723">
                                            <p:txEl>
                                              <p:pRg st="5" end="5"/>
                                            </p:txEl>
                                          </p:spTgt>
                                        </p:tgtEl>
                                        <p:attrNameLst>
                                          <p:attrName>style.visibility</p:attrName>
                                        </p:attrNameLst>
                                      </p:cBhvr>
                                      <p:to>
                                        <p:strVal val="visible"/>
                                      </p:to>
                                    </p:set>
                                    <p:animEffect transition="in" filter="blinds(horizontal)">
                                      <p:cBhvr>
                                        <p:cTn id="32" dur="500"/>
                                        <p:tgtEl>
                                          <p:spTgt spid="11827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272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2F53247-E3E5-E668-7CB1-3E4B0D43AE46}"/>
              </a:ext>
            </a:extLst>
          </p:cNvPr>
          <p:cNvSpPr>
            <a:spLocks noGrp="1" noChangeArrowheads="1"/>
          </p:cNvSpPr>
          <p:nvPr>
            <p:ph type="title"/>
          </p:nvPr>
        </p:nvSpPr>
        <p:spPr/>
        <p:txBody>
          <a:bodyPr/>
          <a:lstStyle/>
          <a:p>
            <a:pPr eaLnBrk="1" hangingPunct="1"/>
            <a:r>
              <a:rPr lang="zh-CN" altLang="en-US">
                <a:latin typeface="微软雅黑" panose="020B0503020204020204" pitchFamily="34" charset="-122"/>
                <a:ea typeface="微软雅黑" panose="020B0503020204020204" pitchFamily="34" charset="-122"/>
              </a:rPr>
              <a:t>非上下文无关的语言结构</a:t>
            </a:r>
          </a:p>
        </p:txBody>
      </p:sp>
      <p:sp>
        <p:nvSpPr>
          <p:cNvPr id="1183747" name="Rectangle 3">
            <a:extLst>
              <a:ext uri="{FF2B5EF4-FFF2-40B4-BE49-F238E27FC236}">
                <a16:creationId xmlns:a16="http://schemas.microsoft.com/office/drawing/2014/main" id="{DE5F2B33-A651-AC5F-37E7-27A18C4AA444}"/>
              </a:ext>
            </a:extLst>
          </p:cNvPr>
          <p:cNvSpPr>
            <a:spLocks noGrp="1" noChangeArrowheads="1"/>
          </p:cNvSpPr>
          <p:nvPr>
            <p:ph type="body" sz="quarter" idx="13"/>
          </p:nvPr>
        </p:nvSpPr>
        <p:spPr/>
        <p:txBody>
          <a:bodyPr/>
          <a:lstStyle/>
          <a:p>
            <a:pPr eaLnBrk="1" hangingPunct="1"/>
            <a:r>
              <a:rPr lang="zh-CN" altLang="en-US" b="0">
                <a:latin typeface="Times New Roman" panose="02020603050405020304" pitchFamily="18" charset="0"/>
                <a:ea typeface="宋体" panose="02010600030101010101" pitchFamily="2" charset="-122"/>
              </a:rPr>
              <a:t> 例</a:t>
            </a:r>
            <a:endParaRPr lang="en-US" altLang="zh-CN" b="0">
              <a:latin typeface="Times New Roman" panose="02020603050405020304" pitchFamily="18" charset="0"/>
              <a:ea typeface="宋体" panose="02010600030101010101" pitchFamily="2" charset="-122"/>
            </a:endParaRPr>
          </a:p>
          <a:p>
            <a:pPr algn="ctr" eaLnBrk="1" hangingPunct="1">
              <a:buFont typeface="Wingdings" panose="05000000000000000000" pitchFamily="2" charset="2"/>
              <a:buNone/>
            </a:pPr>
            <a:r>
              <a:rPr lang="en-US" altLang="zh-CN" b="0" i="1">
                <a:latin typeface="Times New Roman" panose="02020603050405020304" pitchFamily="18" charset="0"/>
                <a:ea typeface="宋体" panose="02010600030101010101" pitchFamily="2" charset="-122"/>
              </a:rPr>
              <a:t>L</a:t>
            </a:r>
            <a:r>
              <a:rPr lang="en-US" altLang="zh-CN" b="0" baseline="-25000">
                <a:latin typeface="Times New Roman" panose="02020603050405020304" pitchFamily="18" charset="0"/>
                <a:ea typeface="宋体" panose="02010600030101010101" pitchFamily="2" charset="-122"/>
              </a:rPr>
              <a:t>2</a:t>
            </a:r>
            <a:r>
              <a:rPr lang="en-US" altLang="zh-CN" b="0">
                <a:latin typeface="Times New Roman" panose="02020603050405020304" pitchFamily="18" charset="0"/>
                <a:ea typeface="宋体" panose="02010600030101010101" pitchFamily="2" charset="-122"/>
              </a:rPr>
              <a:t>={</a:t>
            </a:r>
            <a:r>
              <a:rPr lang="en-US" altLang="zh-CN" b="0" i="1">
                <a:latin typeface="Times New Roman" panose="02020603050405020304" pitchFamily="18" charset="0"/>
                <a:ea typeface="宋体" panose="02010600030101010101" pitchFamily="2" charset="-122"/>
              </a:rPr>
              <a:t>a</a:t>
            </a:r>
            <a:r>
              <a:rPr lang="en-US" altLang="zh-CN" b="0" i="1" baseline="30000">
                <a:latin typeface="Times New Roman" panose="02020603050405020304" pitchFamily="18" charset="0"/>
                <a:ea typeface="宋体" panose="02010600030101010101" pitchFamily="2" charset="-122"/>
              </a:rPr>
              <a:t>n</a:t>
            </a:r>
            <a:r>
              <a:rPr lang="en-US" altLang="zh-CN" b="0" i="1">
                <a:latin typeface="Times New Roman" panose="02020603050405020304" pitchFamily="18" charset="0"/>
                <a:ea typeface="宋体" panose="02010600030101010101" pitchFamily="2" charset="-122"/>
              </a:rPr>
              <a:t>b</a:t>
            </a:r>
            <a:r>
              <a:rPr lang="en-US" altLang="zh-CN" b="0" i="1" baseline="30000">
                <a:latin typeface="Times New Roman" panose="02020603050405020304" pitchFamily="18" charset="0"/>
                <a:ea typeface="宋体" panose="02010600030101010101" pitchFamily="2" charset="-122"/>
              </a:rPr>
              <a:t>m</a:t>
            </a:r>
            <a:r>
              <a:rPr lang="en-US" altLang="zh-CN" b="0" i="1">
                <a:latin typeface="Times New Roman" panose="02020603050405020304" pitchFamily="18" charset="0"/>
                <a:ea typeface="宋体" panose="02010600030101010101" pitchFamily="2" charset="-122"/>
              </a:rPr>
              <a:t>c</a:t>
            </a:r>
            <a:r>
              <a:rPr lang="en-US" altLang="zh-CN" b="0" i="1" baseline="30000">
                <a:latin typeface="Times New Roman" panose="02020603050405020304" pitchFamily="18" charset="0"/>
                <a:ea typeface="宋体" panose="02010600030101010101" pitchFamily="2" charset="-122"/>
              </a:rPr>
              <a:t>n</a:t>
            </a:r>
            <a:r>
              <a:rPr lang="en-US" altLang="zh-CN" b="0" i="1">
                <a:latin typeface="Times New Roman" panose="02020603050405020304" pitchFamily="18" charset="0"/>
                <a:ea typeface="宋体" panose="02010600030101010101" pitchFamily="2" charset="-122"/>
              </a:rPr>
              <a:t>d</a:t>
            </a:r>
            <a:r>
              <a:rPr lang="en-US" altLang="zh-CN" b="0" i="1" baseline="30000">
                <a:latin typeface="Times New Roman" panose="02020603050405020304" pitchFamily="18" charset="0"/>
                <a:ea typeface="宋体" panose="02010600030101010101" pitchFamily="2" charset="-122"/>
              </a:rPr>
              <a:t>m</a:t>
            </a:r>
            <a:r>
              <a:rPr lang="en-US" altLang="zh-CN" b="0">
                <a:latin typeface="Times New Roman" panose="02020603050405020304" pitchFamily="18" charset="0"/>
                <a:ea typeface="宋体" panose="02010600030101010101" pitchFamily="2" charset="-122"/>
              </a:rPr>
              <a:t>|</a:t>
            </a:r>
            <a:r>
              <a:rPr lang="en-US" altLang="zh-CN" b="0" i="1">
                <a:latin typeface="Times New Roman" panose="02020603050405020304" pitchFamily="18" charset="0"/>
                <a:ea typeface="宋体" panose="02010600030101010101" pitchFamily="2" charset="-122"/>
              </a:rPr>
              <a:t>n</a:t>
            </a:r>
            <a:r>
              <a:rPr lang="en-US" altLang="zh-CN" b="0">
                <a:latin typeface="Times New Roman" panose="02020603050405020304" pitchFamily="18" charset="0"/>
                <a:ea typeface="宋体" panose="02010600030101010101" pitchFamily="2" charset="-122"/>
              </a:rPr>
              <a:t>,</a:t>
            </a:r>
            <a:r>
              <a:rPr lang="en-US" altLang="zh-CN" b="0" i="1">
                <a:latin typeface="Times New Roman" panose="02020603050405020304" pitchFamily="18" charset="0"/>
                <a:ea typeface="宋体" panose="02010600030101010101" pitchFamily="2" charset="-122"/>
              </a:rPr>
              <a:t>m</a:t>
            </a:r>
            <a:r>
              <a:rPr lang="en-US" altLang="zh-CN" b="0">
                <a:latin typeface="Times New Roman" panose="02020603050405020304" pitchFamily="18" charset="0"/>
                <a:ea typeface="宋体" panose="02010600030101010101" pitchFamily="2" charset="-122"/>
              </a:rPr>
              <a:t>≥0}</a:t>
            </a:r>
          </a:p>
          <a:p>
            <a:pPr eaLnBrk="1" hangingPunct="1"/>
            <a:endParaRPr lang="en-US" altLang="zh-CN" b="0">
              <a:latin typeface="微软雅黑" panose="020B0503020204020204" pitchFamily="34" charset="-122"/>
              <a:ea typeface="微软雅黑" panose="020B0503020204020204" pitchFamily="34" charset="-122"/>
            </a:endParaRPr>
          </a:p>
          <a:p>
            <a:pPr eaLnBrk="1" hangingPunct="1"/>
            <a:r>
              <a:rPr lang="zh-CN" altLang="en-US" b="0">
                <a:latin typeface="微软雅黑" panose="020B0503020204020204" pitchFamily="34" charset="-122"/>
                <a:ea typeface="微软雅黑" panose="020B0503020204020204" pitchFamily="34" charset="-122"/>
              </a:rPr>
              <a:t>它是检查过程声明的形参个数和过程引用的参数个数是否一致问题的抽象</a:t>
            </a:r>
          </a:p>
        </p:txBody>
      </p:sp>
      <p:sp>
        <p:nvSpPr>
          <p:cNvPr id="56324" name="灯片编号占位符 5">
            <a:extLst>
              <a:ext uri="{FF2B5EF4-FFF2-40B4-BE49-F238E27FC236}">
                <a16:creationId xmlns:a16="http://schemas.microsoft.com/office/drawing/2014/main" id="{F171A08C-6497-CD1E-9F4D-698D83CD4D82}"/>
              </a:ext>
            </a:extLst>
          </p:cNvPr>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0AFC144A-1D3B-4BC1-A1A9-0EBA41E8D0F4}" type="slidenum">
              <a:rPr lang="en-US" altLang="zh-CN" sz="1400" b="0">
                <a:latin typeface="Arial" panose="020B0604020202020204" pitchFamily="34" charset="0"/>
                <a:ea typeface="宋体" panose="02010600030101010101" pitchFamily="2" charset="-122"/>
              </a:rPr>
              <a:pPr algn="r" eaLnBrk="1" hangingPunct="1">
                <a:spcBef>
                  <a:spcPct val="0"/>
                </a:spcBef>
                <a:buClrTx/>
                <a:buSzTx/>
                <a:buFontTx/>
                <a:buNone/>
              </a:pPr>
              <a:t>51</a:t>
            </a:fld>
            <a:endParaRPr lang="en-US" altLang="zh-CN" sz="1400" b="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3747">
                                            <p:txEl>
                                              <p:pRg st="0" end="0"/>
                                            </p:txEl>
                                          </p:spTgt>
                                        </p:tgtEl>
                                        <p:attrNameLst>
                                          <p:attrName>style.visibility</p:attrName>
                                        </p:attrNameLst>
                                      </p:cBhvr>
                                      <p:to>
                                        <p:strVal val="visible"/>
                                      </p:to>
                                    </p:set>
                                    <p:animEffect transition="in" filter="blinds(horizontal)">
                                      <p:cBhvr>
                                        <p:cTn id="7" dur="500"/>
                                        <p:tgtEl>
                                          <p:spTgt spid="1183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83747">
                                            <p:txEl>
                                              <p:pRg st="1" end="1"/>
                                            </p:txEl>
                                          </p:spTgt>
                                        </p:tgtEl>
                                        <p:attrNameLst>
                                          <p:attrName>style.visibility</p:attrName>
                                        </p:attrNameLst>
                                      </p:cBhvr>
                                      <p:to>
                                        <p:strVal val="visible"/>
                                      </p:to>
                                    </p:set>
                                    <p:animEffect transition="in" filter="blinds(horizontal)">
                                      <p:cBhvr>
                                        <p:cTn id="12" dur="500"/>
                                        <p:tgtEl>
                                          <p:spTgt spid="11837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83747">
                                            <p:txEl>
                                              <p:pRg st="3" end="3"/>
                                            </p:txEl>
                                          </p:spTgt>
                                        </p:tgtEl>
                                        <p:attrNameLst>
                                          <p:attrName>style.visibility</p:attrName>
                                        </p:attrNameLst>
                                      </p:cBhvr>
                                      <p:to>
                                        <p:strVal val="visible"/>
                                      </p:to>
                                    </p:set>
                                    <p:animEffect transition="in" filter="blinds(horizontal)">
                                      <p:cBhvr>
                                        <p:cTn id="17" dur="500"/>
                                        <p:tgtEl>
                                          <p:spTgt spid="1183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374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a:extLst>
              <a:ext uri="{FF2B5EF4-FFF2-40B4-BE49-F238E27FC236}">
                <a16:creationId xmlns:a16="http://schemas.microsoft.com/office/drawing/2014/main" id="{EC4D5FC2-2847-D4C8-5824-66E493570F88}"/>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ea typeface="微软雅黑" panose="020B0503020204020204" pitchFamily="34" charset="-122"/>
                <a:cs typeface="Times New Roman" panose="02020603050405020304" pitchFamily="18" charset="0"/>
              </a:rPr>
              <a:t>Chomsky</a:t>
            </a:r>
            <a:r>
              <a:rPr lang="zh-CN" altLang="en-US">
                <a:latin typeface="Times New Roman" panose="02020603050405020304" pitchFamily="18" charset="0"/>
                <a:ea typeface="微软雅黑" panose="020B0503020204020204" pitchFamily="34" charset="-122"/>
                <a:cs typeface="Times New Roman" panose="02020603050405020304" pitchFamily="18" charset="0"/>
              </a:rPr>
              <a:t>体系</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zh-CN" altLang="en-US">
                <a:latin typeface="Times New Roman" panose="02020603050405020304" pitchFamily="18" charset="0"/>
                <a:ea typeface="微软雅黑" panose="020B0503020204020204" pitchFamily="34" charset="-122"/>
                <a:cs typeface="Times New Roman" panose="02020603050405020304" pitchFamily="18" charset="0"/>
              </a:rPr>
              <a:t>总结</a:t>
            </a:r>
          </a:p>
        </p:txBody>
      </p:sp>
      <p:sp>
        <p:nvSpPr>
          <p:cNvPr id="57347" name="灯片编号占位符 5">
            <a:extLst>
              <a:ext uri="{FF2B5EF4-FFF2-40B4-BE49-F238E27FC236}">
                <a16:creationId xmlns:a16="http://schemas.microsoft.com/office/drawing/2014/main" id="{BEF44EEF-291E-04D3-F299-A0C7E9BFF8A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9071E3E-607F-4BF5-93CB-B824D96D413E}" type="slidenum">
              <a:rPr lang="en-US" altLang="zh-CN" sz="1400" b="0">
                <a:latin typeface="Arial" panose="020B0604020202020204" pitchFamily="34" charset="0"/>
                <a:ea typeface="宋体" panose="02010600030101010101" pitchFamily="2" charset="-122"/>
              </a:rPr>
              <a:pPr>
                <a:spcBef>
                  <a:spcPct val="0"/>
                </a:spcBef>
                <a:buClrTx/>
                <a:buSzTx/>
                <a:buFontTx/>
                <a:buNone/>
              </a:pPr>
              <a:t>52</a:t>
            </a:fld>
            <a:endParaRPr lang="en-US" altLang="zh-CN" sz="1400" b="0">
              <a:latin typeface="Arial" panose="020B0604020202020204" pitchFamily="34" charset="0"/>
              <a:ea typeface="宋体" panose="02010600030101010101" pitchFamily="2" charset="-122"/>
            </a:endParaRPr>
          </a:p>
        </p:txBody>
      </p:sp>
      <p:sp>
        <p:nvSpPr>
          <p:cNvPr id="57349" name="Rectangle 3">
            <a:extLst>
              <a:ext uri="{FF2B5EF4-FFF2-40B4-BE49-F238E27FC236}">
                <a16:creationId xmlns:a16="http://schemas.microsoft.com/office/drawing/2014/main" id="{191A2719-CC34-ED23-6FB0-7AF10A052D00}"/>
              </a:ext>
            </a:extLst>
          </p:cNvPr>
          <p:cNvSpPr>
            <a:spLocks noGrp="1" noChangeArrowheads="1"/>
          </p:cNvSpPr>
          <p:nvPr>
            <p:ph type="body" sz="quarter" idx="13"/>
          </p:nvPr>
        </p:nvSpPr>
        <p:spPr>
          <a:xfrm>
            <a:off x="1064596" y="1443017"/>
            <a:ext cx="9783916" cy="4726963"/>
          </a:xfrm>
        </p:spPr>
        <p:txBody>
          <a:bodyPr>
            <a:normAutofit fontScale="92500" lnSpcReduction="10000"/>
          </a:bodyPr>
          <a:lstStyle/>
          <a:p>
            <a:pPr eaLnBrk="1" hangingPunct="1">
              <a:buFont typeface="Wingdings" panose="05000000000000000000" pitchFamily="2" charset="2"/>
              <a:buNone/>
            </a:pPr>
            <a:r>
              <a:rPr lang="en-US" altLang="zh-CN" sz="1600" i="1" dirty="0">
                <a:cs typeface="Times New Roman" panose="02020603050405020304" pitchFamily="18" charset="0"/>
              </a:rPr>
              <a:t>G</a:t>
            </a:r>
            <a:r>
              <a:rPr lang="en-US" altLang="zh-CN" sz="1600" dirty="0">
                <a:cs typeface="Times New Roman" panose="02020603050405020304" pitchFamily="18" charset="0"/>
              </a:rPr>
              <a:t> = (</a:t>
            </a:r>
            <a:r>
              <a:rPr lang="en-US" altLang="zh-CN" sz="1600" i="1" dirty="0">
                <a:cs typeface="Times New Roman" panose="02020603050405020304" pitchFamily="18" charset="0"/>
              </a:rPr>
              <a:t>V</a:t>
            </a:r>
            <a:r>
              <a:rPr lang="zh-CN" altLang="en-US" sz="1600" dirty="0">
                <a:cs typeface="Times New Roman" panose="02020603050405020304" pitchFamily="18" charset="0"/>
              </a:rPr>
              <a:t>，</a:t>
            </a:r>
            <a:r>
              <a:rPr lang="en-US" altLang="zh-CN" sz="1600" i="1" dirty="0">
                <a:cs typeface="Times New Roman" panose="02020603050405020304" pitchFamily="18" charset="0"/>
              </a:rPr>
              <a:t>T</a:t>
            </a:r>
            <a:r>
              <a:rPr lang="zh-CN" altLang="en-US" sz="1600" dirty="0">
                <a:cs typeface="Times New Roman" panose="02020603050405020304" pitchFamily="18" charset="0"/>
              </a:rPr>
              <a:t>，</a:t>
            </a:r>
            <a:r>
              <a:rPr lang="en-US" altLang="zh-CN" sz="1600" i="1" dirty="0">
                <a:cs typeface="Times New Roman" panose="02020603050405020304" pitchFamily="18" charset="0"/>
              </a:rPr>
              <a:t>P</a:t>
            </a:r>
            <a:r>
              <a:rPr lang="zh-CN" altLang="en-US" sz="1600" dirty="0">
                <a:cs typeface="Times New Roman" panose="02020603050405020304" pitchFamily="18" charset="0"/>
              </a:rPr>
              <a:t>，</a:t>
            </a:r>
            <a:r>
              <a:rPr lang="en-US" altLang="zh-CN" sz="1600" i="1" dirty="0">
                <a:cs typeface="Times New Roman" panose="02020603050405020304" pitchFamily="18" charset="0"/>
              </a:rPr>
              <a:t>S</a:t>
            </a:r>
            <a:r>
              <a:rPr lang="en-US" altLang="zh-CN" sz="1600" dirty="0">
                <a:cs typeface="Times New Roman" panose="02020603050405020304" pitchFamily="18" charset="0"/>
              </a:rPr>
              <a:t>)</a:t>
            </a:r>
            <a:r>
              <a:rPr lang="zh-CN" altLang="en-US" sz="1600" dirty="0">
                <a:cs typeface="Times New Roman" panose="02020603050405020304" pitchFamily="18" charset="0"/>
              </a:rPr>
              <a:t>是一个文法</a:t>
            </a:r>
            <a:r>
              <a:rPr lang="en-US" altLang="zh-CN" sz="1600" dirty="0">
                <a:cs typeface="Times New Roman" panose="02020603050405020304" pitchFamily="18" charset="0"/>
              </a:rPr>
              <a:t>,</a:t>
            </a:r>
            <a:r>
              <a:rPr lang="en-US" altLang="zh-CN" sz="1600" i="1" dirty="0">
                <a:cs typeface="Times New Roman" panose="02020603050405020304" pitchFamily="18" charset="0"/>
              </a:rPr>
              <a:t>α</a:t>
            </a:r>
            <a:r>
              <a:rPr lang="en-US" altLang="zh-CN" sz="1600" dirty="0">
                <a:cs typeface="Times New Roman" panose="02020603050405020304" pitchFamily="18" charset="0"/>
              </a:rPr>
              <a:t>→</a:t>
            </a:r>
            <a:r>
              <a:rPr lang="en-US" altLang="zh-CN" sz="1600" i="1" dirty="0">
                <a:cs typeface="Times New Roman" panose="02020603050405020304" pitchFamily="18" charset="0"/>
              </a:rPr>
              <a:t>β</a:t>
            </a:r>
            <a:r>
              <a:rPr lang="en-US" altLang="zh-CN" sz="1600" dirty="0">
                <a:cs typeface="Times New Roman" panose="02020603050405020304" pitchFamily="18" charset="0"/>
              </a:rPr>
              <a:t> ∈ </a:t>
            </a:r>
            <a:r>
              <a:rPr lang="en-US" altLang="zh-CN" sz="1600" i="1" dirty="0">
                <a:cs typeface="Times New Roman" panose="02020603050405020304" pitchFamily="18" charset="0"/>
              </a:rPr>
              <a:t>P</a:t>
            </a:r>
          </a:p>
          <a:p>
            <a:pPr eaLnBrk="1" hangingPunct="1">
              <a:buFont typeface="Wingdings" panose="05000000000000000000" pitchFamily="2" charset="2"/>
              <a:buNone/>
            </a:pPr>
            <a:r>
              <a:rPr lang="en-US" altLang="zh-CN" sz="1600" dirty="0">
                <a:cs typeface="Times New Roman" panose="02020603050405020304" pitchFamily="18" charset="0"/>
              </a:rPr>
              <a:t>*	</a:t>
            </a:r>
            <a:r>
              <a:rPr lang="en-US" altLang="zh-CN" sz="1600" i="1" dirty="0">
                <a:cs typeface="Times New Roman" panose="02020603050405020304" pitchFamily="18" charset="0"/>
              </a:rPr>
              <a:t>G</a:t>
            </a:r>
            <a:r>
              <a:rPr lang="zh-CN" altLang="en-US" sz="1600" dirty="0">
                <a:cs typeface="Times New Roman" panose="02020603050405020304" pitchFamily="18" charset="0"/>
              </a:rPr>
              <a:t>是</a:t>
            </a:r>
            <a:r>
              <a:rPr lang="en-US" altLang="zh-CN" sz="1600" dirty="0">
                <a:cs typeface="Times New Roman" panose="02020603050405020304" pitchFamily="18" charset="0"/>
              </a:rPr>
              <a:t>0</a:t>
            </a:r>
            <a:r>
              <a:rPr lang="zh-CN" altLang="en-US" sz="1600" dirty="0">
                <a:cs typeface="Times New Roman" panose="02020603050405020304" pitchFamily="18" charset="0"/>
              </a:rPr>
              <a:t>型文法，</a:t>
            </a:r>
            <a:r>
              <a:rPr lang="en-US" altLang="zh-CN" sz="1600" i="1" dirty="0">
                <a:cs typeface="Times New Roman" panose="02020603050405020304" pitchFamily="18" charset="0"/>
              </a:rPr>
              <a:t>L</a:t>
            </a:r>
            <a:r>
              <a:rPr lang="en-US" altLang="zh-CN" sz="1600" dirty="0">
                <a:cs typeface="Times New Roman" panose="02020603050405020304" pitchFamily="18" charset="0"/>
              </a:rPr>
              <a:t>(</a:t>
            </a:r>
            <a:r>
              <a:rPr lang="en-US" altLang="zh-CN" sz="1600" i="1" dirty="0">
                <a:cs typeface="Times New Roman" panose="02020603050405020304" pitchFamily="18" charset="0"/>
              </a:rPr>
              <a:t>G</a:t>
            </a:r>
            <a:r>
              <a:rPr lang="en-US" altLang="zh-CN" sz="1600" dirty="0">
                <a:cs typeface="Times New Roman" panose="02020603050405020304" pitchFamily="18" charset="0"/>
              </a:rPr>
              <a:t>)</a:t>
            </a:r>
            <a:r>
              <a:rPr lang="zh-CN" altLang="en-US" sz="1600" dirty="0">
                <a:cs typeface="Times New Roman" panose="02020603050405020304" pitchFamily="18" charset="0"/>
              </a:rPr>
              <a:t>是</a:t>
            </a:r>
            <a:r>
              <a:rPr lang="en-US" altLang="zh-CN" sz="1600" dirty="0">
                <a:cs typeface="Times New Roman" panose="02020603050405020304" pitchFamily="18" charset="0"/>
              </a:rPr>
              <a:t>0</a:t>
            </a:r>
            <a:r>
              <a:rPr lang="zh-CN" altLang="en-US" sz="1600" dirty="0">
                <a:cs typeface="Times New Roman" panose="02020603050405020304" pitchFamily="18" charset="0"/>
              </a:rPr>
              <a:t>型语言；</a:t>
            </a:r>
          </a:p>
          <a:p>
            <a:pPr eaLnBrk="1" hangingPunct="1">
              <a:buFont typeface="Wingdings" panose="05000000000000000000" pitchFamily="2" charset="2"/>
              <a:buNone/>
            </a:pPr>
            <a:r>
              <a:rPr lang="zh-CN" altLang="en-US" sz="1600" dirty="0">
                <a:cs typeface="Times New Roman" panose="02020603050405020304" pitchFamily="18" charset="0"/>
              </a:rPr>
              <a:t>    </a:t>
            </a:r>
            <a:r>
              <a:rPr lang="en-US" altLang="zh-CN" sz="1600" dirty="0">
                <a:solidFill>
                  <a:srgbClr val="FF0000"/>
                </a:solidFill>
                <a:cs typeface="Times New Roman" panose="02020603050405020304" pitchFamily="18" charset="0"/>
              </a:rPr>
              <a:t>---</a:t>
            </a:r>
            <a:r>
              <a:rPr lang="zh-CN" altLang="en-US" sz="1600" dirty="0">
                <a:solidFill>
                  <a:srgbClr val="FF0000"/>
                </a:solidFill>
                <a:cs typeface="Times New Roman" panose="02020603050405020304" pitchFamily="18" charset="0"/>
              </a:rPr>
              <a:t>其能力相当于图灵机</a:t>
            </a:r>
          </a:p>
          <a:p>
            <a:pPr eaLnBrk="1" hangingPunct="1">
              <a:buFont typeface="Wingdings" panose="05000000000000000000" pitchFamily="2" charset="2"/>
              <a:buNone/>
            </a:pPr>
            <a:r>
              <a:rPr lang="zh-CN" altLang="en-US" sz="1600" dirty="0">
                <a:cs typeface="Times New Roman" panose="02020603050405020304" pitchFamily="18" charset="0"/>
              </a:rPr>
              <a:t>*	</a:t>
            </a:r>
            <a:r>
              <a:rPr lang="en-US" altLang="zh-CN" sz="1600" dirty="0">
                <a:cs typeface="Times New Roman" panose="02020603050405020304" pitchFamily="18" charset="0"/>
              </a:rPr>
              <a:t>|</a:t>
            </a:r>
            <a:r>
              <a:rPr lang="en-US" altLang="zh-CN" sz="1600" i="1" dirty="0">
                <a:cs typeface="Times New Roman" panose="02020603050405020304" pitchFamily="18" charset="0"/>
              </a:rPr>
              <a:t>α</a:t>
            </a:r>
            <a:r>
              <a:rPr lang="en-US" altLang="zh-CN" sz="1600" dirty="0">
                <a:cs typeface="Times New Roman" panose="02020603050405020304" pitchFamily="18" charset="0"/>
              </a:rPr>
              <a:t>|≤|</a:t>
            </a:r>
            <a:r>
              <a:rPr lang="en-US" altLang="zh-CN" sz="1600" i="1" dirty="0">
                <a:cs typeface="Times New Roman" panose="02020603050405020304" pitchFamily="18" charset="0"/>
              </a:rPr>
              <a:t>β</a:t>
            </a:r>
            <a:r>
              <a:rPr lang="en-US" altLang="zh-CN" sz="1600" dirty="0">
                <a:cs typeface="Times New Roman" panose="02020603050405020304" pitchFamily="18" charset="0"/>
              </a:rPr>
              <a:t>|:</a:t>
            </a:r>
            <a:r>
              <a:rPr lang="en-US" altLang="zh-CN" sz="1600" i="1" dirty="0">
                <a:cs typeface="Times New Roman" panose="02020603050405020304" pitchFamily="18" charset="0"/>
              </a:rPr>
              <a:t>G</a:t>
            </a:r>
            <a:r>
              <a:rPr lang="zh-CN" altLang="en-US" sz="1600" dirty="0">
                <a:cs typeface="Times New Roman" panose="02020603050405020304" pitchFamily="18" charset="0"/>
              </a:rPr>
              <a:t>是</a:t>
            </a:r>
            <a:r>
              <a:rPr lang="en-US" altLang="zh-CN" sz="1600" dirty="0">
                <a:cs typeface="Times New Roman" panose="02020603050405020304" pitchFamily="18" charset="0"/>
              </a:rPr>
              <a:t>1</a:t>
            </a:r>
            <a:r>
              <a:rPr lang="zh-CN" altLang="en-US" sz="1600" dirty="0">
                <a:cs typeface="Times New Roman" panose="02020603050405020304" pitchFamily="18" charset="0"/>
              </a:rPr>
              <a:t>型文法，</a:t>
            </a:r>
            <a:r>
              <a:rPr lang="en-US" altLang="zh-CN" sz="1600" i="1" dirty="0">
                <a:cs typeface="Times New Roman" panose="02020603050405020304" pitchFamily="18" charset="0"/>
              </a:rPr>
              <a:t>L</a:t>
            </a:r>
            <a:r>
              <a:rPr lang="en-US" altLang="zh-CN" sz="1600" dirty="0">
                <a:cs typeface="Times New Roman" panose="02020603050405020304" pitchFamily="18" charset="0"/>
              </a:rPr>
              <a:t>(</a:t>
            </a:r>
            <a:r>
              <a:rPr lang="en-US" altLang="zh-CN" sz="1600" i="1" dirty="0">
                <a:cs typeface="Times New Roman" panose="02020603050405020304" pitchFamily="18" charset="0"/>
              </a:rPr>
              <a:t>G</a:t>
            </a:r>
            <a:r>
              <a:rPr lang="en-US" altLang="zh-CN" sz="1600" dirty="0">
                <a:cs typeface="Times New Roman" panose="02020603050405020304" pitchFamily="18" charset="0"/>
              </a:rPr>
              <a:t>)</a:t>
            </a:r>
            <a:r>
              <a:rPr lang="zh-CN" altLang="en-US" sz="1600" dirty="0">
                <a:cs typeface="Times New Roman" panose="02020603050405020304" pitchFamily="18" charset="0"/>
              </a:rPr>
              <a:t>是</a:t>
            </a:r>
            <a:r>
              <a:rPr lang="en-US" altLang="zh-CN" sz="1600" dirty="0">
                <a:cs typeface="Times New Roman" panose="02020603050405020304" pitchFamily="18" charset="0"/>
              </a:rPr>
              <a:t>1</a:t>
            </a:r>
            <a:r>
              <a:rPr lang="zh-CN" altLang="en-US" sz="1600" dirty="0">
                <a:cs typeface="Times New Roman" panose="02020603050405020304" pitchFamily="18" charset="0"/>
              </a:rPr>
              <a:t>型语言</a:t>
            </a:r>
            <a:r>
              <a:rPr lang="en-US" altLang="zh-CN" sz="1600" dirty="0">
                <a:cs typeface="Times New Roman" panose="02020603050405020304" pitchFamily="18" charset="0"/>
              </a:rPr>
              <a:t>(</a:t>
            </a:r>
            <a:r>
              <a:rPr lang="zh-CN" altLang="en-US" sz="1600" dirty="0">
                <a:cs typeface="Times New Roman" panose="02020603050405020304" pitchFamily="18" charset="0"/>
              </a:rPr>
              <a:t>除</a:t>
            </a:r>
            <a:r>
              <a:rPr lang="zh-CN" altLang="en-US" sz="1600" i="1" dirty="0">
                <a:cs typeface="Times New Roman" panose="02020603050405020304" pitchFamily="18" charset="0"/>
              </a:rPr>
              <a:t>Ｓ</a:t>
            </a:r>
            <a:r>
              <a:rPr lang="zh-CN" altLang="en-US" sz="1600" dirty="0">
                <a:cs typeface="Times New Roman" panose="02020603050405020304" pitchFamily="18" charset="0"/>
              </a:rPr>
              <a:t>→</a:t>
            </a:r>
            <a:r>
              <a:rPr lang="en-US" altLang="zh-CN" sz="1600" i="1" dirty="0">
                <a:cs typeface="Times New Roman" panose="02020603050405020304" pitchFamily="18" charset="0"/>
              </a:rPr>
              <a:t>ε</a:t>
            </a:r>
            <a:r>
              <a:rPr lang="en-US" altLang="zh-CN" sz="1600" dirty="0">
                <a:cs typeface="Times New Roman" panose="02020603050405020304" pitchFamily="18" charset="0"/>
              </a:rPr>
              <a:t>);</a:t>
            </a:r>
          </a:p>
          <a:p>
            <a:pPr eaLnBrk="1" hangingPunct="1">
              <a:buFont typeface="Wingdings" panose="05000000000000000000" pitchFamily="2" charset="2"/>
              <a:buNone/>
            </a:pPr>
            <a:r>
              <a:rPr lang="en-US" altLang="zh-CN" sz="1600" dirty="0">
                <a:cs typeface="Times New Roman" panose="02020603050405020304" pitchFamily="18" charset="0"/>
              </a:rPr>
              <a:t>    </a:t>
            </a:r>
            <a:r>
              <a:rPr lang="en-US" altLang="zh-CN" sz="1600" dirty="0">
                <a:solidFill>
                  <a:srgbClr val="FF0000"/>
                </a:solidFill>
                <a:cs typeface="Times New Roman" panose="02020603050405020304" pitchFamily="18" charset="0"/>
              </a:rPr>
              <a:t>---</a:t>
            </a:r>
            <a:r>
              <a:rPr lang="zh-CN" altLang="en-US" sz="1600" dirty="0">
                <a:solidFill>
                  <a:srgbClr val="FF0000"/>
                </a:solidFill>
                <a:cs typeface="Times New Roman" panose="02020603050405020304" pitchFamily="18" charset="0"/>
              </a:rPr>
              <a:t>其识别系统是线性界限自动机</a:t>
            </a:r>
          </a:p>
          <a:p>
            <a:pPr eaLnBrk="1" hangingPunct="1">
              <a:buFont typeface="Wingdings" panose="05000000000000000000" pitchFamily="2" charset="2"/>
              <a:buNone/>
            </a:pPr>
            <a:r>
              <a:rPr lang="zh-CN" altLang="en-US" sz="1600" dirty="0">
                <a:cs typeface="Times New Roman" panose="02020603050405020304" pitchFamily="18" charset="0"/>
              </a:rPr>
              <a:t>*	</a:t>
            </a:r>
            <a:r>
              <a:rPr lang="en-US" altLang="zh-CN" sz="1600" i="1" dirty="0">
                <a:cs typeface="Times New Roman" panose="02020603050405020304" pitchFamily="18" charset="0"/>
              </a:rPr>
              <a:t>α</a:t>
            </a:r>
            <a:r>
              <a:rPr lang="en-US" altLang="zh-CN" sz="1600" dirty="0">
                <a:cs typeface="Times New Roman" panose="02020603050405020304" pitchFamily="18" charset="0"/>
              </a:rPr>
              <a:t>∈</a:t>
            </a:r>
            <a:r>
              <a:rPr lang="zh-CN" altLang="en-US" sz="1600" i="1" dirty="0">
                <a:cs typeface="Times New Roman" panose="02020603050405020304" pitchFamily="18" charset="0"/>
              </a:rPr>
              <a:t>Ｖ</a:t>
            </a:r>
            <a:r>
              <a:rPr lang="en-US" altLang="zh-CN" sz="1600" dirty="0">
                <a:cs typeface="Times New Roman" panose="02020603050405020304" pitchFamily="18" charset="0"/>
              </a:rPr>
              <a:t> : </a:t>
            </a:r>
            <a:r>
              <a:rPr lang="en-US" altLang="zh-CN" sz="1600" i="1" dirty="0">
                <a:cs typeface="Times New Roman" panose="02020603050405020304" pitchFamily="18" charset="0"/>
              </a:rPr>
              <a:t>G</a:t>
            </a:r>
            <a:r>
              <a:rPr lang="zh-CN" altLang="en-US" sz="1600" dirty="0">
                <a:cs typeface="Times New Roman" panose="02020603050405020304" pitchFamily="18" charset="0"/>
              </a:rPr>
              <a:t>是</a:t>
            </a:r>
            <a:r>
              <a:rPr lang="en-US" altLang="zh-CN" sz="1600" dirty="0">
                <a:cs typeface="Times New Roman" panose="02020603050405020304" pitchFamily="18" charset="0"/>
              </a:rPr>
              <a:t>2</a:t>
            </a:r>
            <a:r>
              <a:rPr lang="zh-CN" altLang="en-US" sz="1600" dirty="0">
                <a:cs typeface="Times New Roman" panose="02020603050405020304" pitchFamily="18" charset="0"/>
              </a:rPr>
              <a:t>型文法，</a:t>
            </a:r>
            <a:r>
              <a:rPr lang="en-US" altLang="zh-CN" sz="1600" i="1" dirty="0">
                <a:cs typeface="Times New Roman" panose="02020603050405020304" pitchFamily="18" charset="0"/>
              </a:rPr>
              <a:t>L</a:t>
            </a:r>
            <a:r>
              <a:rPr lang="en-US" altLang="zh-CN" sz="1600" dirty="0">
                <a:cs typeface="Times New Roman" panose="02020603050405020304" pitchFamily="18" charset="0"/>
              </a:rPr>
              <a:t>(</a:t>
            </a:r>
            <a:r>
              <a:rPr lang="en-US" altLang="zh-CN" sz="1600" i="1" dirty="0">
                <a:cs typeface="Times New Roman" panose="02020603050405020304" pitchFamily="18" charset="0"/>
              </a:rPr>
              <a:t>G</a:t>
            </a:r>
            <a:r>
              <a:rPr lang="en-US" altLang="zh-CN" sz="1600" dirty="0">
                <a:cs typeface="Times New Roman" panose="02020603050405020304" pitchFamily="18" charset="0"/>
              </a:rPr>
              <a:t>)</a:t>
            </a:r>
            <a:r>
              <a:rPr lang="zh-CN" altLang="en-US" sz="1600" dirty="0">
                <a:cs typeface="Times New Roman" panose="02020603050405020304" pitchFamily="18" charset="0"/>
              </a:rPr>
              <a:t>是</a:t>
            </a:r>
            <a:r>
              <a:rPr lang="en-US" altLang="zh-CN" sz="1600" dirty="0">
                <a:cs typeface="Times New Roman" panose="02020603050405020304" pitchFamily="18" charset="0"/>
              </a:rPr>
              <a:t>2</a:t>
            </a:r>
            <a:r>
              <a:rPr lang="zh-CN" altLang="en-US" sz="1600" dirty="0">
                <a:cs typeface="Times New Roman" panose="02020603050405020304" pitchFamily="18" charset="0"/>
              </a:rPr>
              <a:t>型语言</a:t>
            </a:r>
            <a:r>
              <a:rPr lang="en-US" altLang="zh-CN" sz="1600" dirty="0">
                <a:cs typeface="Times New Roman" panose="02020603050405020304" pitchFamily="18" charset="0"/>
              </a:rPr>
              <a:t>;</a:t>
            </a:r>
          </a:p>
          <a:p>
            <a:pPr eaLnBrk="1" hangingPunct="1">
              <a:buFont typeface="Wingdings" panose="05000000000000000000" pitchFamily="2" charset="2"/>
              <a:buNone/>
            </a:pPr>
            <a:r>
              <a:rPr lang="en-US" altLang="zh-CN" sz="1600" dirty="0">
                <a:cs typeface="Times New Roman" panose="02020603050405020304" pitchFamily="18" charset="0"/>
              </a:rPr>
              <a:t>    </a:t>
            </a:r>
            <a:r>
              <a:rPr lang="en-US" altLang="zh-CN" sz="1600" dirty="0">
                <a:solidFill>
                  <a:srgbClr val="FF0000"/>
                </a:solidFill>
                <a:cs typeface="Times New Roman" panose="02020603050405020304" pitchFamily="18" charset="0"/>
              </a:rPr>
              <a:t>---</a:t>
            </a:r>
            <a:r>
              <a:rPr lang="zh-CN" altLang="en-US" sz="1600" dirty="0">
                <a:solidFill>
                  <a:srgbClr val="FF0000"/>
                </a:solidFill>
                <a:cs typeface="Times New Roman" panose="02020603050405020304" pitchFamily="18" charset="0"/>
              </a:rPr>
              <a:t>其识别系统是不确定的下推自动机</a:t>
            </a:r>
          </a:p>
          <a:p>
            <a:pPr eaLnBrk="1" hangingPunct="1">
              <a:buFont typeface="Wingdings" panose="05000000000000000000" pitchFamily="2" charset="2"/>
              <a:buNone/>
            </a:pPr>
            <a:r>
              <a:rPr lang="zh-CN" altLang="en-US" sz="2000" dirty="0">
                <a:cs typeface="Times New Roman" panose="02020603050405020304" pitchFamily="18" charset="0"/>
              </a:rPr>
              <a:t>*	</a:t>
            </a:r>
            <a:r>
              <a:rPr lang="en-US" altLang="zh-CN" sz="2000" i="1" dirty="0" err="1">
                <a:cs typeface="Times New Roman" panose="02020603050405020304" pitchFamily="18" charset="0"/>
              </a:rPr>
              <a:t>A</a:t>
            </a:r>
            <a:r>
              <a:rPr lang="en-US" altLang="zh-CN" sz="2000" dirty="0" err="1">
                <a:cs typeface="Times New Roman" panose="02020603050405020304" pitchFamily="18" charset="0"/>
              </a:rPr>
              <a:t>→</a:t>
            </a:r>
            <a:r>
              <a:rPr lang="en-US" altLang="zh-CN" sz="2000" i="1" dirty="0" err="1">
                <a:cs typeface="Times New Roman" panose="02020603050405020304" pitchFamily="18" charset="0"/>
              </a:rPr>
              <a:t>aB</a:t>
            </a:r>
            <a:r>
              <a:rPr lang="zh-CN" altLang="en-US" sz="2000" dirty="0">
                <a:cs typeface="Times New Roman" panose="02020603050405020304" pitchFamily="18" charset="0"/>
              </a:rPr>
              <a:t>或</a:t>
            </a:r>
            <a:r>
              <a:rPr lang="en-US" altLang="zh-CN" sz="2000" i="1" dirty="0" err="1">
                <a:cs typeface="Times New Roman" panose="02020603050405020304" pitchFamily="18" charset="0"/>
              </a:rPr>
              <a:t>A</a:t>
            </a:r>
            <a:r>
              <a:rPr lang="en-US" altLang="zh-CN" sz="2000" dirty="0" err="1">
                <a:cs typeface="Times New Roman" panose="02020603050405020304" pitchFamily="18" charset="0"/>
              </a:rPr>
              <a:t>→</a:t>
            </a:r>
            <a:r>
              <a:rPr lang="en-US" altLang="zh-CN" sz="2000" i="1" dirty="0" err="1">
                <a:cs typeface="Times New Roman" panose="02020603050405020304" pitchFamily="18" charset="0"/>
              </a:rPr>
              <a:t>a</a:t>
            </a:r>
            <a:r>
              <a:rPr lang="en-US" altLang="zh-CN" sz="2000" dirty="0">
                <a:cs typeface="Times New Roman" panose="02020603050405020304" pitchFamily="18" charset="0"/>
              </a:rPr>
              <a:t>: </a:t>
            </a:r>
            <a:r>
              <a:rPr lang="en-US" altLang="zh-CN" sz="1600" i="1" dirty="0">
                <a:cs typeface="Times New Roman" panose="02020603050405020304" pitchFamily="18" charset="0"/>
              </a:rPr>
              <a:t>G</a:t>
            </a:r>
            <a:r>
              <a:rPr lang="zh-CN" altLang="en-US" sz="1600" dirty="0">
                <a:cs typeface="Times New Roman" panose="02020603050405020304" pitchFamily="18" charset="0"/>
              </a:rPr>
              <a:t>是右线性文法，</a:t>
            </a:r>
            <a:r>
              <a:rPr lang="en-US" altLang="zh-CN" sz="1600" i="1" dirty="0">
                <a:cs typeface="Times New Roman" panose="02020603050405020304" pitchFamily="18" charset="0"/>
              </a:rPr>
              <a:t>L</a:t>
            </a:r>
            <a:r>
              <a:rPr lang="en-US" altLang="zh-CN" sz="1600" dirty="0">
                <a:cs typeface="Times New Roman" panose="02020603050405020304" pitchFamily="18" charset="0"/>
              </a:rPr>
              <a:t>(</a:t>
            </a:r>
            <a:r>
              <a:rPr lang="en-US" altLang="zh-CN" sz="1600" i="1" dirty="0">
                <a:cs typeface="Times New Roman" panose="02020603050405020304" pitchFamily="18" charset="0"/>
              </a:rPr>
              <a:t>G</a:t>
            </a:r>
            <a:r>
              <a:rPr lang="en-US" altLang="zh-CN" sz="1600" dirty="0">
                <a:cs typeface="Times New Roman" panose="02020603050405020304" pitchFamily="18" charset="0"/>
              </a:rPr>
              <a:t>)</a:t>
            </a:r>
            <a:r>
              <a:rPr lang="zh-CN" altLang="en-US" sz="1600" dirty="0">
                <a:cs typeface="Times New Roman" panose="02020603050405020304" pitchFamily="18" charset="0"/>
              </a:rPr>
              <a:t>是</a:t>
            </a:r>
            <a:r>
              <a:rPr lang="en-US" altLang="zh-CN" sz="1600" dirty="0">
                <a:cs typeface="Times New Roman" panose="02020603050405020304" pitchFamily="18" charset="0"/>
              </a:rPr>
              <a:t>3</a:t>
            </a:r>
            <a:r>
              <a:rPr lang="zh-CN" altLang="en-US" sz="1600" dirty="0">
                <a:cs typeface="Times New Roman" panose="02020603050405020304" pitchFamily="18" charset="0"/>
              </a:rPr>
              <a:t>型语言</a:t>
            </a:r>
          </a:p>
          <a:p>
            <a:pPr eaLnBrk="1" hangingPunct="1">
              <a:buFont typeface="Wingdings" panose="05000000000000000000" pitchFamily="2" charset="2"/>
              <a:buNone/>
            </a:pPr>
            <a:r>
              <a:rPr lang="zh-CN" altLang="en-US" sz="2000" dirty="0">
                <a:cs typeface="Times New Roman" panose="02020603050405020304" pitchFamily="18" charset="0"/>
              </a:rPr>
              <a:t>	</a:t>
            </a:r>
            <a:r>
              <a:rPr lang="en-US" altLang="zh-CN" sz="2000" i="1" dirty="0" err="1">
                <a:cs typeface="Times New Roman" panose="02020603050405020304" pitchFamily="18" charset="0"/>
              </a:rPr>
              <a:t>A</a:t>
            </a:r>
            <a:r>
              <a:rPr lang="en-US" altLang="zh-CN" sz="2000" dirty="0" err="1">
                <a:cs typeface="Times New Roman" panose="02020603050405020304" pitchFamily="18" charset="0"/>
              </a:rPr>
              <a:t>→</a:t>
            </a:r>
            <a:r>
              <a:rPr lang="en-US" altLang="zh-CN" sz="2000" i="1" dirty="0" err="1">
                <a:cs typeface="Times New Roman" panose="02020603050405020304" pitchFamily="18" charset="0"/>
              </a:rPr>
              <a:t>Ba</a:t>
            </a:r>
            <a:r>
              <a:rPr lang="zh-CN" altLang="en-US" sz="2000" dirty="0">
                <a:cs typeface="Times New Roman" panose="02020603050405020304" pitchFamily="18" charset="0"/>
              </a:rPr>
              <a:t>或</a:t>
            </a:r>
            <a:r>
              <a:rPr lang="en-US" altLang="zh-CN" sz="2000" i="1" dirty="0" err="1">
                <a:cs typeface="Times New Roman" panose="02020603050405020304" pitchFamily="18" charset="0"/>
              </a:rPr>
              <a:t>A</a:t>
            </a:r>
            <a:r>
              <a:rPr lang="en-US" altLang="zh-CN" sz="2000" dirty="0" err="1">
                <a:cs typeface="Times New Roman" panose="02020603050405020304" pitchFamily="18" charset="0"/>
              </a:rPr>
              <a:t>→</a:t>
            </a:r>
            <a:r>
              <a:rPr lang="en-US" altLang="zh-CN" sz="2000" i="1" dirty="0" err="1">
                <a:cs typeface="Times New Roman" panose="02020603050405020304" pitchFamily="18" charset="0"/>
              </a:rPr>
              <a:t>a</a:t>
            </a:r>
            <a:r>
              <a:rPr lang="zh-CN" altLang="en-US" sz="2000" i="1" dirty="0">
                <a:cs typeface="Times New Roman" panose="02020603050405020304" pitchFamily="18" charset="0"/>
              </a:rPr>
              <a:t> </a:t>
            </a:r>
            <a:r>
              <a:rPr lang="en-US" altLang="zh-CN" sz="2000" dirty="0">
                <a:cs typeface="Times New Roman" panose="02020603050405020304" pitchFamily="18" charset="0"/>
              </a:rPr>
              <a:t>: </a:t>
            </a:r>
            <a:r>
              <a:rPr lang="en-US" altLang="zh-CN" sz="1600" i="1" dirty="0">
                <a:cs typeface="Times New Roman" panose="02020603050405020304" pitchFamily="18" charset="0"/>
              </a:rPr>
              <a:t>G</a:t>
            </a:r>
            <a:r>
              <a:rPr lang="zh-CN" altLang="en-US" sz="1600" dirty="0">
                <a:cs typeface="Times New Roman" panose="02020603050405020304" pitchFamily="18" charset="0"/>
              </a:rPr>
              <a:t>是左线性文法，</a:t>
            </a:r>
            <a:r>
              <a:rPr lang="en-US" altLang="zh-CN" sz="1600" i="1" dirty="0">
                <a:cs typeface="Times New Roman" panose="02020603050405020304" pitchFamily="18" charset="0"/>
              </a:rPr>
              <a:t>L</a:t>
            </a:r>
            <a:r>
              <a:rPr lang="en-US" altLang="zh-CN" sz="1600" dirty="0">
                <a:cs typeface="Times New Roman" panose="02020603050405020304" pitchFamily="18" charset="0"/>
              </a:rPr>
              <a:t>(</a:t>
            </a:r>
            <a:r>
              <a:rPr lang="en-US" altLang="zh-CN" sz="1600" i="1" dirty="0">
                <a:cs typeface="Times New Roman" panose="02020603050405020304" pitchFamily="18" charset="0"/>
              </a:rPr>
              <a:t>G</a:t>
            </a:r>
            <a:r>
              <a:rPr lang="en-US" altLang="zh-CN" sz="1600" dirty="0">
                <a:cs typeface="Times New Roman" panose="02020603050405020304" pitchFamily="18" charset="0"/>
              </a:rPr>
              <a:t>)</a:t>
            </a:r>
            <a:r>
              <a:rPr lang="zh-CN" altLang="en-US" sz="1600" dirty="0">
                <a:cs typeface="Times New Roman" panose="02020603050405020304" pitchFamily="18" charset="0"/>
              </a:rPr>
              <a:t>是</a:t>
            </a:r>
            <a:r>
              <a:rPr lang="en-US" altLang="zh-CN" sz="1600" dirty="0">
                <a:cs typeface="Times New Roman" panose="02020603050405020304" pitchFamily="18" charset="0"/>
              </a:rPr>
              <a:t>3</a:t>
            </a:r>
            <a:r>
              <a:rPr lang="zh-CN" altLang="en-US" sz="1600" dirty="0">
                <a:cs typeface="Times New Roman" panose="02020603050405020304" pitchFamily="18" charset="0"/>
              </a:rPr>
              <a:t>型语言</a:t>
            </a:r>
          </a:p>
          <a:p>
            <a:pPr eaLnBrk="1" hangingPunct="1">
              <a:buFont typeface="Wingdings" panose="05000000000000000000" pitchFamily="2" charset="2"/>
              <a:buNone/>
            </a:pPr>
            <a:r>
              <a:rPr lang="zh-CN" altLang="en-US" sz="1600" dirty="0">
                <a:cs typeface="Times New Roman" panose="02020603050405020304" pitchFamily="18" charset="0"/>
              </a:rPr>
              <a:t>    </a:t>
            </a:r>
            <a:r>
              <a:rPr lang="en-US" altLang="zh-CN" sz="1600" dirty="0">
                <a:solidFill>
                  <a:srgbClr val="FF0000"/>
                </a:solidFill>
                <a:cs typeface="Times New Roman" panose="02020603050405020304" pitchFamily="18" charset="0"/>
              </a:rPr>
              <a:t>---</a:t>
            </a:r>
            <a:r>
              <a:rPr lang="zh-CN" altLang="en-US" sz="1600" dirty="0">
                <a:solidFill>
                  <a:srgbClr val="FF0000"/>
                </a:solidFill>
                <a:cs typeface="Times New Roman" panose="02020603050405020304" pitchFamily="18" charset="0"/>
              </a:rPr>
              <a:t>其识别系统是有穷自动机</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a:extLst>
              <a:ext uri="{FF2B5EF4-FFF2-40B4-BE49-F238E27FC236}">
                <a16:creationId xmlns:a16="http://schemas.microsoft.com/office/drawing/2014/main" id="{0ED6B9CB-B63C-CF64-015D-F52318621023}"/>
              </a:ext>
            </a:extLst>
          </p:cNvPr>
          <p:cNvSpPr>
            <a:spLocks noGrp="1" noChangeArrowheads="1"/>
          </p:cNvSpPr>
          <p:nvPr>
            <p:ph type="title"/>
          </p:nvPr>
        </p:nvSpPr>
        <p:spPr/>
        <p:txBody>
          <a:bodyPr anchor="ctr"/>
          <a:lstStyle/>
          <a:p>
            <a:pPr eaLnBrk="1" hangingPunct="1"/>
            <a:r>
              <a:rPr lang="zh-CN" altLang="en-US">
                <a:latin typeface="微软雅黑" panose="020B0503020204020204" pitchFamily="34" charset="-122"/>
                <a:ea typeface="微软雅黑" panose="020B0503020204020204" pitchFamily="34" charset="-122"/>
              </a:rPr>
              <a:t>文法的类型</a:t>
            </a:r>
          </a:p>
        </p:txBody>
      </p:sp>
      <p:sp>
        <p:nvSpPr>
          <p:cNvPr id="58371" name="灯片编号占位符 5">
            <a:extLst>
              <a:ext uri="{FF2B5EF4-FFF2-40B4-BE49-F238E27FC236}">
                <a16:creationId xmlns:a16="http://schemas.microsoft.com/office/drawing/2014/main" id="{BD9CE023-12D4-8ED2-3A69-F8F9B7D3CCB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C143744-FAE2-4AE4-A786-932ED9724984}" type="slidenum">
              <a:rPr lang="en-US" altLang="zh-CN" sz="1400" b="0">
                <a:latin typeface="Arial" panose="020B0604020202020204" pitchFamily="34" charset="0"/>
                <a:ea typeface="宋体" panose="02010600030101010101" pitchFamily="2" charset="-122"/>
              </a:rPr>
              <a:pPr>
                <a:spcBef>
                  <a:spcPct val="0"/>
                </a:spcBef>
                <a:buClrTx/>
                <a:buSzTx/>
                <a:buFontTx/>
                <a:buNone/>
              </a:pPr>
              <a:t>53</a:t>
            </a:fld>
            <a:endParaRPr lang="en-US" altLang="zh-CN" sz="1400" b="0">
              <a:latin typeface="Arial" panose="020B0604020202020204" pitchFamily="34" charset="0"/>
              <a:ea typeface="宋体" panose="02010600030101010101" pitchFamily="2" charset="-122"/>
            </a:endParaRPr>
          </a:p>
        </p:txBody>
      </p:sp>
      <p:sp>
        <p:nvSpPr>
          <p:cNvPr id="58373" name="Text Box 3">
            <a:extLst>
              <a:ext uri="{FF2B5EF4-FFF2-40B4-BE49-F238E27FC236}">
                <a16:creationId xmlns:a16="http://schemas.microsoft.com/office/drawing/2014/main" id="{35D2387F-D39A-E58E-2E32-C96618E195EE}"/>
              </a:ext>
            </a:extLst>
          </p:cNvPr>
          <p:cNvSpPr>
            <a:spLocks noGrp="1" noChangeArrowheads="1"/>
          </p:cNvSpPr>
          <p:nvPr>
            <p:ph type="body" sz="quarter" idx="13"/>
          </p:nvPr>
        </p:nvSpPr>
        <p:spPr>
          <a:noFill/>
        </p:spPr>
        <p:txBody>
          <a:bodyPr/>
          <a:lstStyle/>
          <a:p>
            <a:pPr eaLnBrk="1" hangingPunct="1">
              <a:spcBef>
                <a:spcPct val="50000"/>
              </a:spcBef>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四种文法之间的关系是将产生式作进一步限制而定义的。</a:t>
            </a:r>
          </a:p>
          <a:p>
            <a:pPr eaLnBrk="1" hangingPunct="1">
              <a:spcBef>
                <a:spcPct val="50000"/>
              </a:spcBef>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四种文法之间的逐级“包含”关系如下：</a:t>
            </a:r>
          </a:p>
        </p:txBody>
      </p:sp>
      <p:grpSp>
        <p:nvGrpSpPr>
          <p:cNvPr id="58374" name="Group 4">
            <a:extLst>
              <a:ext uri="{FF2B5EF4-FFF2-40B4-BE49-F238E27FC236}">
                <a16:creationId xmlns:a16="http://schemas.microsoft.com/office/drawing/2014/main" id="{31960608-014C-70A1-EFB4-EE34A591443A}"/>
              </a:ext>
            </a:extLst>
          </p:cNvPr>
          <p:cNvGrpSpPr>
            <a:grpSpLocks/>
          </p:cNvGrpSpPr>
          <p:nvPr/>
        </p:nvGrpSpPr>
        <p:grpSpPr bwMode="auto">
          <a:xfrm>
            <a:off x="3200400" y="2997200"/>
            <a:ext cx="5410200" cy="3124200"/>
            <a:chOff x="1248" y="1632"/>
            <a:chExt cx="3408" cy="1968"/>
          </a:xfrm>
        </p:grpSpPr>
        <p:sp>
          <p:nvSpPr>
            <p:cNvPr id="58375" name="Oval 5">
              <a:extLst>
                <a:ext uri="{FF2B5EF4-FFF2-40B4-BE49-F238E27FC236}">
                  <a16:creationId xmlns:a16="http://schemas.microsoft.com/office/drawing/2014/main" id="{1AEA7ED1-04D2-F9E9-F3A9-2BD4AF82E6DB}"/>
                </a:ext>
              </a:extLst>
            </p:cNvPr>
            <p:cNvSpPr>
              <a:spLocks noChangeArrowheads="1"/>
            </p:cNvSpPr>
            <p:nvPr/>
          </p:nvSpPr>
          <p:spPr bwMode="auto">
            <a:xfrm>
              <a:off x="1248" y="1632"/>
              <a:ext cx="3408" cy="1968"/>
            </a:xfrm>
            <a:prstGeom prst="ellipse">
              <a:avLst/>
            </a:prstGeom>
            <a:solidFill>
              <a:srgbClr val="33CCCC"/>
            </a:solidFill>
            <a:ln w="1905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58376" name="Oval 6">
              <a:extLst>
                <a:ext uri="{FF2B5EF4-FFF2-40B4-BE49-F238E27FC236}">
                  <a16:creationId xmlns:a16="http://schemas.microsoft.com/office/drawing/2014/main" id="{CF1FB639-E4E9-CEE6-2B85-6AEA1986BFA3}"/>
                </a:ext>
              </a:extLst>
            </p:cNvPr>
            <p:cNvSpPr>
              <a:spLocks noChangeArrowheads="1"/>
            </p:cNvSpPr>
            <p:nvPr/>
          </p:nvSpPr>
          <p:spPr bwMode="auto">
            <a:xfrm>
              <a:off x="1488" y="1920"/>
              <a:ext cx="3024" cy="1632"/>
            </a:xfrm>
            <a:prstGeom prst="ellipse">
              <a:avLst/>
            </a:prstGeom>
            <a:solidFill>
              <a:srgbClr val="00FFFF"/>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58377" name="Oval 7">
              <a:extLst>
                <a:ext uri="{FF2B5EF4-FFF2-40B4-BE49-F238E27FC236}">
                  <a16:creationId xmlns:a16="http://schemas.microsoft.com/office/drawing/2014/main" id="{1654A007-BB79-97DE-AFBE-C161F9E208E9}"/>
                </a:ext>
              </a:extLst>
            </p:cNvPr>
            <p:cNvSpPr>
              <a:spLocks noChangeArrowheads="1"/>
            </p:cNvSpPr>
            <p:nvPr/>
          </p:nvSpPr>
          <p:spPr bwMode="auto">
            <a:xfrm>
              <a:off x="1824" y="2400"/>
              <a:ext cx="2430" cy="1056"/>
            </a:xfrm>
            <a:prstGeom prst="ellipse">
              <a:avLst/>
            </a:prstGeom>
            <a:solidFill>
              <a:srgbClr val="CCFFFF"/>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58378" name="Oval 8">
              <a:extLst>
                <a:ext uri="{FF2B5EF4-FFF2-40B4-BE49-F238E27FC236}">
                  <a16:creationId xmlns:a16="http://schemas.microsoft.com/office/drawing/2014/main" id="{4DEA11E9-DB58-D598-1CF2-E6C4B25DAF78}"/>
                </a:ext>
              </a:extLst>
            </p:cNvPr>
            <p:cNvSpPr>
              <a:spLocks noChangeArrowheads="1"/>
            </p:cNvSpPr>
            <p:nvPr/>
          </p:nvSpPr>
          <p:spPr bwMode="auto">
            <a:xfrm>
              <a:off x="2256" y="2832"/>
              <a:ext cx="1512" cy="52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58379" name="Text Box 9">
              <a:extLst>
                <a:ext uri="{FF2B5EF4-FFF2-40B4-BE49-F238E27FC236}">
                  <a16:creationId xmlns:a16="http://schemas.microsoft.com/office/drawing/2014/main" id="{B0B54106-9910-F9C6-B070-48BB5F548A64}"/>
                </a:ext>
              </a:extLst>
            </p:cNvPr>
            <p:cNvSpPr txBox="1">
              <a:spLocks noChangeArrowheads="1"/>
            </p:cNvSpPr>
            <p:nvPr/>
          </p:nvSpPr>
          <p:spPr bwMode="auto">
            <a:xfrm>
              <a:off x="2460" y="2496"/>
              <a:ext cx="10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sz="2400">
                  <a:solidFill>
                    <a:schemeClr val="hlink"/>
                  </a:solidFill>
                  <a:latin typeface="Times New Roman" panose="02020603050405020304" pitchFamily="18" charset="0"/>
                  <a:ea typeface="宋体" panose="02010600030101010101" pitchFamily="2" charset="-122"/>
                </a:rPr>
                <a:t>2</a:t>
              </a:r>
              <a:r>
                <a:rPr kumimoji="1" lang="zh-CN" altLang="en-US" sz="2400">
                  <a:solidFill>
                    <a:schemeClr val="hlink"/>
                  </a:solidFill>
                  <a:latin typeface="Times New Roman" panose="02020603050405020304" pitchFamily="18" charset="0"/>
                  <a:ea typeface="宋体" panose="02010600030101010101" pitchFamily="2" charset="-122"/>
                </a:rPr>
                <a:t>型文法</a:t>
              </a:r>
            </a:p>
          </p:txBody>
        </p:sp>
        <p:sp>
          <p:nvSpPr>
            <p:cNvPr id="58380" name="Text Box 10">
              <a:extLst>
                <a:ext uri="{FF2B5EF4-FFF2-40B4-BE49-F238E27FC236}">
                  <a16:creationId xmlns:a16="http://schemas.microsoft.com/office/drawing/2014/main" id="{F8DCFBE6-CE97-4198-9048-42524D38729E}"/>
                </a:ext>
              </a:extLst>
            </p:cNvPr>
            <p:cNvSpPr txBox="1">
              <a:spLocks noChangeArrowheads="1"/>
            </p:cNvSpPr>
            <p:nvPr/>
          </p:nvSpPr>
          <p:spPr bwMode="auto">
            <a:xfrm>
              <a:off x="2514" y="1968"/>
              <a:ext cx="9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sz="2400">
                  <a:solidFill>
                    <a:srgbClr val="FF0000"/>
                  </a:solidFill>
                  <a:latin typeface="Times New Roman" panose="02020603050405020304" pitchFamily="18" charset="0"/>
                  <a:ea typeface="宋体" panose="02010600030101010101" pitchFamily="2" charset="-122"/>
                </a:rPr>
                <a:t>1</a:t>
              </a:r>
              <a:r>
                <a:rPr kumimoji="1" lang="zh-CN" altLang="en-US" sz="2400">
                  <a:solidFill>
                    <a:srgbClr val="FF0000"/>
                  </a:solidFill>
                  <a:latin typeface="Times New Roman" panose="02020603050405020304" pitchFamily="18" charset="0"/>
                  <a:ea typeface="宋体" panose="02010600030101010101" pitchFamily="2" charset="-122"/>
                </a:rPr>
                <a:t>型文法</a:t>
              </a:r>
              <a:endParaRPr kumimoji="1" lang="zh-CN" altLang="en-US" sz="2000">
                <a:solidFill>
                  <a:srgbClr val="FF0000"/>
                </a:solidFill>
                <a:latin typeface="Times New Roman" panose="02020603050405020304" pitchFamily="18" charset="0"/>
                <a:ea typeface="宋体" panose="02010600030101010101" pitchFamily="2" charset="-122"/>
              </a:endParaRPr>
            </a:p>
          </p:txBody>
        </p:sp>
        <p:sp>
          <p:nvSpPr>
            <p:cNvPr id="58381" name="Text Box 11">
              <a:extLst>
                <a:ext uri="{FF2B5EF4-FFF2-40B4-BE49-F238E27FC236}">
                  <a16:creationId xmlns:a16="http://schemas.microsoft.com/office/drawing/2014/main" id="{E3B21C1A-536F-1FD6-F67A-67FB5D69BD6E}"/>
                </a:ext>
              </a:extLst>
            </p:cNvPr>
            <p:cNvSpPr txBox="1">
              <a:spLocks noChangeArrowheads="1"/>
            </p:cNvSpPr>
            <p:nvPr/>
          </p:nvSpPr>
          <p:spPr bwMode="auto">
            <a:xfrm>
              <a:off x="2496" y="1632"/>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sz="2400">
                  <a:latin typeface="Times New Roman" panose="02020603050405020304" pitchFamily="18" charset="0"/>
                  <a:ea typeface="宋体" panose="02010600030101010101" pitchFamily="2" charset="-122"/>
                </a:rPr>
                <a:t>0</a:t>
              </a:r>
              <a:r>
                <a:rPr kumimoji="1" lang="zh-CN" altLang="en-US" sz="2400">
                  <a:latin typeface="Times New Roman" panose="02020603050405020304" pitchFamily="18" charset="0"/>
                  <a:ea typeface="宋体" panose="02010600030101010101" pitchFamily="2" charset="-122"/>
                </a:rPr>
                <a:t>型文法</a:t>
              </a:r>
            </a:p>
          </p:txBody>
        </p:sp>
        <p:sp>
          <p:nvSpPr>
            <p:cNvPr id="58382" name="Text Box 12">
              <a:extLst>
                <a:ext uri="{FF2B5EF4-FFF2-40B4-BE49-F238E27FC236}">
                  <a16:creationId xmlns:a16="http://schemas.microsoft.com/office/drawing/2014/main" id="{A5D52CB2-92BF-84CC-77CE-984C586D4059}"/>
                </a:ext>
              </a:extLst>
            </p:cNvPr>
            <p:cNvSpPr txBox="1">
              <a:spLocks noChangeArrowheads="1"/>
            </p:cNvSpPr>
            <p:nvPr/>
          </p:nvSpPr>
          <p:spPr bwMode="auto">
            <a:xfrm>
              <a:off x="2544" y="2928"/>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sz="2400">
                  <a:latin typeface="Times New Roman" panose="02020603050405020304" pitchFamily="18" charset="0"/>
                  <a:ea typeface="宋体" panose="02010600030101010101" pitchFamily="2" charset="-122"/>
                </a:rPr>
                <a:t>3</a:t>
              </a:r>
              <a:r>
                <a:rPr kumimoji="1" lang="zh-CN" altLang="en-US" sz="2400">
                  <a:latin typeface="Times New Roman" panose="02020603050405020304" pitchFamily="18" charset="0"/>
                  <a:ea typeface="宋体" panose="02010600030101010101" pitchFamily="2" charset="-122"/>
                </a:rPr>
                <a:t>型文法</a:t>
              </a: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6" name="Rectangle 2">
            <a:extLst>
              <a:ext uri="{FF2B5EF4-FFF2-40B4-BE49-F238E27FC236}">
                <a16:creationId xmlns:a16="http://schemas.microsoft.com/office/drawing/2014/main" id="{D5DF1D03-1524-2743-5495-761A7451A8DC}"/>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en-US" altLang="zh-CN">
                <a:latin typeface="Times New Roman" panose="02020603050405020304" pitchFamily="18" charset="0"/>
                <a:ea typeface="微软雅黑" panose="020B0503020204020204" pitchFamily="34" charset="-122"/>
                <a:cs typeface="Times New Roman" panose="02020603050405020304" pitchFamily="18" charset="0"/>
              </a:rPr>
              <a:t>2.5 CFG</a:t>
            </a:r>
            <a:r>
              <a:rPr lang="zh-CN" altLang="en-US">
                <a:latin typeface="Times New Roman" panose="02020603050405020304" pitchFamily="18" charset="0"/>
                <a:ea typeface="微软雅黑" panose="020B0503020204020204" pitchFamily="34" charset="-122"/>
                <a:cs typeface="Times New Roman" panose="02020603050405020304" pitchFamily="18" charset="0"/>
              </a:rPr>
              <a:t>的语法树</a:t>
            </a:r>
          </a:p>
        </p:txBody>
      </p:sp>
      <p:sp>
        <p:nvSpPr>
          <p:cNvPr id="59395" name="灯片编号占位符 5">
            <a:extLst>
              <a:ext uri="{FF2B5EF4-FFF2-40B4-BE49-F238E27FC236}">
                <a16:creationId xmlns:a16="http://schemas.microsoft.com/office/drawing/2014/main" id="{EFD7F2D8-1951-5C5C-173D-5DC61A71757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FB1C28C-FB1E-4821-BB3C-EFC93F6B53CC}" type="slidenum">
              <a:rPr lang="en-US" altLang="zh-CN" sz="1400" b="0">
                <a:latin typeface="Arial" panose="020B0604020202020204" pitchFamily="34" charset="0"/>
                <a:ea typeface="宋体" panose="02010600030101010101" pitchFamily="2" charset="-122"/>
              </a:rPr>
              <a:pPr>
                <a:spcBef>
                  <a:spcPct val="0"/>
                </a:spcBef>
                <a:buClrTx/>
                <a:buSzTx/>
                <a:buFontTx/>
                <a:buNone/>
              </a:pPr>
              <a:t>54</a:t>
            </a:fld>
            <a:endParaRPr lang="en-US" altLang="zh-CN" sz="1400" b="0">
              <a:latin typeface="Arial" panose="020B0604020202020204" pitchFamily="34" charset="0"/>
              <a:ea typeface="宋体" panose="02010600030101010101" pitchFamily="2" charset="-122"/>
            </a:endParaRPr>
          </a:p>
        </p:txBody>
      </p:sp>
      <p:sp>
        <p:nvSpPr>
          <p:cNvPr id="59397" name="Rectangle 3">
            <a:extLst>
              <a:ext uri="{FF2B5EF4-FFF2-40B4-BE49-F238E27FC236}">
                <a16:creationId xmlns:a16="http://schemas.microsoft.com/office/drawing/2014/main" id="{126DA822-C9E3-FACF-D529-A2C7ACEC6E48}"/>
              </a:ext>
            </a:extLst>
          </p:cNvPr>
          <p:cNvSpPr>
            <a:spLocks noGrp="1" noChangeArrowheads="1"/>
          </p:cNvSpPr>
          <p:nvPr>
            <p:ph type="body" sz="quarter" idx="13"/>
          </p:nvPr>
        </p:nvSpPr>
        <p:spPr>
          <a:noFill/>
        </p:spPr>
        <p:txBody>
          <a:bodyPr vert="horz" lIns="92075" tIns="46038" rIns="92075" bIns="46038" rtlCol="0">
            <a:normAutofit fontScale="77500" lnSpcReduction="20000"/>
          </a:bodyPr>
          <a:lstStyle/>
          <a:p>
            <a:pPr algn="just" eaLnBrk="1" hangingPunct="1">
              <a:buFont typeface="Wingdings" panose="05000000000000000000" pitchFamily="2" charset="2"/>
              <a:buNone/>
            </a:pP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Parse Tree</a:t>
            </a:r>
          </a:p>
          <a:p>
            <a:pPr algn="just" eaLnBrk="1" hangingPunct="1"/>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用树的形式表示句型的生成</a:t>
            </a:r>
          </a:p>
          <a:p>
            <a:pPr lvl="1" eaLnBrk="1" hangingPunct="1"/>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树根：      开始符号</a:t>
            </a:r>
          </a:p>
          <a:p>
            <a:pPr lvl="1" eaLnBrk="1" hangingPunct="1"/>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中间结点：  非终结符</a:t>
            </a:r>
          </a:p>
          <a:p>
            <a:pPr lvl="1" eaLnBrk="1" hangingPunct="1"/>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叶结点：    终结符</a:t>
            </a:r>
            <a:endParaRPr lang="en-US" altLang="zh-CN" sz="200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每个推导对应一个中间结点及其儿子</a:t>
            </a: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一个二级子树</a:t>
            </a: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直接短语</a:t>
            </a:r>
            <a:endParaRPr lang="en-US" altLang="zh-CN" sz="240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又称为</a:t>
            </a:r>
            <a:r>
              <a:rPr lang="zh-CN" altLang="en-US"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分析树</a:t>
            </a: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(parse tree)</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推导树</a:t>
            </a: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(derivation tree)</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派生树</a:t>
            </a: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(derivation tree) </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a:extLst>
              <a:ext uri="{FF2B5EF4-FFF2-40B4-BE49-F238E27FC236}">
                <a16:creationId xmlns:a16="http://schemas.microsoft.com/office/drawing/2014/main" id="{F2BCA5B3-C04E-4ED7-BA36-3A9D320C8EBF}"/>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zh-CN" altLang="en-US" sz="3200" dirty="0">
                <a:latin typeface="微软雅黑" panose="020B0503020204020204" pitchFamily="34" charset="-122"/>
                <a:ea typeface="微软雅黑" panose="020B0503020204020204" pitchFamily="34" charset="-122"/>
                <a:cs typeface="Times New Roman" panose="02020603050405020304" pitchFamily="18" charset="0"/>
              </a:rPr>
              <a:t>例 句子结构的表示  </a:t>
            </a:r>
            <a:r>
              <a:rPr lang="en-US" altLang="zh-CN"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文法</a:t>
            </a:r>
            <a:r>
              <a:rPr lang="en-US" altLang="zh-CN" sz="28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)|id</a:t>
            </a:r>
            <a:r>
              <a:rPr lang="en-US" altLang="zh-CN"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60419" name="灯片编号占位符 5">
            <a:extLst>
              <a:ext uri="{FF2B5EF4-FFF2-40B4-BE49-F238E27FC236}">
                <a16:creationId xmlns:a16="http://schemas.microsoft.com/office/drawing/2014/main" id="{094F8E67-6F84-756E-1785-36337096D03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B80E104-4D0E-4902-A28F-A46CD55155F4}" type="slidenum">
              <a:rPr lang="en-US" altLang="zh-CN" sz="1400" b="0">
                <a:latin typeface="Arial" panose="020B0604020202020204" pitchFamily="34" charset="0"/>
                <a:ea typeface="宋体" panose="02010600030101010101" pitchFamily="2" charset="-122"/>
              </a:rPr>
              <a:pPr>
                <a:spcBef>
                  <a:spcPct val="0"/>
                </a:spcBef>
                <a:buClrTx/>
                <a:buSzTx/>
                <a:buFontTx/>
                <a:buNone/>
              </a:pPr>
              <a:t>55</a:t>
            </a:fld>
            <a:endParaRPr lang="en-US" altLang="zh-CN" sz="1400" b="0">
              <a:latin typeface="Arial" panose="020B0604020202020204" pitchFamily="34" charset="0"/>
              <a:ea typeface="宋体" panose="02010600030101010101" pitchFamily="2" charset="-122"/>
            </a:endParaRPr>
          </a:p>
        </p:txBody>
      </p:sp>
      <p:sp>
        <p:nvSpPr>
          <p:cNvPr id="3" name="文本占位符 2">
            <a:extLst>
              <a:ext uri="{FF2B5EF4-FFF2-40B4-BE49-F238E27FC236}">
                <a16:creationId xmlns:a16="http://schemas.microsoft.com/office/drawing/2014/main" id="{9273294C-E938-ED3A-FA2D-F069CD75809B}"/>
              </a:ext>
            </a:extLst>
          </p:cNvPr>
          <p:cNvSpPr>
            <a:spLocks noGrp="1"/>
          </p:cNvSpPr>
          <p:nvPr>
            <p:ph type="body" sz="quarter" idx="13"/>
          </p:nvPr>
        </p:nvSpPr>
        <p:spPr/>
        <p:txBody>
          <a:bodyPr/>
          <a:lstStyle/>
          <a:p>
            <a:endParaRPr lang="zh-CN" altLang="en-US" dirty="0"/>
          </a:p>
        </p:txBody>
      </p:sp>
      <p:sp>
        <p:nvSpPr>
          <p:cNvPr id="1036292" name="Text Box 4">
            <a:extLst>
              <a:ext uri="{FF2B5EF4-FFF2-40B4-BE49-F238E27FC236}">
                <a16:creationId xmlns:a16="http://schemas.microsoft.com/office/drawing/2014/main" id="{F41C246F-0DF7-A847-E27F-E554C33ED24F}"/>
              </a:ext>
            </a:extLst>
          </p:cNvPr>
          <p:cNvSpPr txBox="1">
            <a:spLocks noChangeArrowheads="1"/>
          </p:cNvSpPr>
          <p:nvPr/>
        </p:nvSpPr>
        <p:spPr bwMode="auto">
          <a:xfrm>
            <a:off x="5408613" y="2420939"/>
            <a:ext cx="1143000" cy="65819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3600" b="1" i="1">
                <a:solidFill>
                  <a:srgbClr val="FF0000"/>
                </a:solidFill>
                <a:effectLst>
                  <a:outerShdw blurRad="38100" dist="38100" dir="2700000" algn="tl">
                    <a:srgbClr val="C0C0C0"/>
                  </a:outerShdw>
                </a:effectLst>
              </a:rPr>
              <a:t>E</a:t>
            </a:r>
          </a:p>
        </p:txBody>
      </p:sp>
      <p:sp>
        <p:nvSpPr>
          <p:cNvPr id="1036293" name="Text Box 5">
            <a:extLst>
              <a:ext uri="{FF2B5EF4-FFF2-40B4-BE49-F238E27FC236}">
                <a16:creationId xmlns:a16="http://schemas.microsoft.com/office/drawing/2014/main" id="{EAD6F353-3D45-FBC5-4371-C2B7DF2FEDC7}"/>
              </a:ext>
            </a:extLst>
          </p:cNvPr>
          <p:cNvSpPr txBox="1">
            <a:spLocks noChangeArrowheads="1"/>
          </p:cNvSpPr>
          <p:nvPr/>
        </p:nvSpPr>
        <p:spPr bwMode="auto">
          <a:xfrm>
            <a:off x="3579813" y="3640139"/>
            <a:ext cx="1143000" cy="532583"/>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effectLst>
                  <a:outerShdw blurRad="38100" dist="38100" dir="2700000" algn="tl">
                    <a:srgbClr val="C0C0C0"/>
                  </a:outerShdw>
                </a:effectLst>
              </a:rPr>
              <a:t>E</a:t>
            </a:r>
          </a:p>
        </p:txBody>
      </p:sp>
      <p:sp>
        <p:nvSpPr>
          <p:cNvPr id="1036294" name="Text Box 6">
            <a:extLst>
              <a:ext uri="{FF2B5EF4-FFF2-40B4-BE49-F238E27FC236}">
                <a16:creationId xmlns:a16="http://schemas.microsoft.com/office/drawing/2014/main" id="{49339566-7241-7D4B-1B67-B07220C1F8E8}"/>
              </a:ext>
            </a:extLst>
          </p:cNvPr>
          <p:cNvSpPr txBox="1">
            <a:spLocks noChangeArrowheads="1"/>
          </p:cNvSpPr>
          <p:nvPr/>
        </p:nvSpPr>
        <p:spPr bwMode="auto">
          <a:xfrm>
            <a:off x="5408613" y="3716339"/>
            <a:ext cx="1143000" cy="532583"/>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rPr>
              <a:t>+</a:t>
            </a:r>
          </a:p>
        </p:txBody>
      </p:sp>
      <p:sp>
        <p:nvSpPr>
          <p:cNvPr id="1036295" name="Text Box 7">
            <a:extLst>
              <a:ext uri="{FF2B5EF4-FFF2-40B4-BE49-F238E27FC236}">
                <a16:creationId xmlns:a16="http://schemas.microsoft.com/office/drawing/2014/main" id="{5AB2D0E6-FB27-B259-1511-1762A196CFCC}"/>
              </a:ext>
            </a:extLst>
          </p:cNvPr>
          <p:cNvSpPr txBox="1">
            <a:spLocks noChangeArrowheads="1"/>
          </p:cNvSpPr>
          <p:nvPr/>
        </p:nvSpPr>
        <p:spPr bwMode="auto">
          <a:xfrm>
            <a:off x="7085013" y="3563939"/>
            <a:ext cx="1143000" cy="532583"/>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effectLst>
                  <a:outerShdw blurRad="38100" dist="38100" dir="2700000" algn="tl">
                    <a:srgbClr val="C0C0C0"/>
                  </a:outerShdw>
                </a:effectLst>
              </a:rPr>
              <a:t>E</a:t>
            </a:r>
          </a:p>
        </p:txBody>
      </p:sp>
      <p:sp>
        <p:nvSpPr>
          <p:cNvPr id="60425" name="Line 8">
            <a:extLst>
              <a:ext uri="{FF2B5EF4-FFF2-40B4-BE49-F238E27FC236}">
                <a16:creationId xmlns:a16="http://schemas.microsoft.com/office/drawing/2014/main" id="{F51ECB80-6FD6-665A-7E9D-48E8F3F09ACA}"/>
              </a:ext>
            </a:extLst>
          </p:cNvPr>
          <p:cNvSpPr>
            <a:spLocks noChangeShapeType="1"/>
          </p:cNvSpPr>
          <p:nvPr/>
        </p:nvSpPr>
        <p:spPr bwMode="auto">
          <a:xfrm flipV="1">
            <a:off x="3808413" y="2878138"/>
            <a:ext cx="1676400" cy="990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0426" name="Line 9">
            <a:extLst>
              <a:ext uri="{FF2B5EF4-FFF2-40B4-BE49-F238E27FC236}">
                <a16:creationId xmlns:a16="http://schemas.microsoft.com/office/drawing/2014/main" id="{CCB0E0B0-CAF1-FFBA-791A-B08D7C30C410}"/>
              </a:ext>
            </a:extLst>
          </p:cNvPr>
          <p:cNvSpPr>
            <a:spLocks noChangeShapeType="1"/>
          </p:cNvSpPr>
          <p:nvPr/>
        </p:nvSpPr>
        <p:spPr bwMode="auto">
          <a:xfrm flipH="1" flipV="1">
            <a:off x="5637213" y="2878138"/>
            <a:ext cx="152400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0427" name="Line 10">
            <a:extLst>
              <a:ext uri="{FF2B5EF4-FFF2-40B4-BE49-F238E27FC236}">
                <a16:creationId xmlns:a16="http://schemas.microsoft.com/office/drawing/2014/main" id="{13406AC5-F5B7-009C-118D-30C80116A697}"/>
              </a:ext>
            </a:extLst>
          </p:cNvPr>
          <p:cNvSpPr>
            <a:spLocks noChangeShapeType="1"/>
          </p:cNvSpPr>
          <p:nvPr/>
        </p:nvSpPr>
        <p:spPr bwMode="auto">
          <a:xfrm flipV="1">
            <a:off x="5561013" y="2878138"/>
            <a:ext cx="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36299" name="Text Box 11">
            <a:extLst>
              <a:ext uri="{FF2B5EF4-FFF2-40B4-BE49-F238E27FC236}">
                <a16:creationId xmlns:a16="http://schemas.microsoft.com/office/drawing/2014/main" id="{85A27EB5-686A-7CFA-A7B4-593010282DB7}"/>
              </a:ext>
            </a:extLst>
          </p:cNvPr>
          <p:cNvSpPr txBox="1">
            <a:spLocks noChangeArrowheads="1"/>
          </p:cNvSpPr>
          <p:nvPr/>
        </p:nvSpPr>
        <p:spPr bwMode="auto">
          <a:xfrm>
            <a:off x="3359151" y="2801939"/>
            <a:ext cx="1592263" cy="532583"/>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effectLst>
                  <a:outerShdw blurRad="38100" dist="38100" dir="2700000" algn="tl">
                    <a:srgbClr val="C0C0C0"/>
                  </a:outerShdw>
                </a:effectLst>
              </a:rPr>
              <a:t>E</a:t>
            </a:r>
            <a:r>
              <a:rPr kumimoji="1" lang="en-US" altLang="zh-CN" sz="2800" b="1">
                <a:effectLst>
                  <a:outerShdw blurRad="38100" dist="38100" dir="2700000" algn="tl">
                    <a:srgbClr val="C0C0C0"/>
                  </a:outerShdw>
                </a:effectLst>
              </a:rPr>
              <a:t>→</a:t>
            </a:r>
            <a:r>
              <a:rPr kumimoji="1" lang="en-US" altLang="zh-CN" sz="2800" b="1" i="1">
                <a:effectLst>
                  <a:outerShdw blurRad="38100" dist="38100" dir="2700000" algn="tl">
                    <a:srgbClr val="C0C0C0"/>
                  </a:outerShdw>
                </a:effectLst>
                <a:sym typeface="Symbol" panose="05050102010706020507" pitchFamily="18" charset="2"/>
              </a:rPr>
              <a:t>E</a:t>
            </a:r>
            <a:r>
              <a:rPr kumimoji="1" lang="en-US" altLang="zh-CN" sz="2800" b="1">
                <a:effectLst>
                  <a:outerShdw blurRad="38100" dist="38100" dir="2700000" algn="tl">
                    <a:srgbClr val="C0C0C0"/>
                  </a:outerShdw>
                </a:effectLst>
                <a:sym typeface="Symbol" panose="05050102010706020507" pitchFamily="18" charset="2"/>
              </a:rPr>
              <a:t>+</a:t>
            </a:r>
            <a:r>
              <a:rPr kumimoji="1" lang="en-US" altLang="zh-CN" sz="2800" b="1" i="1">
                <a:effectLst>
                  <a:outerShdw blurRad="38100" dist="38100" dir="2700000" algn="tl">
                    <a:srgbClr val="C0C0C0"/>
                  </a:outerShdw>
                </a:effectLst>
                <a:sym typeface="Symbol" panose="05050102010706020507" pitchFamily="18" charset="2"/>
              </a:rPr>
              <a:t>E</a:t>
            </a:r>
          </a:p>
        </p:txBody>
      </p:sp>
      <p:sp>
        <p:nvSpPr>
          <p:cNvPr id="1036301" name="Text Box 13">
            <a:extLst>
              <a:ext uri="{FF2B5EF4-FFF2-40B4-BE49-F238E27FC236}">
                <a16:creationId xmlns:a16="http://schemas.microsoft.com/office/drawing/2014/main" id="{F2CD1F3D-3F1A-F213-7619-EA670A9A07CD}"/>
              </a:ext>
            </a:extLst>
          </p:cNvPr>
          <p:cNvSpPr txBox="1">
            <a:spLocks noChangeArrowheads="1"/>
          </p:cNvSpPr>
          <p:nvPr/>
        </p:nvSpPr>
        <p:spPr bwMode="auto">
          <a:xfrm>
            <a:off x="3581400" y="4543426"/>
            <a:ext cx="1143000" cy="532583"/>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FFFFFF"/>
                  </a:outerShdw>
                </a:effectLst>
                <a:latin typeface="Times New Roman" pitchFamily="18" charset="0"/>
              </a:rPr>
              <a:t>id</a:t>
            </a:r>
          </a:p>
        </p:txBody>
      </p:sp>
      <p:sp>
        <p:nvSpPr>
          <p:cNvPr id="60430" name="Line 14">
            <a:extLst>
              <a:ext uri="{FF2B5EF4-FFF2-40B4-BE49-F238E27FC236}">
                <a16:creationId xmlns:a16="http://schemas.microsoft.com/office/drawing/2014/main" id="{9A222130-DA54-670E-0A8D-649F7F2170F1}"/>
              </a:ext>
            </a:extLst>
          </p:cNvPr>
          <p:cNvSpPr>
            <a:spLocks noChangeShapeType="1"/>
          </p:cNvSpPr>
          <p:nvPr/>
        </p:nvSpPr>
        <p:spPr bwMode="auto">
          <a:xfrm flipV="1">
            <a:off x="3810000" y="4086225"/>
            <a:ext cx="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36303" name="Text Box 15">
            <a:extLst>
              <a:ext uri="{FF2B5EF4-FFF2-40B4-BE49-F238E27FC236}">
                <a16:creationId xmlns:a16="http://schemas.microsoft.com/office/drawing/2014/main" id="{4044C42A-2C1B-0B49-0AA2-432D6F34686B}"/>
              </a:ext>
            </a:extLst>
          </p:cNvPr>
          <p:cNvSpPr txBox="1">
            <a:spLocks noChangeArrowheads="1"/>
          </p:cNvSpPr>
          <p:nvPr/>
        </p:nvSpPr>
        <p:spPr bwMode="auto">
          <a:xfrm>
            <a:off x="2495550" y="4162426"/>
            <a:ext cx="1162050" cy="532583"/>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effectLst>
                  <a:outerShdw blurRad="38100" dist="38100" dir="2700000" algn="tl">
                    <a:srgbClr val="C0C0C0"/>
                  </a:outerShdw>
                </a:effectLst>
              </a:rPr>
              <a:t>E</a:t>
            </a:r>
            <a:r>
              <a:rPr kumimoji="1" lang="en-US" altLang="zh-CN" sz="2800" b="1">
                <a:effectLst>
                  <a:outerShdw blurRad="38100" dist="38100" dir="2700000" algn="tl">
                    <a:srgbClr val="C0C0C0"/>
                  </a:outerShdw>
                </a:effectLst>
              </a:rPr>
              <a:t>→</a:t>
            </a:r>
            <a:r>
              <a:rPr kumimoji="1" lang="en-US" altLang="zh-CN" sz="2800" b="1">
                <a:effectLst>
                  <a:outerShdw blurRad="38100" dist="38100" dir="2700000" algn="tl">
                    <a:srgbClr val="C0C0C0"/>
                  </a:outerShdw>
                </a:effectLst>
                <a:sym typeface="Symbol" panose="05050102010706020507" pitchFamily="18" charset="2"/>
              </a:rPr>
              <a:t>id</a:t>
            </a:r>
          </a:p>
        </p:txBody>
      </p:sp>
      <p:grpSp>
        <p:nvGrpSpPr>
          <p:cNvPr id="60432" name="Group 16">
            <a:extLst>
              <a:ext uri="{FF2B5EF4-FFF2-40B4-BE49-F238E27FC236}">
                <a16:creationId xmlns:a16="http://schemas.microsoft.com/office/drawing/2014/main" id="{2A9C5C72-57C7-DA6B-27E8-4187902D0E85}"/>
              </a:ext>
            </a:extLst>
          </p:cNvPr>
          <p:cNvGrpSpPr>
            <a:grpSpLocks/>
          </p:cNvGrpSpPr>
          <p:nvPr/>
        </p:nvGrpSpPr>
        <p:grpSpPr bwMode="auto">
          <a:xfrm>
            <a:off x="5715000" y="3781427"/>
            <a:ext cx="3962400" cy="1446213"/>
            <a:chOff x="2640" y="2160"/>
            <a:chExt cx="2496" cy="911"/>
          </a:xfrm>
        </p:grpSpPr>
        <p:sp>
          <p:nvSpPr>
            <p:cNvPr id="1036305" name="Text Box 17">
              <a:extLst>
                <a:ext uri="{FF2B5EF4-FFF2-40B4-BE49-F238E27FC236}">
                  <a16:creationId xmlns:a16="http://schemas.microsoft.com/office/drawing/2014/main" id="{6D872C0B-E46C-68E1-86B2-EB741E82A461}"/>
                </a:ext>
              </a:extLst>
            </p:cNvPr>
            <p:cNvSpPr txBox="1">
              <a:spLocks noChangeArrowheads="1"/>
            </p:cNvSpPr>
            <p:nvPr/>
          </p:nvSpPr>
          <p:spPr bwMode="auto">
            <a:xfrm>
              <a:off x="2640" y="2670"/>
              <a:ext cx="720"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effectLst>
                    <a:outerShdw blurRad="38100" dist="38100" dir="2700000" algn="tl">
                      <a:srgbClr val="C0C0C0"/>
                    </a:outerShdw>
                  </a:effectLst>
                </a:rPr>
                <a:t>E</a:t>
              </a:r>
            </a:p>
          </p:txBody>
        </p:sp>
        <p:sp>
          <p:nvSpPr>
            <p:cNvPr id="1036306" name="Text Box 18">
              <a:extLst>
                <a:ext uri="{FF2B5EF4-FFF2-40B4-BE49-F238E27FC236}">
                  <a16:creationId xmlns:a16="http://schemas.microsoft.com/office/drawing/2014/main" id="{AD0BC73C-08C1-75D2-0B26-E59697A9CF57}"/>
                </a:ext>
              </a:extLst>
            </p:cNvPr>
            <p:cNvSpPr txBox="1">
              <a:spLocks noChangeArrowheads="1"/>
            </p:cNvSpPr>
            <p:nvPr/>
          </p:nvSpPr>
          <p:spPr bwMode="auto">
            <a:xfrm>
              <a:off x="4416" y="2688"/>
              <a:ext cx="720"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effectLst>
                    <a:outerShdw blurRad="38100" dist="38100" dir="2700000" algn="tl">
                      <a:srgbClr val="C0C0C0"/>
                    </a:outerShdw>
                  </a:effectLst>
                </a:rPr>
                <a:t>E</a:t>
              </a:r>
            </a:p>
          </p:txBody>
        </p:sp>
        <p:sp>
          <p:nvSpPr>
            <p:cNvPr id="1036307" name="Text Box 19">
              <a:extLst>
                <a:ext uri="{FF2B5EF4-FFF2-40B4-BE49-F238E27FC236}">
                  <a16:creationId xmlns:a16="http://schemas.microsoft.com/office/drawing/2014/main" id="{106ED88C-0426-D994-110A-D67E0DDA3665}"/>
                </a:ext>
              </a:extLst>
            </p:cNvPr>
            <p:cNvSpPr txBox="1">
              <a:spLocks noChangeArrowheads="1"/>
            </p:cNvSpPr>
            <p:nvPr/>
          </p:nvSpPr>
          <p:spPr bwMode="auto">
            <a:xfrm>
              <a:off x="3552" y="2736"/>
              <a:ext cx="720"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rPr>
                <a:t>*</a:t>
              </a:r>
            </a:p>
          </p:txBody>
        </p:sp>
        <p:sp>
          <p:nvSpPr>
            <p:cNvPr id="60445" name="Line 20">
              <a:extLst>
                <a:ext uri="{FF2B5EF4-FFF2-40B4-BE49-F238E27FC236}">
                  <a16:creationId xmlns:a16="http://schemas.microsoft.com/office/drawing/2014/main" id="{E9A94640-7108-CBC9-4C5D-932D29DB5835}"/>
                </a:ext>
              </a:extLst>
            </p:cNvPr>
            <p:cNvSpPr>
              <a:spLocks noChangeShapeType="1"/>
            </p:cNvSpPr>
            <p:nvPr/>
          </p:nvSpPr>
          <p:spPr bwMode="auto">
            <a:xfrm flipV="1">
              <a:off x="2736" y="2352"/>
              <a:ext cx="91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0446" name="Line 21">
              <a:extLst>
                <a:ext uri="{FF2B5EF4-FFF2-40B4-BE49-F238E27FC236}">
                  <a16:creationId xmlns:a16="http://schemas.microsoft.com/office/drawing/2014/main" id="{8C169B14-B05D-730C-031F-7589171DA698}"/>
                </a:ext>
              </a:extLst>
            </p:cNvPr>
            <p:cNvSpPr>
              <a:spLocks noChangeShapeType="1"/>
            </p:cNvSpPr>
            <p:nvPr/>
          </p:nvSpPr>
          <p:spPr bwMode="auto">
            <a:xfrm>
              <a:off x="3648" y="2352"/>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0447" name="Line 22">
              <a:extLst>
                <a:ext uri="{FF2B5EF4-FFF2-40B4-BE49-F238E27FC236}">
                  <a16:creationId xmlns:a16="http://schemas.microsoft.com/office/drawing/2014/main" id="{CE4BFDB4-B92F-0F46-EFA5-A154DC61FA04}"/>
                </a:ext>
              </a:extLst>
            </p:cNvPr>
            <p:cNvSpPr>
              <a:spLocks noChangeShapeType="1"/>
            </p:cNvSpPr>
            <p:nvPr/>
          </p:nvSpPr>
          <p:spPr bwMode="auto">
            <a:xfrm>
              <a:off x="3696" y="2352"/>
              <a:ext cx="768"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36311" name="Text Box 23">
              <a:extLst>
                <a:ext uri="{FF2B5EF4-FFF2-40B4-BE49-F238E27FC236}">
                  <a16:creationId xmlns:a16="http://schemas.microsoft.com/office/drawing/2014/main" id="{1B08EA52-6E5B-F533-7B7E-B62A885E8B1D}"/>
                </a:ext>
              </a:extLst>
            </p:cNvPr>
            <p:cNvSpPr txBox="1">
              <a:spLocks noChangeArrowheads="1"/>
            </p:cNvSpPr>
            <p:nvPr/>
          </p:nvSpPr>
          <p:spPr bwMode="auto">
            <a:xfrm>
              <a:off x="3984" y="2160"/>
              <a:ext cx="912"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dirty="0">
                  <a:effectLst>
                    <a:outerShdw blurRad="38100" dist="38100" dir="2700000" algn="tl">
                      <a:srgbClr val="C0C0C0"/>
                    </a:outerShdw>
                  </a:effectLst>
                </a:rPr>
                <a:t>E</a:t>
              </a:r>
              <a:r>
                <a:rPr kumimoji="1" lang="en-US" altLang="zh-CN" sz="2800" b="1" dirty="0">
                  <a:effectLst>
                    <a:outerShdw blurRad="38100" dist="38100" dir="2700000" algn="tl">
                      <a:srgbClr val="C0C0C0"/>
                    </a:outerShdw>
                  </a:effectLst>
                </a:rPr>
                <a:t>→</a:t>
              </a:r>
              <a:r>
                <a:rPr kumimoji="1" lang="en-US" altLang="zh-CN" sz="2800" b="1" i="1" dirty="0">
                  <a:effectLst>
                    <a:outerShdw blurRad="38100" dist="38100" dir="2700000" algn="tl">
                      <a:srgbClr val="C0C0C0"/>
                    </a:outerShdw>
                  </a:effectLst>
                  <a:sym typeface="Symbol" panose="05050102010706020507" pitchFamily="18" charset="2"/>
                </a:rPr>
                <a:t>E</a:t>
              </a:r>
              <a:r>
                <a:rPr kumimoji="1" lang="en-US" altLang="zh-CN" sz="2800" b="1" dirty="0">
                  <a:effectLst>
                    <a:outerShdw blurRad="38100" dist="38100" dir="2700000" algn="tl">
                      <a:srgbClr val="C0C0C0"/>
                    </a:outerShdw>
                  </a:effectLst>
                  <a:sym typeface="Symbol" panose="05050102010706020507" pitchFamily="18" charset="2"/>
                </a:rPr>
                <a:t>*</a:t>
              </a:r>
              <a:r>
                <a:rPr kumimoji="1" lang="en-US" altLang="zh-CN" sz="2800" b="1" i="1" dirty="0">
                  <a:effectLst>
                    <a:outerShdw blurRad="38100" dist="38100" dir="2700000" algn="tl">
                      <a:srgbClr val="C0C0C0"/>
                    </a:outerShdw>
                  </a:effectLst>
                  <a:sym typeface="Symbol" panose="05050102010706020507" pitchFamily="18" charset="2"/>
                </a:rPr>
                <a:t>E</a:t>
              </a:r>
            </a:p>
          </p:txBody>
        </p:sp>
      </p:grpSp>
      <p:sp>
        <p:nvSpPr>
          <p:cNvPr id="1036313" name="Text Box 25">
            <a:extLst>
              <a:ext uri="{FF2B5EF4-FFF2-40B4-BE49-F238E27FC236}">
                <a16:creationId xmlns:a16="http://schemas.microsoft.com/office/drawing/2014/main" id="{010CF1C4-8A39-1DD2-D80C-F9CD2CDAC7CD}"/>
              </a:ext>
            </a:extLst>
          </p:cNvPr>
          <p:cNvSpPr txBox="1">
            <a:spLocks noChangeArrowheads="1"/>
          </p:cNvSpPr>
          <p:nvPr/>
        </p:nvSpPr>
        <p:spPr bwMode="auto">
          <a:xfrm>
            <a:off x="5410200" y="5762626"/>
            <a:ext cx="1143000" cy="532583"/>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FFFFFF"/>
                  </a:outerShdw>
                </a:effectLst>
                <a:latin typeface="Times New Roman" pitchFamily="18" charset="0"/>
              </a:rPr>
              <a:t>id</a:t>
            </a:r>
          </a:p>
        </p:txBody>
      </p:sp>
      <p:sp>
        <p:nvSpPr>
          <p:cNvPr id="60434" name="Line 26">
            <a:extLst>
              <a:ext uri="{FF2B5EF4-FFF2-40B4-BE49-F238E27FC236}">
                <a16:creationId xmlns:a16="http://schemas.microsoft.com/office/drawing/2014/main" id="{DC147E19-39F8-83A0-156D-E6BCC64D1E73}"/>
              </a:ext>
            </a:extLst>
          </p:cNvPr>
          <p:cNvSpPr>
            <a:spLocks noChangeShapeType="1"/>
          </p:cNvSpPr>
          <p:nvPr/>
        </p:nvSpPr>
        <p:spPr bwMode="auto">
          <a:xfrm flipH="1">
            <a:off x="5867400" y="5153025"/>
            <a:ext cx="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36315" name="Text Box 27">
            <a:extLst>
              <a:ext uri="{FF2B5EF4-FFF2-40B4-BE49-F238E27FC236}">
                <a16:creationId xmlns:a16="http://schemas.microsoft.com/office/drawing/2014/main" id="{1EA3FAD2-C632-88BE-F095-DD6D2BAD50DB}"/>
              </a:ext>
            </a:extLst>
          </p:cNvPr>
          <p:cNvSpPr txBox="1">
            <a:spLocks noChangeArrowheads="1"/>
          </p:cNvSpPr>
          <p:nvPr/>
        </p:nvSpPr>
        <p:spPr bwMode="auto">
          <a:xfrm>
            <a:off x="5943600" y="5305426"/>
            <a:ext cx="1231900" cy="532583"/>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effectLst>
                  <a:outerShdw blurRad="38100" dist="38100" dir="2700000" algn="tl">
                    <a:srgbClr val="C0C0C0"/>
                  </a:outerShdw>
                </a:effectLst>
              </a:rPr>
              <a:t>E</a:t>
            </a:r>
            <a:r>
              <a:rPr kumimoji="1" lang="en-US" altLang="zh-CN" sz="2800" b="1">
                <a:effectLst>
                  <a:outerShdw blurRad="38100" dist="38100" dir="2700000" algn="tl">
                    <a:srgbClr val="C0C0C0"/>
                  </a:outerShdw>
                </a:effectLst>
              </a:rPr>
              <a:t>→</a:t>
            </a:r>
            <a:r>
              <a:rPr kumimoji="1" lang="en-US" altLang="zh-CN" sz="2800" b="1">
                <a:effectLst>
                  <a:outerShdw blurRad="38100" dist="38100" dir="2700000" algn="tl">
                    <a:srgbClr val="C0C0C0"/>
                  </a:outerShdw>
                </a:effectLst>
                <a:sym typeface="Symbol" panose="05050102010706020507" pitchFamily="18" charset="2"/>
              </a:rPr>
              <a:t>id</a:t>
            </a:r>
          </a:p>
        </p:txBody>
      </p:sp>
      <p:grpSp>
        <p:nvGrpSpPr>
          <p:cNvPr id="60436" name="Group 28">
            <a:extLst>
              <a:ext uri="{FF2B5EF4-FFF2-40B4-BE49-F238E27FC236}">
                <a16:creationId xmlns:a16="http://schemas.microsoft.com/office/drawing/2014/main" id="{74F3AF1D-7601-4EAF-D663-277954EBED99}"/>
              </a:ext>
            </a:extLst>
          </p:cNvPr>
          <p:cNvGrpSpPr>
            <a:grpSpLocks/>
          </p:cNvGrpSpPr>
          <p:nvPr/>
        </p:nvGrpSpPr>
        <p:grpSpPr bwMode="auto">
          <a:xfrm>
            <a:off x="8534400" y="5076828"/>
            <a:ext cx="1295400" cy="1217613"/>
            <a:chOff x="4416" y="2976"/>
            <a:chExt cx="816" cy="767"/>
          </a:xfrm>
        </p:grpSpPr>
        <p:sp>
          <p:nvSpPr>
            <p:cNvPr id="1036317" name="Text Box 29">
              <a:extLst>
                <a:ext uri="{FF2B5EF4-FFF2-40B4-BE49-F238E27FC236}">
                  <a16:creationId xmlns:a16="http://schemas.microsoft.com/office/drawing/2014/main" id="{56F99655-F4AD-D876-58A6-A33B925F1409}"/>
                </a:ext>
              </a:extLst>
            </p:cNvPr>
            <p:cNvSpPr txBox="1">
              <a:spLocks noChangeArrowheads="1"/>
            </p:cNvSpPr>
            <p:nvPr/>
          </p:nvSpPr>
          <p:spPr bwMode="auto">
            <a:xfrm>
              <a:off x="4416" y="3408"/>
              <a:ext cx="720" cy="33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FFFFFF"/>
                    </a:outerShdw>
                  </a:effectLst>
                  <a:latin typeface="Times New Roman" pitchFamily="18" charset="0"/>
                </a:rPr>
                <a:t>id</a:t>
              </a:r>
            </a:p>
          </p:txBody>
        </p:sp>
        <p:sp>
          <p:nvSpPr>
            <p:cNvPr id="60440" name="Line 30">
              <a:extLst>
                <a:ext uri="{FF2B5EF4-FFF2-40B4-BE49-F238E27FC236}">
                  <a16:creationId xmlns:a16="http://schemas.microsoft.com/office/drawing/2014/main" id="{C9404A67-682E-B5EE-A13B-A341B8D80B4C}"/>
                </a:ext>
              </a:extLst>
            </p:cNvPr>
            <p:cNvSpPr>
              <a:spLocks noChangeShapeType="1"/>
            </p:cNvSpPr>
            <p:nvPr/>
          </p:nvSpPr>
          <p:spPr bwMode="auto">
            <a:xfrm>
              <a:off x="4512" y="2976"/>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36319" name="Text Box 31">
              <a:extLst>
                <a:ext uri="{FF2B5EF4-FFF2-40B4-BE49-F238E27FC236}">
                  <a16:creationId xmlns:a16="http://schemas.microsoft.com/office/drawing/2014/main" id="{7494F358-3B66-C640-6AD4-24EFB6EE0AB5}"/>
                </a:ext>
              </a:extLst>
            </p:cNvPr>
            <p:cNvSpPr txBox="1">
              <a:spLocks noChangeArrowheads="1"/>
            </p:cNvSpPr>
            <p:nvPr/>
          </p:nvSpPr>
          <p:spPr bwMode="auto">
            <a:xfrm>
              <a:off x="4512" y="3072"/>
              <a:ext cx="720"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effectLst>
                    <a:outerShdw blurRad="38100" dist="38100" dir="2700000" algn="tl">
                      <a:srgbClr val="C0C0C0"/>
                    </a:outerShdw>
                  </a:effectLst>
                </a:rPr>
                <a:t>E</a:t>
              </a:r>
              <a:r>
                <a:rPr kumimoji="1" lang="en-US" altLang="zh-CN" sz="2800" b="1">
                  <a:effectLst>
                    <a:outerShdw blurRad="38100" dist="38100" dir="2700000" algn="tl">
                      <a:srgbClr val="C0C0C0"/>
                    </a:outerShdw>
                  </a:effectLst>
                </a:rPr>
                <a:t>→</a:t>
              </a:r>
              <a:r>
                <a:rPr kumimoji="1" lang="en-US" altLang="zh-CN" sz="2800" b="1">
                  <a:effectLst>
                    <a:outerShdw blurRad="38100" dist="38100" dir="2700000" algn="tl">
                      <a:srgbClr val="C0C0C0"/>
                    </a:outerShdw>
                  </a:effectLst>
                  <a:sym typeface="Symbol" panose="05050102010706020507" pitchFamily="18" charset="2"/>
                </a:rPr>
                <a:t>id</a:t>
              </a:r>
            </a:p>
          </p:txBody>
        </p:sp>
      </p:grpSp>
      <p:sp>
        <p:nvSpPr>
          <p:cNvPr id="1036320" name="Text Box 32">
            <a:extLst>
              <a:ext uri="{FF2B5EF4-FFF2-40B4-BE49-F238E27FC236}">
                <a16:creationId xmlns:a16="http://schemas.microsoft.com/office/drawing/2014/main" id="{2583B94F-3594-714E-4F9B-6B61EF41D6E0}"/>
              </a:ext>
            </a:extLst>
          </p:cNvPr>
          <p:cNvSpPr txBox="1">
            <a:spLocks noChangeArrowheads="1"/>
          </p:cNvSpPr>
          <p:nvPr/>
        </p:nvSpPr>
        <p:spPr bwMode="auto">
          <a:xfrm>
            <a:off x="2438400" y="1952626"/>
            <a:ext cx="7543800" cy="531813"/>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i="1" dirty="0" err="1">
                <a:effectLst>
                  <a:outerShdw blurRad="38100" dist="38100" dir="2700000" algn="tl">
                    <a:srgbClr val="C0C0C0"/>
                  </a:outerShdw>
                </a:effectLst>
              </a:rPr>
              <a:t>E</a:t>
            </a:r>
            <a:r>
              <a:rPr kumimoji="1" lang="en-US" altLang="zh-CN" sz="2800" dirty="0" err="1">
                <a:effectLst>
                  <a:outerShdw blurRad="38100" dist="38100" dir="2700000" algn="tl">
                    <a:srgbClr val="C0C0C0"/>
                  </a:outerShdw>
                </a:effectLst>
                <a:sym typeface="Symbol" panose="05050102010706020507" pitchFamily="18" charset="2"/>
              </a:rPr>
              <a:t></a:t>
            </a:r>
            <a:r>
              <a:rPr kumimoji="1" lang="en-US" altLang="zh-CN" sz="2800" i="1" dirty="0" err="1">
                <a:effectLst>
                  <a:outerShdw blurRad="38100" dist="38100" dir="2700000" algn="tl">
                    <a:srgbClr val="C0C0C0"/>
                  </a:outerShdw>
                </a:effectLst>
                <a:sym typeface="Symbol" panose="05050102010706020507" pitchFamily="18" charset="2"/>
              </a:rPr>
              <a:t>E</a:t>
            </a:r>
            <a:r>
              <a:rPr kumimoji="1" lang="en-US" altLang="zh-CN" sz="2800" dirty="0" err="1">
                <a:effectLst>
                  <a:outerShdw blurRad="38100" dist="38100" dir="2700000" algn="tl">
                    <a:srgbClr val="C0C0C0"/>
                  </a:outerShdw>
                </a:effectLst>
                <a:sym typeface="Symbol" panose="05050102010706020507" pitchFamily="18" charset="2"/>
              </a:rPr>
              <a:t>+</a:t>
            </a:r>
            <a:r>
              <a:rPr kumimoji="1" lang="en-US" altLang="zh-CN" sz="2800" i="1" dirty="0" err="1">
                <a:effectLst>
                  <a:outerShdw blurRad="38100" dist="38100" dir="2700000" algn="tl">
                    <a:srgbClr val="C0C0C0"/>
                  </a:outerShdw>
                </a:effectLst>
                <a:sym typeface="Symbol" panose="05050102010706020507" pitchFamily="18" charset="2"/>
              </a:rPr>
              <a:t>E</a:t>
            </a:r>
            <a:r>
              <a:rPr kumimoji="1" lang="en-US" altLang="zh-CN" sz="2800" dirty="0" err="1">
                <a:effectLst>
                  <a:outerShdw blurRad="38100" dist="38100" dir="2700000" algn="tl">
                    <a:srgbClr val="C0C0C0"/>
                  </a:outerShdw>
                </a:effectLst>
                <a:sym typeface="Symbol" panose="05050102010706020507" pitchFamily="18" charset="2"/>
              </a:rPr>
              <a:t>id+</a:t>
            </a:r>
            <a:r>
              <a:rPr kumimoji="1" lang="en-US" altLang="zh-CN" sz="2800" i="1" dirty="0" err="1">
                <a:effectLst>
                  <a:outerShdw blurRad="38100" dist="38100" dir="2700000" algn="tl">
                    <a:srgbClr val="C0C0C0"/>
                  </a:outerShdw>
                </a:effectLst>
                <a:sym typeface="Symbol" panose="05050102010706020507" pitchFamily="18" charset="2"/>
              </a:rPr>
              <a:t>E</a:t>
            </a:r>
            <a:r>
              <a:rPr kumimoji="1" lang="en-US" altLang="zh-CN" sz="2800" dirty="0" err="1">
                <a:effectLst>
                  <a:outerShdw blurRad="38100" dist="38100" dir="2700000" algn="tl">
                    <a:srgbClr val="C0C0C0"/>
                  </a:outerShdw>
                </a:effectLst>
                <a:sym typeface="Symbol" panose="05050102010706020507" pitchFamily="18" charset="2"/>
              </a:rPr>
              <a:t>id+</a:t>
            </a:r>
            <a:r>
              <a:rPr kumimoji="1" lang="en-US" altLang="zh-CN" sz="2800" i="1" dirty="0" err="1">
                <a:effectLst>
                  <a:outerShdw blurRad="38100" dist="38100" dir="2700000" algn="tl">
                    <a:srgbClr val="C0C0C0"/>
                  </a:outerShdw>
                </a:effectLst>
                <a:sym typeface="Symbol" panose="05050102010706020507" pitchFamily="18" charset="2"/>
              </a:rPr>
              <a:t>E</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err="1">
                <a:effectLst>
                  <a:outerShdw blurRad="38100" dist="38100" dir="2700000" algn="tl">
                    <a:srgbClr val="C0C0C0"/>
                  </a:outerShdw>
                </a:effectLst>
              </a:rPr>
              <a:t>E</a:t>
            </a:r>
            <a:r>
              <a:rPr kumimoji="1" lang="en-US" altLang="zh-CN" sz="2800" dirty="0" err="1">
                <a:effectLst>
                  <a:outerShdw blurRad="38100" dist="38100" dir="2700000" algn="tl">
                    <a:srgbClr val="C0C0C0"/>
                  </a:outerShdw>
                </a:effectLst>
                <a:sym typeface="Symbol" panose="05050102010706020507" pitchFamily="18" charset="2"/>
              </a:rPr>
              <a:t>id+id</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err="1">
                <a:effectLst>
                  <a:outerShdw blurRad="38100" dist="38100" dir="2700000" algn="tl">
                    <a:srgbClr val="C0C0C0"/>
                  </a:outerShdw>
                </a:effectLst>
              </a:rPr>
              <a:t>E</a:t>
            </a:r>
            <a:r>
              <a:rPr kumimoji="1" lang="en-US" altLang="zh-CN" sz="2800" dirty="0" err="1">
                <a:effectLst>
                  <a:outerShdw blurRad="38100" dist="38100" dir="2700000" algn="tl">
                    <a:srgbClr val="C0C0C0"/>
                  </a:outerShdw>
                </a:effectLst>
                <a:sym typeface="Symbol" panose="05050102010706020507" pitchFamily="18" charset="2"/>
              </a:rPr>
              <a:t>id+id</a:t>
            </a:r>
            <a:r>
              <a:rPr kumimoji="1" lang="en-US" altLang="zh-CN" sz="2800" dirty="0">
                <a:effectLst>
                  <a:outerShdw blurRad="38100" dist="38100" dir="2700000" algn="tl">
                    <a:srgbClr val="C0C0C0"/>
                  </a:outerShdw>
                </a:effectLst>
                <a:sym typeface="Symbol" panose="05050102010706020507" pitchFamily="18" charset="2"/>
              </a:rPr>
              <a:t>*id</a:t>
            </a:r>
          </a:p>
        </p:txBody>
      </p:sp>
      <p:sp>
        <p:nvSpPr>
          <p:cNvPr id="1036321" name="Rectangle 33">
            <a:extLst>
              <a:ext uri="{FF2B5EF4-FFF2-40B4-BE49-F238E27FC236}">
                <a16:creationId xmlns:a16="http://schemas.microsoft.com/office/drawing/2014/main" id="{57EB19B2-337C-0A26-42BD-715705C64931}"/>
              </a:ext>
            </a:extLst>
          </p:cNvPr>
          <p:cNvSpPr>
            <a:spLocks noChangeArrowheads="1"/>
          </p:cNvSpPr>
          <p:nvPr/>
        </p:nvSpPr>
        <p:spPr bwMode="auto">
          <a:xfrm>
            <a:off x="722798" y="5603877"/>
            <a:ext cx="2743200" cy="849313"/>
          </a:xfrm>
          <a:prstGeom prst="rect">
            <a:avLst/>
          </a:prstGeom>
          <a:noFill/>
          <a:ln w="9525">
            <a:noFill/>
            <a:miter lim="800000"/>
            <a:headEnd/>
            <a:tailEnd/>
          </a:ln>
          <a:effectLst/>
        </p:spPr>
        <p:txBody>
          <a:bodyPr lIns="92075" tIns="46038" rIns="92075" bIns="46038">
            <a:spAutoFit/>
          </a:bodyPr>
          <a:lstStyle/>
          <a:p>
            <a:pPr defTabSz="193675">
              <a:lnSpc>
                <a:spcPct val="110000"/>
              </a:lnSpc>
              <a:spcBef>
                <a:spcPct val="20000"/>
              </a:spcBef>
              <a:buClr>
                <a:schemeClr val="folHlink"/>
              </a:buClr>
              <a:buSzPct val="75000"/>
              <a:defRPr/>
            </a:pPr>
            <a:r>
              <a:rPr kumimoji="1" lang="zh-CN" altLang="en-US" sz="4800" b="1" dirty="0">
                <a:solidFill>
                  <a:srgbClr val="FF0000"/>
                </a:solidFill>
                <a:latin typeface="微软雅黑" panose="020B0503020204020204" pitchFamily="34" charset="-122"/>
                <a:ea typeface="微软雅黑" panose="020B0503020204020204" pitchFamily="34" charset="-122"/>
              </a:rPr>
              <a:t>一棵树！</a:t>
            </a:r>
            <a:endParaRPr kumimoji="1" lang="zh-CN" altLang="en-US" sz="4800" b="1" dirty="0">
              <a:solidFill>
                <a:srgbClr val="FF0000"/>
              </a:solidFill>
              <a:latin typeface="微软雅黑" panose="020B0503020204020204" pitchFamily="34" charset="-122"/>
              <a:ea typeface="微软雅黑" panose="020B0503020204020204" pitchFamily="34" charset="-122"/>
              <a:sym typeface="Symbol" pitchFamily="18" charset="2"/>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4" name="Rectangle 2">
            <a:extLst>
              <a:ext uri="{FF2B5EF4-FFF2-40B4-BE49-F238E27FC236}">
                <a16:creationId xmlns:a16="http://schemas.microsoft.com/office/drawing/2014/main" id="{571DA47E-9119-0B1B-43DE-5B0734E076DD}"/>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短语</a:t>
            </a:r>
            <a:r>
              <a:rPr lang="en-US" altLang="zh-CN">
                <a:latin typeface="Times New Roman" panose="02020603050405020304" pitchFamily="18" charset="0"/>
              </a:rPr>
              <a:t>(Phrase)</a:t>
            </a:r>
          </a:p>
        </p:txBody>
      </p:sp>
      <p:sp>
        <p:nvSpPr>
          <p:cNvPr id="61443" name="灯片编号占位符 5">
            <a:extLst>
              <a:ext uri="{FF2B5EF4-FFF2-40B4-BE49-F238E27FC236}">
                <a16:creationId xmlns:a16="http://schemas.microsoft.com/office/drawing/2014/main" id="{669EBFC2-4DF8-CDCF-D382-B7C008F5814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9C4C14B-08EB-49D0-A9CF-47185C8AB1E1}" type="slidenum">
              <a:rPr lang="en-US" altLang="zh-CN" sz="1400" b="0">
                <a:latin typeface="Arial" panose="020B0604020202020204" pitchFamily="34" charset="0"/>
                <a:ea typeface="宋体" panose="02010600030101010101" pitchFamily="2" charset="-122"/>
              </a:rPr>
              <a:pPr>
                <a:spcBef>
                  <a:spcPct val="0"/>
                </a:spcBef>
                <a:buClrTx/>
                <a:buSzTx/>
                <a:buFontTx/>
                <a:buNone/>
              </a:pPr>
              <a:t>56</a:t>
            </a:fld>
            <a:endParaRPr lang="en-US" altLang="zh-CN" sz="1400" b="0">
              <a:latin typeface="Arial" panose="020B0604020202020204" pitchFamily="34" charset="0"/>
              <a:ea typeface="宋体" panose="02010600030101010101" pitchFamily="2" charset="-122"/>
            </a:endParaRPr>
          </a:p>
        </p:txBody>
      </p:sp>
      <p:sp>
        <p:nvSpPr>
          <p:cNvPr id="2102275" name="Rectangle 3">
            <a:extLst>
              <a:ext uri="{FF2B5EF4-FFF2-40B4-BE49-F238E27FC236}">
                <a16:creationId xmlns:a16="http://schemas.microsoft.com/office/drawing/2014/main" id="{BE4ECF01-8409-1784-94E6-636D32C1C3B6}"/>
              </a:ext>
            </a:extLst>
          </p:cNvPr>
          <p:cNvSpPr>
            <a:spLocks noGrp="1" noChangeArrowheads="1"/>
          </p:cNvSpPr>
          <p:nvPr>
            <p:ph type="body" sz="quarter" idx="13"/>
          </p:nvPr>
        </p:nvSpPr>
        <p:spPr/>
        <p:txBody>
          <a:bodyPr>
            <a:normAutofit fontScale="85000" lnSpcReduction="10000"/>
          </a:bodyPr>
          <a:lstStyle/>
          <a:p>
            <a:pPr marL="0" indent="0">
              <a:spcBef>
                <a:spcPct val="45000"/>
              </a:spcBef>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定义</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2.27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设有</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CFG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α</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γ</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aseline="30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S   </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γA</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A   α</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，则称</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α</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是句型</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γαβ</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的相对于变量</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短语</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(phrase)</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spcBef>
                <a:spcPct val="45000"/>
              </a:spcBef>
            </a:pP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spcBef>
                <a:spcPct val="45000"/>
              </a:spcBef>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如果此时有</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α</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，则称</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α</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是句型</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γαβ</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的相对于变量</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直接短语</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(immediate phrase)</a:t>
            </a:r>
          </a:p>
          <a:p>
            <a:pPr marL="0" indent="0">
              <a:spcBef>
                <a:spcPct val="45000"/>
              </a:spcBef>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在无意义冲突时，简称为句型</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γαβ</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的直接短语。直接短语也叫做</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简单短语</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(simple phrase)</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spcBef>
                <a:spcPct val="45000"/>
              </a:spcBef>
              <a:buNone/>
            </a:pP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spcBef>
                <a:spcPct val="45000"/>
              </a:spcBef>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定义</a:t>
            </a:r>
            <a:r>
              <a:rPr lang="de-DE" altLang="zh-CN" sz="2400" dirty="0">
                <a:latin typeface="Times New Roman" panose="02020603050405020304" pitchFamily="18" charset="0"/>
                <a:ea typeface="微软雅黑" panose="020B0503020204020204" pitchFamily="34" charset="-122"/>
                <a:cs typeface="Times New Roman" panose="02020603050405020304" pitchFamily="18" charset="0"/>
              </a:rPr>
              <a:t>2.28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设有</a:t>
            </a:r>
            <a:r>
              <a:rPr lang="de-DE" altLang="zh-CN" sz="2400" dirty="0">
                <a:latin typeface="Times New Roman" panose="02020603050405020304" pitchFamily="18" charset="0"/>
                <a:ea typeface="微软雅黑" panose="020B0503020204020204" pitchFamily="34" charset="-122"/>
                <a:cs typeface="Times New Roman" panose="02020603050405020304" pitchFamily="18" charset="0"/>
              </a:rPr>
              <a:t>CFG </a:t>
            </a:r>
            <a:r>
              <a:rPr lang="de-DE" altLang="zh-CN" sz="2400" i="1" dirty="0">
                <a:latin typeface="Times New Roman" panose="02020603050405020304" pitchFamily="18" charset="0"/>
                <a:ea typeface="微软雅黑" panose="020B0503020204020204" pitchFamily="34" charset="-122"/>
                <a:cs typeface="Times New Roman" panose="02020603050405020304" pitchFamily="18" charset="0"/>
              </a:rPr>
              <a:t>G</a:t>
            </a:r>
            <a:r>
              <a:rPr lang="de-DE"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de-DE" altLang="zh-CN" sz="2400" i="1"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de-DE" sz="2400" dirty="0">
                <a:latin typeface="Times New Roman" panose="02020603050405020304" pitchFamily="18" charset="0"/>
                <a:ea typeface="微软雅黑" panose="020B0503020204020204" pitchFamily="34" charset="-122"/>
                <a:cs typeface="Times New Roman" panose="02020603050405020304" pitchFamily="18" charset="0"/>
              </a:rPr>
              <a:t>，</a:t>
            </a:r>
            <a:r>
              <a:rPr lang="de-DE" altLang="zh-CN" sz="2400" i="1"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de-DE" sz="2400" dirty="0">
                <a:latin typeface="Times New Roman" panose="02020603050405020304" pitchFamily="18" charset="0"/>
                <a:ea typeface="微软雅黑" panose="020B0503020204020204" pitchFamily="34" charset="-122"/>
                <a:cs typeface="Times New Roman" panose="02020603050405020304" pitchFamily="18" charset="0"/>
              </a:rPr>
              <a:t>，</a:t>
            </a:r>
            <a:r>
              <a:rPr lang="de-DE" altLang="zh-CN" sz="2400" i="1"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de-DE" sz="2400" dirty="0">
                <a:latin typeface="Times New Roman" panose="02020603050405020304" pitchFamily="18" charset="0"/>
                <a:ea typeface="微软雅黑" panose="020B0503020204020204" pitchFamily="34" charset="-122"/>
                <a:cs typeface="Times New Roman" panose="02020603050405020304" pitchFamily="18" charset="0"/>
              </a:rPr>
              <a:t>，</a:t>
            </a:r>
            <a:r>
              <a:rPr lang="de-DE" altLang="zh-CN" sz="2400" i="1" dirty="0">
                <a:latin typeface="Times New Roman" panose="02020603050405020304" pitchFamily="18" charset="0"/>
                <a:ea typeface="微软雅黑" panose="020B0503020204020204" pitchFamily="34" charset="-122"/>
                <a:cs typeface="Times New Roman" panose="02020603050405020304" pitchFamily="18" charset="0"/>
              </a:rPr>
              <a:t>S</a:t>
            </a:r>
            <a:r>
              <a:rPr lang="de-DE"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de-DE" sz="2400" dirty="0">
                <a:latin typeface="Times New Roman" panose="02020603050405020304" pitchFamily="18" charset="0"/>
                <a:ea typeface="微软雅黑" panose="020B0503020204020204" pitchFamily="34" charset="-122"/>
                <a:cs typeface="Times New Roman" panose="02020603050405020304" pitchFamily="18" charset="0"/>
              </a:rPr>
              <a:t>，</a:t>
            </a:r>
            <a:r>
              <a:rPr lang="de-DE" altLang="zh-CN" sz="2400" i="1"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的句型的最</a:t>
            </a:r>
            <a:r>
              <a:rPr lang="zh-CN" altLang="de-DE" sz="2400" dirty="0">
                <a:latin typeface="Times New Roman" panose="02020603050405020304" pitchFamily="18" charset="0"/>
                <a:ea typeface="微软雅黑" panose="020B0503020204020204" pitchFamily="34" charset="-122"/>
                <a:cs typeface="Times New Roman" panose="02020603050405020304" pitchFamily="18" charset="0"/>
              </a:rPr>
              <a:t>左直接短语叫做</a:t>
            </a:r>
            <a:r>
              <a:rPr lang="zh-CN" altLang="de-DE"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句柄</a:t>
            </a:r>
            <a:r>
              <a:rPr lang="de-DE" altLang="zh-CN" sz="2400" dirty="0">
                <a:latin typeface="Times New Roman" panose="02020603050405020304" pitchFamily="18" charset="0"/>
                <a:ea typeface="微软雅黑" panose="020B0503020204020204" pitchFamily="34" charset="-122"/>
                <a:cs typeface="Times New Roman" panose="02020603050405020304" pitchFamily="18" charset="0"/>
              </a:rPr>
              <a:t>(handle)</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61446" name="Rectangle 5">
            <a:extLst>
              <a:ext uri="{FF2B5EF4-FFF2-40B4-BE49-F238E27FC236}">
                <a16:creationId xmlns:a16="http://schemas.microsoft.com/office/drawing/2014/main" id="{41C8801C-0E13-E0A8-A427-3991FC1C8E26}"/>
              </a:ext>
            </a:extLst>
          </p:cNvPr>
          <p:cNvSpPr>
            <a:spLocks noChangeArrowheads="1"/>
          </p:cNvSpPr>
          <p:nvPr/>
        </p:nvSpPr>
        <p:spPr bwMode="auto">
          <a:xfrm>
            <a:off x="1524001" y="3075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61447" name="Object 4">
            <a:extLst>
              <a:ext uri="{FF2B5EF4-FFF2-40B4-BE49-F238E27FC236}">
                <a16:creationId xmlns:a16="http://schemas.microsoft.com/office/drawing/2014/main" id="{B0274E88-F667-D3D7-F447-DF8771328DEA}"/>
              </a:ext>
            </a:extLst>
          </p:cNvPr>
          <p:cNvGraphicFramePr>
            <a:graphicFrameLocks noChangeAspect="1"/>
          </p:cNvGraphicFramePr>
          <p:nvPr>
            <p:extLst>
              <p:ext uri="{D42A27DB-BD31-4B8C-83A1-F6EECF244321}">
                <p14:modId xmlns:p14="http://schemas.microsoft.com/office/powerpoint/2010/main" val="1111714409"/>
              </p:ext>
            </p:extLst>
          </p:nvPr>
        </p:nvGraphicFramePr>
        <p:xfrm>
          <a:off x="7955564" y="1443018"/>
          <a:ext cx="292100" cy="409575"/>
        </p:xfrm>
        <a:graphic>
          <a:graphicData uri="http://schemas.openxmlformats.org/presentationml/2006/ole">
            <mc:AlternateContent xmlns:mc="http://schemas.openxmlformats.org/markup-compatibility/2006">
              <mc:Choice xmlns:v="urn:schemas-microsoft-com:vml" Requires="v">
                <p:oleObj spid="_x0000_s5178" name="Equation" r:id="rId3" imgW="177646" imgH="241091" progId="Equation.DSMT4">
                  <p:embed/>
                </p:oleObj>
              </mc:Choice>
              <mc:Fallback>
                <p:oleObj name="Equation" r:id="rId3" imgW="177646" imgH="241091" progId="Equation.DSMT4">
                  <p:embed/>
                  <p:pic>
                    <p:nvPicPr>
                      <p:cNvPr id="61447" name="Object 4">
                        <a:extLst>
                          <a:ext uri="{FF2B5EF4-FFF2-40B4-BE49-F238E27FC236}">
                            <a16:creationId xmlns:a16="http://schemas.microsoft.com/office/drawing/2014/main" id="{B0274E88-F667-D3D7-F447-DF8771328D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5564" y="1443018"/>
                        <a:ext cx="2921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8" name="Rectangle 7">
            <a:extLst>
              <a:ext uri="{FF2B5EF4-FFF2-40B4-BE49-F238E27FC236}">
                <a16:creationId xmlns:a16="http://schemas.microsoft.com/office/drawing/2014/main" id="{AC140EFC-8896-58A3-EB44-68057ECF467A}"/>
              </a:ext>
            </a:extLst>
          </p:cNvPr>
          <p:cNvSpPr>
            <a:spLocks noChangeArrowheads="1"/>
          </p:cNvSpPr>
          <p:nvPr/>
        </p:nvSpPr>
        <p:spPr bwMode="auto">
          <a:xfrm>
            <a:off x="1524001" y="3075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61449" name="Object 6">
            <a:extLst>
              <a:ext uri="{FF2B5EF4-FFF2-40B4-BE49-F238E27FC236}">
                <a16:creationId xmlns:a16="http://schemas.microsoft.com/office/drawing/2014/main" id="{5AD0BEB6-E312-C356-2D05-BEE9FA57FFD6}"/>
              </a:ext>
            </a:extLst>
          </p:cNvPr>
          <p:cNvGraphicFramePr>
            <a:graphicFrameLocks noChangeAspect="1"/>
          </p:cNvGraphicFramePr>
          <p:nvPr>
            <p:extLst>
              <p:ext uri="{D42A27DB-BD31-4B8C-83A1-F6EECF244321}">
                <p14:modId xmlns:p14="http://schemas.microsoft.com/office/powerpoint/2010/main" val="4010178080"/>
              </p:ext>
            </p:extLst>
          </p:nvPr>
        </p:nvGraphicFramePr>
        <p:xfrm>
          <a:off x="8929888" y="1451900"/>
          <a:ext cx="292100" cy="409575"/>
        </p:xfrm>
        <a:graphic>
          <a:graphicData uri="http://schemas.openxmlformats.org/presentationml/2006/ole">
            <mc:AlternateContent xmlns:mc="http://schemas.openxmlformats.org/markup-compatibility/2006">
              <mc:Choice xmlns:v="urn:schemas-microsoft-com:vml" Requires="v">
                <p:oleObj spid="_x0000_s5179" name="Equation" r:id="rId5" imgW="177646" imgH="241091" progId="Equation.DSMT4">
                  <p:embed/>
                </p:oleObj>
              </mc:Choice>
              <mc:Fallback>
                <p:oleObj name="Equation" r:id="rId5" imgW="177646" imgH="241091" progId="Equation.DSMT4">
                  <p:embed/>
                  <p:pic>
                    <p:nvPicPr>
                      <p:cNvPr id="61449" name="Object 6">
                        <a:extLst>
                          <a:ext uri="{FF2B5EF4-FFF2-40B4-BE49-F238E27FC236}">
                            <a16:creationId xmlns:a16="http://schemas.microsoft.com/office/drawing/2014/main" id="{5AD0BEB6-E312-C356-2D05-BEE9FA57FF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9888" y="1451900"/>
                        <a:ext cx="2921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02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022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022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022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2275"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8" name="Rectangle 2">
            <a:extLst>
              <a:ext uri="{FF2B5EF4-FFF2-40B4-BE49-F238E27FC236}">
                <a16:creationId xmlns:a16="http://schemas.microsoft.com/office/drawing/2014/main" id="{973F83FF-5551-FDD2-D797-62FE4D54AA1E}"/>
              </a:ext>
            </a:extLst>
          </p:cNvPr>
          <p:cNvSpPr>
            <a:spLocks noGrp="1" noChangeArrowheads="1"/>
          </p:cNvSpPr>
          <p:nvPr>
            <p:ph type="title"/>
          </p:nvPr>
        </p:nvSpPr>
        <p:spPr/>
        <p:txBody>
          <a:bodyPr anchor="ctr"/>
          <a:lstStyle/>
          <a:p>
            <a:pPr eaLnBrk="1" hangingPunct="1"/>
            <a:r>
              <a:rPr lang="en-US" altLang="zh-CN" sz="3600">
                <a:solidFill>
                  <a:schemeClr val="folHlink"/>
                </a:solidFill>
                <a:latin typeface="楷体_GB2312" pitchFamily="49" charset="-122"/>
                <a:ea typeface="楷体_GB2312" pitchFamily="49" charset="-122"/>
              </a:rPr>
              <a:t> </a:t>
            </a:r>
            <a:r>
              <a:rPr lang="zh-CN" altLang="en-US">
                <a:latin typeface="微软雅黑" panose="020B0503020204020204" pitchFamily="34" charset="-122"/>
                <a:ea typeface="微软雅黑" panose="020B0503020204020204" pitchFamily="34" charset="-122"/>
              </a:rPr>
              <a:t>例：</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直接</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短语</a:t>
            </a:r>
          </a:p>
        </p:txBody>
      </p:sp>
      <p:sp>
        <p:nvSpPr>
          <p:cNvPr id="62467" name="灯片编号占位符 5">
            <a:extLst>
              <a:ext uri="{FF2B5EF4-FFF2-40B4-BE49-F238E27FC236}">
                <a16:creationId xmlns:a16="http://schemas.microsoft.com/office/drawing/2014/main" id="{A726964D-EAA9-5B99-2BA2-5655A1A2433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7B59026-0D01-45B3-BF7D-CC8BEE78F03B}" type="slidenum">
              <a:rPr lang="en-US" altLang="zh-CN" sz="1400" b="0">
                <a:latin typeface="Arial" panose="020B0604020202020204" pitchFamily="34" charset="0"/>
                <a:ea typeface="宋体" panose="02010600030101010101" pitchFamily="2" charset="-122"/>
              </a:rPr>
              <a:pPr>
                <a:spcBef>
                  <a:spcPct val="0"/>
                </a:spcBef>
                <a:buClrTx/>
                <a:buSzTx/>
                <a:buFontTx/>
                <a:buNone/>
              </a:pPr>
              <a:t>57</a:t>
            </a:fld>
            <a:endParaRPr lang="en-US" altLang="zh-CN" sz="1400" b="0">
              <a:latin typeface="Arial" panose="020B0604020202020204" pitchFamily="34" charset="0"/>
              <a:ea typeface="宋体" panose="02010600030101010101" pitchFamily="2" charset="-122"/>
            </a:endParaRPr>
          </a:p>
        </p:txBody>
      </p:sp>
      <p:sp>
        <p:nvSpPr>
          <p:cNvPr id="2103299" name="Rectangle 3">
            <a:extLst>
              <a:ext uri="{FF2B5EF4-FFF2-40B4-BE49-F238E27FC236}">
                <a16:creationId xmlns:a16="http://schemas.microsoft.com/office/drawing/2014/main" id="{197B7E96-8487-75F8-7491-E18EB5BED6EC}"/>
              </a:ext>
            </a:extLst>
          </p:cNvPr>
          <p:cNvSpPr>
            <a:spLocks noGrp="1" noChangeArrowheads="1"/>
          </p:cNvSpPr>
          <p:nvPr>
            <p:ph type="body" sz="quarter" idx="13"/>
          </p:nvPr>
        </p:nvSpPr>
        <p:spPr/>
        <p:txBody>
          <a:bodyPr/>
          <a:lstStyle/>
          <a:p>
            <a:pPr marL="190500" lvl="1" indent="0">
              <a:buNone/>
            </a:pPr>
            <a:r>
              <a:rPr lang="en-US" altLang="zh-CN" b="0" i="1">
                <a:latin typeface="Times New Roman" panose="02020603050405020304" pitchFamily="18" charset="0"/>
              </a:rPr>
              <a:t>E</a:t>
            </a:r>
            <a:r>
              <a:rPr lang="en-US" altLang="zh-CN" b="0">
                <a:latin typeface="Times New Roman" panose="02020603050405020304" pitchFamily="18" charset="0"/>
                <a:sym typeface="Symbol" panose="05050102010706020507" pitchFamily="18" charset="2"/>
              </a:rPr>
              <a:t></a:t>
            </a:r>
            <a:r>
              <a:rPr lang="en-US" altLang="zh-CN" b="0" i="1">
                <a:latin typeface="Times New Roman" panose="02020603050405020304" pitchFamily="18" charset="0"/>
                <a:sym typeface="Symbol" panose="05050102010706020507" pitchFamily="18" charset="2"/>
              </a:rPr>
              <a:t>E</a:t>
            </a:r>
            <a:r>
              <a:rPr lang="en-US" altLang="zh-CN" b="0">
                <a:latin typeface="Times New Roman" panose="02020603050405020304" pitchFamily="18" charset="0"/>
                <a:sym typeface="Symbol" panose="05050102010706020507" pitchFamily="18" charset="2"/>
              </a:rPr>
              <a:t>+</a:t>
            </a:r>
            <a:r>
              <a:rPr lang="en-US" altLang="zh-CN" b="0" i="1">
                <a:latin typeface="Times New Roman" panose="02020603050405020304" pitchFamily="18" charset="0"/>
                <a:sym typeface="Symbol" panose="05050102010706020507" pitchFamily="18" charset="2"/>
              </a:rPr>
              <a:t>T</a:t>
            </a:r>
            <a:r>
              <a:rPr lang="en-US" altLang="zh-CN" b="0">
                <a:latin typeface="Times New Roman" panose="02020603050405020304" pitchFamily="18" charset="0"/>
                <a:sym typeface="Symbol" panose="05050102010706020507" pitchFamily="18" charset="2"/>
              </a:rPr>
              <a:t> </a:t>
            </a:r>
          </a:p>
          <a:p>
            <a:pPr marL="190500" lvl="1" indent="0">
              <a:buNone/>
            </a:pPr>
            <a:r>
              <a:rPr lang="en-US" altLang="zh-CN" b="0">
                <a:latin typeface="Times New Roman" panose="02020603050405020304" pitchFamily="18" charset="0"/>
                <a:sym typeface="Symbol" panose="05050102010706020507" pitchFamily="18" charset="2"/>
              </a:rPr>
              <a:t></a:t>
            </a:r>
            <a:r>
              <a:rPr lang="en-US" altLang="zh-CN" b="0" i="1">
                <a:latin typeface="Times New Roman" panose="02020603050405020304" pitchFamily="18" charset="0"/>
                <a:sym typeface="Symbol" panose="05050102010706020507" pitchFamily="18" charset="2"/>
              </a:rPr>
              <a:t>T</a:t>
            </a:r>
            <a:r>
              <a:rPr lang="en-US" altLang="zh-CN" b="0">
                <a:latin typeface="Times New Roman" panose="02020603050405020304" pitchFamily="18" charset="0"/>
                <a:sym typeface="Symbol" panose="05050102010706020507" pitchFamily="18" charset="2"/>
              </a:rPr>
              <a:t>+</a:t>
            </a:r>
            <a:r>
              <a:rPr lang="en-US" altLang="zh-CN" b="0" i="1">
                <a:latin typeface="Times New Roman" panose="02020603050405020304" pitchFamily="18" charset="0"/>
                <a:sym typeface="Symbol" panose="05050102010706020507" pitchFamily="18" charset="2"/>
              </a:rPr>
              <a:t>T</a:t>
            </a:r>
          </a:p>
          <a:p>
            <a:pPr marL="190500" lvl="1" indent="0">
              <a:buNone/>
            </a:pPr>
            <a:r>
              <a:rPr lang="en-US" altLang="zh-CN" b="0">
                <a:latin typeface="Times New Roman" panose="02020603050405020304" pitchFamily="18" charset="0"/>
                <a:sym typeface="Symbol" panose="05050102010706020507" pitchFamily="18" charset="2"/>
              </a:rPr>
              <a:t></a:t>
            </a:r>
            <a:r>
              <a:rPr lang="en-US" altLang="zh-CN" b="0" i="1">
                <a:latin typeface="Times New Roman" panose="02020603050405020304" pitchFamily="18" charset="0"/>
                <a:sym typeface="Symbol" panose="05050102010706020507" pitchFamily="18" charset="2"/>
              </a:rPr>
              <a:t>F</a:t>
            </a:r>
            <a:r>
              <a:rPr lang="en-US" altLang="zh-CN" b="0">
                <a:latin typeface="Times New Roman" panose="02020603050405020304" pitchFamily="18" charset="0"/>
                <a:sym typeface="Symbol" panose="05050102010706020507" pitchFamily="18" charset="2"/>
              </a:rPr>
              <a:t>+</a:t>
            </a:r>
            <a:r>
              <a:rPr lang="en-US" altLang="zh-CN" b="0" i="1">
                <a:latin typeface="Times New Roman" panose="02020603050405020304" pitchFamily="18" charset="0"/>
                <a:sym typeface="Symbol" panose="05050102010706020507" pitchFamily="18" charset="2"/>
              </a:rPr>
              <a:t>T</a:t>
            </a:r>
          </a:p>
          <a:p>
            <a:pPr marL="190500" lvl="1" indent="0">
              <a:buNone/>
            </a:pPr>
            <a:r>
              <a:rPr lang="en-US" altLang="zh-CN" b="0">
                <a:latin typeface="Times New Roman" panose="02020603050405020304" pitchFamily="18" charset="0"/>
                <a:sym typeface="Symbol" panose="05050102010706020507" pitchFamily="18" charset="2"/>
              </a:rPr>
              <a:t>(</a:t>
            </a:r>
            <a:r>
              <a:rPr lang="en-US" altLang="zh-CN" b="0" i="1">
                <a:latin typeface="Times New Roman" panose="02020603050405020304" pitchFamily="18" charset="0"/>
                <a:sym typeface="Symbol" panose="05050102010706020507" pitchFamily="18" charset="2"/>
              </a:rPr>
              <a:t>E</a:t>
            </a:r>
            <a:r>
              <a:rPr lang="en-US" altLang="zh-CN" b="0">
                <a:latin typeface="Times New Roman" panose="02020603050405020304" pitchFamily="18" charset="0"/>
                <a:sym typeface="Symbol" panose="05050102010706020507" pitchFamily="18" charset="2"/>
              </a:rPr>
              <a:t>)+</a:t>
            </a:r>
            <a:r>
              <a:rPr lang="en-US" altLang="zh-CN" b="0" i="1">
                <a:latin typeface="Times New Roman" panose="02020603050405020304" pitchFamily="18" charset="0"/>
                <a:sym typeface="Symbol" panose="05050102010706020507" pitchFamily="18" charset="2"/>
              </a:rPr>
              <a:t>T</a:t>
            </a:r>
          </a:p>
          <a:p>
            <a:pPr marL="190500" lvl="1" indent="0">
              <a:buNone/>
            </a:pPr>
            <a:r>
              <a:rPr lang="en-US" altLang="zh-CN" b="0">
                <a:latin typeface="Times New Roman" panose="02020603050405020304" pitchFamily="18" charset="0"/>
                <a:sym typeface="Symbol" panose="05050102010706020507" pitchFamily="18" charset="2"/>
              </a:rPr>
              <a:t>(</a:t>
            </a:r>
            <a:r>
              <a:rPr lang="en-US" altLang="zh-CN" b="0" i="1">
                <a:latin typeface="Times New Roman" panose="02020603050405020304" pitchFamily="18" charset="0"/>
                <a:sym typeface="Symbol" panose="05050102010706020507" pitchFamily="18" charset="2"/>
              </a:rPr>
              <a:t>E</a:t>
            </a:r>
            <a:r>
              <a:rPr lang="en-US" altLang="zh-CN" b="0">
                <a:latin typeface="Times New Roman" panose="02020603050405020304" pitchFamily="18" charset="0"/>
                <a:sym typeface="Symbol" panose="05050102010706020507" pitchFamily="18" charset="2"/>
              </a:rPr>
              <a:t>+</a:t>
            </a:r>
            <a:r>
              <a:rPr lang="en-US" altLang="zh-CN" b="0" i="1">
                <a:latin typeface="Times New Roman" panose="02020603050405020304" pitchFamily="18" charset="0"/>
                <a:sym typeface="Symbol" panose="05050102010706020507" pitchFamily="18" charset="2"/>
              </a:rPr>
              <a:t>T</a:t>
            </a:r>
            <a:r>
              <a:rPr lang="en-US" altLang="zh-CN" b="0">
                <a:latin typeface="Times New Roman" panose="02020603050405020304" pitchFamily="18" charset="0"/>
                <a:sym typeface="Symbol" panose="05050102010706020507" pitchFamily="18" charset="2"/>
              </a:rPr>
              <a:t>)+</a:t>
            </a:r>
            <a:r>
              <a:rPr lang="en-US" altLang="zh-CN" b="0" i="1">
                <a:latin typeface="Times New Roman" panose="02020603050405020304" pitchFamily="18" charset="0"/>
                <a:sym typeface="Symbol" panose="05050102010706020507" pitchFamily="18" charset="2"/>
              </a:rPr>
              <a:t>T</a:t>
            </a:r>
          </a:p>
        </p:txBody>
      </p:sp>
      <p:sp>
        <p:nvSpPr>
          <p:cNvPr id="2103300" name="Rectangle 4">
            <a:extLst>
              <a:ext uri="{FF2B5EF4-FFF2-40B4-BE49-F238E27FC236}">
                <a16:creationId xmlns:a16="http://schemas.microsoft.com/office/drawing/2014/main" id="{C9D4B543-9C3F-306E-5F64-35282EEE569C}"/>
              </a:ext>
            </a:extLst>
          </p:cNvPr>
          <p:cNvSpPr>
            <a:spLocks noChangeArrowheads="1"/>
          </p:cNvSpPr>
          <p:nvPr/>
        </p:nvSpPr>
        <p:spPr bwMode="auto">
          <a:xfrm>
            <a:off x="6743700" y="1411288"/>
            <a:ext cx="3048000" cy="5257800"/>
          </a:xfrm>
          <a:prstGeom prst="rect">
            <a:avLst/>
          </a:prstGeom>
          <a:noFill/>
          <a:ln w="9525">
            <a:noFill/>
            <a:miter lim="800000"/>
            <a:headEnd/>
            <a:tailEnd/>
          </a:ln>
          <a:effectLst/>
        </p:spPr>
        <p:txBody>
          <a:bodyPr lIns="92075" tIns="46038" rIns="92075" bIns="46038"/>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19050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a:spcBef>
                <a:spcPct val="20000"/>
              </a:spcBef>
              <a:buClr>
                <a:schemeClr val="folHlink"/>
              </a:buClr>
              <a:buSzPct val="75000"/>
              <a:buFont typeface="Monotype Sorts" pitchFamily="2" charset="2"/>
              <a:buNone/>
              <a:defRPr/>
            </a:pP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E</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T</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T</a:t>
            </a:r>
          </a:p>
          <a:p>
            <a:pPr lvl="1">
              <a:spcBef>
                <a:spcPct val="20000"/>
              </a:spcBef>
              <a:buClr>
                <a:schemeClr val="folHlink"/>
              </a:buClr>
              <a:buSzPct val="75000"/>
              <a:buFont typeface="Monotype Sorts" pitchFamily="2" charset="2"/>
              <a:buNone/>
              <a:defRPr/>
            </a:pP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T</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T</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T</a:t>
            </a:r>
          </a:p>
          <a:p>
            <a:pPr lvl="1">
              <a:spcBef>
                <a:spcPct val="20000"/>
              </a:spcBef>
              <a:buClr>
                <a:schemeClr val="folHlink"/>
              </a:buClr>
              <a:buSzPct val="75000"/>
              <a:buFont typeface="Monotype Sorts" pitchFamily="2" charset="2"/>
              <a:buNone/>
              <a:defRPr/>
            </a:pP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F</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T</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T</a:t>
            </a:r>
          </a:p>
          <a:p>
            <a:pPr lvl="1">
              <a:spcBef>
                <a:spcPct val="20000"/>
              </a:spcBef>
              <a:buClr>
                <a:schemeClr val="folHlink"/>
              </a:buClr>
              <a:buSzPct val="75000"/>
              <a:buFont typeface="Monotype Sorts" pitchFamily="2" charset="2"/>
              <a:buNone/>
              <a:defRPr/>
            </a:pP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dirty="0" err="1">
                <a:effectLst>
                  <a:outerShdw blurRad="38100" dist="38100" dir="2700000" algn="tl">
                    <a:srgbClr val="C0C0C0"/>
                  </a:outerShdw>
                </a:effectLst>
                <a:sym typeface="Symbol" panose="05050102010706020507" pitchFamily="18" charset="2"/>
              </a:rPr>
              <a:t>id+</a:t>
            </a:r>
            <a:r>
              <a:rPr kumimoji="1" lang="en-US" altLang="zh-CN" sz="2800" i="1" dirty="0" err="1">
                <a:effectLst>
                  <a:outerShdw blurRad="38100" dist="38100" dir="2700000" algn="tl">
                    <a:srgbClr val="C0C0C0"/>
                  </a:outerShdw>
                </a:effectLst>
                <a:sym typeface="Symbol" panose="05050102010706020507" pitchFamily="18" charset="2"/>
              </a:rPr>
              <a:t>T</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T</a:t>
            </a:r>
          </a:p>
          <a:p>
            <a:pPr lvl="1">
              <a:spcBef>
                <a:spcPct val="20000"/>
              </a:spcBef>
              <a:buClr>
                <a:schemeClr val="folHlink"/>
              </a:buClr>
              <a:buSzPct val="75000"/>
              <a:buFont typeface="Monotype Sorts" pitchFamily="2" charset="2"/>
              <a:buNone/>
              <a:defRPr/>
            </a:pP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err="1">
                <a:effectLst>
                  <a:outerShdw blurRad="38100" dist="38100" dir="2700000" algn="tl">
                    <a:srgbClr val="C0C0C0"/>
                  </a:outerShdw>
                </a:effectLst>
                <a:sym typeface="Symbol" panose="05050102010706020507" pitchFamily="18" charset="2"/>
              </a:rPr>
              <a:t>a</a:t>
            </a:r>
            <a:r>
              <a:rPr kumimoji="1" lang="en-US" altLang="zh-CN" sz="2800" dirty="0" err="1">
                <a:effectLst>
                  <a:outerShdw blurRad="38100" dist="38100" dir="2700000" algn="tl">
                    <a:srgbClr val="C0C0C0"/>
                  </a:outerShdw>
                </a:effectLst>
                <a:sym typeface="Symbol" panose="05050102010706020507" pitchFamily="18" charset="2"/>
              </a:rPr>
              <a:t>+</a:t>
            </a:r>
            <a:r>
              <a:rPr kumimoji="1" lang="en-US" altLang="zh-CN" sz="2800" i="1" dirty="0" err="1">
                <a:effectLst>
                  <a:outerShdw blurRad="38100" dist="38100" dir="2700000" algn="tl">
                    <a:srgbClr val="C0C0C0"/>
                  </a:outerShdw>
                </a:effectLst>
                <a:sym typeface="Symbol" panose="05050102010706020507" pitchFamily="18" charset="2"/>
              </a:rPr>
              <a:t>T</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F</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T</a:t>
            </a:r>
          </a:p>
          <a:p>
            <a:pPr lvl="1">
              <a:spcBef>
                <a:spcPct val="20000"/>
              </a:spcBef>
              <a:buClr>
                <a:schemeClr val="folHlink"/>
              </a:buClr>
              <a:buSzPct val="75000"/>
              <a:buFont typeface="Monotype Sorts" pitchFamily="2" charset="2"/>
              <a:buNone/>
              <a:defRPr/>
            </a:pP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err="1">
                <a:effectLst>
                  <a:outerShdw blurRad="38100" dist="38100" dir="2700000" algn="tl">
                    <a:srgbClr val="C0C0C0"/>
                  </a:outerShdw>
                </a:effectLst>
                <a:sym typeface="Symbol" panose="05050102010706020507" pitchFamily="18" charset="2"/>
              </a:rPr>
              <a:t>a</a:t>
            </a:r>
            <a:r>
              <a:rPr kumimoji="1" lang="en-US" altLang="zh-CN" sz="2800" dirty="0" err="1">
                <a:effectLst>
                  <a:outerShdw blurRad="38100" dist="38100" dir="2700000" algn="tl">
                    <a:srgbClr val="C0C0C0"/>
                  </a:outerShdw>
                </a:effectLst>
                <a:sym typeface="Symbol" panose="05050102010706020507" pitchFamily="18" charset="2"/>
              </a:rPr>
              <a:t>+</a:t>
            </a:r>
            <a:r>
              <a:rPr kumimoji="1" lang="en-US" altLang="zh-CN" sz="2800" i="1" dirty="0" err="1">
                <a:effectLst>
                  <a:outerShdw blurRad="38100" dist="38100" dir="2700000" algn="tl">
                    <a:srgbClr val="C0C0C0"/>
                  </a:outerShdw>
                </a:effectLst>
                <a:sym typeface="Symbol" panose="05050102010706020507" pitchFamily="18" charset="2"/>
              </a:rPr>
              <a:t>F</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F</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T</a:t>
            </a:r>
          </a:p>
          <a:p>
            <a:pPr lvl="1">
              <a:spcBef>
                <a:spcPct val="20000"/>
              </a:spcBef>
              <a:buClr>
                <a:schemeClr val="folHlink"/>
              </a:buClr>
              <a:buSzPct val="75000"/>
              <a:buFont typeface="Monotype Sorts" pitchFamily="2" charset="2"/>
              <a:buNone/>
              <a:defRPr/>
            </a:pP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err="1">
                <a:effectLst>
                  <a:outerShdw blurRad="38100" dist="38100" dir="2700000" algn="tl">
                    <a:srgbClr val="C0C0C0"/>
                  </a:outerShdw>
                </a:effectLst>
                <a:sym typeface="Symbol" panose="05050102010706020507" pitchFamily="18" charset="2"/>
              </a:rPr>
              <a:t>a</a:t>
            </a:r>
            <a:r>
              <a:rPr kumimoji="1" lang="en-US" altLang="zh-CN" sz="2800" dirty="0" err="1">
                <a:effectLst>
                  <a:outerShdw blurRad="38100" dist="38100" dir="2700000" algn="tl">
                    <a:srgbClr val="C0C0C0"/>
                  </a:outerShdw>
                </a:effectLst>
                <a:sym typeface="Symbol" panose="05050102010706020507" pitchFamily="18" charset="2"/>
              </a:rPr>
              <a:t>+</a:t>
            </a:r>
            <a:r>
              <a:rPr kumimoji="1" lang="en-US" altLang="zh-CN" sz="2800" i="1" dirty="0" err="1">
                <a:effectLst>
                  <a:outerShdw blurRad="38100" dist="38100" dir="2700000" algn="tl">
                    <a:srgbClr val="C0C0C0"/>
                  </a:outerShdw>
                </a:effectLst>
                <a:sym typeface="Symbol" panose="05050102010706020507" pitchFamily="18" charset="2"/>
              </a:rPr>
              <a:t>b</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F</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T</a:t>
            </a:r>
          </a:p>
          <a:p>
            <a:pPr lvl="1">
              <a:spcBef>
                <a:spcPct val="20000"/>
              </a:spcBef>
              <a:buClr>
                <a:schemeClr val="folHlink"/>
              </a:buClr>
              <a:buSzPct val="75000"/>
              <a:buFont typeface="Monotype Sorts" pitchFamily="2" charset="2"/>
              <a:buNone/>
              <a:defRPr/>
            </a:pP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err="1">
                <a:effectLst>
                  <a:outerShdw blurRad="38100" dist="38100" dir="2700000" algn="tl">
                    <a:srgbClr val="C0C0C0"/>
                  </a:outerShdw>
                </a:effectLst>
                <a:sym typeface="Symbol" panose="05050102010706020507" pitchFamily="18" charset="2"/>
              </a:rPr>
              <a:t>a</a:t>
            </a:r>
            <a:r>
              <a:rPr kumimoji="1" lang="en-US" altLang="zh-CN" sz="2800" dirty="0" err="1">
                <a:effectLst>
                  <a:outerShdw blurRad="38100" dist="38100" dir="2700000" algn="tl">
                    <a:srgbClr val="C0C0C0"/>
                  </a:outerShdw>
                </a:effectLst>
                <a:sym typeface="Symbol" panose="05050102010706020507" pitchFamily="18" charset="2"/>
              </a:rPr>
              <a:t>+</a:t>
            </a:r>
            <a:r>
              <a:rPr kumimoji="1" lang="en-US" altLang="zh-CN" sz="2800" i="1" dirty="0" err="1">
                <a:effectLst>
                  <a:outerShdw blurRad="38100" dist="38100" dir="2700000" algn="tl">
                    <a:srgbClr val="C0C0C0"/>
                  </a:outerShdw>
                </a:effectLst>
                <a:sym typeface="Symbol" panose="05050102010706020507" pitchFamily="18" charset="2"/>
              </a:rPr>
              <a:t>b</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c</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T</a:t>
            </a:r>
          </a:p>
          <a:p>
            <a:pPr lvl="1">
              <a:spcBef>
                <a:spcPct val="20000"/>
              </a:spcBef>
              <a:buClr>
                <a:schemeClr val="folHlink"/>
              </a:buClr>
              <a:buSzPct val="75000"/>
              <a:buFont typeface="Monotype Sorts" pitchFamily="2" charset="2"/>
              <a:buNone/>
              <a:defRPr/>
            </a:pP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err="1">
                <a:effectLst>
                  <a:outerShdw blurRad="38100" dist="38100" dir="2700000" algn="tl">
                    <a:srgbClr val="C0C0C0"/>
                  </a:outerShdw>
                </a:effectLst>
                <a:sym typeface="Symbol" panose="05050102010706020507" pitchFamily="18" charset="2"/>
              </a:rPr>
              <a:t>a</a:t>
            </a:r>
            <a:r>
              <a:rPr kumimoji="1" lang="en-US" altLang="zh-CN" sz="2800" dirty="0" err="1">
                <a:effectLst>
                  <a:outerShdw blurRad="38100" dist="38100" dir="2700000" algn="tl">
                    <a:srgbClr val="C0C0C0"/>
                  </a:outerShdw>
                </a:effectLst>
                <a:sym typeface="Symbol" panose="05050102010706020507" pitchFamily="18" charset="2"/>
              </a:rPr>
              <a:t>+</a:t>
            </a:r>
            <a:r>
              <a:rPr kumimoji="1" lang="en-US" altLang="zh-CN" sz="2800" i="1" dirty="0" err="1">
                <a:effectLst>
                  <a:outerShdw blurRad="38100" dist="38100" dir="2700000" algn="tl">
                    <a:srgbClr val="C0C0C0"/>
                  </a:outerShdw>
                </a:effectLst>
                <a:sym typeface="Symbol" panose="05050102010706020507" pitchFamily="18" charset="2"/>
              </a:rPr>
              <a:t>b</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c</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F</a:t>
            </a:r>
          </a:p>
          <a:p>
            <a:pPr lvl="1">
              <a:spcBef>
                <a:spcPct val="20000"/>
              </a:spcBef>
              <a:buClr>
                <a:schemeClr val="folHlink"/>
              </a:buClr>
              <a:buSzPct val="75000"/>
              <a:buFont typeface="Monotype Sorts" pitchFamily="2" charset="2"/>
              <a:buNone/>
              <a:defRPr/>
            </a:pP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err="1">
                <a:effectLst>
                  <a:outerShdw blurRad="38100" dist="38100" dir="2700000" algn="tl">
                    <a:srgbClr val="C0C0C0"/>
                  </a:outerShdw>
                </a:effectLst>
                <a:sym typeface="Symbol" panose="05050102010706020507" pitchFamily="18" charset="2"/>
              </a:rPr>
              <a:t>a</a:t>
            </a:r>
            <a:r>
              <a:rPr kumimoji="1" lang="en-US" altLang="zh-CN" sz="2800" dirty="0" err="1">
                <a:effectLst>
                  <a:outerShdw blurRad="38100" dist="38100" dir="2700000" algn="tl">
                    <a:srgbClr val="C0C0C0"/>
                  </a:outerShdw>
                </a:effectLst>
                <a:sym typeface="Symbol" panose="05050102010706020507" pitchFamily="18" charset="2"/>
              </a:rPr>
              <a:t>+</a:t>
            </a:r>
            <a:r>
              <a:rPr kumimoji="1" lang="en-US" altLang="zh-CN" sz="2800" i="1" dirty="0" err="1">
                <a:effectLst>
                  <a:outerShdw blurRad="38100" dist="38100" dir="2700000" algn="tl">
                    <a:srgbClr val="C0C0C0"/>
                  </a:outerShdw>
                </a:effectLst>
                <a:sym typeface="Symbol" panose="05050102010706020507" pitchFamily="18" charset="2"/>
              </a:rPr>
              <a:t>b</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c</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d</a:t>
            </a:r>
          </a:p>
        </p:txBody>
      </p:sp>
      <p:sp>
        <p:nvSpPr>
          <p:cNvPr id="2103301" name="Rectangle 5">
            <a:extLst>
              <a:ext uri="{FF2B5EF4-FFF2-40B4-BE49-F238E27FC236}">
                <a16:creationId xmlns:a16="http://schemas.microsoft.com/office/drawing/2014/main" id="{BA5A19D2-DFC2-3E59-C777-E38E01D359D0}"/>
              </a:ext>
            </a:extLst>
          </p:cNvPr>
          <p:cNvSpPr>
            <a:spLocks noChangeArrowheads="1"/>
          </p:cNvSpPr>
          <p:nvPr/>
        </p:nvSpPr>
        <p:spPr bwMode="auto">
          <a:xfrm>
            <a:off x="2514600" y="1557338"/>
            <a:ext cx="2667000" cy="1801812"/>
          </a:xfrm>
          <a:prstGeom prst="rect">
            <a:avLst/>
          </a:prstGeom>
          <a:noFill/>
          <a:ln w="9525">
            <a:noFill/>
            <a:miter lim="800000"/>
            <a:headEnd/>
            <a:tailEnd/>
          </a:ln>
          <a:effectLst/>
        </p:spPr>
        <p:txBody>
          <a:bodyPr lIns="92075" tIns="46038" rIns="92075" bIns="46038">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19050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a:spcBef>
                <a:spcPct val="50000"/>
              </a:spcBef>
              <a:buClr>
                <a:schemeClr val="folHlink"/>
              </a:buClr>
              <a:buSzPct val="75000"/>
              <a:buFont typeface="Monotype Sorts" pitchFamily="2" charset="2"/>
              <a:buNone/>
              <a:defRPr/>
            </a:pPr>
            <a:r>
              <a:rPr kumimoji="1" lang="en-US" altLang="zh-CN" sz="2800" i="1" dirty="0">
                <a:solidFill>
                  <a:srgbClr val="FF0000"/>
                </a:solidFill>
                <a:effectLst>
                  <a:outerShdw blurRad="38100" dist="38100" dir="2700000" algn="tl">
                    <a:srgbClr val="C0C0C0"/>
                  </a:outerShdw>
                </a:effectLst>
              </a:rPr>
              <a:t>E</a:t>
            </a:r>
            <a:r>
              <a:rPr kumimoji="1" lang="en-US" altLang="zh-CN" sz="2800" dirty="0">
                <a:solidFill>
                  <a:srgbClr val="FF0000"/>
                </a:solidFill>
                <a:effectLst>
                  <a:outerShdw blurRad="38100" dist="38100" dir="2700000" algn="tl">
                    <a:srgbClr val="C0C0C0"/>
                  </a:outerShdw>
                </a:effectLst>
              </a:rPr>
              <a:t>→</a:t>
            </a:r>
            <a:r>
              <a:rPr kumimoji="1" lang="en-US" altLang="zh-CN" sz="2800" i="1" dirty="0">
                <a:solidFill>
                  <a:srgbClr val="FF0000"/>
                </a:solidFill>
                <a:effectLst>
                  <a:outerShdw blurRad="38100" dist="38100" dir="2700000" algn="tl">
                    <a:srgbClr val="C0C0C0"/>
                  </a:outerShdw>
                </a:effectLst>
              </a:rPr>
              <a:t>E</a:t>
            </a:r>
            <a:r>
              <a:rPr kumimoji="1" lang="en-US" altLang="zh-CN" sz="2800" dirty="0">
                <a:solidFill>
                  <a:srgbClr val="FF0000"/>
                </a:solidFill>
                <a:effectLst>
                  <a:outerShdw blurRad="38100" dist="38100" dir="2700000" algn="tl">
                    <a:srgbClr val="C0C0C0"/>
                  </a:outerShdw>
                </a:effectLst>
              </a:rPr>
              <a:t>+</a:t>
            </a:r>
            <a:r>
              <a:rPr kumimoji="1" lang="en-US" altLang="zh-CN" sz="2800" i="1" dirty="0">
                <a:solidFill>
                  <a:srgbClr val="FF0000"/>
                </a:solidFill>
                <a:effectLst>
                  <a:outerShdw blurRad="38100" dist="38100" dir="2700000" algn="tl">
                    <a:srgbClr val="C0C0C0"/>
                  </a:outerShdw>
                </a:effectLst>
              </a:rPr>
              <a:t>T</a:t>
            </a:r>
            <a:r>
              <a:rPr kumimoji="1" lang="en-US" altLang="zh-CN" sz="2800" dirty="0">
                <a:solidFill>
                  <a:srgbClr val="FF0000"/>
                </a:solidFill>
                <a:effectLst>
                  <a:outerShdw blurRad="38100" dist="38100" dir="2700000" algn="tl">
                    <a:srgbClr val="C0C0C0"/>
                  </a:outerShdw>
                </a:effectLst>
              </a:rPr>
              <a:t>|</a:t>
            </a:r>
            <a:r>
              <a:rPr kumimoji="1" lang="en-US" altLang="zh-CN" sz="2800" i="1" dirty="0">
                <a:solidFill>
                  <a:srgbClr val="FF0000"/>
                </a:solidFill>
                <a:effectLst>
                  <a:outerShdw blurRad="38100" dist="38100" dir="2700000" algn="tl">
                    <a:srgbClr val="C0C0C0"/>
                  </a:outerShdw>
                </a:effectLst>
              </a:rPr>
              <a:t>T</a:t>
            </a:r>
            <a:r>
              <a:rPr kumimoji="1" lang="en-US" altLang="zh-CN" sz="2800" dirty="0">
                <a:solidFill>
                  <a:srgbClr val="FF0000"/>
                </a:solidFill>
                <a:effectLst>
                  <a:outerShdw blurRad="38100" dist="38100" dir="2700000" algn="tl">
                    <a:srgbClr val="C0C0C0"/>
                  </a:outerShdw>
                </a:effectLst>
              </a:rPr>
              <a:t>     </a:t>
            </a:r>
          </a:p>
          <a:p>
            <a:pPr lvl="1">
              <a:spcBef>
                <a:spcPct val="50000"/>
              </a:spcBef>
              <a:buClr>
                <a:schemeClr val="folHlink"/>
              </a:buClr>
              <a:buSzPct val="75000"/>
              <a:buFont typeface="Monotype Sorts" pitchFamily="2" charset="2"/>
              <a:buNone/>
              <a:defRPr/>
            </a:pPr>
            <a:r>
              <a:rPr kumimoji="1" lang="en-US" altLang="zh-CN" sz="2800" i="1" dirty="0">
                <a:solidFill>
                  <a:srgbClr val="FF0000"/>
                </a:solidFill>
                <a:effectLst>
                  <a:outerShdw blurRad="38100" dist="38100" dir="2700000" algn="tl">
                    <a:srgbClr val="C0C0C0"/>
                  </a:outerShdw>
                </a:effectLst>
              </a:rPr>
              <a:t>T</a:t>
            </a:r>
            <a:r>
              <a:rPr kumimoji="1" lang="en-US" altLang="zh-CN" sz="2800" dirty="0">
                <a:solidFill>
                  <a:srgbClr val="FF0000"/>
                </a:solidFill>
                <a:effectLst>
                  <a:outerShdw blurRad="38100" dist="38100" dir="2700000" algn="tl">
                    <a:srgbClr val="C0C0C0"/>
                  </a:outerShdw>
                </a:effectLst>
              </a:rPr>
              <a:t>→</a:t>
            </a:r>
            <a:r>
              <a:rPr kumimoji="1" lang="en-US" altLang="zh-CN" sz="2800" i="1" dirty="0">
                <a:solidFill>
                  <a:srgbClr val="FF0000"/>
                </a:solidFill>
                <a:effectLst>
                  <a:outerShdw blurRad="38100" dist="38100" dir="2700000" algn="tl">
                    <a:srgbClr val="C0C0C0"/>
                  </a:outerShdw>
                </a:effectLst>
              </a:rPr>
              <a:t>T</a:t>
            </a:r>
            <a:r>
              <a:rPr kumimoji="1" lang="en-US" altLang="zh-CN" sz="2800" dirty="0">
                <a:solidFill>
                  <a:srgbClr val="FF0000"/>
                </a:solidFill>
                <a:effectLst>
                  <a:outerShdw blurRad="38100" dist="38100" dir="2700000" algn="tl">
                    <a:srgbClr val="C0C0C0"/>
                  </a:outerShdw>
                </a:effectLst>
              </a:rPr>
              <a:t>*</a:t>
            </a:r>
            <a:r>
              <a:rPr kumimoji="1" lang="en-US" altLang="zh-CN" sz="2800" i="1" dirty="0">
                <a:solidFill>
                  <a:srgbClr val="FF0000"/>
                </a:solidFill>
                <a:effectLst>
                  <a:outerShdw blurRad="38100" dist="38100" dir="2700000" algn="tl">
                    <a:srgbClr val="C0C0C0"/>
                  </a:outerShdw>
                </a:effectLst>
              </a:rPr>
              <a:t>F</a:t>
            </a:r>
            <a:r>
              <a:rPr kumimoji="1" lang="en-US" altLang="zh-CN" sz="2800" dirty="0">
                <a:solidFill>
                  <a:srgbClr val="FF0000"/>
                </a:solidFill>
                <a:effectLst>
                  <a:outerShdw blurRad="38100" dist="38100" dir="2700000" algn="tl">
                    <a:srgbClr val="C0C0C0"/>
                  </a:outerShdw>
                </a:effectLst>
              </a:rPr>
              <a:t>|</a:t>
            </a:r>
            <a:r>
              <a:rPr kumimoji="1" lang="en-US" altLang="zh-CN" sz="2800" i="1" dirty="0">
                <a:solidFill>
                  <a:srgbClr val="FF0000"/>
                </a:solidFill>
                <a:effectLst>
                  <a:outerShdw blurRad="38100" dist="38100" dir="2700000" algn="tl">
                    <a:srgbClr val="C0C0C0"/>
                  </a:outerShdw>
                </a:effectLst>
              </a:rPr>
              <a:t>F</a:t>
            </a:r>
            <a:r>
              <a:rPr kumimoji="1" lang="en-US" altLang="zh-CN" sz="2800" dirty="0">
                <a:solidFill>
                  <a:srgbClr val="FF0000"/>
                </a:solidFill>
                <a:effectLst>
                  <a:outerShdw blurRad="38100" dist="38100" dir="2700000" algn="tl">
                    <a:srgbClr val="C0C0C0"/>
                  </a:outerShdw>
                </a:effectLst>
              </a:rPr>
              <a:t>    </a:t>
            </a:r>
          </a:p>
          <a:p>
            <a:pPr lvl="1">
              <a:spcBef>
                <a:spcPct val="50000"/>
              </a:spcBef>
              <a:buClr>
                <a:schemeClr val="folHlink"/>
              </a:buClr>
              <a:buSzPct val="75000"/>
              <a:buFont typeface="Monotype Sorts" pitchFamily="2" charset="2"/>
              <a:buNone/>
              <a:defRPr/>
            </a:pPr>
            <a:r>
              <a:rPr kumimoji="1" lang="en-US" altLang="zh-CN" sz="2800" i="1" dirty="0">
                <a:solidFill>
                  <a:srgbClr val="FF0000"/>
                </a:solidFill>
                <a:effectLst>
                  <a:outerShdw blurRad="38100" dist="38100" dir="2700000" algn="tl">
                    <a:srgbClr val="C0C0C0"/>
                  </a:outerShdw>
                </a:effectLst>
              </a:rPr>
              <a:t>F</a:t>
            </a:r>
            <a:r>
              <a:rPr kumimoji="1" lang="en-US" altLang="zh-CN" sz="2800" dirty="0">
                <a:solidFill>
                  <a:srgbClr val="FF0000"/>
                </a:solidFill>
                <a:effectLst>
                  <a:outerShdw blurRad="38100" dist="38100" dir="2700000" algn="tl">
                    <a:srgbClr val="C0C0C0"/>
                  </a:outerShdw>
                </a:effectLst>
              </a:rPr>
              <a:t>→(</a:t>
            </a:r>
            <a:r>
              <a:rPr kumimoji="1" lang="en-US" altLang="zh-CN" sz="2800" i="1" dirty="0">
                <a:solidFill>
                  <a:srgbClr val="FF0000"/>
                </a:solidFill>
                <a:effectLst>
                  <a:outerShdw blurRad="38100" dist="38100" dir="2700000" algn="tl">
                    <a:srgbClr val="C0C0C0"/>
                  </a:outerShdw>
                </a:effectLst>
              </a:rPr>
              <a:t>E</a:t>
            </a:r>
            <a:r>
              <a:rPr kumimoji="1" lang="en-US" altLang="zh-CN" sz="2800" dirty="0">
                <a:solidFill>
                  <a:srgbClr val="FF0000"/>
                </a:solidFill>
                <a:effectLst>
                  <a:outerShdw blurRad="38100" dist="38100" dir="2700000" algn="tl">
                    <a:srgbClr val="C0C0C0"/>
                  </a:outerShdw>
                </a:effectLst>
              </a:rPr>
              <a:t>)|id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3299">
                                            <p:txEl>
                                              <p:pRg st="0" end="0"/>
                                            </p:txEl>
                                          </p:spTgt>
                                        </p:tgtEl>
                                        <p:attrNameLst>
                                          <p:attrName>style.visibility</p:attrName>
                                        </p:attrNameLst>
                                      </p:cBhvr>
                                      <p:to>
                                        <p:strVal val="visible"/>
                                      </p:to>
                                    </p:set>
                                    <p:anim calcmode="lin" valueType="num">
                                      <p:cBhvr additive="base">
                                        <p:cTn id="7" dur="500" fill="hold"/>
                                        <p:tgtEl>
                                          <p:spTgt spid="2103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0329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03299">
                                            <p:txEl>
                                              <p:pRg st="1" end="1"/>
                                            </p:txEl>
                                          </p:spTgt>
                                        </p:tgtEl>
                                        <p:attrNameLst>
                                          <p:attrName>style.visibility</p:attrName>
                                        </p:attrNameLst>
                                      </p:cBhvr>
                                      <p:to>
                                        <p:strVal val="visible"/>
                                      </p:to>
                                    </p:set>
                                    <p:anim calcmode="lin" valueType="num">
                                      <p:cBhvr additive="base">
                                        <p:cTn id="11" dur="500" fill="hold"/>
                                        <p:tgtEl>
                                          <p:spTgt spid="210329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10329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103299">
                                            <p:txEl>
                                              <p:pRg st="2" end="2"/>
                                            </p:txEl>
                                          </p:spTgt>
                                        </p:tgtEl>
                                        <p:attrNameLst>
                                          <p:attrName>style.visibility</p:attrName>
                                        </p:attrNameLst>
                                      </p:cBhvr>
                                      <p:to>
                                        <p:strVal val="visible"/>
                                      </p:to>
                                    </p:set>
                                    <p:anim calcmode="lin" valueType="num">
                                      <p:cBhvr additive="base">
                                        <p:cTn id="15" dur="500" fill="hold"/>
                                        <p:tgtEl>
                                          <p:spTgt spid="210329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10329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103299">
                                            <p:txEl>
                                              <p:pRg st="3" end="3"/>
                                            </p:txEl>
                                          </p:spTgt>
                                        </p:tgtEl>
                                        <p:attrNameLst>
                                          <p:attrName>style.visibility</p:attrName>
                                        </p:attrNameLst>
                                      </p:cBhvr>
                                      <p:to>
                                        <p:strVal val="visible"/>
                                      </p:to>
                                    </p:set>
                                    <p:anim calcmode="lin" valueType="num">
                                      <p:cBhvr additive="base">
                                        <p:cTn id="19" dur="500" fill="hold"/>
                                        <p:tgtEl>
                                          <p:spTgt spid="210329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0329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103299">
                                            <p:txEl>
                                              <p:pRg st="4" end="4"/>
                                            </p:txEl>
                                          </p:spTgt>
                                        </p:tgtEl>
                                        <p:attrNameLst>
                                          <p:attrName>style.visibility</p:attrName>
                                        </p:attrNameLst>
                                      </p:cBhvr>
                                      <p:to>
                                        <p:strVal val="visible"/>
                                      </p:to>
                                    </p:set>
                                    <p:anim calcmode="lin" valueType="num">
                                      <p:cBhvr additive="base">
                                        <p:cTn id="23" dur="500" fill="hold"/>
                                        <p:tgtEl>
                                          <p:spTgt spid="2103299">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1032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103300">
                                            <p:txEl>
                                              <p:pRg st="0" end="0"/>
                                            </p:txEl>
                                          </p:spTgt>
                                        </p:tgtEl>
                                        <p:attrNameLst>
                                          <p:attrName>style.visibility</p:attrName>
                                        </p:attrNameLst>
                                      </p:cBhvr>
                                      <p:to>
                                        <p:strVal val="visible"/>
                                      </p:to>
                                    </p:set>
                                    <p:anim calcmode="lin" valueType="num">
                                      <p:cBhvr additive="base">
                                        <p:cTn id="29" dur="500" fill="hold"/>
                                        <p:tgtEl>
                                          <p:spTgt spid="2103300">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03300">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2103300">
                                            <p:txEl>
                                              <p:pRg st="1" end="1"/>
                                            </p:txEl>
                                          </p:spTgt>
                                        </p:tgtEl>
                                        <p:attrNameLst>
                                          <p:attrName>style.visibility</p:attrName>
                                        </p:attrNameLst>
                                      </p:cBhvr>
                                      <p:to>
                                        <p:strVal val="visible"/>
                                      </p:to>
                                    </p:set>
                                    <p:anim calcmode="lin" valueType="num">
                                      <p:cBhvr additive="base">
                                        <p:cTn id="33" dur="500" fill="hold"/>
                                        <p:tgtEl>
                                          <p:spTgt spid="2103300">
                                            <p:txEl>
                                              <p:pRg st="1" end="1"/>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103300">
                                            <p:txEl>
                                              <p:pRg st="1" end="1"/>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2103300">
                                            <p:txEl>
                                              <p:pRg st="2" end="2"/>
                                            </p:txEl>
                                          </p:spTgt>
                                        </p:tgtEl>
                                        <p:attrNameLst>
                                          <p:attrName>style.visibility</p:attrName>
                                        </p:attrNameLst>
                                      </p:cBhvr>
                                      <p:to>
                                        <p:strVal val="visible"/>
                                      </p:to>
                                    </p:set>
                                    <p:anim calcmode="lin" valueType="num">
                                      <p:cBhvr additive="base">
                                        <p:cTn id="37" dur="500" fill="hold"/>
                                        <p:tgtEl>
                                          <p:spTgt spid="2103300">
                                            <p:txEl>
                                              <p:p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103300">
                                            <p:txEl>
                                              <p:pRg st="2" end="2"/>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2103300">
                                            <p:txEl>
                                              <p:pRg st="3" end="3"/>
                                            </p:txEl>
                                          </p:spTgt>
                                        </p:tgtEl>
                                        <p:attrNameLst>
                                          <p:attrName>style.visibility</p:attrName>
                                        </p:attrNameLst>
                                      </p:cBhvr>
                                      <p:to>
                                        <p:strVal val="visible"/>
                                      </p:to>
                                    </p:set>
                                    <p:anim calcmode="lin" valueType="num">
                                      <p:cBhvr additive="base">
                                        <p:cTn id="41" dur="500" fill="hold"/>
                                        <p:tgtEl>
                                          <p:spTgt spid="2103300">
                                            <p:txEl>
                                              <p:pRg st="3" end="3"/>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103300">
                                            <p:txEl>
                                              <p:pRg st="3" end="3"/>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103300">
                                            <p:txEl>
                                              <p:pRg st="4" end="4"/>
                                            </p:txEl>
                                          </p:spTgt>
                                        </p:tgtEl>
                                        <p:attrNameLst>
                                          <p:attrName>style.visibility</p:attrName>
                                        </p:attrNameLst>
                                      </p:cBhvr>
                                      <p:to>
                                        <p:strVal val="visible"/>
                                      </p:to>
                                    </p:set>
                                    <p:anim calcmode="lin" valueType="num">
                                      <p:cBhvr additive="base">
                                        <p:cTn id="45" dur="500" fill="hold"/>
                                        <p:tgtEl>
                                          <p:spTgt spid="2103300">
                                            <p:txEl>
                                              <p:pRg st="4" end="4"/>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103300">
                                            <p:txEl>
                                              <p:pRg st="4" end="4"/>
                                            </p:tx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2103300">
                                            <p:txEl>
                                              <p:pRg st="5" end="5"/>
                                            </p:txEl>
                                          </p:spTgt>
                                        </p:tgtEl>
                                        <p:attrNameLst>
                                          <p:attrName>style.visibility</p:attrName>
                                        </p:attrNameLst>
                                      </p:cBhvr>
                                      <p:to>
                                        <p:strVal val="visible"/>
                                      </p:to>
                                    </p:set>
                                    <p:anim calcmode="lin" valueType="num">
                                      <p:cBhvr additive="base">
                                        <p:cTn id="49" dur="500" fill="hold"/>
                                        <p:tgtEl>
                                          <p:spTgt spid="2103300">
                                            <p:txEl>
                                              <p:pRg st="5" end="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103300">
                                            <p:txEl>
                                              <p:pRg st="5" end="5"/>
                                            </p:txEl>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2103300">
                                            <p:txEl>
                                              <p:pRg st="6" end="6"/>
                                            </p:txEl>
                                          </p:spTgt>
                                        </p:tgtEl>
                                        <p:attrNameLst>
                                          <p:attrName>style.visibility</p:attrName>
                                        </p:attrNameLst>
                                      </p:cBhvr>
                                      <p:to>
                                        <p:strVal val="visible"/>
                                      </p:to>
                                    </p:set>
                                    <p:anim calcmode="lin" valueType="num">
                                      <p:cBhvr additive="base">
                                        <p:cTn id="53" dur="500" fill="hold"/>
                                        <p:tgtEl>
                                          <p:spTgt spid="2103300">
                                            <p:txEl>
                                              <p:pRg st="6" end="6"/>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2103300">
                                            <p:txEl>
                                              <p:pRg st="6" end="6"/>
                                            </p:txEl>
                                          </p:spTgt>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2103300">
                                            <p:txEl>
                                              <p:pRg st="7" end="7"/>
                                            </p:txEl>
                                          </p:spTgt>
                                        </p:tgtEl>
                                        <p:attrNameLst>
                                          <p:attrName>style.visibility</p:attrName>
                                        </p:attrNameLst>
                                      </p:cBhvr>
                                      <p:to>
                                        <p:strVal val="visible"/>
                                      </p:to>
                                    </p:set>
                                    <p:anim calcmode="lin" valueType="num">
                                      <p:cBhvr additive="base">
                                        <p:cTn id="57" dur="500" fill="hold"/>
                                        <p:tgtEl>
                                          <p:spTgt spid="2103300">
                                            <p:txEl>
                                              <p:pRg st="7" end="7"/>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2103300">
                                            <p:txEl>
                                              <p:pRg st="7" end="7"/>
                                            </p:txEl>
                                          </p:spTgt>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2103300">
                                            <p:txEl>
                                              <p:pRg st="8" end="8"/>
                                            </p:txEl>
                                          </p:spTgt>
                                        </p:tgtEl>
                                        <p:attrNameLst>
                                          <p:attrName>style.visibility</p:attrName>
                                        </p:attrNameLst>
                                      </p:cBhvr>
                                      <p:to>
                                        <p:strVal val="visible"/>
                                      </p:to>
                                    </p:set>
                                    <p:anim calcmode="lin" valueType="num">
                                      <p:cBhvr additive="base">
                                        <p:cTn id="61" dur="500" fill="hold"/>
                                        <p:tgtEl>
                                          <p:spTgt spid="2103300">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103300">
                                            <p:txEl>
                                              <p:pRg st="8" end="8"/>
                                            </p:txEl>
                                          </p:spTgt>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2103300">
                                            <p:txEl>
                                              <p:pRg st="9" end="9"/>
                                            </p:txEl>
                                          </p:spTgt>
                                        </p:tgtEl>
                                        <p:attrNameLst>
                                          <p:attrName>style.visibility</p:attrName>
                                        </p:attrNameLst>
                                      </p:cBhvr>
                                      <p:to>
                                        <p:strVal val="visible"/>
                                      </p:to>
                                    </p:set>
                                    <p:anim calcmode="lin" valueType="num">
                                      <p:cBhvr additive="base">
                                        <p:cTn id="65" dur="500" fill="hold"/>
                                        <p:tgtEl>
                                          <p:spTgt spid="2103300">
                                            <p:txEl>
                                              <p:pRg st="9" end="9"/>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2103300">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3299" grpId="0" build="p" autoUpdateAnimBg="0"/>
      <p:bldP spid="2103300"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a:extLst>
              <a:ext uri="{FF2B5EF4-FFF2-40B4-BE49-F238E27FC236}">
                <a16:creationId xmlns:a16="http://schemas.microsoft.com/office/drawing/2014/main" id="{E35525ED-7FF3-93CF-6628-61FEEF7620CB}"/>
              </a:ext>
            </a:extLst>
          </p:cNvPr>
          <p:cNvSpPr>
            <a:spLocks noGrp="1" noChangeArrowheads="1"/>
          </p:cNvSpPr>
          <p:nvPr>
            <p:ph type="title"/>
          </p:nvPr>
        </p:nvSpPr>
        <p:spPr/>
        <p:txBody>
          <a:bodyPr anchor="ctr"/>
          <a:lstStyle/>
          <a:p>
            <a:pPr eaLnBrk="1" hangingPunct="1"/>
            <a:r>
              <a:rPr lang="zh-CN" altLang="en-US">
                <a:latin typeface="微软雅黑" panose="020B0503020204020204" pitchFamily="34" charset="-122"/>
                <a:ea typeface="微软雅黑" panose="020B0503020204020204" pitchFamily="34" charset="-122"/>
              </a:rPr>
              <a:t>句柄</a:t>
            </a:r>
            <a:r>
              <a:rPr lang="en-US" altLang="zh-CN">
                <a:latin typeface="微软雅黑" panose="020B0503020204020204" pitchFamily="34" charset="-122"/>
                <a:ea typeface="微软雅黑" panose="020B0503020204020204" pitchFamily="34" charset="-122"/>
              </a:rPr>
              <a:t>(Handle)</a:t>
            </a:r>
            <a:r>
              <a:rPr lang="zh-CN" altLang="en-US">
                <a:latin typeface="微软雅黑" panose="020B0503020204020204" pitchFamily="34" charset="-122"/>
                <a:ea typeface="微软雅黑" panose="020B0503020204020204" pitchFamily="34" charset="-122"/>
              </a:rPr>
              <a:t>：最左直接短语</a:t>
            </a:r>
          </a:p>
        </p:txBody>
      </p:sp>
      <p:sp>
        <p:nvSpPr>
          <p:cNvPr id="63491" name="灯片编号占位符 5">
            <a:extLst>
              <a:ext uri="{FF2B5EF4-FFF2-40B4-BE49-F238E27FC236}">
                <a16:creationId xmlns:a16="http://schemas.microsoft.com/office/drawing/2014/main" id="{4820AD6F-09D6-4254-AF79-E0EABB32F2D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055CDB5-BACF-498E-8315-5030122F9B79}" type="slidenum">
              <a:rPr lang="en-US" altLang="zh-CN" sz="1400" b="0">
                <a:latin typeface="Arial" panose="020B0604020202020204" pitchFamily="34" charset="0"/>
                <a:ea typeface="宋体" panose="02010600030101010101" pitchFamily="2" charset="-122"/>
              </a:rPr>
              <a:pPr>
                <a:spcBef>
                  <a:spcPct val="0"/>
                </a:spcBef>
                <a:buClrTx/>
                <a:buSzTx/>
                <a:buFontTx/>
                <a:buNone/>
              </a:pPr>
              <a:t>58</a:t>
            </a:fld>
            <a:endParaRPr lang="en-US" altLang="zh-CN" sz="1400" b="0">
              <a:latin typeface="Arial" panose="020B0604020202020204" pitchFamily="34" charset="0"/>
              <a:ea typeface="宋体" panose="02010600030101010101" pitchFamily="2" charset="-122"/>
            </a:endParaRPr>
          </a:p>
        </p:txBody>
      </p:sp>
      <p:sp>
        <p:nvSpPr>
          <p:cNvPr id="3" name="文本占位符 2">
            <a:extLst>
              <a:ext uri="{FF2B5EF4-FFF2-40B4-BE49-F238E27FC236}">
                <a16:creationId xmlns:a16="http://schemas.microsoft.com/office/drawing/2014/main" id="{94B03BB8-3A09-B702-9B6D-4C2063259A9A}"/>
              </a:ext>
            </a:extLst>
          </p:cNvPr>
          <p:cNvSpPr>
            <a:spLocks noGrp="1"/>
          </p:cNvSpPr>
          <p:nvPr>
            <p:ph type="body" sz="quarter" idx="13"/>
          </p:nvPr>
        </p:nvSpPr>
        <p:spPr/>
        <p:txBody>
          <a:bodyPr/>
          <a:lstStyle/>
          <a:p>
            <a:endParaRPr lang="zh-CN" altLang="en-US"/>
          </a:p>
        </p:txBody>
      </p:sp>
      <p:sp>
        <p:nvSpPr>
          <p:cNvPr id="2104323" name="Rectangle 3">
            <a:extLst>
              <a:ext uri="{FF2B5EF4-FFF2-40B4-BE49-F238E27FC236}">
                <a16:creationId xmlns:a16="http://schemas.microsoft.com/office/drawing/2014/main" id="{05E6085E-D4BF-6E4E-2DDA-9330A4E3ECA2}"/>
              </a:ext>
            </a:extLst>
          </p:cNvPr>
          <p:cNvSpPr>
            <a:spLocks noChangeArrowheads="1"/>
          </p:cNvSpPr>
          <p:nvPr/>
        </p:nvSpPr>
        <p:spPr bwMode="auto">
          <a:xfrm>
            <a:off x="2743200" y="1628775"/>
            <a:ext cx="2971800" cy="4648200"/>
          </a:xfrm>
          <a:prstGeom prst="rect">
            <a:avLst/>
          </a:prstGeom>
          <a:noFill/>
          <a:ln w="9525">
            <a:noFill/>
            <a:miter lim="800000"/>
            <a:headEnd/>
            <a:tailEnd/>
          </a:ln>
          <a:effectLst/>
        </p:spPr>
        <p:txBody>
          <a:bodyPr lIns="92075" tIns="46038" rIns="92075" bIns="46038"/>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19050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a:spcBef>
                <a:spcPct val="20000"/>
              </a:spcBef>
              <a:buClr>
                <a:srgbClr val="FF0000"/>
              </a:buClr>
              <a:buSzPct val="75000"/>
              <a:buFont typeface="Monotype Sorts" pitchFamily="2" charset="2"/>
              <a:buChar char="u"/>
              <a:defRPr/>
            </a:pPr>
            <a:r>
              <a:rPr kumimoji="1" lang="en-US" altLang="zh-CN" sz="2800" i="1" dirty="0">
                <a:solidFill>
                  <a:srgbClr val="FF0000"/>
                </a:solidFill>
                <a:effectLst>
                  <a:outerShdw blurRad="38100" dist="38100" dir="2700000" algn="tl">
                    <a:srgbClr val="C0C0C0"/>
                  </a:outerShdw>
                </a:effectLst>
              </a:rPr>
              <a:t>T</a:t>
            </a:r>
            <a:r>
              <a:rPr kumimoji="1" lang="en-US" altLang="zh-CN" sz="2800" dirty="0">
                <a:solidFill>
                  <a:srgbClr val="FF0000"/>
                </a:solidFill>
                <a:effectLst>
                  <a:outerShdw blurRad="38100" dist="38100" dir="2700000" algn="tl">
                    <a:srgbClr val="C0C0C0"/>
                  </a:outerShdw>
                </a:effectLst>
              </a:rPr>
              <a:t>→</a:t>
            </a:r>
            <a:r>
              <a:rPr kumimoji="1" lang="en-US" altLang="zh-CN" sz="2800" i="1" dirty="0">
                <a:solidFill>
                  <a:srgbClr val="FF0000"/>
                </a:solidFill>
                <a:effectLst>
                  <a:outerShdw blurRad="38100" dist="38100" dir="2700000" algn="tl">
                    <a:srgbClr val="C0C0C0"/>
                  </a:outerShdw>
                </a:effectLst>
              </a:rPr>
              <a:t>T</a:t>
            </a:r>
            <a:r>
              <a:rPr kumimoji="1" lang="en-US" altLang="zh-CN" sz="2800" dirty="0">
                <a:solidFill>
                  <a:srgbClr val="FF0000"/>
                </a:solidFill>
                <a:effectLst>
                  <a:outerShdw blurRad="38100" dist="38100" dir="2700000" algn="tl">
                    <a:srgbClr val="C0C0C0"/>
                  </a:outerShdw>
                </a:effectLst>
              </a:rPr>
              <a:t>* </a:t>
            </a:r>
            <a:r>
              <a:rPr kumimoji="1" lang="en-US" altLang="zh-CN" sz="2800" i="1" dirty="0">
                <a:solidFill>
                  <a:srgbClr val="FF0000"/>
                </a:solidFill>
                <a:effectLst>
                  <a:outerShdw blurRad="38100" dist="38100" dir="2700000" algn="tl">
                    <a:srgbClr val="C0C0C0"/>
                  </a:outerShdw>
                </a:effectLst>
              </a:rPr>
              <a:t>F</a:t>
            </a:r>
            <a:r>
              <a:rPr kumimoji="1" lang="en-US" altLang="zh-CN" sz="2800" dirty="0">
                <a:solidFill>
                  <a:srgbClr val="FF0000"/>
                </a:solidFill>
                <a:effectLst>
                  <a:outerShdw blurRad="38100" dist="38100" dir="2700000" algn="tl">
                    <a:srgbClr val="C0C0C0"/>
                  </a:outerShdw>
                </a:effectLst>
              </a:rPr>
              <a:t>|</a:t>
            </a:r>
            <a:r>
              <a:rPr kumimoji="1" lang="en-US" altLang="zh-CN" sz="2800" i="1" dirty="0">
                <a:solidFill>
                  <a:srgbClr val="FF0000"/>
                </a:solidFill>
                <a:effectLst>
                  <a:outerShdw blurRad="38100" dist="38100" dir="2700000" algn="tl">
                    <a:srgbClr val="C0C0C0"/>
                  </a:outerShdw>
                </a:effectLst>
              </a:rPr>
              <a:t>F</a:t>
            </a:r>
            <a:r>
              <a:rPr kumimoji="1" lang="en-US" altLang="zh-CN" sz="2800" dirty="0">
                <a:solidFill>
                  <a:srgbClr val="FF0000"/>
                </a:solidFill>
                <a:effectLst>
                  <a:outerShdw blurRad="38100" dist="38100" dir="2700000" algn="tl">
                    <a:srgbClr val="C0C0C0"/>
                  </a:outerShdw>
                </a:effectLst>
              </a:rPr>
              <a:t>    </a:t>
            </a:r>
          </a:p>
          <a:p>
            <a:pPr lvl="1">
              <a:spcBef>
                <a:spcPct val="20000"/>
              </a:spcBef>
              <a:buClr>
                <a:srgbClr val="FF0000"/>
              </a:buClr>
              <a:buSzPct val="75000"/>
              <a:buFont typeface="Monotype Sorts" pitchFamily="2" charset="2"/>
              <a:buChar char="u"/>
              <a:defRPr/>
            </a:pPr>
            <a:r>
              <a:rPr kumimoji="1" lang="en-US" altLang="zh-CN" sz="2800" i="1" dirty="0">
                <a:solidFill>
                  <a:srgbClr val="FF0000"/>
                </a:solidFill>
                <a:effectLst>
                  <a:outerShdw blurRad="38100" dist="38100" dir="2700000" algn="tl">
                    <a:srgbClr val="C0C0C0"/>
                  </a:outerShdw>
                </a:effectLst>
              </a:rPr>
              <a:t>E</a:t>
            </a:r>
            <a:r>
              <a:rPr kumimoji="1" lang="en-US" altLang="zh-CN" sz="2800" dirty="0">
                <a:solidFill>
                  <a:srgbClr val="FF0000"/>
                </a:solidFill>
                <a:effectLst>
                  <a:outerShdw blurRad="38100" dist="38100" dir="2700000" algn="tl">
                    <a:srgbClr val="C0C0C0"/>
                  </a:outerShdw>
                </a:effectLst>
              </a:rPr>
              <a:t>→</a:t>
            </a:r>
            <a:r>
              <a:rPr kumimoji="1" lang="en-US" altLang="zh-CN" sz="2800" i="1" dirty="0">
                <a:solidFill>
                  <a:srgbClr val="FF0000"/>
                </a:solidFill>
                <a:effectLst>
                  <a:outerShdw blurRad="38100" dist="38100" dir="2700000" algn="tl">
                    <a:srgbClr val="C0C0C0"/>
                  </a:outerShdw>
                </a:effectLst>
              </a:rPr>
              <a:t>E</a:t>
            </a:r>
            <a:r>
              <a:rPr kumimoji="1" lang="en-US" altLang="zh-CN" sz="2800" dirty="0">
                <a:solidFill>
                  <a:srgbClr val="FF0000"/>
                </a:solidFill>
                <a:effectLst>
                  <a:outerShdw blurRad="38100" dist="38100" dir="2700000" algn="tl">
                    <a:srgbClr val="C0C0C0"/>
                  </a:outerShdw>
                </a:effectLst>
              </a:rPr>
              <a:t>+</a:t>
            </a:r>
            <a:r>
              <a:rPr kumimoji="1" lang="en-US" altLang="zh-CN" sz="2800" i="1" dirty="0">
                <a:solidFill>
                  <a:srgbClr val="FF0000"/>
                </a:solidFill>
                <a:effectLst>
                  <a:outerShdw blurRad="38100" dist="38100" dir="2700000" algn="tl">
                    <a:srgbClr val="C0C0C0"/>
                  </a:outerShdw>
                </a:effectLst>
              </a:rPr>
              <a:t>T</a:t>
            </a:r>
            <a:r>
              <a:rPr kumimoji="1" lang="en-US" altLang="zh-CN" sz="2800" dirty="0">
                <a:solidFill>
                  <a:srgbClr val="FF0000"/>
                </a:solidFill>
                <a:effectLst>
                  <a:outerShdw blurRad="38100" dist="38100" dir="2700000" algn="tl">
                    <a:srgbClr val="C0C0C0"/>
                  </a:outerShdw>
                </a:effectLst>
              </a:rPr>
              <a:t>|</a:t>
            </a:r>
            <a:r>
              <a:rPr kumimoji="1" lang="en-US" altLang="zh-CN" sz="2800" i="1" dirty="0">
                <a:solidFill>
                  <a:srgbClr val="FF0000"/>
                </a:solidFill>
                <a:effectLst>
                  <a:outerShdw blurRad="38100" dist="38100" dir="2700000" algn="tl">
                    <a:srgbClr val="C0C0C0"/>
                  </a:outerShdw>
                </a:effectLst>
              </a:rPr>
              <a:t>T</a:t>
            </a:r>
            <a:r>
              <a:rPr kumimoji="1" lang="en-US" altLang="zh-CN" sz="2800" dirty="0">
                <a:solidFill>
                  <a:srgbClr val="FF0000"/>
                </a:solidFill>
                <a:effectLst>
                  <a:outerShdw blurRad="38100" dist="38100" dir="2700000" algn="tl">
                    <a:srgbClr val="C0C0C0"/>
                  </a:outerShdw>
                </a:effectLst>
              </a:rPr>
              <a:t>            </a:t>
            </a:r>
          </a:p>
          <a:p>
            <a:pPr lvl="1">
              <a:spcBef>
                <a:spcPct val="20000"/>
              </a:spcBef>
              <a:buClr>
                <a:srgbClr val="FF0000"/>
              </a:buClr>
              <a:buSzPct val="75000"/>
              <a:buFont typeface="Monotype Sorts" pitchFamily="2" charset="2"/>
              <a:buChar char="u"/>
              <a:defRPr/>
            </a:pPr>
            <a:r>
              <a:rPr kumimoji="1" lang="en-US" altLang="zh-CN" sz="2800" i="1" dirty="0">
                <a:solidFill>
                  <a:srgbClr val="FF0000"/>
                </a:solidFill>
                <a:effectLst>
                  <a:outerShdw blurRad="38100" dist="38100" dir="2700000" algn="tl">
                    <a:srgbClr val="C0C0C0"/>
                  </a:outerShdw>
                </a:effectLst>
              </a:rPr>
              <a:t>F</a:t>
            </a:r>
            <a:r>
              <a:rPr kumimoji="1" lang="en-US" altLang="zh-CN" sz="2800" dirty="0">
                <a:solidFill>
                  <a:srgbClr val="FF0000"/>
                </a:solidFill>
                <a:effectLst>
                  <a:outerShdw blurRad="38100" dist="38100" dir="2700000" algn="tl">
                    <a:srgbClr val="C0C0C0"/>
                  </a:outerShdw>
                </a:effectLst>
              </a:rPr>
              <a:t>→( </a:t>
            </a:r>
            <a:r>
              <a:rPr kumimoji="1" lang="en-US" altLang="zh-CN" sz="2800" i="1" dirty="0">
                <a:solidFill>
                  <a:srgbClr val="FF0000"/>
                </a:solidFill>
                <a:effectLst>
                  <a:outerShdw blurRad="38100" dist="38100" dir="2700000" algn="tl">
                    <a:srgbClr val="C0C0C0"/>
                  </a:outerShdw>
                </a:effectLst>
              </a:rPr>
              <a:t>E</a:t>
            </a:r>
            <a:r>
              <a:rPr kumimoji="1" lang="en-US" altLang="zh-CN" sz="2800" dirty="0">
                <a:solidFill>
                  <a:srgbClr val="FF0000"/>
                </a:solidFill>
                <a:effectLst>
                  <a:outerShdw blurRad="38100" dist="38100" dir="2700000" algn="tl">
                    <a:srgbClr val="C0C0C0"/>
                  </a:outerShdw>
                </a:effectLst>
              </a:rPr>
              <a:t> )| id</a:t>
            </a:r>
          </a:p>
          <a:p>
            <a:pPr lvl="1">
              <a:spcBef>
                <a:spcPct val="20000"/>
              </a:spcBef>
              <a:buClr>
                <a:schemeClr val="folHlink"/>
              </a:buClr>
              <a:buSzPct val="75000"/>
              <a:buFont typeface="Monotype Sorts" pitchFamily="2" charset="2"/>
              <a:buNone/>
              <a:defRPr/>
            </a:pPr>
            <a:r>
              <a:rPr kumimoji="1" lang="en-US" altLang="zh-CN" sz="2800" i="1" dirty="0">
                <a:solidFill>
                  <a:srgbClr val="FF0000"/>
                </a:solidFill>
                <a:effectLst>
                  <a:outerShdw blurRad="38100" dist="38100" dir="2700000" algn="tl">
                    <a:srgbClr val="C0C0C0"/>
                  </a:outerShdw>
                </a:effectLst>
              </a:rPr>
              <a:t>E</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E</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T</a:t>
            </a:r>
            <a:r>
              <a:rPr kumimoji="1" lang="en-US" altLang="zh-CN" sz="2800" dirty="0">
                <a:effectLst>
                  <a:outerShdw blurRad="38100" dist="38100" dir="2700000" algn="tl">
                    <a:srgbClr val="C0C0C0"/>
                  </a:outerShdw>
                </a:effectLst>
                <a:sym typeface="Symbol" panose="05050102010706020507" pitchFamily="18" charset="2"/>
              </a:rPr>
              <a:t> </a:t>
            </a:r>
          </a:p>
          <a:p>
            <a:pPr lvl="1">
              <a:spcBef>
                <a:spcPct val="20000"/>
              </a:spcBef>
              <a:buClr>
                <a:schemeClr val="folHlink"/>
              </a:buClr>
              <a:buSzPct val="75000"/>
              <a:buFont typeface="Monotype Sorts" pitchFamily="2" charset="2"/>
              <a:buNone/>
              <a:defRPr/>
            </a:pP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T</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T</a:t>
            </a:r>
          </a:p>
          <a:p>
            <a:pPr lvl="1">
              <a:spcBef>
                <a:spcPct val="20000"/>
              </a:spcBef>
              <a:buClr>
                <a:schemeClr val="folHlink"/>
              </a:buClr>
              <a:buSzPct val="75000"/>
              <a:buFont typeface="Monotype Sorts" pitchFamily="2" charset="2"/>
              <a:buNone/>
              <a:defRPr/>
            </a:pP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F</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T</a:t>
            </a:r>
          </a:p>
          <a:p>
            <a:pPr lvl="1">
              <a:spcBef>
                <a:spcPct val="20000"/>
              </a:spcBef>
              <a:buClr>
                <a:schemeClr val="folHlink"/>
              </a:buClr>
              <a:buSzPct val="75000"/>
              <a:buFont typeface="Monotype Sorts" pitchFamily="2" charset="2"/>
              <a:buNone/>
              <a:defRPr/>
            </a:pP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E</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T</a:t>
            </a:r>
          </a:p>
          <a:p>
            <a:pPr lvl="1">
              <a:spcBef>
                <a:spcPct val="20000"/>
              </a:spcBef>
              <a:buClr>
                <a:schemeClr val="folHlink"/>
              </a:buClr>
              <a:buSzPct val="75000"/>
              <a:buFont typeface="Monotype Sorts" pitchFamily="2" charset="2"/>
              <a:buNone/>
              <a:defRPr/>
            </a:pP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E</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T</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T</a:t>
            </a:r>
          </a:p>
          <a:p>
            <a:pPr lvl="1">
              <a:spcBef>
                <a:spcPct val="20000"/>
              </a:spcBef>
              <a:buClr>
                <a:schemeClr val="folHlink"/>
              </a:buClr>
              <a:buSzPct val="75000"/>
              <a:buFont typeface="Monotype Sorts" pitchFamily="2" charset="2"/>
              <a:buNone/>
              <a:defRPr/>
            </a:pP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E</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T</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T</a:t>
            </a:r>
          </a:p>
        </p:txBody>
      </p:sp>
      <p:sp>
        <p:nvSpPr>
          <p:cNvPr id="2104324" name="Rectangle 4">
            <a:extLst>
              <a:ext uri="{FF2B5EF4-FFF2-40B4-BE49-F238E27FC236}">
                <a16:creationId xmlns:a16="http://schemas.microsoft.com/office/drawing/2014/main" id="{2CE9D4D1-998D-D101-DF9F-9C2F80649088}"/>
              </a:ext>
            </a:extLst>
          </p:cNvPr>
          <p:cNvSpPr>
            <a:spLocks noChangeArrowheads="1"/>
          </p:cNvSpPr>
          <p:nvPr/>
        </p:nvSpPr>
        <p:spPr bwMode="auto">
          <a:xfrm>
            <a:off x="6400800" y="1557338"/>
            <a:ext cx="3048000" cy="4724400"/>
          </a:xfrm>
          <a:prstGeom prst="rect">
            <a:avLst/>
          </a:prstGeom>
          <a:noFill/>
          <a:ln w="9525">
            <a:noFill/>
            <a:miter lim="800000"/>
            <a:headEnd/>
            <a:tailEnd/>
          </a:ln>
          <a:effectLst/>
        </p:spPr>
        <p:txBody>
          <a:bodyPr lIns="92075" tIns="46038" rIns="92075" bIns="46038"/>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19050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a:spcBef>
                <a:spcPct val="20000"/>
              </a:spcBef>
              <a:buClr>
                <a:schemeClr val="folHlink"/>
              </a:buClr>
              <a:buSzPct val="75000"/>
              <a:buFont typeface="Monotype Sorts" pitchFamily="2" charset="2"/>
              <a:buNone/>
              <a:defRPr/>
            </a:pP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T</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T</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T</a:t>
            </a:r>
          </a:p>
          <a:p>
            <a:pPr lvl="1">
              <a:spcBef>
                <a:spcPct val="20000"/>
              </a:spcBef>
              <a:buClr>
                <a:schemeClr val="folHlink"/>
              </a:buClr>
              <a:buSzPct val="75000"/>
              <a:buFont typeface="Monotype Sorts" pitchFamily="2" charset="2"/>
              <a:buNone/>
              <a:defRPr/>
            </a:pP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F</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T</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T</a:t>
            </a:r>
          </a:p>
          <a:p>
            <a:pPr lvl="1">
              <a:spcBef>
                <a:spcPct val="20000"/>
              </a:spcBef>
              <a:buClr>
                <a:schemeClr val="folHlink"/>
              </a:buClr>
              <a:buSzPct val="75000"/>
              <a:buFont typeface="Monotype Sorts" pitchFamily="2" charset="2"/>
              <a:buNone/>
              <a:defRPr/>
            </a:pP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dirty="0" err="1">
                <a:effectLst>
                  <a:outerShdw blurRad="38100" dist="38100" dir="2700000" algn="tl">
                    <a:srgbClr val="C0C0C0"/>
                  </a:outerShdw>
                </a:effectLst>
                <a:sym typeface="Symbol" panose="05050102010706020507" pitchFamily="18" charset="2"/>
              </a:rPr>
              <a:t>id+</a:t>
            </a:r>
            <a:r>
              <a:rPr kumimoji="1" lang="en-US" altLang="zh-CN" sz="2800" i="1" dirty="0" err="1">
                <a:effectLst>
                  <a:outerShdw blurRad="38100" dist="38100" dir="2700000" algn="tl">
                    <a:srgbClr val="C0C0C0"/>
                  </a:outerShdw>
                </a:effectLst>
                <a:sym typeface="Symbol" panose="05050102010706020507" pitchFamily="18" charset="2"/>
              </a:rPr>
              <a:t>T</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T</a:t>
            </a:r>
          </a:p>
          <a:p>
            <a:pPr lvl="1">
              <a:spcBef>
                <a:spcPct val="20000"/>
              </a:spcBef>
              <a:buClr>
                <a:schemeClr val="folHlink"/>
              </a:buClr>
              <a:buSzPct val="75000"/>
              <a:buFont typeface="Monotype Sorts" pitchFamily="2" charset="2"/>
              <a:buNone/>
              <a:defRPr/>
            </a:pP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err="1">
                <a:effectLst>
                  <a:outerShdw blurRad="38100" dist="38100" dir="2700000" algn="tl">
                    <a:srgbClr val="C0C0C0"/>
                  </a:outerShdw>
                </a:effectLst>
                <a:sym typeface="Symbol" panose="05050102010706020507" pitchFamily="18" charset="2"/>
              </a:rPr>
              <a:t>a</a:t>
            </a:r>
            <a:r>
              <a:rPr kumimoji="1" lang="en-US" altLang="zh-CN" sz="2800" dirty="0" err="1">
                <a:effectLst>
                  <a:outerShdw blurRad="38100" dist="38100" dir="2700000" algn="tl">
                    <a:srgbClr val="C0C0C0"/>
                  </a:outerShdw>
                </a:effectLst>
                <a:sym typeface="Symbol" panose="05050102010706020507" pitchFamily="18" charset="2"/>
              </a:rPr>
              <a:t>+</a:t>
            </a:r>
            <a:r>
              <a:rPr kumimoji="1" lang="en-US" altLang="zh-CN" sz="2800" i="1" dirty="0" err="1">
                <a:effectLst>
                  <a:outerShdw blurRad="38100" dist="38100" dir="2700000" algn="tl">
                    <a:srgbClr val="C0C0C0"/>
                  </a:outerShdw>
                </a:effectLst>
                <a:sym typeface="Symbol" panose="05050102010706020507" pitchFamily="18" charset="2"/>
              </a:rPr>
              <a:t>T</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F</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T</a:t>
            </a:r>
          </a:p>
          <a:p>
            <a:pPr lvl="1">
              <a:spcBef>
                <a:spcPct val="20000"/>
              </a:spcBef>
              <a:buClr>
                <a:schemeClr val="folHlink"/>
              </a:buClr>
              <a:buSzPct val="75000"/>
              <a:buFont typeface="Monotype Sorts" pitchFamily="2" charset="2"/>
              <a:buNone/>
              <a:defRPr/>
            </a:pP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err="1">
                <a:effectLst>
                  <a:outerShdw blurRad="38100" dist="38100" dir="2700000" algn="tl">
                    <a:srgbClr val="C0C0C0"/>
                  </a:outerShdw>
                </a:effectLst>
                <a:sym typeface="Symbol" panose="05050102010706020507" pitchFamily="18" charset="2"/>
              </a:rPr>
              <a:t>a</a:t>
            </a:r>
            <a:r>
              <a:rPr kumimoji="1" lang="en-US" altLang="zh-CN" sz="2800" dirty="0" err="1">
                <a:effectLst>
                  <a:outerShdw blurRad="38100" dist="38100" dir="2700000" algn="tl">
                    <a:srgbClr val="C0C0C0"/>
                  </a:outerShdw>
                </a:effectLst>
                <a:sym typeface="Symbol" panose="05050102010706020507" pitchFamily="18" charset="2"/>
              </a:rPr>
              <a:t>+</a:t>
            </a:r>
            <a:r>
              <a:rPr kumimoji="1" lang="en-US" altLang="zh-CN" sz="2800" i="1" dirty="0" err="1">
                <a:effectLst>
                  <a:outerShdw blurRad="38100" dist="38100" dir="2700000" algn="tl">
                    <a:srgbClr val="C0C0C0"/>
                  </a:outerShdw>
                </a:effectLst>
                <a:sym typeface="Symbol" panose="05050102010706020507" pitchFamily="18" charset="2"/>
              </a:rPr>
              <a:t>F</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F</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T</a:t>
            </a:r>
          </a:p>
          <a:p>
            <a:pPr lvl="1">
              <a:spcBef>
                <a:spcPct val="20000"/>
              </a:spcBef>
              <a:buClr>
                <a:schemeClr val="folHlink"/>
              </a:buClr>
              <a:buSzPct val="75000"/>
              <a:buFont typeface="Monotype Sorts" pitchFamily="2" charset="2"/>
              <a:buNone/>
              <a:defRPr/>
            </a:pP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err="1">
                <a:effectLst>
                  <a:outerShdw blurRad="38100" dist="38100" dir="2700000" algn="tl">
                    <a:srgbClr val="C0C0C0"/>
                  </a:outerShdw>
                </a:effectLst>
                <a:sym typeface="Symbol" panose="05050102010706020507" pitchFamily="18" charset="2"/>
              </a:rPr>
              <a:t>a</a:t>
            </a:r>
            <a:r>
              <a:rPr kumimoji="1" lang="en-US" altLang="zh-CN" sz="2800" dirty="0" err="1">
                <a:effectLst>
                  <a:outerShdw blurRad="38100" dist="38100" dir="2700000" algn="tl">
                    <a:srgbClr val="C0C0C0"/>
                  </a:outerShdw>
                </a:effectLst>
                <a:sym typeface="Symbol" panose="05050102010706020507" pitchFamily="18" charset="2"/>
              </a:rPr>
              <a:t>+</a:t>
            </a:r>
            <a:r>
              <a:rPr kumimoji="1" lang="en-US" altLang="zh-CN" sz="2800" i="1" dirty="0" err="1">
                <a:effectLst>
                  <a:outerShdw blurRad="38100" dist="38100" dir="2700000" algn="tl">
                    <a:srgbClr val="C0C0C0"/>
                  </a:outerShdw>
                </a:effectLst>
                <a:sym typeface="Symbol" panose="05050102010706020507" pitchFamily="18" charset="2"/>
              </a:rPr>
              <a:t>b</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F</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T</a:t>
            </a:r>
          </a:p>
          <a:p>
            <a:pPr lvl="1">
              <a:spcBef>
                <a:spcPct val="20000"/>
              </a:spcBef>
              <a:buClr>
                <a:schemeClr val="folHlink"/>
              </a:buClr>
              <a:buSzPct val="75000"/>
              <a:buFont typeface="Monotype Sorts" pitchFamily="2" charset="2"/>
              <a:buNone/>
              <a:defRPr/>
            </a:pP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err="1">
                <a:effectLst>
                  <a:outerShdw blurRad="38100" dist="38100" dir="2700000" algn="tl">
                    <a:srgbClr val="C0C0C0"/>
                  </a:outerShdw>
                </a:effectLst>
                <a:sym typeface="Symbol" panose="05050102010706020507" pitchFamily="18" charset="2"/>
              </a:rPr>
              <a:t>a</a:t>
            </a:r>
            <a:r>
              <a:rPr kumimoji="1" lang="en-US" altLang="zh-CN" sz="2800" dirty="0" err="1">
                <a:effectLst>
                  <a:outerShdw blurRad="38100" dist="38100" dir="2700000" algn="tl">
                    <a:srgbClr val="C0C0C0"/>
                  </a:outerShdw>
                </a:effectLst>
                <a:sym typeface="Symbol" panose="05050102010706020507" pitchFamily="18" charset="2"/>
              </a:rPr>
              <a:t>+</a:t>
            </a:r>
            <a:r>
              <a:rPr kumimoji="1" lang="en-US" altLang="zh-CN" sz="2800" i="1" dirty="0" err="1">
                <a:effectLst>
                  <a:outerShdw blurRad="38100" dist="38100" dir="2700000" algn="tl">
                    <a:srgbClr val="C0C0C0"/>
                  </a:outerShdw>
                </a:effectLst>
                <a:sym typeface="Symbol" panose="05050102010706020507" pitchFamily="18" charset="2"/>
              </a:rPr>
              <a:t>b</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c</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T</a:t>
            </a:r>
          </a:p>
          <a:p>
            <a:pPr lvl="1">
              <a:spcBef>
                <a:spcPct val="20000"/>
              </a:spcBef>
              <a:buClr>
                <a:schemeClr val="folHlink"/>
              </a:buClr>
              <a:buSzPct val="75000"/>
              <a:buFont typeface="Monotype Sorts" pitchFamily="2" charset="2"/>
              <a:buNone/>
              <a:defRPr/>
            </a:pP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err="1">
                <a:effectLst>
                  <a:outerShdw blurRad="38100" dist="38100" dir="2700000" algn="tl">
                    <a:srgbClr val="C0C0C0"/>
                  </a:outerShdw>
                </a:effectLst>
                <a:sym typeface="Symbol" panose="05050102010706020507" pitchFamily="18" charset="2"/>
              </a:rPr>
              <a:t>a</a:t>
            </a:r>
            <a:r>
              <a:rPr kumimoji="1" lang="en-US" altLang="zh-CN" sz="2800" dirty="0" err="1">
                <a:effectLst>
                  <a:outerShdw blurRad="38100" dist="38100" dir="2700000" algn="tl">
                    <a:srgbClr val="C0C0C0"/>
                  </a:outerShdw>
                </a:effectLst>
                <a:sym typeface="Symbol" panose="05050102010706020507" pitchFamily="18" charset="2"/>
              </a:rPr>
              <a:t>+</a:t>
            </a:r>
            <a:r>
              <a:rPr kumimoji="1" lang="en-US" altLang="zh-CN" sz="2800" i="1" dirty="0" err="1">
                <a:effectLst>
                  <a:outerShdw blurRad="38100" dist="38100" dir="2700000" algn="tl">
                    <a:srgbClr val="C0C0C0"/>
                  </a:outerShdw>
                </a:effectLst>
                <a:sym typeface="Symbol" panose="05050102010706020507" pitchFamily="18" charset="2"/>
              </a:rPr>
              <a:t>b</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c</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i="1" dirty="0">
                <a:effectLst>
                  <a:outerShdw blurRad="38100" dist="38100" dir="2700000" algn="tl">
                    <a:srgbClr val="C0C0C0"/>
                  </a:outerShdw>
                </a:effectLst>
                <a:sym typeface="Symbol" panose="05050102010706020507" pitchFamily="18" charset="2"/>
              </a:rPr>
              <a:t>F</a:t>
            </a:r>
          </a:p>
          <a:p>
            <a:pPr lvl="1">
              <a:spcBef>
                <a:spcPct val="20000"/>
              </a:spcBef>
              <a:buClr>
                <a:schemeClr val="folHlink"/>
              </a:buClr>
              <a:buSzPct val="75000"/>
              <a:buFont typeface="Monotype Sorts" pitchFamily="2" charset="2"/>
              <a:buNone/>
              <a:defRPr/>
            </a:pP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dirty="0">
                <a:solidFill>
                  <a:srgbClr val="FF0000"/>
                </a:solidFill>
                <a:effectLst>
                  <a:outerShdw blurRad="38100" dist="38100" dir="2700000" algn="tl">
                    <a:srgbClr val="C0C0C0"/>
                  </a:outerShdw>
                </a:effectLst>
                <a:sym typeface="Symbol" panose="05050102010706020507" pitchFamily="18" charset="2"/>
              </a:rPr>
              <a:t>(</a:t>
            </a:r>
            <a:r>
              <a:rPr kumimoji="1" lang="en-US" altLang="zh-CN" sz="2800" i="1" dirty="0" err="1">
                <a:solidFill>
                  <a:srgbClr val="FF0000"/>
                </a:solidFill>
                <a:effectLst>
                  <a:outerShdw blurRad="38100" dist="38100" dir="2700000" algn="tl">
                    <a:srgbClr val="C0C0C0"/>
                  </a:outerShdw>
                </a:effectLst>
                <a:sym typeface="Symbol" panose="05050102010706020507" pitchFamily="18" charset="2"/>
              </a:rPr>
              <a:t>a</a:t>
            </a:r>
            <a:r>
              <a:rPr kumimoji="1" lang="en-US" altLang="zh-CN" sz="2800" dirty="0" err="1">
                <a:solidFill>
                  <a:srgbClr val="FF0000"/>
                </a:solidFill>
                <a:effectLst>
                  <a:outerShdw blurRad="38100" dist="38100" dir="2700000" algn="tl">
                    <a:srgbClr val="C0C0C0"/>
                  </a:outerShdw>
                </a:effectLst>
                <a:sym typeface="Symbol" panose="05050102010706020507" pitchFamily="18" charset="2"/>
              </a:rPr>
              <a:t>+</a:t>
            </a:r>
            <a:r>
              <a:rPr kumimoji="1" lang="en-US" altLang="zh-CN" sz="2800" i="1" dirty="0" err="1">
                <a:solidFill>
                  <a:srgbClr val="FF0000"/>
                </a:solidFill>
                <a:effectLst>
                  <a:outerShdw blurRad="38100" dist="38100" dir="2700000" algn="tl">
                    <a:srgbClr val="C0C0C0"/>
                  </a:outerShdw>
                </a:effectLst>
                <a:sym typeface="Symbol" panose="05050102010706020507" pitchFamily="18" charset="2"/>
              </a:rPr>
              <a:t>b</a:t>
            </a:r>
            <a:r>
              <a:rPr kumimoji="1" lang="en-US" altLang="zh-CN" sz="2800" dirty="0">
                <a:solidFill>
                  <a:srgbClr val="FF0000"/>
                </a:solidFill>
                <a:effectLst>
                  <a:outerShdw blurRad="38100" dist="38100" dir="2700000" algn="tl">
                    <a:srgbClr val="C0C0C0"/>
                  </a:outerShdw>
                </a:effectLst>
                <a:sym typeface="Symbol" panose="05050102010706020507" pitchFamily="18" charset="2"/>
              </a:rPr>
              <a:t>*</a:t>
            </a:r>
            <a:r>
              <a:rPr kumimoji="1" lang="en-US" altLang="zh-CN" sz="2800" i="1" dirty="0">
                <a:solidFill>
                  <a:srgbClr val="FF0000"/>
                </a:solidFill>
                <a:effectLst>
                  <a:outerShdw blurRad="38100" dist="38100" dir="2700000" algn="tl">
                    <a:srgbClr val="C0C0C0"/>
                  </a:outerShdw>
                </a:effectLst>
                <a:sym typeface="Symbol" panose="05050102010706020507" pitchFamily="18" charset="2"/>
              </a:rPr>
              <a:t>c</a:t>
            </a:r>
            <a:r>
              <a:rPr kumimoji="1" lang="en-US" altLang="zh-CN" sz="2800" dirty="0">
                <a:solidFill>
                  <a:srgbClr val="FF0000"/>
                </a:solidFill>
                <a:effectLst>
                  <a:outerShdw blurRad="38100" dist="38100" dir="2700000" algn="tl">
                    <a:srgbClr val="C0C0C0"/>
                  </a:outerShdw>
                </a:effectLst>
                <a:sym typeface="Symbol" panose="05050102010706020507" pitchFamily="18" charset="2"/>
              </a:rPr>
              <a:t>)+</a:t>
            </a:r>
            <a:r>
              <a:rPr kumimoji="1" lang="en-US" altLang="zh-CN" sz="2800" i="1" dirty="0">
                <a:solidFill>
                  <a:srgbClr val="FF0000"/>
                </a:solidFill>
                <a:effectLst>
                  <a:outerShdw blurRad="38100" dist="38100" dir="2700000" algn="tl">
                    <a:srgbClr val="C0C0C0"/>
                  </a:outerShdw>
                </a:effectLst>
                <a:sym typeface="Symbol" panose="05050102010706020507" pitchFamily="18" charset="2"/>
              </a:rPr>
              <a:t>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6" name="Rectangle 2">
            <a:extLst>
              <a:ext uri="{FF2B5EF4-FFF2-40B4-BE49-F238E27FC236}">
                <a16:creationId xmlns:a16="http://schemas.microsoft.com/office/drawing/2014/main" id="{49925A16-E79E-804E-9C7C-483E3FF4A71B}"/>
              </a:ext>
            </a:extLst>
          </p:cNvPr>
          <p:cNvSpPr>
            <a:spLocks noGrp="1" noChangeArrowheads="1"/>
          </p:cNvSpPr>
          <p:nvPr>
            <p:ph type="title"/>
          </p:nvPr>
        </p:nvSpPr>
        <p:spPr/>
        <p:txBody>
          <a:bodyPr anchor="ctr">
            <a:normAutofit fontScale="90000"/>
          </a:bodyPr>
          <a:lstStyle/>
          <a:p>
            <a:pPr eaLnBrk="1" hangingPunct="1"/>
            <a:r>
              <a:rPr lang="zh-CN" altLang="en-US" sz="4000">
                <a:latin typeface="微软雅黑" panose="020B0503020204020204" pitchFamily="34" charset="-122"/>
                <a:ea typeface="微软雅黑" panose="020B0503020204020204" pitchFamily="34" charset="-122"/>
              </a:rPr>
              <a:t>用子树解释短语，直接短语，句柄</a:t>
            </a:r>
          </a:p>
        </p:txBody>
      </p:sp>
      <p:sp>
        <p:nvSpPr>
          <p:cNvPr id="64515" name="灯片编号占位符 5">
            <a:extLst>
              <a:ext uri="{FF2B5EF4-FFF2-40B4-BE49-F238E27FC236}">
                <a16:creationId xmlns:a16="http://schemas.microsoft.com/office/drawing/2014/main" id="{4299856D-727F-8027-5FCE-A7B57476832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903E977-C814-4616-B2AB-4E7CAA82EAFE}" type="slidenum">
              <a:rPr lang="en-US" altLang="zh-CN" sz="1400" b="0">
                <a:latin typeface="Arial" panose="020B0604020202020204" pitchFamily="34" charset="0"/>
                <a:ea typeface="宋体" panose="02010600030101010101" pitchFamily="2" charset="-122"/>
              </a:rPr>
              <a:pPr>
                <a:spcBef>
                  <a:spcPct val="0"/>
                </a:spcBef>
                <a:buClrTx/>
                <a:buSzTx/>
                <a:buFontTx/>
                <a:buNone/>
              </a:pPr>
              <a:t>59</a:t>
            </a:fld>
            <a:endParaRPr lang="en-US" altLang="zh-CN" sz="1400" b="0">
              <a:latin typeface="Arial" panose="020B0604020202020204" pitchFamily="34" charset="0"/>
              <a:ea typeface="宋体" panose="02010600030101010101" pitchFamily="2" charset="-122"/>
            </a:endParaRPr>
          </a:p>
        </p:txBody>
      </p:sp>
      <p:sp>
        <p:nvSpPr>
          <p:cNvPr id="64517" name="Rectangle 3">
            <a:extLst>
              <a:ext uri="{FF2B5EF4-FFF2-40B4-BE49-F238E27FC236}">
                <a16:creationId xmlns:a16="http://schemas.microsoft.com/office/drawing/2014/main" id="{3487113C-487A-6A65-E98F-38E31F741E1A}"/>
              </a:ext>
            </a:extLst>
          </p:cNvPr>
          <p:cNvSpPr>
            <a:spLocks noGrp="1" noChangeArrowheads="1"/>
          </p:cNvSpPr>
          <p:nvPr>
            <p:ph type="body" sz="quarter" idx="13"/>
          </p:nvPr>
        </p:nvSpPr>
        <p:spPr>
          <a:xfrm>
            <a:off x="1064596" y="1443018"/>
            <a:ext cx="9783916" cy="4371856"/>
          </a:xfrm>
        </p:spPr>
        <p:txBody>
          <a:bodyPr>
            <a:normAutofit fontScale="92500"/>
          </a:bodyPr>
          <a:lstStyle/>
          <a:p>
            <a:pPr marL="363538" indent="-363538"/>
            <a:r>
              <a:rPr kumimoji="1" lang="zh-CN" altLang="en-US" sz="2400" dirty="0">
                <a:solidFill>
                  <a:srgbClr val="FF0000"/>
                </a:solidFill>
                <a:latin typeface="微软雅黑" panose="020B0503020204020204" pitchFamily="34" charset="-122"/>
                <a:ea typeface="微软雅黑" panose="020B0503020204020204" pitchFamily="34" charset="-122"/>
              </a:rPr>
              <a:t>短语</a:t>
            </a:r>
            <a:r>
              <a:rPr kumimoji="1" lang="zh-CN" altLang="en-US" sz="2400" dirty="0">
                <a:latin typeface="微软雅黑" panose="020B0503020204020204" pitchFamily="34" charset="-122"/>
                <a:ea typeface="微软雅黑" panose="020B0503020204020204" pitchFamily="34" charset="-122"/>
              </a:rPr>
              <a:t>：一棵子树的所有叶子自左至右排列起来形成一个相对于子树根的短语。</a:t>
            </a:r>
          </a:p>
          <a:p>
            <a:pPr marL="363538" indent="-363538"/>
            <a:r>
              <a:rPr kumimoji="1" lang="zh-CN" altLang="en-US" sz="2400" dirty="0">
                <a:solidFill>
                  <a:srgbClr val="FF0000"/>
                </a:solidFill>
                <a:latin typeface="微软雅黑" panose="020B0503020204020204" pitchFamily="34" charset="-122"/>
                <a:ea typeface="微软雅黑" panose="020B0503020204020204" pitchFamily="34" charset="-122"/>
              </a:rPr>
              <a:t>直接短语</a:t>
            </a:r>
            <a:r>
              <a:rPr kumimoji="1" lang="zh-CN" altLang="en-US" sz="2400" dirty="0">
                <a:latin typeface="微软雅黑" panose="020B0503020204020204" pitchFamily="34" charset="-122"/>
                <a:ea typeface="微软雅黑" panose="020B0503020204020204" pitchFamily="34" charset="-122"/>
              </a:rPr>
              <a:t>：仅有父子两代的一棵子树，它的所有叶子自左至右排列起来所形成的符号串。</a:t>
            </a:r>
          </a:p>
          <a:p>
            <a:pPr marL="363538" indent="-363538"/>
            <a:r>
              <a:rPr kumimoji="1" lang="zh-CN" altLang="en-US" sz="2400" dirty="0">
                <a:solidFill>
                  <a:srgbClr val="FF0000"/>
                </a:solidFill>
                <a:latin typeface="微软雅黑" panose="020B0503020204020204" pitchFamily="34" charset="-122"/>
                <a:ea typeface="微软雅黑" panose="020B0503020204020204" pitchFamily="34" charset="-122"/>
              </a:rPr>
              <a:t>句柄</a:t>
            </a:r>
            <a:r>
              <a:rPr kumimoji="1" lang="zh-CN" altLang="en-US" sz="2400" dirty="0">
                <a:latin typeface="微软雅黑" panose="020B0503020204020204" pitchFamily="34" charset="-122"/>
                <a:ea typeface="微软雅黑" panose="020B0503020204020204" pitchFamily="34" charset="-122"/>
              </a:rPr>
              <a:t>：一个句型的分析树中最左那棵只有父子两代的子树的所有叶子的自左至右排列。</a:t>
            </a:r>
          </a:p>
          <a:p>
            <a:pPr marL="363538" indent="-363538"/>
            <a:r>
              <a:rPr kumimoji="1" lang="zh-CN" altLang="en-US" sz="2400" dirty="0">
                <a:latin typeface="微软雅黑" panose="020B0503020204020204" pitchFamily="34" charset="-122"/>
                <a:ea typeface="微软雅黑" panose="020B0503020204020204" pitchFamily="34" charset="-122"/>
              </a:rPr>
              <a:t>例如，对表达式文法</a:t>
            </a:r>
            <a:r>
              <a:rPr kumimoji="1" lang="en-US" altLang="zh-CN" sz="2400" i="1" dirty="0">
                <a:latin typeface="微软雅黑" panose="020B0503020204020204" pitchFamily="34" charset="-122"/>
                <a:ea typeface="微软雅黑" panose="020B0503020204020204" pitchFamily="34" charset="-122"/>
              </a:rPr>
              <a:t>G</a:t>
            </a:r>
            <a:r>
              <a:rPr kumimoji="1" lang="en-US" altLang="zh-CN" sz="2400" dirty="0">
                <a:latin typeface="微软雅黑" panose="020B0503020204020204" pitchFamily="34" charset="-122"/>
                <a:ea typeface="微软雅黑" panose="020B0503020204020204" pitchFamily="34" charset="-122"/>
              </a:rPr>
              <a:t>[</a:t>
            </a:r>
            <a:r>
              <a:rPr kumimoji="1" lang="en-US" altLang="zh-CN" sz="2400" i="1" dirty="0">
                <a:latin typeface="微软雅黑" panose="020B0503020204020204" pitchFamily="34" charset="-122"/>
                <a:ea typeface="微软雅黑" panose="020B0503020204020204" pitchFamily="34" charset="-122"/>
              </a:rPr>
              <a:t>E</a:t>
            </a:r>
            <a:r>
              <a:rPr kumimoji="1" lang="en-US" altLang="zh-CN" sz="2400" dirty="0">
                <a:latin typeface="微软雅黑" panose="020B0503020204020204" pitchFamily="34" charset="-122"/>
                <a:ea typeface="微软雅黑" panose="020B0503020204020204" pitchFamily="34" charset="-122"/>
              </a:rPr>
              <a:t>]</a:t>
            </a:r>
            <a:r>
              <a:rPr kumimoji="1" lang="zh-CN" altLang="en-US" sz="2400" dirty="0">
                <a:latin typeface="微软雅黑" panose="020B0503020204020204" pitchFamily="34" charset="-122"/>
                <a:ea typeface="微软雅黑" panose="020B0503020204020204" pitchFamily="34" charset="-122"/>
              </a:rPr>
              <a:t>和句子</a:t>
            </a:r>
            <a:r>
              <a:rPr kumimoji="1" lang="en-US" altLang="zh-CN" sz="2400" i="1" dirty="0">
                <a:latin typeface="微软雅黑" panose="020B0503020204020204" pitchFamily="34" charset="-122"/>
                <a:ea typeface="微软雅黑" panose="020B0503020204020204" pitchFamily="34" charset="-122"/>
              </a:rPr>
              <a:t>a</a:t>
            </a:r>
            <a:r>
              <a:rPr kumimoji="1" lang="en-US" altLang="zh-CN" sz="2400" baseline="-25000" dirty="0">
                <a:latin typeface="微软雅黑" panose="020B0503020204020204" pitchFamily="34" charset="-122"/>
                <a:ea typeface="微软雅黑" panose="020B0503020204020204" pitchFamily="34" charset="-122"/>
              </a:rPr>
              <a:t>1</a:t>
            </a:r>
            <a:r>
              <a:rPr kumimoji="1" lang="en-US" altLang="zh-CN" sz="2400" dirty="0">
                <a:latin typeface="微软雅黑" panose="020B0503020204020204" pitchFamily="34" charset="-122"/>
                <a:ea typeface="微软雅黑" panose="020B0503020204020204" pitchFamily="34" charset="-122"/>
              </a:rPr>
              <a:t>+</a:t>
            </a:r>
            <a:r>
              <a:rPr kumimoji="1" lang="en-US" altLang="zh-CN" sz="2400" i="1" dirty="0">
                <a:latin typeface="微软雅黑" panose="020B0503020204020204" pitchFamily="34" charset="-122"/>
                <a:ea typeface="微软雅黑" panose="020B0503020204020204" pitchFamily="34" charset="-122"/>
              </a:rPr>
              <a:t>a</a:t>
            </a:r>
            <a:r>
              <a:rPr kumimoji="1" lang="en-US" altLang="zh-CN" sz="2400" baseline="-25000" dirty="0">
                <a:latin typeface="微软雅黑" panose="020B0503020204020204" pitchFamily="34" charset="-122"/>
                <a:ea typeface="微软雅黑" panose="020B0503020204020204" pitchFamily="34" charset="-122"/>
              </a:rPr>
              <a:t>2</a:t>
            </a:r>
            <a:r>
              <a:rPr kumimoji="1" lang="en-US" altLang="zh-CN" sz="2400" dirty="0">
                <a:latin typeface="微软雅黑" panose="020B0503020204020204" pitchFamily="34" charset="-122"/>
                <a:ea typeface="微软雅黑" panose="020B0503020204020204" pitchFamily="34" charset="-122"/>
              </a:rPr>
              <a:t>*</a:t>
            </a:r>
            <a:r>
              <a:rPr kumimoji="1" lang="en-US" altLang="zh-CN" sz="2400" i="1" dirty="0">
                <a:latin typeface="微软雅黑" panose="020B0503020204020204" pitchFamily="34" charset="-122"/>
                <a:ea typeface="微软雅黑" panose="020B0503020204020204" pitchFamily="34" charset="-122"/>
              </a:rPr>
              <a:t>a</a:t>
            </a:r>
            <a:r>
              <a:rPr kumimoji="1" lang="en-US" altLang="zh-CN" sz="2400" baseline="-25000" dirty="0">
                <a:latin typeface="微软雅黑" panose="020B0503020204020204" pitchFamily="34" charset="-122"/>
                <a:ea typeface="微软雅黑" panose="020B0503020204020204" pitchFamily="34" charset="-122"/>
              </a:rPr>
              <a:t>3</a:t>
            </a:r>
            <a:r>
              <a:rPr kumimoji="1" lang="zh-CN" altLang="en-US" sz="2400" dirty="0">
                <a:latin typeface="微软雅黑" panose="020B0503020204020204" pitchFamily="34" charset="-122"/>
                <a:ea typeface="微软雅黑" panose="020B0503020204020204" pitchFamily="34" charset="-122"/>
              </a:rPr>
              <a:t>，挑选出推导过程中产生的句型中的短语，直接短语，句柄</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FD8E5E25-20BB-921B-8DB0-8DC24D288D2F}"/>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en-US" altLang="zh-CN">
                <a:latin typeface="微软雅黑" panose="020B0503020204020204" pitchFamily="34" charset="-122"/>
                <a:ea typeface="微软雅黑" panose="020B0503020204020204" pitchFamily="34" charset="-122"/>
              </a:rPr>
              <a:t>2.1 </a:t>
            </a:r>
            <a:r>
              <a:rPr lang="zh-CN" altLang="en-US">
                <a:latin typeface="微软雅黑" panose="020B0503020204020204" pitchFamily="34" charset="-122"/>
                <a:ea typeface="微软雅黑" panose="020B0503020204020204" pitchFamily="34" charset="-122"/>
              </a:rPr>
              <a:t>语言概述</a:t>
            </a:r>
          </a:p>
        </p:txBody>
      </p:sp>
      <p:sp>
        <p:nvSpPr>
          <p:cNvPr id="9219" name="灯片编号占位符 5">
            <a:extLst>
              <a:ext uri="{FF2B5EF4-FFF2-40B4-BE49-F238E27FC236}">
                <a16:creationId xmlns:a16="http://schemas.microsoft.com/office/drawing/2014/main" id="{D59F41BE-B9FB-00EE-06A6-C5592500D0F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534EB60-A632-41B3-81CD-DBA77978F396}" type="slidenum">
              <a:rPr lang="en-US" altLang="zh-CN" sz="1400" b="0">
                <a:latin typeface="微软雅黑" panose="020B0503020204020204" pitchFamily="34" charset="-122"/>
                <a:ea typeface="微软雅黑" panose="020B0503020204020204" pitchFamily="34" charset="-122"/>
              </a:rPr>
              <a:pPr>
                <a:spcBef>
                  <a:spcPct val="0"/>
                </a:spcBef>
                <a:buClrTx/>
                <a:buSzTx/>
                <a:buFontTx/>
                <a:buNone/>
              </a:pPr>
              <a:t>6</a:t>
            </a:fld>
            <a:endParaRPr lang="en-US" altLang="zh-CN" sz="1400" b="0">
              <a:latin typeface="微软雅黑" panose="020B0503020204020204" pitchFamily="34" charset="-122"/>
              <a:ea typeface="微软雅黑" panose="020B0503020204020204" pitchFamily="34" charset="-122"/>
            </a:endParaRPr>
          </a:p>
        </p:txBody>
      </p:sp>
      <p:sp>
        <p:nvSpPr>
          <p:cNvPr id="9221" name="Rectangle 3">
            <a:extLst>
              <a:ext uri="{FF2B5EF4-FFF2-40B4-BE49-F238E27FC236}">
                <a16:creationId xmlns:a16="http://schemas.microsoft.com/office/drawing/2014/main" id="{A7B9E932-C83E-AEA6-67DF-BE61A9EC3A92}"/>
              </a:ext>
            </a:extLst>
          </p:cNvPr>
          <p:cNvSpPr>
            <a:spLocks noGrp="1" noChangeArrowheads="1"/>
          </p:cNvSpPr>
          <p:nvPr>
            <p:ph type="body" sz="quarter" idx="13"/>
          </p:nvPr>
        </p:nvSpPr>
        <p:spPr>
          <a:noFill/>
        </p:spPr>
        <p:txBody>
          <a:bodyPr vert="horz" lIns="92075" tIns="46038" rIns="92075" bIns="46038" rtlCol="0">
            <a:normAutofit/>
          </a:bodyPr>
          <a:lstStyle/>
          <a:p>
            <a:pPr eaLnBrk="1" hangingPunct="1"/>
            <a:r>
              <a:rPr lang="zh-CN" altLang="en-US" sz="3200" b="0" dirty="0">
                <a:latin typeface="微软雅黑" panose="020B0503020204020204" pitchFamily="34" charset="-122"/>
                <a:ea typeface="微软雅黑" panose="020B0503020204020204" pitchFamily="34" charset="-122"/>
              </a:rPr>
              <a:t>语言的描述方法</a:t>
            </a:r>
            <a:r>
              <a:rPr lang="en-US" altLang="zh-CN" sz="3200" b="0" dirty="0">
                <a:latin typeface="微软雅黑" panose="020B0503020204020204" pitchFamily="34" charset="-122"/>
                <a:ea typeface="微软雅黑" panose="020B0503020204020204" pitchFamily="34" charset="-122"/>
              </a:rPr>
              <a:t>——</a:t>
            </a:r>
            <a:r>
              <a:rPr lang="zh-CN" altLang="en-US" sz="3200" b="0" dirty="0">
                <a:latin typeface="微软雅黑" panose="020B0503020204020204" pitchFamily="34" charset="-122"/>
                <a:ea typeface="微软雅黑" panose="020B0503020204020204" pitchFamily="34" charset="-122"/>
              </a:rPr>
              <a:t>现状</a:t>
            </a:r>
          </a:p>
          <a:p>
            <a:pPr lvl="1" eaLnBrk="1" hangingPunct="1"/>
            <a:r>
              <a:rPr lang="zh-CN" altLang="en-US" sz="2800" dirty="0">
                <a:latin typeface="微软雅黑" panose="020B0503020204020204" pitchFamily="34" charset="-122"/>
                <a:ea typeface="微软雅黑" panose="020B0503020204020204" pitchFamily="34" charset="-122"/>
              </a:rPr>
              <a:t>自然语言：自然、方便</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非形式化</a:t>
            </a:r>
          </a:p>
          <a:p>
            <a:pPr lvl="1" eaLnBrk="1" hangingPunct="1"/>
            <a:r>
              <a:rPr lang="zh-CN" altLang="en-US" sz="2800" dirty="0">
                <a:latin typeface="微软雅黑" panose="020B0503020204020204" pitchFamily="34" charset="-122"/>
                <a:ea typeface="微软雅黑" panose="020B0503020204020204" pitchFamily="34" charset="-122"/>
              </a:rPr>
              <a:t>数学语言（符号）：严格、准确</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形式化</a:t>
            </a:r>
          </a:p>
          <a:p>
            <a:pPr lvl="1" algn="just" eaLnBrk="1" hangingPunct="1"/>
            <a:r>
              <a:rPr lang="zh-CN" altLang="en-US" sz="2800" dirty="0">
                <a:latin typeface="微软雅黑" panose="020B0503020204020204" pitchFamily="34" charset="-122"/>
                <a:ea typeface="微软雅黑" panose="020B0503020204020204" pitchFamily="34" charset="-122"/>
              </a:rPr>
              <a:t>形式化描述</a:t>
            </a:r>
          </a:p>
          <a:p>
            <a:pPr lvl="2" algn="just" eaLnBrk="1" hangingPunct="1"/>
            <a:r>
              <a:rPr lang="zh-CN" altLang="en-US" sz="2800" dirty="0">
                <a:latin typeface="微软雅黑" panose="020B0503020204020204" pitchFamily="34" charset="-122"/>
                <a:ea typeface="微软雅黑" panose="020B0503020204020204" pitchFamily="34" charset="-122"/>
              </a:rPr>
              <a:t>高度的抽象，严格的理论基础和方便的计算机表示。</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991AC04-3210-FB2B-D477-47B0C8986092}"/>
              </a:ext>
            </a:extLst>
          </p:cNvPr>
          <p:cNvSpPr>
            <a:spLocks noGrp="1"/>
          </p:cNvSpPr>
          <p:nvPr>
            <p:ph type="title"/>
          </p:nvPr>
        </p:nvSpPr>
        <p:spPr/>
        <p:txBody>
          <a:bodyPr/>
          <a:lstStyle/>
          <a:p>
            <a:endParaRPr lang="zh-CN" altLang="en-US"/>
          </a:p>
        </p:txBody>
      </p:sp>
      <p:sp>
        <p:nvSpPr>
          <p:cNvPr id="65539" name="灯片编号占位符 3">
            <a:extLst>
              <a:ext uri="{FF2B5EF4-FFF2-40B4-BE49-F238E27FC236}">
                <a16:creationId xmlns:a16="http://schemas.microsoft.com/office/drawing/2014/main" id="{4F419F1A-0322-202A-9960-44ADB964CA4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1585B6C-BAFC-4F81-BF6A-7E1315D77818}" type="slidenum">
              <a:rPr lang="en-US" altLang="zh-CN" sz="1400" b="0">
                <a:latin typeface="Arial" panose="020B0604020202020204" pitchFamily="34" charset="0"/>
                <a:ea typeface="宋体" panose="02010600030101010101" pitchFamily="2" charset="-122"/>
              </a:rPr>
              <a:pPr>
                <a:spcBef>
                  <a:spcPct val="0"/>
                </a:spcBef>
                <a:buClrTx/>
                <a:buSzTx/>
                <a:buFontTx/>
                <a:buNone/>
              </a:pPr>
              <a:t>60</a:t>
            </a:fld>
            <a:endParaRPr lang="en-US" altLang="zh-CN" sz="1400" b="0">
              <a:latin typeface="Arial" panose="020B0604020202020204" pitchFamily="34" charset="0"/>
              <a:ea typeface="宋体" panose="02010600030101010101" pitchFamily="2" charset="-122"/>
            </a:endParaRPr>
          </a:p>
        </p:txBody>
      </p:sp>
      <p:sp>
        <p:nvSpPr>
          <p:cNvPr id="5" name="文本占位符 4">
            <a:extLst>
              <a:ext uri="{FF2B5EF4-FFF2-40B4-BE49-F238E27FC236}">
                <a16:creationId xmlns:a16="http://schemas.microsoft.com/office/drawing/2014/main" id="{6230C121-E8BB-4B50-1A46-A94E60CBD232}"/>
              </a:ext>
            </a:extLst>
          </p:cNvPr>
          <p:cNvSpPr>
            <a:spLocks noGrp="1"/>
          </p:cNvSpPr>
          <p:nvPr>
            <p:ph type="body" sz="quarter" idx="13"/>
          </p:nvPr>
        </p:nvSpPr>
        <p:spPr/>
        <p:txBody>
          <a:bodyPr/>
          <a:lstStyle/>
          <a:p>
            <a:endParaRPr lang="zh-CN" altLang="en-US"/>
          </a:p>
        </p:txBody>
      </p:sp>
      <p:sp>
        <p:nvSpPr>
          <p:cNvPr id="1039362" name="Text Box 2">
            <a:extLst>
              <a:ext uri="{FF2B5EF4-FFF2-40B4-BE49-F238E27FC236}">
                <a16:creationId xmlns:a16="http://schemas.microsoft.com/office/drawing/2014/main" id="{BB7D6788-6722-D2F5-AB09-214982B5A89B}"/>
              </a:ext>
            </a:extLst>
          </p:cNvPr>
          <p:cNvSpPr txBox="1">
            <a:spLocks noChangeArrowheads="1"/>
          </p:cNvSpPr>
          <p:nvPr/>
        </p:nvSpPr>
        <p:spPr bwMode="auto">
          <a:xfrm>
            <a:off x="1778000" y="428626"/>
            <a:ext cx="21336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50000"/>
              </a:spcBef>
              <a:buClrTx/>
              <a:buSzTx/>
              <a:buFontTx/>
              <a:buNone/>
            </a:pPr>
            <a:r>
              <a:rPr kumimoji="1" lang="en-US" altLang="en-US" i="1">
                <a:latin typeface="Times New Roman" panose="02020603050405020304" pitchFamily="18" charset="0"/>
                <a:ea typeface="宋体" panose="02010600030101010101" pitchFamily="2" charset="-122"/>
              </a:rPr>
              <a:t>E</a:t>
            </a:r>
            <a:endParaRPr kumimoji="1" lang="en-US" altLang="zh-CN" i="1">
              <a:latin typeface="Times New Roman" panose="02020603050405020304" pitchFamily="18" charset="0"/>
              <a:ea typeface="宋体" panose="02010600030101010101" pitchFamily="2" charset="-122"/>
            </a:endParaRPr>
          </a:p>
        </p:txBody>
      </p:sp>
      <p:sp>
        <p:nvSpPr>
          <p:cNvPr id="1039363" name="Text Box 3">
            <a:extLst>
              <a:ext uri="{FF2B5EF4-FFF2-40B4-BE49-F238E27FC236}">
                <a16:creationId xmlns:a16="http://schemas.microsoft.com/office/drawing/2014/main" id="{39E57C4B-8A93-61F7-A5AF-A9D10A21F1D0}"/>
              </a:ext>
            </a:extLst>
          </p:cNvPr>
          <p:cNvSpPr txBox="1">
            <a:spLocks noChangeArrowheads="1"/>
          </p:cNvSpPr>
          <p:nvPr/>
        </p:nvSpPr>
        <p:spPr bwMode="auto">
          <a:xfrm>
            <a:off x="1778000" y="1038226"/>
            <a:ext cx="21336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Tx/>
              <a:buNone/>
            </a:pPr>
            <a:r>
              <a:rPr kumimoji="1" lang="zh-CN"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E</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T</a:t>
            </a:r>
            <a:endParaRPr kumimoji="1" lang="en-US" altLang="zh-CN" i="1">
              <a:latin typeface="Times New Roman" panose="02020603050405020304" pitchFamily="18" charset="0"/>
              <a:ea typeface="宋体" panose="02010600030101010101" pitchFamily="2" charset="-122"/>
            </a:endParaRPr>
          </a:p>
        </p:txBody>
      </p:sp>
      <p:sp>
        <p:nvSpPr>
          <p:cNvPr id="1039364" name="Text Box 4">
            <a:extLst>
              <a:ext uri="{FF2B5EF4-FFF2-40B4-BE49-F238E27FC236}">
                <a16:creationId xmlns:a16="http://schemas.microsoft.com/office/drawing/2014/main" id="{64850104-E4F5-3E12-053B-25D79FB52A74}"/>
              </a:ext>
            </a:extLst>
          </p:cNvPr>
          <p:cNvSpPr txBox="1">
            <a:spLocks noChangeArrowheads="1"/>
          </p:cNvSpPr>
          <p:nvPr/>
        </p:nvSpPr>
        <p:spPr bwMode="auto">
          <a:xfrm>
            <a:off x="1778000" y="1647826"/>
            <a:ext cx="21336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Tx/>
              <a:buNone/>
            </a:pPr>
            <a:r>
              <a:rPr kumimoji="1" lang="zh-CN"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T</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T</a:t>
            </a:r>
            <a:endParaRPr kumimoji="1" lang="en-US" altLang="zh-CN" i="1">
              <a:latin typeface="Times New Roman" panose="02020603050405020304" pitchFamily="18" charset="0"/>
              <a:ea typeface="宋体" panose="02010600030101010101" pitchFamily="2" charset="-122"/>
            </a:endParaRPr>
          </a:p>
        </p:txBody>
      </p:sp>
      <p:sp>
        <p:nvSpPr>
          <p:cNvPr id="1039365" name="Text Box 5">
            <a:extLst>
              <a:ext uri="{FF2B5EF4-FFF2-40B4-BE49-F238E27FC236}">
                <a16:creationId xmlns:a16="http://schemas.microsoft.com/office/drawing/2014/main" id="{98BDA866-82AB-D060-227E-D587EE18CE94}"/>
              </a:ext>
            </a:extLst>
          </p:cNvPr>
          <p:cNvSpPr txBox="1">
            <a:spLocks noChangeArrowheads="1"/>
          </p:cNvSpPr>
          <p:nvPr/>
        </p:nvSpPr>
        <p:spPr bwMode="auto">
          <a:xfrm>
            <a:off x="1778000" y="2257426"/>
            <a:ext cx="21336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Tx/>
              <a:buNone/>
            </a:pPr>
            <a:r>
              <a:rPr kumimoji="1" lang="zh-CN"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F</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T</a:t>
            </a:r>
          </a:p>
        </p:txBody>
      </p:sp>
      <p:sp>
        <p:nvSpPr>
          <p:cNvPr id="1039366" name="Text Box 6">
            <a:extLst>
              <a:ext uri="{FF2B5EF4-FFF2-40B4-BE49-F238E27FC236}">
                <a16:creationId xmlns:a16="http://schemas.microsoft.com/office/drawing/2014/main" id="{E0C1E87E-CB13-A622-4ED2-9CADDBF86668}"/>
              </a:ext>
            </a:extLst>
          </p:cNvPr>
          <p:cNvSpPr txBox="1">
            <a:spLocks noChangeArrowheads="1"/>
          </p:cNvSpPr>
          <p:nvPr/>
        </p:nvSpPr>
        <p:spPr bwMode="auto">
          <a:xfrm>
            <a:off x="1778000" y="2867026"/>
            <a:ext cx="21336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Tx/>
              <a:buNone/>
            </a:pPr>
            <a:r>
              <a:rPr kumimoji="1" lang="zh-CN"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a:latin typeface="Times New Roman" panose="02020603050405020304" pitchFamily="18" charset="0"/>
                <a:ea typeface="宋体" panose="02010600030101010101" pitchFamily="2" charset="-122"/>
              </a:rPr>
              <a:t> </a:t>
            </a: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1</a:t>
            </a:r>
            <a:r>
              <a:rPr kumimoji="1" lang="en-US" altLang="en-US">
                <a:latin typeface="Times New Roman" panose="02020603050405020304" pitchFamily="18" charset="0"/>
                <a:ea typeface="宋体" panose="02010600030101010101" pitchFamily="2" charset="-122"/>
              </a:rPr>
              <a:t>+</a:t>
            </a:r>
            <a:r>
              <a:rPr kumimoji="1" lang="en-US" altLang="en-US" i="1">
                <a:latin typeface="Times New Roman" panose="02020603050405020304" pitchFamily="18" charset="0"/>
                <a:ea typeface="宋体" panose="02010600030101010101" pitchFamily="2" charset="-122"/>
              </a:rPr>
              <a:t>T</a:t>
            </a:r>
            <a:endParaRPr kumimoji="1" lang="en-US" altLang="zh-CN" i="1">
              <a:latin typeface="Times New Roman" panose="02020603050405020304" pitchFamily="18" charset="0"/>
              <a:ea typeface="宋体" panose="02010600030101010101" pitchFamily="2" charset="-122"/>
            </a:endParaRPr>
          </a:p>
        </p:txBody>
      </p:sp>
      <p:sp>
        <p:nvSpPr>
          <p:cNvPr id="1039367" name="Text Box 7">
            <a:extLst>
              <a:ext uri="{FF2B5EF4-FFF2-40B4-BE49-F238E27FC236}">
                <a16:creationId xmlns:a16="http://schemas.microsoft.com/office/drawing/2014/main" id="{64D5E166-761D-B6FD-98F0-12CC224EF473}"/>
              </a:ext>
            </a:extLst>
          </p:cNvPr>
          <p:cNvSpPr txBox="1">
            <a:spLocks noChangeArrowheads="1"/>
          </p:cNvSpPr>
          <p:nvPr/>
        </p:nvSpPr>
        <p:spPr bwMode="auto">
          <a:xfrm>
            <a:off x="1778000" y="3476626"/>
            <a:ext cx="21336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Tx/>
              <a:buNone/>
            </a:pPr>
            <a:r>
              <a:rPr kumimoji="1" lang="zh-CN"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a:latin typeface="Times New Roman" panose="02020603050405020304" pitchFamily="18" charset="0"/>
                <a:ea typeface="宋体" panose="02010600030101010101" pitchFamily="2" charset="-122"/>
              </a:rPr>
              <a:t> </a:t>
            </a: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1</a:t>
            </a:r>
            <a:r>
              <a:rPr kumimoji="1" lang="en-US" altLang="en-US">
                <a:latin typeface="Times New Roman" panose="02020603050405020304" pitchFamily="18" charset="0"/>
                <a:ea typeface="宋体" panose="02010600030101010101" pitchFamily="2" charset="-122"/>
              </a:rPr>
              <a:t>+</a:t>
            </a:r>
            <a:r>
              <a:rPr kumimoji="1" lang="en-US" altLang="en-US" i="1">
                <a:latin typeface="Times New Roman" panose="02020603050405020304" pitchFamily="18" charset="0"/>
                <a:ea typeface="宋体" panose="02010600030101010101" pitchFamily="2" charset="-122"/>
              </a:rPr>
              <a:t>T</a:t>
            </a:r>
            <a:r>
              <a:rPr kumimoji="1" lang="en-US" altLang="en-US">
                <a:latin typeface="Times New Roman" panose="02020603050405020304" pitchFamily="18" charset="0"/>
                <a:ea typeface="宋体" panose="02010600030101010101" pitchFamily="2" charset="-122"/>
              </a:rPr>
              <a:t>*</a:t>
            </a:r>
            <a:r>
              <a:rPr kumimoji="1" lang="en-US" altLang="en-US" i="1">
                <a:latin typeface="Times New Roman" panose="02020603050405020304" pitchFamily="18" charset="0"/>
                <a:ea typeface="宋体" panose="02010600030101010101" pitchFamily="2" charset="-122"/>
              </a:rPr>
              <a:t>F</a:t>
            </a:r>
            <a:endParaRPr kumimoji="1" lang="en-US" altLang="zh-CN" i="1">
              <a:latin typeface="Times New Roman" panose="02020603050405020304" pitchFamily="18" charset="0"/>
              <a:ea typeface="宋体" panose="02010600030101010101" pitchFamily="2" charset="-122"/>
            </a:endParaRPr>
          </a:p>
        </p:txBody>
      </p:sp>
      <p:sp>
        <p:nvSpPr>
          <p:cNvPr id="1039368" name="Text Box 8">
            <a:extLst>
              <a:ext uri="{FF2B5EF4-FFF2-40B4-BE49-F238E27FC236}">
                <a16:creationId xmlns:a16="http://schemas.microsoft.com/office/drawing/2014/main" id="{69DE30B8-18E5-AFD3-D5C5-EFE27E8A4675}"/>
              </a:ext>
            </a:extLst>
          </p:cNvPr>
          <p:cNvSpPr txBox="1">
            <a:spLocks noChangeArrowheads="1"/>
          </p:cNvSpPr>
          <p:nvPr/>
        </p:nvSpPr>
        <p:spPr bwMode="auto">
          <a:xfrm>
            <a:off x="1778000" y="4086226"/>
            <a:ext cx="2133600" cy="1076325"/>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Tx/>
              <a:buNone/>
            </a:pPr>
            <a:r>
              <a:rPr kumimoji="1" lang="zh-CN"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a:latin typeface="Times New Roman" panose="02020603050405020304" pitchFamily="18" charset="0"/>
                <a:ea typeface="宋体" panose="02010600030101010101" pitchFamily="2" charset="-122"/>
              </a:rPr>
              <a:t> </a:t>
            </a: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1</a:t>
            </a:r>
            <a:r>
              <a:rPr kumimoji="1" lang="en-US" altLang="en-US">
                <a:latin typeface="Times New Roman" panose="02020603050405020304" pitchFamily="18" charset="0"/>
                <a:ea typeface="宋体" panose="02010600030101010101" pitchFamily="2" charset="-122"/>
              </a:rPr>
              <a:t>+</a:t>
            </a:r>
            <a:r>
              <a:rPr kumimoji="1" lang="en-US" altLang="en-US" i="1">
                <a:latin typeface="Times New Roman" panose="02020603050405020304" pitchFamily="18" charset="0"/>
                <a:ea typeface="宋体" panose="02010600030101010101" pitchFamily="2" charset="-122"/>
              </a:rPr>
              <a:t>F</a:t>
            </a:r>
            <a:r>
              <a:rPr kumimoji="1" lang="en-US" altLang="en-US">
                <a:latin typeface="Times New Roman" panose="02020603050405020304" pitchFamily="18" charset="0"/>
                <a:ea typeface="宋体" panose="02010600030101010101" pitchFamily="2" charset="-122"/>
              </a:rPr>
              <a:t> * F</a:t>
            </a:r>
            <a:endParaRPr kumimoji="1" lang="en-US" altLang="zh-CN">
              <a:latin typeface="Times New Roman" panose="02020603050405020304" pitchFamily="18" charset="0"/>
              <a:ea typeface="宋体" panose="02010600030101010101" pitchFamily="2" charset="-122"/>
            </a:endParaRPr>
          </a:p>
        </p:txBody>
      </p:sp>
      <p:sp>
        <p:nvSpPr>
          <p:cNvPr id="1039369" name="Text Box 9">
            <a:extLst>
              <a:ext uri="{FF2B5EF4-FFF2-40B4-BE49-F238E27FC236}">
                <a16:creationId xmlns:a16="http://schemas.microsoft.com/office/drawing/2014/main" id="{27DA34CC-CFA8-6CBF-7996-E52548C2DD52}"/>
              </a:ext>
            </a:extLst>
          </p:cNvPr>
          <p:cNvSpPr txBox="1">
            <a:spLocks noChangeArrowheads="1"/>
          </p:cNvSpPr>
          <p:nvPr/>
        </p:nvSpPr>
        <p:spPr bwMode="auto">
          <a:xfrm>
            <a:off x="1778000" y="4695826"/>
            <a:ext cx="21336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Tx/>
              <a:buNone/>
            </a:pPr>
            <a:r>
              <a:rPr kumimoji="1" lang="zh-CN"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a:latin typeface="Times New Roman" panose="02020603050405020304" pitchFamily="18" charset="0"/>
                <a:ea typeface="宋体" panose="02010600030101010101" pitchFamily="2" charset="-122"/>
              </a:rPr>
              <a:t> </a:t>
            </a:r>
            <a:r>
              <a:rPr kumimoji="1" lang="en-US" altLang="en-US" sz="3000" i="1">
                <a:latin typeface="Times New Roman" panose="02020603050405020304" pitchFamily="18" charset="0"/>
                <a:ea typeface="宋体" panose="02010600030101010101" pitchFamily="2" charset="-122"/>
              </a:rPr>
              <a:t>a</a:t>
            </a:r>
            <a:r>
              <a:rPr kumimoji="1" lang="en-US" altLang="en-US" sz="3000" baseline="-25000">
                <a:latin typeface="Times New Roman" panose="02020603050405020304" pitchFamily="18" charset="0"/>
                <a:ea typeface="宋体" panose="02010600030101010101" pitchFamily="2" charset="-122"/>
              </a:rPr>
              <a:t>1</a:t>
            </a:r>
            <a:r>
              <a:rPr kumimoji="1" lang="en-US" altLang="en-US" sz="3000">
                <a:latin typeface="Times New Roman" panose="02020603050405020304" pitchFamily="18" charset="0"/>
                <a:ea typeface="宋体" panose="02010600030101010101" pitchFamily="2" charset="-122"/>
              </a:rPr>
              <a:t>+</a:t>
            </a:r>
            <a:r>
              <a:rPr kumimoji="1" lang="en-US" altLang="en-US" sz="3000" i="1">
                <a:latin typeface="Times New Roman" panose="02020603050405020304" pitchFamily="18" charset="0"/>
                <a:ea typeface="宋体" panose="02010600030101010101" pitchFamily="2" charset="-122"/>
              </a:rPr>
              <a:t>a</a:t>
            </a:r>
            <a:r>
              <a:rPr kumimoji="1" lang="en-US" altLang="en-US" sz="3000" baseline="-25000">
                <a:latin typeface="Times New Roman" panose="02020603050405020304" pitchFamily="18" charset="0"/>
                <a:ea typeface="宋体" panose="02010600030101010101" pitchFamily="2" charset="-122"/>
              </a:rPr>
              <a:t>2 </a:t>
            </a:r>
            <a:r>
              <a:rPr kumimoji="1" lang="en-US" altLang="en-US" sz="3000">
                <a:latin typeface="Times New Roman" panose="02020603050405020304" pitchFamily="18" charset="0"/>
                <a:ea typeface="宋体" panose="02010600030101010101" pitchFamily="2" charset="-122"/>
              </a:rPr>
              <a:t>*</a:t>
            </a:r>
            <a:r>
              <a:rPr kumimoji="1" lang="en-US" altLang="en-US" sz="3000" i="1">
                <a:latin typeface="Times New Roman" panose="02020603050405020304" pitchFamily="18" charset="0"/>
                <a:ea typeface="宋体" panose="02010600030101010101" pitchFamily="2" charset="-122"/>
              </a:rPr>
              <a:t>F</a:t>
            </a:r>
            <a:endParaRPr kumimoji="1" lang="en-US" altLang="zh-CN" sz="3000" i="1">
              <a:latin typeface="Times New Roman" panose="02020603050405020304" pitchFamily="18" charset="0"/>
              <a:ea typeface="宋体" panose="02010600030101010101" pitchFamily="2" charset="-122"/>
            </a:endParaRPr>
          </a:p>
        </p:txBody>
      </p:sp>
      <p:sp>
        <p:nvSpPr>
          <p:cNvPr id="1039370" name="Text Box 10">
            <a:extLst>
              <a:ext uri="{FF2B5EF4-FFF2-40B4-BE49-F238E27FC236}">
                <a16:creationId xmlns:a16="http://schemas.microsoft.com/office/drawing/2014/main" id="{70C881E3-4A9B-C7FD-698B-53D389B69C01}"/>
              </a:ext>
            </a:extLst>
          </p:cNvPr>
          <p:cNvSpPr txBox="1">
            <a:spLocks noChangeArrowheads="1"/>
          </p:cNvSpPr>
          <p:nvPr/>
        </p:nvSpPr>
        <p:spPr bwMode="auto">
          <a:xfrm>
            <a:off x="3911600" y="1047751"/>
            <a:ext cx="30480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Tx/>
              <a:buNone/>
            </a:pPr>
            <a:r>
              <a:rPr kumimoji="1" lang="en-US" altLang="zh-CN" i="1">
                <a:latin typeface="Times New Roman" panose="02020603050405020304" pitchFamily="18" charset="0"/>
                <a:ea typeface="宋体" panose="02010600030101010101" pitchFamily="2" charset="-122"/>
              </a:rPr>
              <a:t>E</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T</a:t>
            </a:r>
            <a:r>
              <a:rPr kumimoji="1" lang="en-US" altLang="zh-CN">
                <a:latin typeface="Times New Roman" panose="02020603050405020304" pitchFamily="18" charset="0"/>
                <a:ea typeface="宋体" panose="02010600030101010101" pitchFamily="2" charset="-122"/>
              </a:rPr>
              <a:t>          </a:t>
            </a:r>
          </a:p>
        </p:txBody>
      </p:sp>
      <p:sp>
        <p:nvSpPr>
          <p:cNvPr id="1039371" name="Text Box 11">
            <a:extLst>
              <a:ext uri="{FF2B5EF4-FFF2-40B4-BE49-F238E27FC236}">
                <a16:creationId xmlns:a16="http://schemas.microsoft.com/office/drawing/2014/main" id="{C9A664D6-9B0B-E53D-4F97-518BAC5A7132}"/>
              </a:ext>
            </a:extLst>
          </p:cNvPr>
          <p:cNvSpPr txBox="1">
            <a:spLocks noChangeArrowheads="1"/>
          </p:cNvSpPr>
          <p:nvPr/>
        </p:nvSpPr>
        <p:spPr bwMode="auto">
          <a:xfrm>
            <a:off x="3911600" y="1643063"/>
            <a:ext cx="3048000" cy="588962"/>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Tx/>
              <a:buNone/>
            </a:pPr>
            <a:r>
              <a:rPr kumimoji="1" lang="en-US" altLang="zh-CN" i="1">
                <a:latin typeface="Times New Roman" panose="02020603050405020304" pitchFamily="18" charset="0"/>
                <a:ea typeface="宋体" panose="02010600030101010101" pitchFamily="2" charset="-122"/>
              </a:rPr>
              <a:t>T</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T</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T</a:t>
            </a:r>
            <a:r>
              <a:rPr kumimoji="1" lang="en-US" altLang="zh-CN">
                <a:latin typeface="Times New Roman" panose="02020603050405020304" pitchFamily="18" charset="0"/>
                <a:ea typeface="宋体" panose="02010600030101010101" pitchFamily="2" charset="-122"/>
              </a:rPr>
              <a:t>           </a:t>
            </a:r>
          </a:p>
        </p:txBody>
      </p:sp>
      <p:sp>
        <p:nvSpPr>
          <p:cNvPr id="1039372" name="Text Box 12">
            <a:extLst>
              <a:ext uri="{FF2B5EF4-FFF2-40B4-BE49-F238E27FC236}">
                <a16:creationId xmlns:a16="http://schemas.microsoft.com/office/drawing/2014/main" id="{89894D8E-4B49-8983-CA1C-F835A820B4EB}"/>
              </a:ext>
            </a:extLst>
          </p:cNvPr>
          <p:cNvSpPr txBox="1">
            <a:spLocks noChangeArrowheads="1"/>
          </p:cNvSpPr>
          <p:nvPr/>
        </p:nvSpPr>
        <p:spPr bwMode="auto">
          <a:xfrm>
            <a:off x="3911600" y="2252663"/>
            <a:ext cx="3048000" cy="588962"/>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Tx/>
              <a:buNone/>
            </a:pPr>
            <a:r>
              <a:rPr kumimoji="1" lang="en-US" altLang="en-US" i="1">
                <a:latin typeface="Times New Roman" panose="02020603050405020304" pitchFamily="18" charset="0"/>
                <a:ea typeface="宋体" panose="02010600030101010101" pitchFamily="2" charset="-122"/>
              </a:rPr>
              <a:t>F</a:t>
            </a:r>
            <a:r>
              <a:rPr kumimoji="1" lang="en-US" altLang="en-US">
                <a:latin typeface="Times New Roman" panose="02020603050405020304" pitchFamily="18" charset="0"/>
                <a:ea typeface="宋体" panose="02010600030101010101" pitchFamily="2" charset="-122"/>
              </a:rPr>
              <a:t>,</a:t>
            </a:r>
            <a:r>
              <a:rPr kumimoji="1" lang="en-US" altLang="en-US" i="1">
                <a:latin typeface="Times New Roman" panose="02020603050405020304" pitchFamily="18" charset="0"/>
                <a:ea typeface="宋体" panose="02010600030101010101" pitchFamily="2" charset="-122"/>
              </a:rPr>
              <a:t>F</a:t>
            </a:r>
            <a:r>
              <a:rPr kumimoji="1" lang="en-US" altLang="en-US">
                <a:latin typeface="Times New Roman" panose="02020603050405020304" pitchFamily="18" charset="0"/>
                <a:ea typeface="宋体" panose="02010600030101010101" pitchFamily="2" charset="-122"/>
              </a:rPr>
              <a:t>+</a:t>
            </a:r>
            <a:r>
              <a:rPr kumimoji="1" lang="en-US" altLang="en-US" i="1">
                <a:latin typeface="Times New Roman" panose="02020603050405020304" pitchFamily="18" charset="0"/>
                <a:ea typeface="宋体" panose="02010600030101010101" pitchFamily="2" charset="-122"/>
              </a:rPr>
              <a:t>T</a:t>
            </a:r>
            <a:r>
              <a:rPr kumimoji="1" lang="en-US" altLang="en-US">
                <a:latin typeface="Times New Roman" panose="02020603050405020304" pitchFamily="18" charset="0"/>
                <a:ea typeface="宋体" panose="02010600030101010101" pitchFamily="2" charset="-122"/>
              </a:rPr>
              <a:t>           </a:t>
            </a:r>
            <a:endParaRPr kumimoji="1" lang="en-US" altLang="zh-CN">
              <a:latin typeface="Times New Roman" panose="02020603050405020304" pitchFamily="18" charset="0"/>
              <a:ea typeface="宋体" panose="02010600030101010101" pitchFamily="2" charset="-122"/>
            </a:endParaRPr>
          </a:p>
        </p:txBody>
      </p:sp>
      <p:sp>
        <p:nvSpPr>
          <p:cNvPr id="1039373" name="Text Box 13">
            <a:extLst>
              <a:ext uri="{FF2B5EF4-FFF2-40B4-BE49-F238E27FC236}">
                <a16:creationId xmlns:a16="http://schemas.microsoft.com/office/drawing/2014/main" id="{4992CEC3-3EE4-8350-1D97-7A930F5848EA}"/>
              </a:ext>
            </a:extLst>
          </p:cNvPr>
          <p:cNvSpPr txBox="1">
            <a:spLocks noChangeArrowheads="1"/>
          </p:cNvSpPr>
          <p:nvPr/>
        </p:nvSpPr>
        <p:spPr bwMode="auto">
          <a:xfrm>
            <a:off x="3911600" y="2879726"/>
            <a:ext cx="30480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Tx/>
              <a:buNone/>
            </a:pP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1</a:t>
            </a:r>
            <a:r>
              <a:rPr kumimoji="1" lang="en-US" altLang="en-US">
                <a:latin typeface="Times New Roman" panose="02020603050405020304" pitchFamily="18" charset="0"/>
                <a:ea typeface="宋体" panose="02010600030101010101" pitchFamily="2" charset="-122"/>
              </a:rPr>
              <a:t>, </a:t>
            </a: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1+</a:t>
            </a:r>
            <a:r>
              <a:rPr kumimoji="1" lang="en-US" altLang="en-US" i="1">
                <a:latin typeface="Times New Roman" panose="02020603050405020304" pitchFamily="18" charset="0"/>
                <a:ea typeface="宋体" panose="02010600030101010101" pitchFamily="2" charset="-122"/>
              </a:rPr>
              <a:t>T</a:t>
            </a:r>
            <a:r>
              <a:rPr kumimoji="1" lang="en-US" altLang="en-US">
                <a:latin typeface="Times New Roman" panose="02020603050405020304" pitchFamily="18" charset="0"/>
                <a:ea typeface="宋体" panose="02010600030101010101" pitchFamily="2" charset="-122"/>
              </a:rPr>
              <a:t>         </a:t>
            </a:r>
            <a:endParaRPr kumimoji="1" lang="en-US" altLang="zh-CN" baseline="-25000">
              <a:latin typeface="Times New Roman" panose="02020603050405020304" pitchFamily="18" charset="0"/>
              <a:ea typeface="宋体" panose="02010600030101010101" pitchFamily="2" charset="-122"/>
            </a:endParaRPr>
          </a:p>
        </p:txBody>
      </p:sp>
      <p:sp>
        <p:nvSpPr>
          <p:cNvPr id="1039374" name="Text Box 14">
            <a:extLst>
              <a:ext uri="{FF2B5EF4-FFF2-40B4-BE49-F238E27FC236}">
                <a16:creationId xmlns:a16="http://schemas.microsoft.com/office/drawing/2014/main" id="{2A4706C5-3A1D-A913-92D1-B97F24F4A39A}"/>
              </a:ext>
            </a:extLst>
          </p:cNvPr>
          <p:cNvSpPr txBox="1">
            <a:spLocks noChangeArrowheads="1"/>
          </p:cNvSpPr>
          <p:nvPr/>
        </p:nvSpPr>
        <p:spPr bwMode="auto">
          <a:xfrm>
            <a:off x="3911600" y="3495676"/>
            <a:ext cx="30480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Tx/>
              <a:buNone/>
            </a:pP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1</a:t>
            </a:r>
            <a:r>
              <a:rPr kumimoji="1" lang="en-US" altLang="en-US">
                <a:latin typeface="Times New Roman" panose="02020603050405020304" pitchFamily="18" charset="0"/>
                <a:ea typeface="宋体" panose="02010600030101010101" pitchFamily="2" charset="-122"/>
              </a:rPr>
              <a:t>, </a:t>
            </a:r>
            <a:r>
              <a:rPr kumimoji="1" lang="en-US" altLang="en-US" i="1">
                <a:latin typeface="Times New Roman" panose="02020603050405020304" pitchFamily="18" charset="0"/>
                <a:ea typeface="宋体" panose="02010600030101010101" pitchFamily="2" charset="-122"/>
              </a:rPr>
              <a:t>T</a:t>
            </a:r>
            <a:r>
              <a:rPr kumimoji="1" lang="en-US" altLang="en-US">
                <a:latin typeface="Times New Roman" panose="02020603050405020304" pitchFamily="18" charset="0"/>
                <a:ea typeface="宋体" panose="02010600030101010101" pitchFamily="2" charset="-122"/>
              </a:rPr>
              <a:t>*</a:t>
            </a:r>
            <a:r>
              <a:rPr kumimoji="1" lang="en-US" altLang="en-US" i="1">
                <a:latin typeface="Times New Roman" panose="02020603050405020304" pitchFamily="18" charset="0"/>
                <a:ea typeface="宋体" panose="02010600030101010101" pitchFamily="2" charset="-122"/>
              </a:rPr>
              <a:t>F</a:t>
            </a:r>
            <a:r>
              <a:rPr kumimoji="1" lang="en-US" altLang="en-US">
                <a:latin typeface="Times New Roman" panose="02020603050405020304" pitchFamily="18" charset="0"/>
                <a:ea typeface="宋体" panose="02010600030101010101" pitchFamily="2" charset="-122"/>
              </a:rPr>
              <a:t>, </a:t>
            </a: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1+</a:t>
            </a:r>
            <a:r>
              <a:rPr kumimoji="1" lang="en-US" altLang="en-US" i="1">
                <a:latin typeface="Times New Roman" panose="02020603050405020304" pitchFamily="18" charset="0"/>
                <a:ea typeface="宋体" panose="02010600030101010101" pitchFamily="2" charset="-122"/>
              </a:rPr>
              <a:t>T</a:t>
            </a:r>
            <a:r>
              <a:rPr kumimoji="1" lang="en-US" altLang="en-US">
                <a:latin typeface="Times New Roman" panose="02020603050405020304" pitchFamily="18" charset="0"/>
                <a:ea typeface="宋体" panose="02010600030101010101" pitchFamily="2" charset="-122"/>
              </a:rPr>
              <a:t>*</a:t>
            </a:r>
            <a:r>
              <a:rPr kumimoji="1" lang="en-US" altLang="en-US" i="1">
                <a:latin typeface="Times New Roman" panose="02020603050405020304" pitchFamily="18" charset="0"/>
                <a:ea typeface="宋体" panose="02010600030101010101" pitchFamily="2" charset="-122"/>
              </a:rPr>
              <a:t>F</a:t>
            </a:r>
            <a:endParaRPr kumimoji="1" lang="en-US" altLang="zh-CN" i="1">
              <a:latin typeface="Times New Roman" panose="02020603050405020304" pitchFamily="18" charset="0"/>
              <a:ea typeface="宋体" panose="02010600030101010101" pitchFamily="2" charset="-122"/>
            </a:endParaRPr>
          </a:p>
        </p:txBody>
      </p:sp>
      <p:sp>
        <p:nvSpPr>
          <p:cNvPr id="1039375" name="Text Box 15">
            <a:extLst>
              <a:ext uri="{FF2B5EF4-FFF2-40B4-BE49-F238E27FC236}">
                <a16:creationId xmlns:a16="http://schemas.microsoft.com/office/drawing/2014/main" id="{606609C7-8A2B-23CA-62D1-48DD6E27A0D8}"/>
              </a:ext>
            </a:extLst>
          </p:cNvPr>
          <p:cNvSpPr txBox="1">
            <a:spLocks noChangeArrowheads="1"/>
          </p:cNvSpPr>
          <p:nvPr/>
        </p:nvSpPr>
        <p:spPr bwMode="auto">
          <a:xfrm>
            <a:off x="3911600" y="4106864"/>
            <a:ext cx="3048000" cy="1076325"/>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Tx/>
              <a:buNone/>
            </a:pP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1</a:t>
            </a:r>
            <a:r>
              <a:rPr kumimoji="1" lang="en-US" altLang="en-US">
                <a:latin typeface="Times New Roman" panose="02020603050405020304" pitchFamily="18" charset="0"/>
                <a:ea typeface="宋体" panose="02010600030101010101" pitchFamily="2" charset="-122"/>
              </a:rPr>
              <a:t>, </a:t>
            </a:r>
            <a:r>
              <a:rPr kumimoji="1" lang="en-US" altLang="en-US" i="1">
                <a:latin typeface="Times New Roman" panose="02020603050405020304" pitchFamily="18" charset="0"/>
                <a:ea typeface="宋体" panose="02010600030101010101" pitchFamily="2" charset="-122"/>
              </a:rPr>
              <a:t>F</a:t>
            </a:r>
            <a:r>
              <a:rPr kumimoji="1" lang="en-US" altLang="en-US">
                <a:latin typeface="Times New Roman" panose="02020603050405020304" pitchFamily="18" charset="0"/>
                <a:ea typeface="宋体" panose="02010600030101010101" pitchFamily="2" charset="-122"/>
              </a:rPr>
              <a:t>,</a:t>
            </a:r>
            <a:r>
              <a:rPr kumimoji="1" lang="en-US" altLang="en-US" i="1">
                <a:latin typeface="Times New Roman" panose="02020603050405020304" pitchFamily="18" charset="0"/>
                <a:ea typeface="宋体" panose="02010600030101010101" pitchFamily="2" charset="-122"/>
              </a:rPr>
              <a:t>F</a:t>
            </a:r>
            <a:r>
              <a:rPr kumimoji="1" lang="en-US" altLang="en-US">
                <a:latin typeface="Times New Roman" panose="02020603050405020304" pitchFamily="18" charset="0"/>
                <a:ea typeface="宋体" panose="02010600030101010101" pitchFamily="2" charset="-122"/>
              </a:rPr>
              <a:t>*</a:t>
            </a:r>
            <a:r>
              <a:rPr kumimoji="1" lang="en-US" altLang="en-US" i="1">
                <a:latin typeface="Times New Roman" panose="02020603050405020304" pitchFamily="18" charset="0"/>
                <a:ea typeface="宋体" panose="02010600030101010101" pitchFamily="2" charset="-122"/>
              </a:rPr>
              <a:t>F</a:t>
            </a:r>
            <a:r>
              <a:rPr kumimoji="1" lang="en-US" altLang="en-US">
                <a:latin typeface="Times New Roman" panose="02020603050405020304" pitchFamily="18" charset="0"/>
                <a:ea typeface="宋体" panose="02010600030101010101" pitchFamily="2" charset="-122"/>
              </a:rPr>
              <a:t>, a</a:t>
            </a:r>
            <a:r>
              <a:rPr kumimoji="1" lang="en-US" altLang="en-US" baseline="-25000">
                <a:latin typeface="Times New Roman" panose="02020603050405020304" pitchFamily="18" charset="0"/>
                <a:ea typeface="宋体" panose="02010600030101010101" pitchFamily="2" charset="-122"/>
              </a:rPr>
              <a:t>1+</a:t>
            </a:r>
            <a:r>
              <a:rPr kumimoji="1" lang="en-US" altLang="en-US">
                <a:latin typeface="Times New Roman" panose="02020603050405020304" pitchFamily="18" charset="0"/>
                <a:ea typeface="宋体" panose="02010600030101010101" pitchFamily="2" charset="-122"/>
              </a:rPr>
              <a:t>F*F</a:t>
            </a:r>
            <a:endParaRPr kumimoji="1" lang="en-US" altLang="zh-CN">
              <a:latin typeface="Times New Roman" panose="02020603050405020304" pitchFamily="18" charset="0"/>
              <a:ea typeface="宋体" panose="02010600030101010101" pitchFamily="2" charset="-122"/>
            </a:endParaRPr>
          </a:p>
        </p:txBody>
      </p:sp>
      <p:sp>
        <p:nvSpPr>
          <p:cNvPr id="1039376" name="Text Box 16">
            <a:extLst>
              <a:ext uri="{FF2B5EF4-FFF2-40B4-BE49-F238E27FC236}">
                <a16:creationId xmlns:a16="http://schemas.microsoft.com/office/drawing/2014/main" id="{3FA95065-1CCB-072A-E2E4-F0D68B0F8223}"/>
              </a:ext>
            </a:extLst>
          </p:cNvPr>
          <p:cNvSpPr txBox="1">
            <a:spLocks noChangeArrowheads="1"/>
          </p:cNvSpPr>
          <p:nvPr/>
        </p:nvSpPr>
        <p:spPr bwMode="auto">
          <a:xfrm>
            <a:off x="3911600" y="4695826"/>
            <a:ext cx="30480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Tx/>
              <a:buNone/>
            </a:pPr>
            <a:r>
              <a:rPr kumimoji="1" lang="en-US" altLang="zh-CN">
                <a:latin typeface="Times New Roman" panose="02020603050405020304" pitchFamily="18" charset="0"/>
                <a:ea typeface="宋体" panose="02010600030101010101" pitchFamily="2" charset="-122"/>
              </a:rPr>
              <a:t> </a:t>
            </a:r>
            <a:r>
              <a:rPr kumimoji="1" lang="en-US" altLang="en-US" sz="2400" i="1">
                <a:latin typeface="Times New Roman" panose="02020603050405020304" pitchFamily="18" charset="0"/>
                <a:ea typeface="宋体" panose="02010600030101010101" pitchFamily="2" charset="-122"/>
              </a:rPr>
              <a:t>a</a:t>
            </a:r>
            <a:r>
              <a:rPr kumimoji="1" lang="en-US" altLang="en-US" sz="2400" baseline="-25000">
                <a:latin typeface="Times New Roman" panose="02020603050405020304" pitchFamily="18" charset="0"/>
                <a:ea typeface="宋体" panose="02010600030101010101" pitchFamily="2" charset="-122"/>
              </a:rPr>
              <a:t>1</a:t>
            </a:r>
            <a:r>
              <a:rPr kumimoji="1" lang="en-US" altLang="en-US" sz="2400">
                <a:latin typeface="Times New Roman" panose="02020603050405020304" pitchFamily="18" charset="0"/>
                <a:ea typeface="宋体" panose="02010600030101010101" pitchFamily="2" charset="-122"/>
              </a:rPr>
              <a:t>, </a:t>
            </a:r>
            <a:r>
              <a:rPr kumimoji="1" lang="en-US" altLang="en-US" sz="2400" i="1">
                <a:latin typeface="Times New Roman" panose="02020603050405020304" pitchFamily="18" charset="0"/>
                <a:ea typeface="宋体" panose="02010600030101010101" pitchFamily="2" charset="-122"/>
              </a:rPr>
              <a:t>a</a:t>
            </a:r>
            <a:r>
              <a:rPr kumimoji="1" lang="en-US" altLang="en-US" sz="2400" baseline="-25000">
                <a:latin typeface="Times New Roman" panose="02020603050405020304" pitchFamily="18" charset="0"/>
                <a:ea typeface="宋体" panose="02010600030101010101" pitchFamily="2" charset="-122"/>
              </a:rPr>
              <a:t>2</a:t>
            </a:r>
            <a:r>
              <a:rPr kumimoji="1" lang="en-US" altLang="en-US" sz="2400">
                <a:latin typeface="Times New Roman" panose="02020603050405020304" pitchFamily="18" charset="0"/>
                <a:ea typeface="宋体" panose="02010600030101010101" pitchFamily="2" charset="-122"/>
              </a:rPr>
              <a:t>,</a:t>
            </a:r>
            <a:r>
              <a:rPr kumimoji="1" lang="en-US" altLang="en-US" sz="2400" i="1">
                <a:latin typeface="Times New Roman" panose="02020603050405020304" pitchFamily="18" charset="0"/>
                <a:ea typeface="宋体" panose="02010600030101010101" pitchFamily="2" charset="-122"/>
              </a:rPr>
              <a:t>a</a:t>
            </a:r>
            <a:r>
              <a:rPr kumimoji="1" lang="en-US" altLang="en-US" sz="2400" baseline="-25000">
                <a:latin typeface="Times New Roman" panose="02020603050405020304" pitchFamily="18" charset="0"/>
                <a:ea typeface="宋体" panose="02010600030101010101" pitchFamily="2" charset="-122"/>
              </a:rPr>
              <a:t>1+ </a:t>
            </a:r>
            <a:r>
              <a:rPr kumimoji="1" lang="en-US" altLang="en-US" sz="2400" i="1">
                <a:latin typeface="Times New Roman" panose="02020603050405020304" pitchFamily="18" charset="0"/>
                <a:ea typeface="宋体" panose="02010600030101010101" pitchFamily="2" charset="-122"/>
              </a:rPr>
              <a:t>a</a:t>
            </a:r>
            <a:r>
              <a:rPr kumimoji="1" lang="en-US" altLang="en-US" sz="2400" baseline="-25000">
                <a:latin typeface="Times New Roman" panose="02020603050405020304" pitchFamily="18" charset="0"/>
                <a:ea typeface="宋体" panose="02010600030101010101" pitchFamily="2" charset="-122"/>
              </a:rPr>
              <a:t>2 </a:t>
            </a:r>
            <a:r>
              <a:rPr kumimoji="1" lang="en-US" altLang="en-US" sz="2400">
                <a:latin typeface="Times New Roman" panose="02020603050405020304" pitchFamily="18" charset="0"/>
                <a:ea typeface="宋体" panose="02010600030101010101" pitchFamily="2" charset="-122"/>
              </a:rPr>
              <a:t>*</a:t>
            </a:r>
            <a:r>
              <a:rPr kumimoji="1" lang="en-US" altLang="en-US" sz="2400" i="1">
                <a:latin typeface="Times New Roman" panose="02020603050405020304" pitchFamily="18" charset="0"/>
                <a:ea typeface="宋体" panose="02010600030101010101" pitchFamily="2" charset="-122"/>
              </a:rPr>
              <a:t>F</a:t>
            </a:r>
            <a:r>
              <a:rPr kumimoji="1" lang="en-US" altLang="en-US" sz="2400">
                <a:latin typeface="Times New Roman" panose="02020603050405020304" pitchFamily="18" charset="0"/>
                <a:ea typeface="宋体" panose="02010600030101010101" pitchFamily="2" charset="-122"/>
              </a:rPr>
              <a:t>, </a:t>
            </a:r>
            <a:r>
              <a:rPr kumimoji="1" lang="en-US" altLang="en-US" sz="2400" i="1">
                <a:latin typeface="Times New Roman" panose="02020603050405020304" pitchFamily="18" charset="0"/>
                <a:ea typeface="宋体" panose="02010600030101010101" pitchFamily="2" charset="-122"/>
              </a:rPr>
              <a:t>a</a:t>
            </a:r>
            <a:r>
              <a:rPr kumimoji="1" lang="en-US" altLang="en-US" sz="2400" baseline="-25000">
                <a:latin typeface="Times New Roman" panose="02020603050405020304" pitchFamily="18" charset="0"/>
                <a:ea typeface="宋体" panose="02010600030101010101" pitchFamily="2" charset="-122"/>
              </a:rPr>
              <a:t>2 </a:t>
            </a:r>
            <a:r>
              <a:rPr kumimoji="1" lang="en-US" altLang="en-US" sz="2400">
                <a:latin typeface="Times New Roman" panose="02020603050405020304" pitchFamily="18" charset="0"/>
                <a:ea typeface="宋体" panose="02010600030101010101" pitchFamily="2" charset="-122"/>
              </a:rPr>
              <a:t>*</a:t>
            </a:r>
            <a:r>
              <a:rPr kumimoji="1" lang="en-US" altLang="en-US" sz="2400" i="1">
                <a:latin typeface="Times New Roman" panose="02020603050405020304" pitchFamily="18" charset="0"/>
                <a:ea typeface="宋体" panose="02010600030101010101" pitchFamily="2" charset="-122"/>
              </a:rPr>
              <a:t>F</a:t>
            </a:r>
            <a:r>
              <a:rPr kumimoji="1" lang="en-US" altLang="en-US">
                <a:latin typeface="Times New Roman" panose="02020603050405020304" pitchFamily="18" charset="0"/>
                <a:ea typeface="宋体" panose="02010600030101010101" pitchFamily="2" charset="-122"/>
              </a:rPr>
              <a:t> </a:t>
            </a:r>
            <a:endParaRPr kumimoji="1" lang="en-US" altLang="zh-CN">
              <a:latin typeface="Times New Roman" panose="02020603050405020304" pitchFamily="18" charset="0"/>
              <a:ea typeface="宋体" panose="02010600030101010101" pitchFamily="2" charset="-122"/>
            </a:endParaRPr>
          </a:p>
        </p:txBody>
      </p:sp>
      <p:sp>
        <p:nvSpPr>
          <p:cNvPr id="1039377" name="Text Box 17">
            <a:extLst>
              <a:ext uri="{FF2B5EF4-FFF2-40B4-BE49-F238E27FC236}">
                <a16:creationId xmlns:a16="http://schemas.microsoft.com/office/drawing/2014/main" id="{B9FA6BBD-F260-7E1A-89A5-9D4C5C135BB1}"/>
              </a:ext>
            </a:extLst>
          </p:cNvPr>
          <p:cNvSpPr txBox="1">
            <a:spLocks noChangeArrowheads="1"/>
          </p:cNvSpPr>
          <p:nvPr/>
        </p:nvSpPr>
        <p:spPr bwMode="auto">
          <a:xfrm>
            <a:off x="3911600" y="5305426"/>
            <a:ext cx="3048000" cy="1076325"/>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Tx/>
              <a:buNone/>
            </a:pP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1</a:t>
            </a:r>
            <a:r>
              <a:rPr kumimoji="1" lang="en-US" altLang="en-US">
                <a:latin typeface="Times New Roman" panose="02020603050405020304" pitchFamily="18" charset="0"/>
                <a:ea typeface="宋体" panose="02010600030101010101" pitchFamily="2" charset="-122"/>
              </a:rPr>
              <a:t>, </a:t>
            </a: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2</a:t>
            </a:r>
            <a:r>
              <a:rPr kumimoji="1" lang="en-US" altLang="en-US">
                <a:latin typeface="Times New Roman" panose="02020603050405020304" pitchFamily="18" charset="0"/>
                <a:ea typeface="宋体" panose="02010600030101010101" pitchFamily="2" charset="-122"/>
              </a:rPr>
              <a:t>, </a:t>
            </a: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3</a:t>
            </a:r>
            <a:r>
              <a:rPr kumimoji="1" lang="en-US" altLang="en-US">
                <a:latin typeface="Times New Roman" panose="02020603050405020304" pitchFamily="18" charset="0"/>
                <a:ea typeface="宋体" panose="02010600030101010101" pitchFamily="2" charset="-122"/>
              </a:rPr>
              <a:t>, </a:t>
            </a: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2 </a:t>
            </a:r>
            <a:r>
              <a:rPr kumimoji="1" lang="en-US" altLang="en-US">
                <a:latin typeface="Times New Roman" panose="02020603050405020304" pitchFamily="18" charset="0"/>
                <a:ea typeface="宋体" panose="02010600030101010101" pitchFamily="2" charset="-122"/>
              </a:rPr>
              <a:t>*</a:t>
            </a:r>
            <a:r>
              <a:rPr kumimoji="1" lang="en-US" altLang="en-US" sz="2400">
                <a:latin typeface="Times New Roman" panose="02020603050405020304" pitchFamily="18" charset="0"/>
                <a:ea typeface="宋体" panose="02010600030101010101" pitchFamily="2" charset="-122"/>
              </a:rPr>
              <a:t> </a:t>
            </a: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3</a:t>
            </a:r>
            <a:r>
              <a:rPr kumimoji="1" lang="en-US" altLang="en-US" sz="2400">
                <a:latin typeface="Times New Roman" panose="02020603050405020304" pitchFamily="18" charset="0"/>
                <a:ea typeface="宋体" panose="02010600030101010101" pitchFamily="2" charset="-122"/>
              </a:rPr>
              <a:t> </a:t>
            </a: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1+ </a:t>
            </a: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2 </a:t>
            </a:r>
            <a:r>
              <a:rPr kumimoji="1" lang="en-US" altLang="en-US">
                <a:latin typeface="Times New Roman" panose="02020603050405020304" pitchFamily="18" charset="0"/>
                <a:ea typeface="宋体" panose="02010600030101010101" pitchFamily="2" charset="-122"/>
              </a:rPr>
              <a:t>*</a:t>
            </a: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3</a:t>
            </a:r>
            <a:endParaRPr kumimoji="1" lang="en-US" altLang="zh-CN">
              <a:latin typeface="Times New Roman" panose="02020603050405020304" pitchFamily="18" charset="0"/>
              <a:ea typeface="宋体" panose="02010600030101010101" pitchFamily="2" charset="-122"/>
            </a:endParaRPr>
          </a:p>
        </p:txBody>
      </p:sp>
      <p:sp>
        <p:nvSpPr>
          <p:cNvPr id="1039378" name="Oval 18">
            <a:extLst>
              <a:ext uri="{FF2B5EF4-FFF2-40B4-BE49-F238E27FC236}">
                <a16:creationId xmlns:a16="http://schemas.microsoft.com/office/drawing/2014/main" id="{C099B0A1-1F5A-D7CC-0A46-061FF91B575A}"/>
              </a:ext>
            </a:extLst>
          </p:cNvPr>
          <p:cNvSpPr>
            <a:spLocks noChangeArrowheads="1"/>
          </p:cNvSpPr>
          <p:nvPr/>
        </p:nvSpPr>
        <p:spPr bwMode="auto">
          <a:xfrm>
            <a:off x="8023225" y="9906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E</a:t>
            </a:r>
          </a:p>
        </p:txBody>
      </p:sp>
      <p:sp>
        <p:nvSpPr>
          <p:cNvPr id="1039379" name="Oval 19">
            <a:extLst>
              <a:ext uri="{FF2B5EF4-FFF2-40B4-BE49-F238E27FC236}">
                <a16:creationId xmlns:a16="http://schemas.microsoft.com/office/drawing/2014/main" id="{93E0DF82-381B-1328-BCCF-B27931382E17}"/>
              </a:ext>
            </a:extLst>
          </p:cNvPr>
          <p:cNvSpPr>
            <a:spLocks noChangeArrowheads="1"/>
          </p:cNvSpPr>
          <p:nvPr/>
        </p:nvSpPr>
        <p:spPr bwMode="auto">
          <a:xfrm>
            <a:off x="7032625" y="20574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E</a:t>
            </a:r>
          </a:p>
        </p:txBody>
      </p:sp>
      <p:sp>
        <p:nvSpPr>
          <p:cNvPr id="1039380" name="Oval 20">
            <a:extLst>
              <a:ext uri="{FF2B5EF4-FFF2-40B4-BE49-F238E27FC236}">
                <a16:creationId xmlns:a16="http://schemas.microsoft.com/office/drawing/2014/main" id="{7376922E-C8F6-9D3A-EA73-87DDFF48E575}"/>
              </a:ext>
            </a:extLst>
          </p:cNvPr>
          <p:cNvSpPr>
            <a:spLocks noChangeArrowheads="1"/>
          </p:cNvSpPr>
          <p:nvPr/>
        </p:nvSpPr>
        <p:spPr bwMode="auto">
          <a:xfrm>
            <a:off x="8023225" y="20574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zh-CN" altLang="zh-CN">
                <a:latin typeface="Times New Roman" panose="02020603050405020304" pitchFamily="18" charset="0"/>
                <a:ea typeface="宋体" panose="02010600030101010101" pitchFamily="2" charset="-122"/>
              </a:rPr>
              <a:t>+</a:t>
            </a:r>
          </a:p>
        </p:txBody>
      </p:sp>
      <p:sp>
        <p:nvSpPr>
          <p:cNvPr id="1039381" name="Oval 21">
            <a:extLst>
              <a:ext uri="{FF2B5EF4-FFF2-40B4-BE49-F238E27FC236}">
                <a16:creationId xmlns:a16="http://schemas.microsoft.com/office/drawing/2014/main" id="{F305072D-A139-5612-3D4C-887B1EE5AC4C}"/>
              </a:ext>
            </a:extLst>
          </p:cNvPr>
          <p:cNvSpPr>
            <a:spLocks noChangeArrowheads="1"/>
          </p:cNvSpPr>
          <p:nvPr/>
        </p:nvSpPr>
        <p:spPr bwMode="auto">
          <a:xfrm>
            <a:off x="9090025" y="19812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T</a:t>
            </a:r>
          </a:p>
        </p:txBody>
      </p:sp>
      <p:sp>
        <p:nvSpPr>
          <p:cNvPr id="1039382" name="Oval 22">
            <a:extLst>
              <a:ext uri="{FF2B5EF4-FFF2-40B4-BE49-F238E27FC236}">
                <a16:creationId xmlns:a16="http://schemas.microsoft.com/office/drawing/2014/main" id="{151990F4-C896-0D18-3AB3-93FFF7DB3541}"/>
              </a:ext>
            </a:extLst>
          </p:cNvPr>
          <p:cNvSpPr>
            <a:spLocks noChangeArrowheads="1"/>
          </p:cNvSpPr>
          <p:nvPr/>
        </p:nvSpPr>
        <p:spPr bwMode="auto">
          <a:xfrm>
            <a:off x="7108825" y="32004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T</a:t>
            </a:r>
          </a:p>
        </p:txBody>
      </p:sp>
      <p:sp>
        <p:nvSpPr>
          <p:cNvPr id="1039383" name="Oval 23">
            <a:extLst>
              <a:ext uri="{FF2B5EF4-FFF2-40B4-BE49-F238E27FC236}">
                <a16:creationId xmlns:a16="http://schemas.microsoft.com/office/drawing/2014/main" id="{7A2E62E2-7902-88B4-1913-0E45A2E5C185}"/>
              </a:ext>
            </a:extLst>
          </p:cNvPr>
          <p:cNvSpPr>
            <a:spLocks noChangeArrowheads="1"/>
          </p:cNvSpPr>
          <p:nvPr/>
        </p:nvSpPr>
        <p:spPr bwMode="auto">
          <a:xfrm>
            <a:off x="7108825" y="43434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F</a:t>
            </a:r>
          </a:p>
        </p:txBody>
      </p:sp>
      <p:sp>
        <p:nvSpPr>
          <p:cNvPr id="1039384" name="Oval 24">
            <a:extLst>
              <a:ext uri="{FF2B5EF4-FFF2-40B4-BE49-F238E27FC236}">
                <a16:creationId xmlns:a16="http://schemas.microsoft.com/office/drawing/2014/main" id="{934637F0-5384-74D1-FBAF-B84A10BDEAD1}"/>
              </a:ext>
            </a:extLst>
          </p:cNvPr>
          <p:cNvSpPr>
            <a:spLocks noChangeArrowheads="1"/>
          </p:cNvSpPr>
          <p:nvPr/>
        </p:nvSpPr>
        <p:spPr bwMode="auto">
          <a:xfrm>
            <a:off x="7108825" y="54102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a</a:t>
            </a:r>
            <a:r>
              <a:rPr kumimoji="1" lang="en-US" altLang="zh-CN" baseline="-25000">
                <a:latin typeface="Times New Roman" panose="02020603050405020304" pitchFamily="18" charset="0"/>
                <a:ea typeface="宋体" panose="02010600030101010101" pitchFamily="2" charset="-122"/>
              </a:rPr>
              <a:t>1</a:t>
            </a:r>
            <a:endParaRPr kumimoji="1" lang="en-US" altLang="zh-CN">
              <a:latin typeface="Times New Roman" panose="02020603050405020304" pitchFamily="18" charset="0"/>
              <a:ea typeface="宋体" panose="02010600030101010101" pitchFamily="2" charset="-122"/>
            </a:endParaRPr>
          </a:p>
        </p:txBody>
      </p:sp>
      <p:sp>
        <p:nvSpPr>
          <p:cNvPr id="1039385" name="Oval 25">
            <a:extLst>
              <a:ext uri="{FF2B5EF4-FFF2-40B4-BE49-F238E27FC236}">
                <a16:creationId xmlns:a16="http://schemas.microsoft.com/office/drawing/2014/main" id="{E3F0EE1B-9178-57E6-E4EA-A0152AAC7D6E}"/>
              </a:ext>
            </a:extLst>
          </p:cNvPr>
          <p:cNvSpPr>
            <a:spLocks noChangeArrowheads="1"/>
          </p:cNvSpPr>
          <p:nvPr/>
        </p:nvSpPr>
        <p:spPr bwMode="auto">
          <a:xfrm>
            <a:off x="8175625" y="31242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T</a:t>
            </a:r>
          </a:p>
        </p:txBody>
      </p:sp>
      <p:sp>
        <p:nvSpPr>
          <p:cNvPr id="1039386" name="Oval 26">
            <a:extLst>
              <a:ext uri="{FF2B5EF4-FFF2-40B4-BE49-F238E27FC236}">
                <a16:creationId xmlns:a16="http://schemas.microsoft.com/office/drawing/2014/main" id="{9625DC90-3648-76E1-442B-B3431E86B7E7}"/>
              </a:ext>
            </a:extLst>
          </p:cNvPr>
          <p:cNvSpPr>
            <a:spLocks noChangeArrowheads="1"/>
          </p:cNvSpPr>
          <p:nvPr/>
        </p:nvSpPr>
        <p:spPr bwMode="auto">
          <a:xfrm>
            <a:off x="9090025" y="31242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zh-CN" altLang="zh-CN">
                <a:latin typeface="Times New Roman" panose="02020603050405020304" pitchFamily="18" charset="0"/>
                <a:ea typeface="宋体" panose="02010600030101010101" pitchFamily="2" charset="-122"/>
              </a:rPr>
              <a:t>*</a:t>
            </a:r>
          </a:p>
        </p:txBody>
      </p:sp>
      <p:sp>
        <p:nvSpPr>
          <p:cNvPr id="1039387" name="Oval 27">
            <a:extLst>
              <a:ext uri="{FF2B5EF4-FFF2-40B4-BE49-F238E27FC236}">
                <a16:creationId xmlns:a16="http://schemas.microsoft.com/office/drawing/2014/main" id="{F8C02C60-FDBA-054A-F2B7-C2A9405D4B7A}"/>
              </a:ext>
            </a:extLst>
          </p:cNvPr>
          <p:cNvSpPr>
            <a:spLocks noChangeArrowheads="1"/>
          </p:cNvSpPr>
          <p:nvPr/>
        </p:nvSpPr>
        <p:spPr bwMode="auto">
          <a:xfrm>
            <a:off x="10004425" y="31242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F</a:t>
            </a:r>
          </a:p>
        </p:txBody>
      </p:sp>
      <p:sp>
        <p:nvSpPr>
          <p:cNvPr id="1039388" name="Oval 28">
            <a:extLst>
              <a:ext uri="{FF2B5EF4-FFF2-40B4-BE49-F238E27FC236}">
                <a16:creationId xmlns:a16="http://schemas.microsoft.com/office/drawing/2014/main" id="{F5C1BE07-F054-E66D-1D6E-FBD3423DCCA3}"/>
              </a:ext>
            </a:extLst>
          </p:cNvPr>
          <p:cNvSpPr>
            <a:spLocks noChangeArrowheads="1"/>
          </p:cNvSpPr>
          <p:nvPr/>
        </p:nvSpPr>
        <p:spPr bwMode="auto">
          <a:xfrm>
            <a:off x="8251825" y="42672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F</a:t>
            </a:r>
          </a:p>
        </p:txBody>
      </p:sp>
      <p:sp>
        <p:nvSpPr>
          <p:cNvPr id="1039389" name="Oval 29">
            <a:extLst>
              <a:ext uri="{FF2B5EF4-FFF2-40B4-BE49-F238E27FC236}">
                <a16:creationId xmlns:a16="http://schemas.microsoft.com/office/drawing/2014/main" id="{69BAF994-B732-F4FD-34F3-CFA623D76B03}"/>
              </a:ext>
            </a:extLst>
          </p:cNvPr>
          <p:cNvSpPr>
            <a:spLocks noChangeArrowheads="1"/>
          </p:cNvSpPr>
          <p:nvPr/>
        </p:nvSpPr>
        <p:spPr bwMode="auto">
          <a:xfrm>
            <a:off x="8251825" y="53340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a</a:t>
            </a:r>
            <a:r>
              <a:rPr kumimoji="1" lang="en-US" altLang="zh-CN" baseline="-25000">
                <a:latin typeface="Times New Roman" panose="02020603050405020304" pitchFamily="18" charset="0"/>
                <a:ea typeface="宋体" panose="02010600030101010101" pitchFamily="2" charset="-122"/>
              </a:rPr>
              <a:t>2</a:t>
            </a:r>
            <a:endParaRPr kumimoji="1" lang="en-US" altLang="zh-CN">
              <a:latin typeface="Times New Roman" panose="02020603050405020304" pitchFamily="18" charset="0"/>
              <a:ea typeface="宋体" panose="02010600030101010101" pitchFamily="2" charset="-122"/>
            </a:endParaRPr>
          </a:p>
        </p:txBody>
      </p:sp>
      <p:sp>
        <p:nvSpPr>
          <p:cNvPr id="1039390" name="Oval 30">
            <a:extLst>
              <a:ext uri="{FF2B5EF4-FFF2-40B4-BE49-F238E27FC236}">
                <a16:creationId xmlns:a16="http://schemas.microsoft.com/office/drawing/2014/main" id="{69267402-35E1-6441-7CC2-4B5D53C74A1A}"/>
              </a:ext>
            </a:extLst>
          </p:cNvPr>
          <p:cNvSpPr>
            <a:spLocks noChangeArrowheads="1"/>
          </p:cNvSpPr>
          <p:nvPr/>
        </p:nvSpPr>
        <p:spPr bwMode="auto">
          <a:xfrm>
            <a:off x="10004425" y="42672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a</a:t>
            </a:r>
            <a:r>
              <a:rPr kumimoji="1" lang="en-US" altLang="zh-CN" baseline="-25000">
                <a:latin typeface="Times New Roman" panose="02020603050405020304" pitchFamily="18" charset="0"/>
                <a:ea typeface="宋体" panose="02010600030101010101" pitchFamily="2" charset="-122"/>
              </a:rPr>
              <a:t>3</a:t>
            </a:r>
            <a:endParaRPr kumimoji="1" lang="en-US" altLang="zh-CN">
              <a:latin typeface="Times New Roman" panose="02020603050405020304" pitchFamily="18" charset="0"/>
              <a:ea typeface="宋体" panose="02010600030101010101" pitchFamily="2" charset="-122"/>
            </a:endParaRPr>
          </a:p>
        </p:txBody>
      </p:sp>
      <p:sp>
        <p:nvSpPr>
          <p:cNvPr id="1039391" name="Text Box 31">
            <a:extLst>
              <a:ext uri="{FF2B5EF4-FFF2-40B4-BE49-F238E27FC236}">
                <a16:creationId xmlns:a16="http://schemas.microsoft.com/office/drawing/2014/main" id="{C542AACC-58C9-F91C-F033-B6D819C8E25B}"/>
              </a:ext>
            </a:extLst>
          </p:cNvPr>
          <p:cNvSpPr txBox="1">
            <a:spLocks noChangeArrowheads="1"/>
          </p:cNvSpPr>
          <p:nvPr/>
        </p:nvSpPr>
        <p:spPr bwMode="auto">
          <a:xfrm>
            <a:off x="1778000" y="5305426"/>
            <a:ext cx="21336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Tx/>
              <a:buNone/>
            </a:pPr>
            <a:r>
              <a:rPr kumimoji="1" lang="zh-CN"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1</a:t>
            </a:r>
            <a:r>
              <a:rPr kumimoji="1" lang="en-US" altLang="en-US">
                <a:latin typeface="Times New Roman" panose="02020603050405020304" pitchFamily="18" charset="0"/>
                <a:ea typeface="宋体" panose="02010600030101010101" pitchFamily="2" charset="-122"/>
              </a:rPr>
              <a:t>+</a:t>
            </a: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2 </a:t>
            </a:r>
            <a:r>
              <a:rPr kumimoji="1" lang="en-US" altLang="en-US">
                <a:latin typeface="Times New Roman" panose="02020603050405020304" pitchFamily="18" charset="0"/>
                <a:ea typeface="宋体" panose="02010600030101010101" pitchFamily="2" charset="-122"/>
              </a:rPr>
              <a:t>*</a:t>
            </a:r>
            <a:r>
              <a:rPr kumimoji="1" lang="en-US" altLang="en-US" i="1">
                <a:latin typeface="Times New Roman" panose="02020603050405020304" pitchFamily="18" charset="0"/>
                <a:ea typeface="宋体" panose="02010600030101010101" pitchFamily="2" charset="-122"/>
              </a:rPr>
              <a:t>a</a:t>
            </a:r>
            <a:r>
              <a:rPr kumimoji="1" lang="en-US" altLang="en-US" baseline="-25000">
                <a:latin typeface="Times New Roman" panose="02020603050405020304" pitchFamily="18" charset="0"/>
                <a:ea typeface="宋体" panose="02010600030101010101" pitchFamily="2" charset="-122"/>
              </a:rPr>
              <a:t>3</a:t>
            </a:r>
            <a:endParaRPr kumimoji="1" lang="en-US" altLang="zh-CN">
              <a:latin typeface="Times New Roman" panose="02020603050405020304" pitchFamily="18" charset="0"/>
              <a:ea typeface="宋体" panose="02010600030101010101" pitchFamily="2" charset="-122"/>
            </a:endParaRPr>
          </a:p>
        </p:txBody>
      </p:sp>
      <p:sp>
        <p:nvSpPr>
          <p:cNvPr id="1039392" name="Text Box 32">
            <a:extLst>
              <a:ext uri="{FF2B5EF4-FFF2-40B4-BE49-F238E27FC236}">
                <a16:creationId xmlns:a16="http://schemas.microsoft.com/office/drawing/2014/main" id="{BEBFD591-6DA0-11B2-A28F-D9A69C2D5CFF}"/>
              </a:ext>
            </a:extLst>
          </p:cNvPr>
          <p:cNvSpPr txBox="1">
            <a:spLocks noChangeArrowheads="1"/>
          </p:cNvSpPr>
          <p:nvPr/>
        </p:nvSpPr>
        <p:spPr bwMode="auto">
          <a:xfrm>
            <a:off x="3911600" y="431801"/>
            <a:ext cx="30480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50000"/>
              </a:spcBef>
              <a:buClrTx/>
              <a:buSzTx/>
              <a:buFontTx/>
              <a:buNone/>
            </a:pPr>
            <a:r>
              <a:rPr kumimoji="1" lang="zh-CN" altLang="zh-CN">
                <a:latin typeface="Times New Roman" panose="02020603050405020304" pitchFamily="18" charset="0"/>
                <a:ea typeface="宋体" panose="02010600030101010101" pitchFamily="2" charset="-122"/>
              </a:rPr>
              <a:t>短语         </a:t>
            </a:r>
            <a:endParaRPr kumimoji="1" lang="zh-CN" altLang="en-US">
              <a:latin typeface="Times New Roman" panose="02020603050405020304" pitchFamily="18" charset="0"/>
              <a:ea typeface="宋体" panose="02010600030101010101" pitchFamily="2" charset="-122"/>
            </a:endParaRPr>
          </a:p>
        </p:txBody>
      </p:sp>
      <p:sp>
        <p:nvSpPr>
          <p:cNvPr id="1039393" name="Line 33">
            <a:extLst>
              <a:ext uri="{FF2B5EF4-FFF2-40B4-BE49-F238E27FC236}">
                <a16:creationId xmlns:a16="http://schemas.microsoft.com/office/drawing/2014/main" id="{7B966CF1-42F9-99A4-B1BA-8C995BA5E975}"/>
              </a:ext>
            </a:extLst>
          </p:cNvPr>
          <p:cNvSpPr>
            <a:spLocks noChangeShapeType="1"/>
          </p:cNvSpPr>
          <p:nvPr/>
        </p:nvSpPr>
        <p:spPr bwMode="auto">
          <a:xfrm>
            <a:off x="2311400" y="1495425"/>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394" name="Line 34">
            <a:extLst>
              <a:ext uri="{FF2B5EF4-FFF2-40B4-BE49-F238E27FC236}">
                <a16:creationId xmlns:a16="http://schemas.microsoft.com/office/drawing/2014/main" id="{3796F265-8740-D461-582E-22052D9A6BEF}"/>
              </a:ext>
            </a:extLst>
          </p:cNvPr>
          <p:cNvSpPr>
            <a:spLocks noChangeShapeType="1"/>
          </p:cNvSpPr>
          <p:nvPr/>
        </p:nvSpPr>
        <p:spPr bwMode="auto">
          <a:xfrm>
            <a:off x="4064000" y="1571625"/>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395" name="Line 35">
            <a:extLst>
              <a:ext uri="{FF2B5EF4-FFF2-40B4-BE49-F238E27FC236}">
                <a16:creationId xmlns:a16="http://schemas.microsoft.com/office/drawing/2014/main" id="{DDE611A0-11D8-E695-7EE2-23A7951EEA1C}"/>
              </a:ext>
            </a:extLst>
          </p:cNvPr>
          <p:cNvSpPr>
            <a:spLocks noChangeShapeType="1"/>
          </p:cNvSpPr>
          <p:nvPr/>
        </p:nvSpPr>
        <p:spPr bwMode="auto">
          <a:xfrm>
            <a:off x="2006600" y="21812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396" name="Line 36">
            <a:extLst>
              <a:ext uri="{FF2B5EF4-FFF2-40B4-BE49-F238E27FC236}">
                <a16:creationId xmlns:a16="http://schemas.microsoft.com/office/drawing/2014/main" id="{EDEF7226-6E53-F72E-75E7-F333A607B899}"/>
              </a:ext>
            </a:extLst>
          </p:cNvPr>
          <p:cNvSpPr>
            <a:spLocks noChangeShapeType="1"/>
          </p:cNvSpPr>
          <p:nvPr/>
        </p:nvSpPr>
        <p:spPr bwMode="auto">
          <a:xfrm>
            <a:off x="3759200" y="21812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397" name="Line 37">
            <a:extLst>
              <a:ext uri="{FF2B5EF4-FFF2-40B4-BE49-F238E27FC236}">
                <a16:creationId xmlns:a16="http://schemas.microsoft.com/office/drawing/2014/main" id="{A4B5D051-0D55-6B68-1120-1A896B6FACDA}"/>
              </a:ext>
            </a:extLst>
          </p:cNvPr>
          <p:cNvSpPr>
            <a:spLocks noChangeShapeType="1"/>
          </p:cNvSpPr>
          <p:nvPr/>
        </p:nvSpPr>
        <p:spPr bwMode="auto">
          <a:xfrm>
            <a:off x="3987800" y="2790825"/>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398" name="Line 38">
            <a:extLst>
              <a:ext uri="{FF2B5EF4-FFF2-40B4-BE49-F238E27FC236}">
                <a16:creationId xmlns:a16="http://schemas.microsoft.com/office/drawing/2014/main" id="{0A5D35EF-7E08-BD79-7FE8-6F5EC19F722A}"/>
              </a:ext>
            </a:extLst>
          </p:cNvPr>
          <p:cNvSpPr>
            <a:spLocks noChangeShapeType="1"/>
          </p:cNvSpPr>
          <p:nvPr/>
        </p:nvSpPr>
        <p:spPr bwMode="auto">
          <a:xfrm>
            <a:off x="2235200" y="2714625"/>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399" name="Line 39">
            <a:extLst>
              <a:ext uri="{FF2B5EF4-FFF2-40B4-BE49-F238E27FC236}">
                <a16:creationId xmlns:a16="http://schemas.microsoft.com/office/drawing/2014/main" id="{B10509C4-05A2-061D-3B95-40BC9FE4EBD8}"/>
              </a:ext>
            </a:extLst>
          </p:cNvPr>
          <p:cNvSpPr>
            <a:spLocks noChangeShapeType="1"/>
          </p:cNvSpPr>
          <p:nvPr/>
        </p:nvSpPr>
        <p:spPr bwMode="auto">
          <a:xfrm>
            <a:off x="2311400" y="33242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00" name="Line 40">
            <a:extLst>
              <a:ext uri="{FF2B5EF4-FFF2-40B4-BE49-F238E27FC236}">
                <a16:creationId xmlns:a16="http://schemas.microsoft.com/office/drawing/2014/main" id="{D45F15D0-B8D6-3340-2E85-30E541B0F843}"/>
              </a:ext>
            </a:extLst>
          </p:cNvPr>
          <p:cNvSpPr>
            <a:spLocks noChangeShapeType="1"/>
          </p:cNvSpPr>
          <p:nvPr/>
        </p:nvSpPr>
        <p:spPr bwMode="auto">
          <a:xfrm>
            <a:off x="3987800" y="3400425"/>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01" name="Line 41">
            <a:extLst>
              <a:ext uri="{FF2B5EF4-FFF2-40B4-BE49-F238E27FC236}">
                <a16:creationId xmlns:a16="http://schemas.microsoft.com/office/drawing/2014/main" id="{EB9CE85B-8F86-6FA7-05FF-A5A636D2ED91}"/>
              </a:ext>
            </a:extLst>
          </p:cNvPr>
          <p:cNvSpPr>
            <a:spLocks noChangeShapeType="1"/>
          </p:cNvSpPr>
          <p:nvPr/>
        </p:nvSpPr>
        <p:spPr bwMode="auto">
          <a:xfrm>
            <a:off x="2311400" y="40100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02" name="Line 42">
            <a:extLst>
              <a:ext uri="{FF2B5EF4-FFF2-40B4-BE49-F238E27FC236}">
                <a16:creationId xmlns:a16="http://schemas.microsoft.com/office/drawing/2014/main" id="{A4FC3670-E53B-09E4-774E-BAC8BE02CD8A}"/>
              </a:ext>
            </a:extLst>
          </p:cNvPr>
          <p:cNvSpPr>
            <a:spLocks noChangeShapeType="1"/>
          </p:cNvSpPr>
          <p:nvPr/>
        </p:nvSpPr>
        <p:spPr bwMode="auto">
          <a:xfrm>
            <a:off x="2235200" y="45434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03" name="Line 43">
            <a:extLst>
              <a:ext uri="{FF2B5EF4-FFF2-40B4-BE49-F238E27FC236}">
                <a16:creationId xmlns:a16="http://schemas.microsoft.com/office/drawing/2014/main" id="{23F284DE-AB9E-7333-18EC-CE35B8AEFD9D}"/>
              </a:ext>
            </a:extLst>
          </p:cNvPr>
          <p:cNvSpPr>
            <a:spLocks noChangeShapeType="1"/>
          </p:cNvSpPr>
          <p:nvPr/>
        </p:nvSpPr>
        <p:spPr bwMode="auto">
          <a:xfrm>
            <a:off x="2311400" y="51530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04" name="Line 44">
            <a:extLst>
              <a:ext uri="{FF2B5EF4-FFF2-40B4-BE49-F238E27FC236}">
                <a16:creationId xmlns:a16="http://schemas.microsoft.com/office/drawing/2014/main" id="{66EB2B83-E661-D446-C67B-165A9C7EBEA2}"/>
              </a:ext>
            </a:extLst>
          </p:cNvPr>
          <p:cNvSpPr>
            <a:spLocks noChangeShapeType="1"/>
          </p:cNvSpPr>
          <p:nvPr/>
        </p:nvSpPr>
        <p:spPr bwMode="auto">
          <a:xfrm>
            <a:off x="2235200" y="57626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05" name="Line 45">
            <a:extLst>
              <a:ext uri="{FF2B5EF4-FFF2-40B4-BE49-F238E27FC236}">
                <a16:creationId xmlns:a16="http://schemas.microsoft.com/office/drawing/2014/main" id="{FB4969D6-9F0F-18E0-1456-9F95A8966F23}"/>
              </a:ext>
            </a:extLst>
          </p:cNvPr>
          <p:cNvSpPr>
            <a:spLocks noChangeShapeType="1"/>
          </p:cNvSpPr>
          <p:nvPr/>
        </p:nvSpPr>
        <p:spPr bwMode="auto">
          <a:xfrm>
            <a:off x="3911600" y="59150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06" name="Line 46">
            <a:extLst>
              <a:ext uri="{FF2B5EF4-FFF2-40B4-BE49-F238E27FC236}">
                <a16:creationId xmlns:a16="http://schemas.microsoft.com/office/drawing/2014/main" id="{D691A8E5-8B31-AF97-662A-5024B652AEB5}"/>
              </a:ext>
            </a:extLst>
          </p:cNvPr>
          <p:cNvSpPr>
            <a:spLocks noChangeShapeType="1"/>
          </p:cNvSpPr>
          <p:nvPr/>
        </p:nvSpPr>
        <p:spPr bwMode="auto">
          <a:xfrm>
            <a:off x="4445000" y="59150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07" name="Line 47">
            <a:extLst>
              <a:ext uri="{FF2B5EF4-FFF2-40B4-BE49-F238E27FC236}">
                <a16:creationId xmlns:a16="http://schemas.microsoft.com/office/drawing/2014/main" id="{831BE654-CA2B-47AA-6762-64E74C8E5283}"/>
              </a:ext>
            </a:extLst>
          </p:cNvPr>
          <p:cNvSpPr>
            <a:spLocks noChangeShapeType="1"/>
          </p:cNvSpPr>
          <p:nvPr/>
        </p:nvSpPr>
        <p:spPr bwMode="auto">
          <a:xfrm>
            <a:off x="4978400" y="59150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08" name="Line 48">
            <a:extLst>
              <a:ext uri="{FF2B5EF4-FFF2-40B4-BE49-F238E27FC236}">
                <a16:creationId xmlns:a16="http://schemas.microsoft.com/office/drawing/2014/main" id="{002C8C63-2C44-29FE-6EAD-675EE57FBCFC}"/>
              </a:ext>
            </a:extLst>
          </p:cNvPr>
          <p:cNvSpPr>
            <a:spLocks noChangeShapeType="1"/>
          </p:cNvSpPr>
          <p:nvPr/>
        </p:nvSpPr>
        <p:spPr bwMode="auto">
          <a:xfrm>
            <a:off x="3911600" y="51530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09" name="Line 49">
            <a:extLst>
              <a:ext uri="{FF2B5EF4-FFF2-40B4-BE49-F238E27FC236}">
                <a16:creationId xmlns:a16="http://schemas.microsoft.com/office/drawing/2014/main" id="{F3FA1078-F1B3-79DE-362B-18BBA6FAECC5}"/>
              </a:ext>
            </a:extLst>
          </p:cNvPr>
          <p:cNvSpPr>
            <a:spLocks noChangeShapeType="1"/>
          </p:cNvSpPr>
          <p:nvPr/>
        </p:nvSpPr>
        <p:spPr bwMode="auto">
          <a:xfrm>
            <a:off x="4368800" y="52292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10" name="Line 50">
            <a:extLst>
              <a:ext uri="{FF2B5EF4-FFF2-40B4-BE49-F238E27FC236}">
                <a16:creationId xmlns:a16="http://schemas.microsoft.com/office/drawing/2014/main" id="{8EA205DD-7F50-C3F7-439B-12747FA98700}"/>
              </a:ext>
            </a:extLst>
          </p:cNvPr>
          <p:cNvSpPr>
            <a:spLocks noChangeShapeType="1"/>
          </p:cNvSpPr>
          <p:nvPr/>
        </p:nvSpPr>
        <p:spPr bwMode="auto">
          <a:xfrm>
            <a:off x="3911600" y="46196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11" name="Line 51">
            <a:extLst>
              <a:ext uri="{FF2B5EF4-FFF2-40B4-BE49-F238E27FC236}">
                <a16:creationId xmlns:a16="http://schemas.microsoft.com/office/drawing/2014/main" id="{64F036CF-B36D-A4BD-6631-5F9AC591385E}"/>
              </a:ext>
            </a:extLst>
          </p:cNvPr>
          <p:cNvSpPr>
            <a:spLocks noChangeShapeType="1"/>
          </p:cNvSpPr>
          <p:nvPr/>
        </p:nvSpPr>
        <p:spPr bwMode="auto">
          <a:xfrm>
            <a:off x="4368800" y="46196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12" name="Line 52">
            <a:extLst>
              <a:ext uri="{FF2B5EF4-FFF2-40B4-BE49-F238E27FC236}">
                <a16:creationId xmlns:a16="http://schemas.microsoft.com/office/drawing/2014/main" id="{C9A94AF6-57AD-8111-911C-C5C5A709160B}"/>
              </a:ext>
            </a:extLst>
          </p:cNvPr>
          <p:cNvSpPr>
            <a:spLocks noChangeShapeType="1"/>
          </p:cNvSpPr>
          <p:nvPr/>
        </p:nvSpPr>
        <p:spPr bwMode="auto">
          <a:xfrm>
            <a:off x="3987800" y="40100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13" name="Line 53">
            <a:extLst>
              <a:ext uri="{FF2B5EF4-FFF2-40B4-BE49-F238E27FC236}">
                <a16:creationId xmlns:a16="http://schemas.microsoft.com/office/drawing/2014/main" id="{6A7C27E0-383E-6AE4-5F47-CEDC9B1A73B7}"/>
              </a:ext>
            </a:extLst>
          </p:cNvPr>
          <p:cNvSpPr>
            <a:spLocks noChangeShapeType="1"/>
          </p:cNvSpPr>
          <p:nvPr/>
        </p:nvSpPr>
        <p:spPr bwMode="auto">
          <a:xfrm>
            <a:off x="4521200" y="4010025"/>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14" name="Line 54">
            <a:extLst>
              <a:ext uri="{FF2B5EF4-FFF2-40B4-BE49-F238E27FC236}">
                <a16:creationId xmlns:a16="http://schemas.microsoft.com/office/drawing/2014/main" id="{890C9DF0-172D-1AEC-BB85-78F276CD790A}"/>
              </a:ext>
            </a:extLst>
          </p:cNvPr>
          <p:cNvSpPr>
            <a:spLocks noChangeShapeType="1"/>
          </p:cNvSpPr>
          <p:nvPr/>
        </p:nvSpPr>
        <p:spPr bwMode="auto">
          <a:xfrm flipH="1">
            <a:off x="7337425" y="1524000"/>
            <a:ext cx="838200" cy="484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15" name="Line 55">
            <a:extLst>
              <a:ext uri="{FF2B5EF4-FFF2-40B4-BE49-F238E27FC236}">
                <a16:creationId xmlns:a16="http://schemas.microsoft.com/office/drawing/2014/main" id="{DEA6639D-6200-7462-4FB6-2C268DA085D7}"/>
              </a:ext>
            </a:extLst>
          </p:cNvPr>
          <p:cNvSpPr>
            <a:spLocks noChangeShapeType="1"/>
          </p:cNvSpPr>
          <p:nvPr/>
        </p:nvSpPr>
        <p:spPr bwMode="auto">
          <a:xfrm>
            <a:off x="8328025" y="1600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16" name="Line 56">
            <a:extLst>
              <a:ext uri="{FF2B5EF4-FFF2-40B4-BE49-F238E27FC236}">
                <a16:creationId xmlns:a16="http://schemas.microsoft.com/office/drawing/2014/main" id="{D98A947A-F99B-CC30-2854-B54BFDED7524}"/>
              </a:ext>
            </a:extLst>
          </p:cNvPr>
          <p:cNvSpPr>
            <a:spLocks noChangeShapeType="1"/>
          </p:cNvSpPr>
          <p:nvPr/>
        </p:nvSpPr>
        <p:spPr bwMode="auto">
          <a:xfrm>
            <a:off x="8556625" y="1524000"/>
            <a:ext cx="762000"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17" name="Line 57">
            <a:extLst>
              <a:ext uri="{FF2B5EF4-FFF2-40B4-BE49-F238E27FC236}">
                <a16:creationId xmlns:a16="http://schemas.microsoft.com/office/drawing/2014/main" id="{011C3497-BE8E-100C-E3C4-B29BC3CF1282}"/>
              </a:ext>
            </a:extLst>
          </p:cNvPr>
          <p:cNvSpPr>
            <a:spLocks noChangeShapeType="1"/>
          </p:cNvSpPr>
          <p:nvPr/>
        </p:nvSpPr>
        <p:spPr bwMode="auto">
          <a:xfrm>
            <a:off x="7337425" y="2667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18" name="Line 58">
            <a:extLst>
              <a:ext uri="{FF2B5EF4-FFF2-40B4-BE49-F238E27FC236}">
                <a16:creationId xmlns:a16="http://schemas.microsoft.com/office/drawing/2014/main" id="{CE8BD56B-9CB8-81A7-DEA9-7415024BB06B}"/>
              </a:ext>
            </a:extLst>
          </p:cNvPr>
          <p:cNvSpPr>
            <a:spLocks noChangeShapeType="1"/>
          </p:cNvSpPr>
          <p:nvPr/>
        </p:nvSpPr>
        <p:spPr bwMode="auto">
          <a:xfrm>
            <a:off x="7413625" y="3810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19" name="Line 59">
            <a:extLst>
              <a:ext uri="{FF2B5EF4-FFF2-40B4-BE49-F238E27FC236}">
                <a16:creationId xmlns:a16="http://schemas.microsoft.com/office/drawing/2014/main" id="{C30C413B-BBEF-90C6-02C3-4A17BA23D839}"/>
              </a:ext>
            </a:extLst>
          </p:cNvPr>
          <p:cNvSpPr>
            <a:spLocks noChangeShapeType="1"/>
          </p:cNvSpPr>
          <p:nvPr/>
        </p:nvSpPr>
        <p:spPr bwMode="auto">
          <a:xfrm>
            <a:off x="7413625" y="4953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20" name="Line 60">
            <a:extLst>
              <a:ext uri="{FF2B5EF4-FFF2-40B4-BE49-F238E27FC236}">
                <a16:creationId xmlns:a16="http://schemas.microsoft.com/office/drawing/2014/main" id="{3282037E-FE82-E412-B775-640AA0322721}"/>
              </a:ext>
            </a:extLst>
          </p:cNvPr>
          <p:cNvSpPr>
            <a:spLocks noChangeShapeType="1"/>
          </p:cNvSpPr>
          <p:nvPr/>
        </p:nvSpPr>
        <p:spPr bwMode="auto">
          <a:xfrm flipH="1">
            <a:off x="8556625" y="2514600"/>
            <a:ext cx="685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21" name="Line 61">
            <a:extLst>
              <a:ext uri="{FF2B5EF4-FFF2-40B4-BE49-F238E27FC236}">
                <a16:creationId xmlns:a16="http://schemas.microsoft.com/office/drawing/2014/main" id="{6A9DD60C-E0DA-4775-29F7-C2911CFB5284}"/>
              </a:ext>
            </a:extLst>
          </p:cNvPr>
          <p:cNvSpPr>
            <a:spLocks noChangeShapeType="1"/>
          </p:cNvSpPr>
          <p:nvPr/>
        </p:nvSpPr>
        <p:spPr bwMode="auto">
          <a:xfrm>
            <a:off x="9394825" y="2590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22" name="Line 62">
            <a:extLst>
              <a:ext uri="{FF2B5EF4-FFF2-40B4-BE49-F238E27FC236}">
                <a16:creationId xmlns:a16="http://schemas.microsoft.com/office/drawing/2014/main" id="{125DDC71-F31C-CE6E-33A4-2EEACAC35D17}"/>
              </a:ext>
            </a:extLst>
          </p:cNvPr>
          <p:cNvSpPr>
            <a:spLocks noChangeShapeType="1"/>
          </p:cNvSpPr>
          <p:nvPr/>
        </p:nvSpPr>
        <p:spPr bwMode="auto">
          <a:xfrm>
            <a:off x="9699625" y="25146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23" name="Line 63">
            <a:extLst>
              <a:ext uri="{FF2B5EF4-FFF2-40B4-BE49-F238E27FC236}">
                <a16:creationId xmlns:a16="http://schemas.microsoft.com/office/drawing/2014/main" id="{9236C9B3-CE2B-B310-6BA9-275C2B9B9FD2}"/>
              </a:ext>
            </a:extLst>
          </p:cNvPr>
          <p:cNvSpPr>
            <a:spLocks noChangeShapeType="1"/>
          </p:cNvSpPr>
          <p:nvPr/>
        </p:nvSpPr>
        <p:spPr bwMode="auto">
          <a:xfrm>
            <a:off x="8480425" y="3733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24" name="Line 64">
            <a:extLst>
              <a:ext uri="{FF2B5EF4-FFF2-40B4-BE49-F238E27FC236}">
                <a16:creationId xmlns:a16="http://schemas.microsoft.com/office/drawing/2014/main" id="{4E3A1C33-3C3C-1899-30C7-5BB68EB4F8EF}"/>
              </a:ext>
            </a:extLst>
          </p:cNvPr>
          <p:cNvSpPr>
            <a:spLocks noChangeShapeType="1"/>
          </p:cNvSpPr>
          <p:nvPr/>
        </p:nvSpPr>
        <p:spPr bwMode="auto">
          <a:xfrm>
            <a:off x="8556625" y="4876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425" name="Line 65">
            <a:extLst>
              <a:ext uri="{FF2B5EF4-FFF2-40B4-BE49-F238E27FC236}">
                <a16:creationId xmlns:a16="http://schemas.microsoft.com/office/drawing/2014/main" id="{CD6BD112-0371-0943-A7A2-E36F01F051B2}"/>
              </a:ext>
            </a:extLst>
          </p:cNvPr>
          <p:cNvSpPr>
            <a:spLocks noChangeShapeType="1"/>
          </p:cNvSpPr>
          <p:nvPr/>
        </p:nvSpPr>
        <p:spPr bwMode="auto">
          <a:xfrm>
            <a:off x="10309225" y="3733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9362"/>
                                        </p:tgtEl>
                                        <p:attrNameLst>
                                          <p:attrName>style.visibility</p:attrName>
                                        </p:attrNameLst>
                                      </p:cBhvr>
                                      <p:to>
                                        <p:strVal val="visible"/>
                                      </p:to>
                                    </p:set>
                                    <p:anim calcmode="lin" valueType="num">
                                      <p:cBhvr additive="base">
                                        <p:cTn id="7" dur="500" fill="hold"/>
                                        <p:tgtEl>
                                          <p:spTgt spid="1039362"/>
                                        </p:tgtEl>
                                        <p:attrNameLst>
                                          <p:attrName>ppt_x</p:attrName>
                                        </p:attrNameLst>
                                      </p:cBhvr>
                                      <p:tavLst>
                                        <p:tav tm="0">
                                          <p:val>
                                            <p:strVal val="0-#ppt_w/2"/>
                                          </p:val>
                                        </p:tav>
                                        <p:tav tm="100000">
                                          <p:val>
                                            <p:strVal val="#ppt_x"/>
                                          </p:val>
                                        </p:tav>
                                      </p:tavLst>
                                    </p:anim>
                                    <p:anim calcmode="lin" valueType="num">
                                      <p:cBhvr additive="base">
                                        <p:cTn id="8" dur="500" fill="hold"/>
                                        <p:tgtEl>
                                          <p:spTgt spid="10393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39378"/>
                                        </p:tgtEl>
                                        <p:attrNameLst>
                                          <p:attrName>style.visibility</p:attrName>
                                        </p:attrNameLst>
                                      </p:cBhvr>
                                      <p:to>
                                        <p:strVal val="visible"/>
                                      </p:to>
                                    </p:set>
                                    <p:anim calcmode="lin" valueType="num">
                                      <p:cBhvr additive="base">
                                        <p:cTn id="13" dur="500" fill="hold"/>
                                        <p:tgtEl>
                                          <p:spTgt spid="1039378"/>
                                        </p:tgtEl>
                                        <p:attrNameLst>
                                          <p:attrName>ppt_x</p:attrName>
                                        </p:attrNameLst>
                                      </p:cBhvr>
                                      <p:tavLst>
                                        <p:tav tm="0">
                                          <p:val>
                                            <p:strVal val="0-#ppt_w/2"/>
                                          </p:val>
                                        </p:tav>
                                        <p:tav tm="100000">
                                          <p:val>
                                            <p:strVal val="#ppt_x"/>
                                          </p:val>
                                        </p:tav>
                                      </p:tavLst>
                                    </p:anim>
                                    <p:anim calcmode="lin" valueType="num">
                                      <p:cBhvr additive="base">
                                        <p:cTn id="14" dur="500" fill="hold"/>
                                        <p:tgtEl>
                                          <p:spTgt spid="103937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39392"/>
                                        </p:tgtEl>
                                        <p:attrNameLst>
                                          <p:attrName>style.visibility</p:attrName>
                                        </p:attrNameLst>
                                      </p:cBhvr>
                                      <p:to>
                                        <p:strVal val="visible"/>
                                      </p:to>
                                    </p:set>
                                    <p:anim calcmode="lin" valueType="num">
                                      <p:cBhvr additive="base">
                                        <p:cTn id="19" dur="500" fill="hold"/>
                                        <p:tgtEl>
                                          <p:spTgt spid="1039392"/>
                                        </p:tgtEl>
                                        <p:attrNameLst>
                                          <p:attrName>ppt_x</p:attrName>
                                        </p:attrNameLst>
                                      </p:cBhvr>
                                      <p:tavLst>
                                        <p:tav tm="0">
                                          <p:val>
                                            <p:strVal val="0-#ppt_w/2"/>
                                          </p:val>
                                        </p:tav>
                                        <p:tav tm="100000">
                                          <p:val>
                                            <p:strVal val="#ppt_x"/>
                                          </p:val>
                                        </p:tav>
                                      </p:tavLst>
                                    </p:anim>
                                    <p:anim calcmode="lin" valueType="num">
                                      <p:cBhvr additive="base">
                                        <p:cTn id="20" dur="500" fill="hold"/>
                                        <p:tgtEl>
                                          <p:spTgt spid="103939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39363"/>
                                        </p:tgtEl>
                                        <p:attrNameLst>
                                          <p:attrName>style.visibility</p:attrName>
                                        </p:attrNameLst>
                                      </p:cBhvr>
                                      <p:to>
                                        <p:strVal val="visible"/>
                                      </p:to>
                                    </p:set>
                                    <p:anim calcmode="lin" valueType="num">
                                      <p:cBhvr additive="base">
                                        <p:cTn id="25" dur="500" fill="hold"/>
                                        <p:tgtEl>
                                          <p:spTgt spid="1039363"/>
                                        </p:tgtEl>
                                        <p:attrNameLst>
                                          <p:attrName>ppt_x</p:attrName>
                                        </p:attrNameLst>
                                      </p:cBhvr>
                                      <p:tavLst>
                                        <p:tav tm="0">
                                          <p:val>
                                            <p:strVal val="0-#ppt_w/2"/>
                                          </p:val>
                                        </p:tav>
                                        <p:tav tm="100000">
                                          <p:val>
                                            <p:strVal val="#ppt_x"/>
                                          </p:val>
                                        </p:tav>
                                      </p:tavLst>
                                    </p:anim>
                                    <p:anim calcmode="lin" valueType="num">
                                      <p:cBhvr additive="base">
                                        <p:cTn id="26" dur="500" fill="hold"/>
                                        <p:tgtEl>
                                          <p:spTgt spid="103936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039414"/>
                                        </p:tgtEl>
                                        <p:attrNameLst>
                                          <p:attrName>style.visibility</p:attrName>
                                        </p:attrNameLst>
                                      </p:cBhvr>
                                      <p:to>
                                        <p:strVal val="visible"/>
                                      </p:to>
                                    </p:set>
                                    <p:anim calcmode="lin" valueType="num">
                                      <p:cBhvr additive="base">
                                        <p:cTn id="31" dur="500" fill="hold"/>
                                        <p:tgtEl>
                                          <p:spTgt spid="1039414"/>
                                        </p:tgtEl>
                                        <p:attrNameLst>
                                          <p:attrName>ppt_x</p:attrName>
                                        </p:attrNameLst>
                                      </p:cBhvr>
                                      <p:tavLst>
                                        <p:tav tm="0">
                                          <p:val>
                                            <p:strVal val="0-#ppt_w/2"/>
                                          </p:val>
                                        </p:tav>
                                        <p:tav tm="100000">
                                          <p:val>
                                            <p:strVal val="#ppt_x"/>
                                          </p:val>
                                        </p:tav>
                                      </p:tavLst>
                                    </p:anim>
                                    <p:anim calcmode="lin" valueType="num">
                                      <p:cBhvr additive="base">
                                        <p:cTn id="32" dur="500" fill="hold"/>
                                        <p:tgtEl>
                                          <p:spTgt spid="103941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39379"/>
                                        </p:tgtEl>
                                        <p:attrNameLst>
                                          <p:attrName>style.visibility</p:attrName>
                                        </p:attrNameLst>
                                      </p:cBhvr>
                                      <p:to>
                                        <p:strVal val="visible"/>
                                      </p:to>
                                    </p:set>
                                    <p:anim calcmode="lin" valueType="num">
                                      <p:cBhvr additive="base">
                                        <p:cTn id="37" dur="500" fill="hold"/>
                                        <p:tgtEl>
                                          <p:spTgt spid="1039379"/>
                                        </p:tgtEl>
                                        <p:attrNameLst>
                                          <p:attrName>ppt_x</p:attrName>
                                        </p:attrNameLst>
                                      </p:cBhvr>
                                      <p:tavLst>
                                        <p:tav tm="0">
                                          <p:val>
                                            <p:strVal val="0-#ppt_w/2"/>
                                          </p:val>
                                        </p:tav>
                                        <p:tav tm="100000">
                                          <p:val>
                                            <p:strVal val="#ppt_x"/>
                                          </p:val>
                                        </p:tav>
                                      </p:tavLst>
                                    </p:anim>
                                    <p:anim calcmode="lin" valueType="num">
                                      <p:cBhvr additive="base">
                                        <p:cTn id="38" dur="500" fill="hold"/>
                                        <p:tgtEl>
                                          <p:spTgt spid="103937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039415"/>
                                        </p:tgtEl>
                                        <p:attrNameLst>
                                          <p:attrName>style.visibility</p:attrName>
                                        </p:attrNameLst>
                                      </p:cBhvr>
                                      <p:to>
                                        <p:strVal val="visible"/>
                                      </p:to>
                                    </p:set>
                                    <p:anim calcmode="lin" valueType="num">
                                      <p:cBhvr additive="base">
                                        <p:cTn id="43" dur="500" fill="hold"/>
                                        <p:tgtEl>
                                          <p:spTgt spid="1039415"/>
                                        </p:tgtEl>
                                        <p:attrNameLst>
                                          <p:attrName>ppt_x</p:attrName>
                                        </p:attrNameLst>
                                      </p:cBhvr>
                                      <p:tavLst>
                                        <p:tav tm="0">
                                          <p:val>
                                            <p:strVal val="0-#ppt_w/2"/>
                                          </p:val>
                                        </p:tav>
                                        <p:tav tm="100000">
                                          <p:val>
                                            <p:strVal val="#ppt_x"/>
                                          </p:val>
                                        </p:tav>
                                      </p:tavLst>
                                    </p:anim>
                                    <p:anim calcmode="lin" valueType="num">
                                      <p:cBhvr additive="base">
                                        <p:cTn id="44" dur="500" fill="hold"/>
                                        <p:tgtEl>
                                          <p:spTgt spid="1039415"/>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39380"/>
                                        </p:tgtEl>
                                        <p:attrNameLst>
                                          <p:attrName>style.visibility</p:attrName>
                                        </p:attrNameLst>
                                      </p:cBhvr>
                                      <p:to>
                                        <p:strVal val="visible"/>
                                      </p:to>
                                    </p:set>
                                    <p:anim calcmode="lin" valueType="num">
                                      <p:cBhvr additive="base">
                                        <p:cTn id="49" dur="500" fill="hold"/>
                                        <p:tgtEl>
                                          <p:spTgt spid="1039380"/>
                                        </p:tgtEl>
                                        <p:attrNameLst>
                                          <p:attrName>ppt_x</p:attrName>
                                        </p:attrNameLst>
                                      </p:cBhvr>
                                      <p:tavLst>
                                        <p:tav tm="0">
                                          <p:val>
                                            <p:strVal val="0-#ppt_w/2"/>
                                          </p:val>
                                        </p:tav>
                                        <p:tav tm="100000">
                                          <p:val>
                                            <p:strVal val="#ppt_x"/>
                                          </p:val>
                                        </p:tav>
                                      </p:tavLst>
                                    </p:anim>
                                    <p:anim calcmode="lin" valueType="num">
                                      <p:cBhvr additive="base">
                                        <p:cTn id="50" dur="500" fill="hold"/>
                                        <p:tgtEl>
                                          <p:spTgt spid="1039380"/>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1039416"/>
                                        </p:tgtEl>
                                        <p:attrNameLst>
                                          <p:attrName>style.visibility</p:attrName>
                                        </p:attrNameLst>
                                      </p:cBhvr>
                                      <p:to>
                                        <p:strVal val="visible"/>
                                      </p:to>
                                    </p:set>
                                    <p:anim calcmode="lin" valueType="num">
                                      <p:cBhvr additive="base">
                                        <p:cTn id="55" dur="500" fill="hold"/>
                                        <p:tgtEl>
                                          <p:spTgt spid="1039416"/>
                                        </p:tgtEl>
                                        <p:attrNameLst>
                                          <p:attrName>ppt_x</p:attrName>
                                        </p:attrNameLst>
                                      </p:cBhvr>
                                      <p:tavLst>
                                        <p:tav tm="0">
                                          <p:val>
                                            <p:strVal val="0-#ppt_w/2"/>
                                          </p:val>
                                        </p:tav>
                                        <p:tav tm="100000">
                                          <p:val>
                                            <p:strVal val="#ppt_x"/>
                                          </p:val>
                                        </p:tav>
                                      </p:tavLst>
                                    </p:anim>
                                    <p:anim calcmode="lin" valueType="num">
                                      <p:cBhvr additive="base">
                                        <p:cTn id="56" dur="500" fill="hold"/>
                                        <p:tgtEl>
                                          <p:spTgt spid="1039416"/>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039381"/>
                                        </p:tgtEl>
                                        <p:attrNameLst>
                                          <p:attrName>style.visibility</p:attrName>
                                        </p:attrNameLst>
                                      </p:cBhvr>
                                      <p:to>
                                        <p:strVal val="visible"/>
                                      </p:to>
                                    </p:set>
                                    <p:anim calcmode="lin" valueType="num">
                                      <p:cBhvr additive="base">
                                        <p:cTn id="61" dur="500" fill="hold"/>
                                        <p:tgtEl>
                                          <p:spTgt spid="1039381"/>
                                        </p:tgtEl>
                                        <p:attrNameLst>
                                          <p:attrName>ppt_x</p:attrName>
                                        </p:attrNameLst>
                                      </p:cBhvr>
                                      <p:tavLst>
                                        <p:tav tm="0">
                                          <p:val>
                                            <p:strVal val="0-#ppt_w/2"/>
                                          </p:val>
                                        </p:tav>
                                        <p:tav tm="100000">
                                          <p:val>
                                            <p:strVal val="#ppt_x"/>
                                          </p:val>
                                        </p:tav>
                                      </p:tavLst>
                                    </p:anim>
                                    <p:anim calcmode="lin" valueType="num">
                                      <p:cBhvr additive="base">
                                        <p:cTn id="62" dur="500" fill="hold"/>
                                        <p:tgtEl>
                                          <p:spTgt spid="1039381"/>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039370"/>
                                        </p:tgtEl>
                                        <p:attrNameLst>
                                          <p:attrName>style.visibility</p:attrName>
                                        </p:attrNameLst>
                                      </p:cBhvr>
                                      <p:to>
                                        <p:strVal val="visible"/>
                                      </p:to>
                                    </p:set>
                                    <p:anim calcmode="lin" valueType="num">
                                      <p:cBhvr additive="base">
                                        <p:cTn id="67" dur="500" fill="hold"/>
                                        <p:tgtEl>
                                          <p:spTgt spid="1039370"/>
                                        </p:tgtEl>
                                        <p:attrNameLst>
                                          <p:attrName>ppt_x</p:attrName>
                                        </p:attrNameLst>
                                      </p:cBhvr>
                                      <p:tavLst>
                                        <p:tav tm="0">
                                          <p:val>
                                            <p:strVal val="0-#ppt_w/2"/>
                                          </p:val>
                                        </p:tav>
                                        <p:tav tm="100000">
                                          <p:val>
                                            <p:strVal val="#ppt_x"/>
                                          </p:val>
                                        </p:tav>
                                      </p:tavLst>
                                    </p:anim>
                                    <p:anim calcmode="lin" valueType="num">
                                      <p:cBhvr additive="base">
                                        <p:cTn id="68" dur="500" fill="hold"/>
                                        <p:tgtEl>
                                          <p:spTgt spid="1039370"/>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nodeType="clickEffect">
                                  <p:stCondLst>
                                    <p:cond delay="0"/>
                                  </p:stCondLst>
                                  <p:childTnLst>
                                    <p:set>
                                      <p:cBhvr>
                                        <p:cTn id="72" dur="1" fill="hold">
                                          <p:stCondLst>
                                            <p:cond delay="0"/>
                                          </p:stCondLst>
                                        </p:cTn>
                                        <p:tgtEl>
                                          <p:spTgt spid="1039394"/>
                                        </p:tgtEl>
                                        <p:attrNameLst>
                                          <p:attrName>style.visibility</p:attrName>
                                        </p:attrNameLst>
                                      </p:cBhvr>
                                      <p:to>
                                        <p:strVal val="visible"/>
                                      </p:to>
                                    </p:set>
                                    <p:anim calcmode="lin" valueType="num">
                                      <p:cBhvr additive="base">
                                        <p:cTn id="73" dur="500" fill="hold"/>
                                        <p:tgtEl>
                                          <p:spTgt spid="1039394"/>
                                        </p:tgtEl>
                                        <p:attrNameLst>
                                          <p:attrName>ppt_x</p:attrName>
                                        </p:attrNameLst>
                                      </p:cBhvr>
                                      <p:tavLst>
                                        <p:tav tm="0">
                                          <p:val>
                                            <p:strVal val="0-#ppt_w/2"/>
                                          </p:val>
                                        </p:tav>
                                        <p:tav tm="100000">
                                          <p:val>
                                            <p:strVal val="#ppt_x"/>
                                          </p:val>
                                        </p:tav>
                                      </p:tavLst>
                                    </p:anim>
                                    <p:anim calcmode="lin" valueType="num">
                                      <p:cBhvr additive="base">
                                        <p:cTn id="74" dur="500" fill="hold"/>
                                        <p:tgtEl>
                                          <p:spTgt spid="1039394"/>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nodeType="clickEffect">
                                  <p:stCondLst>
                                    <p:cond delay="0"/>
                                  </p:stCondLst>
                                  <p:childTnLst>
                                    <p:set>
                                      <p:cBhvr>
                                        <p:cTn id="78" dur="1" fill="hold">
                                          <p:stCondLst>
                                            <p:cond delay="0"/>
                                          </p:stCondLst>
                                        </p:cTn>
                                        <p:tgtEl>
                                          <p:spTgt spid="1039393"/>
                                        </p:tgtEl>
                                        <p:attrNameLst>
                                          <p:attrName>style.visibility</p:attrName>
                                        </p:attrNameLst>
                                      </p:cBhvr>
                                      <p:to>
                                        <p:strVal val="visible"/>
                                      </p:to>
                                    </p:set>
                                    <p:anim calcmode="lin" valueType="num">
                                      <p:cBhvr additive="base">
                                        <p:cTn id="79" dur="500" fill="hold"/>
                                        <p:tgtEl>
                                          <p:spTgt spid="1039393"/>
                                        </p:tgtEl>
                                        <p:attrNameLst>
                                          <p:attrName>ppt_x</p:attrName>
                                        </p:attrNameLst>
                                      </p:cBhvr>
                                      <p:tavLst>
                                        <p:tav tm="0">
                                          <p:val>
                                            <p:strVal val="0-#ppt_w/2"/>
                                          </p:val>
                                        </p:tav>
                                        <p:tav tm="100000">
                                          <p:val>
                                            <p:strVal val="#ppt_x"/>
                                          </p:val>
                                        </p:tav>
                                      </p:tavLst>
                                    </p:anim>
                                    <p:anim calcmode="lin" valueType="num">
                                      <p:cBhvr additive="base">
                                        <p:cTn id="80" dur="500" fill="hold"/>
                                        <p:tgtEl>
                                          <p:spTgt spid="1039393"/>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039364"/>
                                        </p:tgtEl>
                                        <p:attrNameLst>
                                          <p:attrName>style.visibility</p:attrName>
                                        </p:attrNameLst>
                                      </p:cBhvr>
                                      <p:to>
                                        <p:strVal val="visible"/>
                                      </p:to>
                                    </p:set>
                                    <p:anim calcmode="lin" valueType="num">
                                      <p:cBhvr additive="base">
                                        <p:cTn id="85" dur="500" fill="hold"/>
                                        <p:tgtEl>
                                          <p:spTgt spid="1039364"/>
                                        </p:tgtEl>
                                        <p:attrNameLst>
                                          <p:attrName>ppt_x</p:attrName>
                                        </p:attrNameLst>
                                      </p:cBhvr>
                                      <p:tavLst>
                                        <p:tav tm="0">
                                          <p:val>
                                            <p:strVal val="0-#ppt_w/2"/>
                                          </p:val>
                                        </p:tav>
                                        <p:tav tm="100000">
                                          <p:val>
                                            <p:strVal val="#ppt_x"/>
                                          </p:val>
                                        </p:tav>
                                      </p:tavLst>
                                    </p:anim>
                                    <p:anim calcmode="lin" valueType="num">
                                      <p:cBhvr additive="base">
                                        <p:cTn id="86" dur="500" fill="hold"/>
                                        <p:tgtEl>
                                          <p:spTgt spid="1039364"/>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nodeType="clickEffect">
                                  <p:stCondLst>
                                    <p:cond delay="0"/>
                                  </p:stCondLst>
                                  <p:childTnLst>
                                    <p:set>
                                      <p:cBhvr>
                                        <p:cTn id="90" dur="1" fill="hold">
                                          <p:stCondLst>
                                            <p:cond delay="0"/>
                                          </p:stCondLst>
                                        </p:cTn>
                                        <p:tgtEl>
                                          <p:spTgt spid="1039417"/>
                                        </p:tgtEl>
                                        <p:attrNameLst>
                                          <p:attrName>style.visibility</p:attrName>
                                        </p:attrNameLst>
                                      </p:cBhvr>
                                      <p:to>
                                        <p:strVal val="visible"/>
                                      </p:to>
                                    </p:set>
                                    <p:anim calcmode="lin" valueType="num">
                                      <p:cBhvr additive="base">
                                        <p:cTn id="91" dur="500" fill="hold"/>
                                        <p:tgtEl>
                                          <p:spTgt spid="1039417"/>
                                        </p:tgtEl>
                                        <p:attrNameLst>
                                          <p:attrName>ppt_x</p:attrName>
                                        </p:attrNameLst>
                                      </p:cBhvr>
                                      <p:tavLst>
                                        <p:tav tm="0">
                                          <p:val>
                                            <p:strVal val="0-#ppt_w/2"/>
                                          </p:val>
                                        </p:tav>
                                        <p:tav tm="100000">
                                          <p:val>
                                            <p:strVal val="#ppt_x"/>
                                          </p:val>
                                        </p:tav>
                                      </p:tavLst>
                                    </p:anim>
                                    <p:anim calcmode="lin" valueType="num">
                                      <p:cBhvr additive="base">
                                        <p:cTn id="92" dur="500" fill="hold"/>
                                        <p:tgtEl>
                                          <p:spTgt spid="1039417"/>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1039382"/>
                                        </p:tgtEl>
                                        <p:attrNameLst>
                                          <p:attrName>style.visibility</p:attrName>
                                        </p:attrNameLst>
                                      </p:cBhvr>
                                      <p:to>
                                        <p:strVal val="visible"/>
                                      </p:to>
                                    </p:set>
                                    <p:anim calcmode="lin" valueType="num">
                                      <p:cBhvr additive="base">
                                        <p:cTn id="97" dur="500" fill="hold"/>
                                        <p:tgtEl>
                                          <p:spTgt spid="1039382"/>
                                        </p:tgtEl>
                                        <p:attrNameLst>
                                          <p:attrName>ppt_x</p:attrName>
                                        </p:attrNameLst>
                                      </p:cBhvr>
                                      <p:tavLst>
                                        <p:tav tm="0">
                                          <p:val>
                                            <p:strVal val="0-#ppt_w/2"/>
                                          </p:val>
                                        </p:tav>
                                        <p:tav tm="100000">
                                          <p:val>
                                            <p:strVal val="#ppt_x"/>
                                          </p:val>
                                        </p:tav>
                                      </p:tavLst>
                                    </p:anim>
                                    <p:anim calcmode="lin" valueType="num">
                                      <p:cBhvr additive="base">
                                        <p:cTn id="98" dur="500" fill="hold"/>
                                        <p:tgtEl>
                                          <p:spTgt spid="1039382"/>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1039371"/>
                                        </p:tgtEl>
                                        <p:attrNameLst>
                                          <p:attrName>style.visibility</p:attrName>
                                        </p:attrNameLst>
                                      </p:cBhvr>
                                      <p:to>
                                        <p:strVal val="visible"/>
                                      </p:to>
                                    </p:set>
                                    <p:anim calcmode="lin" valueType="num">
                                      <p:cBhvr additive="base">
                                        <p:cTn id="103" dur="500" fill="hold"/>
                                        <p:tgtEl>
                                          <p:spTgt spid="1039371"/>
                                        </p:tgtEl>
                                        <p:attrNameLst>
                                          <p:attrName>ppt_x</p:attrName>
                                        </p:attrNameLst>
                                      </p:cBhvr>
                                      <p:tavLst>
                                        <p:tav tm="0">
                                          <p:val>
                                            <p:strVal val="0-#ppt_w/2"/>
                                          </p:val>
                                        </p:tav>
                                        <p:tav tm="100000">
                                          <p:val>
                                            <p:strVal val="#ppt_x"/>
                                          </p:val>
                                        </p:tav>
                                      </p:tavLst>
                                    </p:anim>
                                    <p:anim calcmode="lin" valueType="num">
                                      <p:cBhvr additive="base">
                                        <p:cTn id="104" dur="500" fill="hold"/>
                                        <p:tgtEl>
                                          <p:spTgt spid="1039371"/>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nodeType="clickEffect">
                                  <p:stCondLst>
                                    <p:cond delay="0"/>
                                  </p:stCondLst>
                                  <p:childTnLst>
                                    <p:set>
                                      <p:cBhvr>
                                        <p:cTn id="108" dur="1" fill="hold">
                                          <p:stCondLst>
                                            <p:cond delay="0"/>
                                          </p:stCondLst>
                                        </p:cTn>
                                        <p:tgtEl>
                                          <p:spTgt spid="1039396"/>
                                        </p:tgtEl>
                                        <p:attrNameLst>
                                          <p:attrName>style.visibility</p:attrName>
                                        </p:attrNameLst>
                                      </p:cBhvr>
                                      <p:to>
                                        <p:strVal val="visible"/>
                                      </p:to>
                                    </p:set>
                                    <p:anim calcmode="lin" valueType="num">
                                      <p:cBhvr additive="base">
                                        <p:cTn id="109" dur="500" fill="hold"/>
                                        <p:tgtEl>
                                          <p:spTgt spid="1039396"/>
                                        </p:tgtEl>
                                        <p:attrNameLst>
                                          <p:attrName>ppt_x</p:attrName>
                                        </p:attrNameLst>
                                      </p:cBhvr>
                                      <p:tavLst>
                                        <p:tav tm="0">
                                          <p:val>
                                            <p:strVal val="0-#ppt_w/2"/>
                                          </p:val>
                                        </p:tav>
                                        <p:tav tm="100000">
                                          <p:val>
                                            <p:strVal val="#ppt_x"/>
                                          </p:val>
                                        </p:tav>
                                      </p:tavLst>
                                    </p:anim>
                                    <p:anim calcmode="lin" valueType="num">
                                      <p:cBhvr additive="base">
                                        <p:cTn id="110" dur="500" fill="hold"/>
                                        <p:tgtEl>
                                          <p:spTgt spid="1039396"/>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nodeType="clickEffect">
                                  <p:stCondLst>
                                    <p:cond delay="0"/>
                                  </p:stCondLst>
                                  <p:childTnLst>
                                    <p:set>
                                      <p:cBhvr>
                                        <p:cTn id="114" dur="1" fill="hold">
                                          <p:stCondLst>
                                            <p:cond delay="0"/>
                                          </p:stCondLst>
                                        </p:cTn>
                                        <p:tgtEl>
                                          <p:spTgt spid="1039395"/>
                                        </p:tgtEl>
                                        <p:attrNameLst>
                                          <p:attrName>style.visibility</p:attrName>
                                        </p:attrNameLst>
                                      </p:cBhvr>
                                      <p:to>
                                        <p:strVal val="visible"/>
                                      </p:to>
                                    </p:set>
                                    <p:anim calcmode="lin" valueType="num">
                                      <p:cBhvr additive="base">
                                        <p:cTn id="115" dur="500" fill="hold"/>
                                        <p:tgtEl>
                                          <p:spTgt spid="1039395"/>
                                        </p:tgtEl>
                                        <p:attrNameLst>
                                          <p:attrName>ppt_x</p:attrName>
                                        </p:attrNameLst>
                                      </p:cBhvr>
                                      <p:tavLst>
                                        <p:tav tm="0">
                                          <p:val>
                                            <p:strVal val="0-#ppt_w/2"/>
                                          </p:val>
                                        </p:tav>
                                        <p:tav tm="100000">
                                          <p:val>
                                            <p:strVal val="#ppt_x"/>
                                          </p:val>
                                        </p:tav>
                                      </p:tavLst>
                                    </p:anim>
                                    <p:anim calcmode="lin" valueType="num">
                                      <p:cBhvr additive="base">
                                        <p:cTn id="116" dur="500" fill="hold"/>
                                        <p:tgtEl>
                                          <p:spTgt spid="1039395"/>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1039365"/>
                                        </p:tgtEl>
                                        <p:attrNameLst>
                                          <p:attrName>style.visibility</p:attrName>
                                        </p:attrNameLst>
                                      </p:cBhvr>
                                      <p:to>
                                        <p:strVal val="visible"/>
                                      </p:to>
                                    </p:set>
                                    <p:anim calcmode="lin" valueType="num">
                                      <p:cBhvr additive="base">
                                        <p:cTn id="121" dur="500" fill="hold"/>
                                        <p:tgtEl>
                                          <p:spTgt spid="1039365"/>
                                        </p:tgtEl>
                                        <p:attrNameLst>
                                          <p:attrName>ppt_x</p:attrName>
                                        </p:attrNameLst>
                                      </p:cBhvr>
                                      <p:tavLst>
                                        <p:tav tm="0">
                                          <p:val>
                                            <p:strVal val="0-#ppt_w/2"/>
                                          </p:val>
                                        </p:tav>
                                        <p:tav tm="100000">
                                          <p:val>
                                            <p:strVal val="#ppt_x"/>
                                          </p:val>
                                        </p:tav>
                                      </p:tavLst>
                                    </p:anim>
                                    <p:anim calcmode="lin" valueType="num">
                                      <p:cBhvr additive="base">
                                        <p:cTn id="122" dur="500" fill="hold"/>
                                        <p:tgtEl>
                                          <p:spTgt spid="1039365"/>
                                        </p:tgtEl>
                                        <p:attrNameLst>
                                          <p:attrName>ppt_y</p:attrName>
                                        </p:attrNameLst>
                                      </p:cBhvr>
                                      <p:tavLst>
                                        <p:tav tm="0">
                                          <p:val>
                                            <p:strVal val="#ppt_y"/>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8" fill="hold" nodeType="clickEffect">
                                  <p:stCondLst>
                                    <p:cond delay="0"/>
                                  </p:stCondLst>
                                  <p:childTnLst>
                                    <p:set>
                                      <p:cBhvr>
                                        <p:cTn id="126" dur="1" fill="hold">
                                          <p:stCondLst>
                                            <p:cond delay="0"/>
                                          </p:stCondLst>
                                        </p:cTn>
                                        <p:tgtEl>
                                          <p:spTgt spid="1039418"/>
                                        </p:tgtEl>
                                        <p:attrNameLst>
                                          <p:attrName>style.visibility</p:attrName>
                                        </p:attrNameLst>
                                      </p:cBhvr>
                                      <p:to>
                                        <p:strVal val="visible"/>
                                      </p:to>
                                    </p:set>
                                    <p:anim calcmode="lin" valueType="num">
                                      <p:cBhvr additive="base">
                                        <p:cTn id="127" dur="500" fill="hold"/>
                                        <p:tgtEl>
                                          <p:spTgt spid="1039418"/>
                                        </p:tgtEl>
                                        <p:attrNameLst>
                                          <p:attrName>ppt_x</p:attrName>
                                        </p:attrNameLst>
                                      </p:cBhvr>
                                      <p:tavLst>
                                        <p:tav tm="0">
                                          <p:val>
                                            <p:strVal val="0-#ppt_w/2"/>
                                          </p:val>
                                        </p:tav>
                                        <p:tav tm="100000">
                                          <p:val>
                                            <p:strVal val="#ppt_x"/>
                                          </p:val>
                                        </p:tav>
                                      </p:tavLst>
                                    </p:anim>
                                    <p:anim calcmode="lin" valueType="num">
                                      <p:cBhvr additive="base">
                                        <p:cTn id="128" dur="500" fill="hold"/>
                                        <p:tgtEl>
                                          <p:spTgt spid="1039418"/>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1039383"/>
                                        </p:tgtEl>
                                        <p:attrNameLst>
                                          <p:attrName>style.visibility</p:attrName>
                                        </p:attrNameLst>
                                      </p:cBhvr>
                                      <p:to>
                                        <p:strVal val="visible"/>
                                      </p:to>
                                    </p:set>
                                    <p:anim calcmode="lin" valueType="num">
                                      <p:cBhvr additive="base">
                                        <p:cTn id="133" dur="500" fill="hold"/>
                                        <p:tgtEl>
                                          <p:spTgt spid="1039383"/>
                                        </p:tgtEl>
                                        <p:attrNameLst>
                                          <p:attrName>ppt_x</p:attrName>
                                        </p:attrNameLst>
                                      </p:cBhvr>
                                      <p:tavLst>
                                        <p:tav tm="0">
                                          <p:val>
                                            <p:strVal val="0-#ppt_w/2"/>
                                          </p:val>
                                        </p:tav>
                                        <p:tav tm="100000">
                                          <p:val>
                                            <p:strVal val="#ppt_x"/>
                                          </p:val>
                                        </p:tav>
                                      </p:tavLst>
                                    </p:anim>
                                    <p:anim calcmode="lin" valueType="num">
                                      <p:cBhvr additive="base">
                                        <p:cTn id="134" dur="500" fill="hold"/>
                                        <p:tgtEl>
                                          <p:spTgt spid="1039383"/>
                                        </p:tgtEl>
                                        <p:attrNameLst>
                                          <p:attrName>ppt_y</p:attrName>
                                        </p:attrNameLst>
                                      </p:cBhvr>
                                      <p:tavLst>
                                        <p:tav tm="0">
                                          <p:val>
                                            <p:strVal val="#ppt_y"/>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1039372"/>
                                        </p:tgtEl>
                                        <p:attrNameLst>
                                          <p:attrName>style.visibility</p:attrName>
                                        </p:attrNameLst>
                                      </p:cBhvr>
                                      <p:to>
                                        <p:strVal val="visible"/>
                                      </p:to>
                                    </p:set>
                                    <p:anim calcmode="lin" valueType="num">
                                      <p:cBhvr additive="base">
                                        <p:cTn id="139" dur="500" fill="hold"/>
                                        <p:tgtEl>
                                          <p:spTgt spid="1039372"/>
                                        </p:tgtEl>
                                        <p:attrNameLst>
                                          <p:attrName>ppt_x</p:attrName>
                                        </p:attrNameLst>
                                      </p:cBhvr>
                                      <p:tavLst>
                                        <p:tav tm="0">
                                          <p:val>
                                            <p:strVal val="0-#ppt_w/2"/>
                                          </p:val>
                                        </p:tav>
                                        <p:tav tm="100000">
                                          <p:val>
                                            <p:strVal val="#ppt_x"/>
                                          </p:val>
                                        </p:tav>
                                      </p:tavLst>
                                    </p:anim>
                                    <p:anim calcmode="lin" valueType="num">
                                      <p:cBhvr additive="base">
                                        <p:cTn id="140" dur="500" fill="hold"/>
                                        <p:tgtEl>
                                          <p:spTgt spid="1039372"/>
                                        </p:tgtEl>
                                        <p:attrNameLst>
                                          <p:attrName>ppt_y</p:attrName>
                                        </p:attrNameLst>
                                      </p:cBhvr>
                                      <p:tavLst>
                                        <p:tav tm="0">
                                          <p:val>
                                            <p:strVal val="#ppt_y"/>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8" fill="hold" nodeType="clickEffect">
                                  <p:stCondLst>
                                    <p:cond delay="0"/>
                                  </p:stCondLst>
                                  <p:childTnLst>
                                    <p:set>
                                      <p:cBhvr>
                                        <p:cTn id="144" dur="1" fill="hold">
                                          <p:stCondLst>
                                            <p:cond delay="0"/>
                                          </p:stCondLst>
                                        </p:cTn>
                                        <p:tgtEl>
                                          <p:spTgt spid="1039397"/>
                                        </p:tgtEl>
                                        <p:attrNameLst>
                                          <p:attrName>style.visibility</p:attrName>
                                        </p:attrNameLst>
                                      </p:cBhvr>
                                      <p:to>
                                        <p:strVal val="visible"/>
                                      </p:to>
                                    </p:set>
                                    <p:anim calcmode="lin" valueType="num">
                                      <p:cBhvr additive="base">
                                        <p:cTn id="145" dur="500" fill="hold"/>
                                        <p:tgtEl>
                                          <p:spTgt spid="1039397"/>
                                        </p:tgtEl>
                                        <p:attrNameLst>
                                          <p:attrName>ppt_x</p:attrName>
                                        </p:attrNameLst>
                                      </p:cBhvr>
                                      <p:tavLst>
                                        <p:tav tm="0">
                                          <p:val>
                                            <p:strVal val="0-#ppt_w/2"/>
                                          </p:val>
                                        </p:tav>
                                        <p:tav tm="100000">
                                          <p:val>
                                            <p:strVal val="#ppt_x"/>
                                          </p:val>
                                        </p:tav>
                                      </p:tavLst>
                                    </p:anim>
                                    <p:anim calcmode="lin" valueType="num">
                                      <p:cBhvr additive="base">
                                        <p:cTn id="146" dur="500" fill="hold"/>
                                        <p:tgtEl>
                                          <p:spTgt spid="1039397"/>
                                        </p:tgtEl>
                                        <p:attrNameLst>
                                          <p:attrName>ppt_y</p:attrName>
                                        </p:attrNameLst>
                                      </p:cBhvr>
                                      <p:tavLst>
                                        <p:tav tm="0">
                                          <p:val>
                                            <p:strVal val="#ppt_y"/>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8" fill="hold" nodeType="clickEffect">
                                  <p:stCondLst>
                                    <p:cond delay="0"/>
                                  </p:stCondLst>
                                  <p:childTnLst>
                                    <p:set>
                                      <p:cBhvr>
                                        <p:cTn id="150" dur="1" fill="hold">
                                          <p:stCondLst>
                                            <p:cond delay="0"/>
                                          </p:stCondLst>
                                        </p:cTn>
                                        <p:tgtEl>
                                          <p:spTgt spid="1039398"/>
                                        </p:tgtEl>
                                        <p:attrNameLst>
                                          <p:attrName>style.visibility</p:attrName>
                                        </p:attrNameLst>
                                      </p:cBhvr>
                                      <p:to>
                                        <p:strVal val="visible"/>
                                      </p:to>
                                    </p:set>
                                    <p:anim calcmode="lin" valueType="num">
                                      <p:cBhvr additive="base">
                                        <p:cTn id="151" dur="500" fill="hold"/>
                                        <p:tgtEl>
                                          <p:spTgt spid="1039398"/>
                                        </p:tgtEl>
                                        <p:attrNameLst>
                                          <p:attrName>ppt_x</p:attrName>
                                        </p:attrNameLst>
                                      </p:cBhvr>
                                      <p:tavLst>
                                        <p:tav tm="0">
                                          <p:val>
                                            <p:strVal val="0-#ppt_w/2"/>
                                          </p:val>
                                        </p:tav>
                                        <p:tav tm="100000">
                                          <p:val>
                                            <p:strVal val="#ppt_x"/>
                                          </p:val>
                                        </p:tav>
                                      </p:tavLst>
                                    </p:anim>
                                    <p:anim calcmode="lin" valueType="num">
                                      <p:cBhvr additive="base">
                                        <p:cTn id="152" dur="500" fill="hold"/>
                                        <p:tgtEl>
                                          <p:spTgt spid="1039398"/>
                                        </p:tgtEl>
                                        <p:attrNameLst>
                                          <p:attrName>ppt_y</p:attrName>
                                        </p:attrNameLst>
                                      </p:cBhvr>
                                      <p:tavLst>
                                        <p:tav tm="0">
                                          <p:val>
                                            <p:strVal val="#ppt_y"/>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 presetClass="entr" presetSubtype="8" fill="hold" grpId="0" nodeType="clickEffect">
                                  <p:stCondLst>
                                    <p:cond delay="0"/>
                                  </p:stCondLst>
                                  <p:childTnLst>
                                    <p:set>
                                      <p:cBhvr>
                                        <p:cTn id="156" dur="1" fill="hold">
                                          <p:stCondLst>
                                            <p:cond delay="0"/>
                                          </p:stCondLst>
                                        </p:cTn>
                                        <p:tgtEl>
                                          <p:spTgt spid="1039366"/>
                                        </p:tgtEl>
                                        <p:attrNameLst>
                                          <p:attrName>style.visibility</p:attrName>
                                        </p:attrNameLst>
                                      </p:cBhvr>
                                      <p:to>
                                        <p:strVal val="visible"/>
                                      </p:to>
                                    </p:set>
                                    <p:anim calcmode="lin" valueType="num">
                                      <p:cBhvr additive="base">
                                        <p:cTn id="157" dur="500" fill="hold"/>
                                        <p:tgtEl>
                                          <p:spTgt spid="1039366"/>
                                        </p:tgtEl>
                                        <p:attrNameLst>
                                          <p:attrName>ppt_x</p:attrName>
                                        </p:attrNameLst>
                                      </p:cBhvr>
                                      <p:tavLst>
                                        <p:tav tm="0">
                                          <p:val>
                                            <p:strVal val="0-#ppt_w/2"/>
                                          </p:val>
                                        </p:tav>
                                        <p:tav tm="100000">
                                          <p:val>
                                            <p:strVal val="#ppt_x"/>
                                          </p:val>
                                        </p:tav>
                                      </p:tavLst>
                                    </p:anim>
                                    <p:anim calcmode="lin" valueType="num">
                                      <p:cBhvr additive="base">
                                        <p:cTn id="158" dur="500" fill="hold"/>
                                        <p:tgtEl>
                                          <p:spTgt spid="1039366"/>
                                        </p:tgtEl>
                                        <p:attrNameLst>
                                          <p:attrName>ppt_y</p:attrName>
                                        </p:attrNameLst>
                                      </p:cBhvr>
                                      <p:tavLst>
                                        <p:tav tm="0">
                                          <p:val>
                                            <p:strVal val="#ppt_y"/>
                                          </p:val>
                                        </p:tav>
                                        <p:tav tm="100000">
                                          <p:val>
                                            <p:strVal val="#ppt_y"/>
                                          </p:val>
                                        </p:tav>
                                      </p:tavLst>
                                    </p:anim>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 presetClass="entr" presetSubtype="8" fill="hold" nodeType="clickEffect">
                                  <p:stCondLst>
                                    <p:cond delay="0"/>
                                  </p:stCondLst>
                                  <p:childTnLst>
                                    <p:set>
                                      <p:cBhvr>
                                        <p:cTn id="162" dur="1" fill="hold">
                                          <p:stCondLst>
                                            <p:cond delay="0"/>
                                          </p:stCondLst>
                                        </p:cTn>
                                        <p:tgtEl>
                                          <p:spTgt spid="1039419"/>
                                        </p:tgtEl>
                                        <p:attrNameLst>
                                          <p:attrName>style.visibility</p:attrName>
                                        </p:attrNameLst>
                                      </p:cBhvr>
                                      <p:to>
                                        <p:strVal val="visible"/>
                                      </p:to>
                                    </p:set>
                                    <p:anim calcmode="lin" valueType="num">
                                      <p:cBhvr additive="base">
                                        <p:cTn id="163" dur="500" fill="hold"/>
                                        <p:tgtEl>
                                          <p:spTgt spid="1039419"/>
                                        </p:tgtEl>
                                        <p:attrNameLst>
                                          <p:attrName>ppt_x</p:attrName>
                                        </p:attrNameLst>
                                      </p:cBhvr>
                                      <p:tavLst>
                                        <p:tav tm="0">
                                          <p:val>
                                            <p:strVal val="0-#ppt_w/2"/>
                                          </p:val>
                                        </p:tav>
                                        <p:tav tm="100000">
                                          <p:val>
                                            <p:strVal val="#ppt_x"/>
                                          </p:val>
                                        </p:tav>
                                      </p:tavLst>
                                    </p:anim>
                                    <p:anim calcmode="lin" valueType="num">
                                      <p:cBhvr additive="base">
                                        <p:cTn id="164" dur="500" fill="hold"/>
                                        <p:tgtEl>
                                          <p:spTgt spid="1039419"/>
                                        </p:tgtEl>
                                        <p:attrNameLst>
                                          <p:attrName>ppt_y</p:attrName>
                                        </p:attrNameLst>
                                      </p:cBhvr>
                                      <p:tavLst>
                                        <p:tav tm="0">
                                          <p:val>
                                            <p:strVal val="#ppt_y"/>
                                          </p:val>
                                        </p:tav>
                                        <p:tav tm="100000">
                                          <p:val>
                                            <p:strVal val="#ppt_y"/>
                                          </p:val>
                                        </p:tav>
                                      </p:tavLst>
                                    </p:anim>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 presetClass="entr" presetSubtype="8" fill="hold" grpId="0" nodeType="clickEffect">
                                  <p:stCondLst>
                                    <p:cond delay="0"/>
                                  </p:stCondLst>
                                  <p:childTnLst>
                                    <p:set>
                                      <p:cBhvr>
                                        <p:cTn id="168" dur="1" fill="hold">
                                          <p:stCondLst>
                                            <p:cond delay="0"/>
                                          </p:stCondLst>
                                        </p:cTn>
                                        <p:tgtEl>
                                          <p:spTgt spid="1039384"/>
                                        </p:tgtEl>
                                        <p:attrNameLst>
                                          <p:attrName>style.visibility</p:attrName>
                                        </p:attrNameLst>
                                      </p:cBhvr>
                                      <p:to>
                                        <p:strVal val="visible"/>
                                      </p:to>
                                    </p:set>
                                    <p:anim calcmode="lin" valueType="num">
                                      <p:cBhvr additive="base">
                                        <p:cTn id="169" dur="500" fill="hold"/>
                                        <p:tgtEl>
                                          <p:spTgt spid="1039384"/>
                                        </p:tgtEl>
                                        <p:attrNameLst>
                                          <p:attrName>ppt_x</p:attrName>
                                        </p:attrNameLst>
                                      </p:cBhvr>
                                      <p:tavLst>
                                        <p:tav tm="0">
                                          <p:val>
                                            <p:strVal val="0-#ppt_w/2"/>
                                          </p:val>
                                        </p:tav>
                                        <p:tav tm="100000">
                                          <p:val>
                                            <p:strVal val="#ppt_x"/>
                                          </p:val>
                                        </p:tav>
                                      </p:tavLst>
                                    </p:anim>
                                    <p:anim calcmode="lin" valueType="num">
                                      <p:cBhvr additive="base">
                                        <p:cTn id="170" dur="500" fill="hold"/>
                                        <p:tgtEl>
                                          <p:spTgt spid="1039384"/>
                                        </p:tgtEl>
                                        <p:attrNameLst>
                                          <p:attrName>ppt_y</p:attrName>
                                        </p:attrNameLst>
                                      </p:cBhvr>
                                      <p:tavLst>
                                        <p:tav tm="0">
                                          <p:val>
                                            <p:strVal val="#ppt_y"/>
                                          </p:val>
                                        </p:tav>
                                        <p:tav tm="100000">
                                          <p:val>
                                            <p:strVal val="#ppt_y"/>
                                          </p:val>
                                        </p:tav>
                                      </p:tavLst>
                                    </p:anim>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 presetClass="entr" presetSubtype="8" fill="hold" grpId="0" nodeType="clickEffect">
                                  <p:stCondLst>
                                    <p:cond delay="0"/>
                                  </p:stCondLst>
                                  <p:childTnLst>
                                    <p:set>
                                      <p:cBhvr>
                                        <p:cTn id="174" dur="1" fill="hold">
                                          <p:stCondLst>
                                            <p:cond delay="0"/>
                                          </p:stCondLst>
                                        </p:cTn>
                                        <p:tgtEl>
                                          <p:spTgt spid="1039373"/>
                                        </p:tgtEl>
                                        <p:attrNameLst>
                                          <p:attrName>style.visibility</p:attrName>
                                        </p:attrNameLst>
                                      </p:cBhvr>
                                      <p:to>
                                        <p:strVal val="visible"/>
                                      </p:to>
                                    </p:set>
                                    <p:anim calcmode="lin" valueType="num">
                                      <p:cBhvr additive="base">
                                        <p:cTn id="175" dur="500" fill="hold"/>
                                        <p:tgtEl>
                                          <p:spTgt spid="1039373"/>
                                        </p:tgtEl>
                                        <p:attrNameLst>
                                          <p:attrName>ppt_x</p:attrName>
                                        </p:attrNameLst>
                                      </p:cBhvr>
                                      <p:tavLst>
                                        <p:tav tm="0">
                                          <p:val>
                                            <p:strVal val="0-#ppt_w/2"/>
                                          </p:val>
                                        </p:tav>
                                        <p:tav tm="100000">
                                          <p:val>
                                            <p:strVal val="#ppt_x"/>
                                          </p:val>
                                        </p:tav>
                                      </p:tavLst>
                                    </p:anim>
                                    <p:anim calcmode="lin" valueType="num">
                                      <p:cBhvr additive="base">
                                        <p:cTn id="176" dur="500" fill="hold"/>
                                        <p:tgtEl>
                                          <p:spTgt spid="1039373"/>
                                        </p:tgtEl>
                                        <p:attrNameLst>
                                          <p:attrName>ppt_y</p:attrName>
                                        </p:attrNameLst>
                                      </p:cBhvr>
                                      <p:tavLst>
                                        <p:tav tm="0">
                                          <p:val>
                                            <p:strVal val="#ppt_y"/>
                                          </p:val>
                                        </p:tav>
                                        <p:tav tm="100000">
                                          <p:val>
                                            <p:strVal val="#ppt_y"/>
                                          </p:val>
                                        </p:tav>
                                      </p:tavLst>
                                    </p:anim>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 presetClass="entr" presetSubtype="8" fill="hold" nodeType="clickEffect">
                                  <p:stCondLst>
                                    <p:cond delay="0"/>
                                  </p:stCondLst>
                                  <p:childTnLst>
                                    <p:set>
                                      <p:cBhvr>
                                        <p:cTn id="180" dur="1" fill="hold">
                                          <p:stCondLst>
                                            <p:cond delay="0"/>
                                          </p:stCondLst>
                                        </p:cTn>
                                        <p:tgtEl>
                                          <p:spTgt spid="1039400"/>
                                        </p:tgtEl>
                                        <p:attrNameLst>
                                          <p:attrName>style.visibility</p:attrName>
                                        </p:attrNameLst>
                                      </p:cBhvr>
                                      <p:to>
                                        <p:strVal val="visible"/>
                                      </p:to>
                                    </p:set>
                                    <p:anim calcmode="lin" valueType="num">
                                      <p:cBhvr additive="base">
                                        <p:cTn id="181" dur="500" fill="hold"/>
                                        <p:tgtEl>
                                          <p:spTgt spid="1039400"/>
                                        </p:tgtEl>
                                        <p:attrNameLst>
                                          <p:attrName>ppt_x</p:attrName>
                                        </p:attrNameLst>
                                      </p:cBhvr>
                                      <p:tavLst>
                                        <p:tav tm="0">
                                          <p:val>
                                            <p:strVal val="0-#ppt_w/2"/>
                                          </p:val>
                                        </p:tav>
                                        <p:tav tm="100000">
                                          <p:val>
                                            <p:strVal val="#ppt_x"/>
                                          </p:val>
                                        </p:tav>
                                      </p:tavLst>
                                    </p:anim>
                                    <p:anim calcmode="lin" valueType="num">
                                      <p:cBhvr additive="base">
                                        <p:cTn id="182" dur="500" fill="hold"/>
                                        <p:tgtEl>
                                          <p:spTgt spid="1039400"/>
                                        </p:tgtEl>
                                        <p:attrNameLst>
                                          <p:attrName>ppt_y</p:attrName>
                                        </p:attrNameLst>
                                      </p:cBhvr>
                                      <p:tavLst>
                                        <p:tav tm="0">
                                          <p:val>
                                            <p:strVal val="#ppt_y"/>
                                          </p:val>
                                        </p:tav>
                                        <p:tav tm="100000">
                                          <p:val>
                                            <p:strVal val="#ppt_y"/>
                                          </p:val>
                                        </p:tav>
                                      </p:tavLst>
                                    </p:anim>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 presetClass="entr" presetSubtype="8" fill="hold" nodeType="clickEffect">
                                  <p:stCondLst>
                                    <p:cond delay="0"/>
                                  </p:stCondLst>
                                  <p:childTnLst>
                                    <p:set>
                                      <p:cBhvr>
                                        <p:cTn id="186" dur="1" fill="hold">
                                          <p:stCondLst>
                                            <p:cond delay="0"/>
                                          </p:stCondLst>
                                        </p:cTn>
                                        <p:tgtEl>
                                          <p:spTgt spid="1039399"/>
                                        </p:tgtEl>
                                        <p:attrNameLst>
                                          <p:attrName>style.visibility</p:attrName>
                                        </p:attrNameLst>
                                      </p:cBhvr>
                                      <p:to>
                                        <p:strVal val="visible"/>
                                      </p:to>
                                    </p:set>
                                    <p:anim calcmode="lin" valueType="num">
                                      <p:cBhvr additive="base">
                                        <p:cTn id="187" dur="500" fill="hold"/>
                                        <p:tgtEl>
                                          <p:spTgt spid="1039399"/>
                                        </p:tgtEl>
                                        <p:attrNameLst>
                                          <p:attrName>ppt_x</p:attrName>
                                        </p:attrNameLst>
                                      </p:cBhvr>
                                      <p:tavLst>
                                        <p:tav tm="0">
                                          <p:val>
                                            <p:strVal val="0-#ppt_w/2"/>
                                          </p:val>
                                        </p:tav>
                                        <p:tav tm="100000">
                                          <p:val>
                                            <p:strVal val="#ppt_x"/>
                                          </p:val>
                                        </p:tav>
                                      </p:tavLst>
                                    </p:anim>
                                    <p:anim calcmode="lin" valueType="num">
                                      <p:cBhvr additive="base">
                                        <p:cTn id="188" dur="500" fill="hold"/>
                                        <p:tgtEl>
                                          <p:spTgt spid="1039399"/>
                                        </p:tgtEl>
                                        <p:attrNameLst>
                                          <p:attrName>ppt_y</p:attrName>
                                        </p:attrNameLst>
                                      </p:cBhvr>
                                      <p:tavLst>
                                        <p:tav tm="0">
                                          <p:val>
                                            <p:strVal val="#ppt_y"/>
                                          </p:val>
                                        </p:tav>
                                        <p:tav tm="100000">
                                          <p:val>
                                            <p:strVal val="#ppt_y"/>
                                          </p:val>
                                        </p:tav>
                                      </p:tavLst>
                                    </p:anim>
                                  </p:childTnLst>
                                </p:cTn>
                              </p:par>
                            </p:childTnLst>
                          </p:cTn>
                        </p:par>
                      </p:childTnLst>
                    </p:cTn>
                  </p:par>
                  <p:par>
                    <p:cTn id="189" fill="hold" nodeType="clickPar">
                      <p:stCondLst>
                        <p:cond delay="indefinite"/>
                      </p:stCondLst>
                      <p:childTnLst>
                        <p:par>
                          <p:cTn id="190" fill="hold" nodeType="withGroup">
                            <p:stCondLst>
                              <p:cond delay="0"/>
                            </p:stCondLst>
                            <p:childTnLst>
                              <p:par>
                                <p:cTn id="191" presetID="2" presetClass="entr" presetSubtype="8" fill="hold" grpId="0" nodeType="clickEffect">
                                  <p:stCondLst>
                                    <p:cond delay="0"/>
                                  </p:stCondLst>
                                  <p:childTnLst>
                                    <p:set>
                                      <p:cBhvr>
                                        <p:cTn id="192" dur="1" fill="hold">
                                          <p:stCondLst>
                                            <p:cond delay="0"/>
                                          </p:stCondLst>
                                        </p:cTn>
                                        <p:tgtEl>
                                          <p:spTgt spid="1039367"/>
                                        </p:tgtEl>
                                        <p:attrNameLst>
                                          <p:attrName>style.visibility</p:attrName>
                                        </p:attrNameLst>
                                      </p:cBhvr>
                                      <p:to>
                                        <p:strVal val="visible"/>
                                      </p:to>
                                    </p:set>
                                    <p:anim calcmode="lin" valueType="num">
                                      <p:cBhvr additive="base">
                                        <p:cTn id="193" dur="500" fill="hold"/>
                                        <p:tgtEl>
                                          <p:spTgt spid="1039367"/>
                                        </p:tgtEl>
                                        <p:attrNameLst>
                                          <p:attrName>ppt_x</p:attrName>
                                        </p:attrNameLst>
                                      </p:cBhvr>
                                      <p:tavLst>
                                        <p:tav tm="0">
                                          <p:val>
                                            <p:strVal val="0-#ppt_w/2"/>
                                          </p:val>
                                        </p:tav>
                                        <p:tav tm="100000">
                                          <p:val>
                                            <p:strVal val="#ppt_x"/>
                                          </p:val>
                                        </p:tav>
                                      </p:tavLst>
                                    </p:anim>
                                    <p:anim calcmode="lin" valueType="num">
                                      <p:cBhvr additive="base">
                                        <p:cTn id="194" dur="500" fill="hold"/>
                                        <p:tgtEl>
                                          <p:spTgt spid="1039367"/>
                                        </p:tgtEl>
                                        <p:attrNameLst>
                                          <p:attrName>ppt_y</p:attrName>
                                        </p:attrNameLst>
                                      </p:cBhvr>
                                      <p:tavLst>
                                        <p:tav tm="0">
                                          <p:val>
                                            <p:strVal val="#ppt_y"/>
                                          </p:val>
                                        </p:tav>
                                        <p:tav tm="100000">
                                          <p:val>
                                            <p:strVal val="#ppt_y"/>
                                          </p:val>
                                        </p:tav>
                                      </p:tavLst>
                                    </p:anim>
                                  </p:childTnLst>
                                </p:cTn>
                              </p:par>
                            </p:childTnLst>
                          </p:cTn>
                        </p:par>
                      </p:childTnLst>
                    </p:cTn>
                  </p:par>
                  <p:par>
                    <p:cTn id="195" fill="hold" nodeType="clickPar">
                      <p:stCondLst>
                        <p:cond delay="indefinite"/>
                      </p:stCondLst>
                      <p:childTnLst>
                        <p:par>
                          <p:cTn id="196" fill="hold" nodeType="withGroup">
                            <p:stCondLst>
                              <p:cond delay="0"/>
                            </p:stCondLst>
                            <p:childTnLst>
                              <p:par>
                                <p:cTn id="197" presetID="2" presetClass="entr" presetSubtype="8" fill="hold" nodeType="clickEffect">
                                  <p:stCondLst>
                                    <p:cond delay="0"/>
                                  </p:stCondLst>
                                  <p:childTnLst>
                                    <p:set>
                                      <p:cBhvr>
                                        <p:cTn id="198" dur="1" fill="hold">
                                          <p:stCondLst>
                                            <p:cond delay="0"/>
                                          </p:stCondLst>
                                        </p:cTn>
                                        <p:tgtEl>
                                          <p:spTgt spid="1039420"/>
                                        </p:tgtEl>
                                        <p:attrNameLst>
                                          <p:attrName>style.visibility</p:attrName>
                                        </p:attrNameLst>
                                      </p:cBhvr>
                                      <p:to>
                                        <p:strVal val="visible"/>
                                      </p:to>
                                    </p:set>
                                    <p:anim calcmode="lin" valueType="num">
                                      <p:cBhvr additive="base">
                                        <p:cTn id="199" dur="500" fill="hold"/>
                                        <p:tgtEl>
                                          <p:spTgt spid="1039420"/>
                                        </p:tgtEl>
                                        <p:attrNameLst>
                                          <p:attrName>ppt_x</p:attrName>
                                        </p:attrNameLst>
                                      </p:cBhvr>
                                      <p:tavLst>
                                        <p:tav tm="0">
                                          <p:val>
                                            <p:strVal val="0-#ppt_w/2"/>
                                          </p:val>
                                        </p:tav>
                                        <p:tav tm="100000">
                                          <p:val>
                                            <p:strVal val="#ppt_x"/>
                                          </p:val>
                                        </p:tav>
                                      </p:tavLst>
                                    </p:anim>
                                    <p:anim calcmode="lin" valueType="num">
                                      <p:cBhvr additive="base">
                                        <p:cTn id="200" dur="500" fill="hold"/>
                                        <p:tgtEl>
                                          <p:spTgt spid="1039420"/>
                                        </p:tgtEl>
                                        <p:attrNameLst>
                                          <p:attrName>ppt_y</p:attrName>
                                        </p:attrNameLst>
                                      </p:cBhvr>
                                      <p:tavLst>
                                        <p:tav tm="0">
                                          <p:val>
                                            <p:strVal val="#ppt_y"/>
                                          </p:val>
                                        </p:tav>
                                        <p:tav tm="100000">
                                          <p:val>
                                            <p:strVal val="#ppt_y"/>
                                          </p:val>
                                        </p:tav>
                                      </p:tavLst>
                                    </p:anim>
                                  </p:childTnLst>
                                </p:cTn>
                              </p:par>
                            </p:childTnLst>
                          </p:cTn>
                        </p:par>
                      </p:childTnLst>
                    </p:cTn>
                  </p:par>
                  <p:par>
                    <p:cTn id="201" fill="hold" nodeType="clickPar">
                      <p:stCondLst>
                        <p:cond delay="indefinite"/>
                      </p:stCondLst>
                      <p:childTnLst>
                        <p:par>
                          <p:cTn id="202" fill="hold" nodeType="withGroup">
                            <p:stCondLst>
                              <p:cond delay="0"/>
                            </p:stCondLst>
                            <p:childTnLst>
                              <p:par>
                                <p:cTn id="203" presetID="2" presetClass="entr" presetSubtype="8" fill="hold" grpId="0" nodeType="clickEffect">
                                  <p:stCondLst>
                                    <p:cond delay="0"/>
                                  </p:stCondLst>
                                  <p:childTnLst>
                                    <p:set>
                                      <p:cBhvr>
                                        <p:cTn id="204" dur="1" fill="hold">
                                          <p:stCondLst>
                                            <p:cond delay="0"/>
                                          </p:stCondLst>
                                        </p:cTn>
                                        <p:tgtEl>
                                          <p:spTgt spid="1039385"/>
                                        </p:tgtEl>
                                        <p:attrNameLst>
                                          <p:attrName>style.visibility</p:attrName>
                                        </p:attrNameLst>
                                      </p:cBhvr>
                                      <p:to>
                                        <p:strVal val="visible"/>
                                      </p:to>
                                    </p:set>
                                    <p:anim calcmode="lin" valueType="num">
                                      <p:cBhvr additive="base">
                                        <p:cTn id="205" dur="500" fill="hold"/>
                                        <p:tgtEl>
                                          <p:spTgt spid="1039385"/>
                                        </p:tgtEl>
                                        <p:attrNameLst>
                                          <p:attrName>ppt_x</p:attrName>
                                        </p:attrNameLst>
                                      </p:cBhvr>
                                      <p:tavLst>
                                        <p:tav tm="0">
                                          <p:val>
                                            <p:strVal val="0-#ppt_w/2"/>
                                          </p:val>
                                        </p:tav>
                                        <p:tav tm="100000">
                                          <p:val>
                                            <p:strVal val="#ppt_x"/>
                                          </p:val>
                                        </p:tav>
                                      </p:tavLst>
                                    </p:anim>
                                    <p:anim calcmode="lin" valueType="num">
                                      <p:cBhvr additive="base">
                                        <p:cTn id="206" dur="500" fill="hold"/>
                                        <p:tgtEl>
                                          <p:spTgt spid="1039385"/>
                                        </p:tgtEl>
                                        <p:attrNameLst>
                                          <p:attrName>ppt_y</p:attrName>
                                        </p:attrNameLst>
                                      </p:cBhvr>
                                      <p:tavLst>
                                        <p:tav tm="0">
                                          <p:val>
                                            <p:strVal val="#ppt_y"/>
                                          </p:val>
                                        </p:tav>
                                        <p:tav tm="100000">
                                          <p:val>
                                            <p:strVal val="#ppt_y"/>
                                          </p:val>
                                        </p:tav>
                                      </p:tavLst>
                                    </p:anim>
                                  </p:childTnLst>
                                </p:cTn>
                              </p:par>
                            </p:childTnLst>
                          </p:cTn>
                        </p:par>
                      </p:childTnLst>
                    </p:cTn>
                  </p:par>
                  <p:par>
                    <p:cTn id="207" fill="hold" nodeType="clickPar">
                      <p:stCondLst>
                        <p:cond delay="indefinite"/>
                      </p:stCondLst>
                      <p:childTnLst>
                        <p:par>
                          <p:cTn id="208" fill="hold" nodeType="withGroup">
                            <p:stCondLst>
                              <p:cond delay="0"/>
                            </p:stCondLst>
                            <p:childTnLst>
                              <p:par>
                                <p:cTn id="209" presetID="2" presetClass="entr" presetSubtype="8" fill="hold" nodeType="clickEffect">
                                  <p:stCondLst>
                                    <p:cond delay="0"/>
                                  </p:stCondLst>
                                  <p:childTnLst>
                                    <p:set>
                                      <p:cBhvr>
                                        <p:cTn id="210" dur="1" fill="hold">
                                          <p:stCondLst>
                                            <p:cond delay="0"/>
                                          </p:stCondLst>
                                        </p:cTn>
                                        <p:tgtEl>
                                          <p:spTgt spid="1039421"/>
                                        </p:tgtEl>
                                        <p:attrNameLst>
                                          <p:attrName>style.visibility</p:attrName>
                                        </p:attrNameLst>
                                      </p:cBhvr>
                                      <p:to>
                                        <p:strVal val="visible"/>
                                      </p:to>
                                    </p:set>
                                    <p:anim calcmode="lin" valueType="num">
                                      <p:cBhvr additive="base">
                                        <p:cTn id="211" dur="500" fill="hold"/>
                                        <p:tgtEl>
                                          <p:spTgt spid="1039421"/>
                                        </p:tgtEl>
                                        <p:attrNameLst>
                                          <p:attrName>ppt_x</p:attrName>
                                        </p:attrNameLst>
                                      </p:cBhvr>
                                      <p:tavLst>
                                        <p:tav tm="0">
                                          <p:val>
                                            <p:strVal val="0-#ppt_w/2"/>
                                          </p:val>
                                        </p:tav>
                                        <p:tav tm="100000">
                                          <p:val>
                                            <p:strVal val="#ppt_x"/>
                                          </p:val>
                                        </p:tav>
                                      </p:tavLst>
                                    </p:anim>
                                    <p:anim calcmode="lin" valueType="num">
                                      <p:cBhvr additive="base">
                                        <p:cTn id="212" dur="500" fill="hold"/>
                                        <p:tgtEl>
                                          <p:spTgt spid="1039421"/>
                                        </p:tgtEl>
                                        <p:attrNameLst>
                                          <p:attrName>ppt_y</p:attrName>
                                        </p:attrNameLst>
                                      </p:cBhvr>
                                      <p:tavLst>
                                        <p:tav tm="0">
                                          <p:val>
                                            <p:strVal val="#ppt_y"/>
                                          </p:val>
                                        </p:tav>
                                        <p:tav tm="100000">
                                          <p:val>
                                            <p:strVal val="#ppt_y"/>
                                          </p:val>
                                        </p:tav>
                                      </p:tavLst>
                                    </p:anim>
                                  </p:childTnLst>
                                </p:cTn>
                              </p:par>
                            </p:childTnLst>
                          </p:cTn>
                        </p:par>
                      </p:childTnLst>
                    </p:cTn>
                  </p:par>
                  <p:par>
                    <p:cTn id="213" fill="hold" nodeType="clickPar">
                      <p:stCondLst>
                        <p:cond delay="indefinite"/>
                      </p:stCondLst>
                      <p:childTnLst>
                        <p:par>
                          <p:cTn id="214" fill="hold" nodeType="withGroup">
                            <p:stCondLst>
                              <p:cond delay="0"/>
                            </p:stCondLst>
                            <p:childTnLst>
                              <p:par>
                                <p:cTn id="215" presetID="2" presetClass="entr" presetSubtype="8" fill="hold" grpId="0" nodeType="clickEffect">
                                  <p:stCondLst>
                                    <p:cond delay="0"/>
                                  </p:stCondLst>
                                  <p:childTnLst>
                                    <p:set>
                                      <p:cBhvr>
                                        <p:cTn id="216" dur="1" fill="hold">
                                          <p:stCondLst>
                                            <p:cond delay="0"/>
                                          </p:stCondLst>
                                        </p:cTn>
                                        <p:tgtEl>
                                          <p:spTgt spid="1039386"/>
                                        </p:tgtEl>
                                        <p:attrNameLst>
                                          <p:attrName>style.visibility</p:attrName>
                                        </p:attrNameLst>
                                      </p:cBhvr>
                                      <p:to>
                                        <p:strVal val="visible"/>
                                      </p:to>
                                    </p:set>
                                    <p:anim calcmode="lin" valueType="num">
                                      <p:cBhvr additive="base">
                                        <p:cTn id="217" dur="500" fill="hold"/>
                                        <p:tgtEl>
                                          <p:spTgt spid="1039386"/>
                                        </p:tgtEl>
                                        <p:attrNameLst>
                                          <p:attrName>ppt_x</p:attrName>
                                        </p:attrNameLst>
                                      </p:cBhvr>
                                      <p:tavLst>
                                        <p:tav tm="0">
                                          <p:val>
                                            <p:strVal val="0-#ppt_w/2"/>
                                          </p:val>
                                        </p:tav>
                                        <p:tav tm="100000">
                                          <p:val>
                                            <p:strVal val="#ppt_x"/>
                                          </p:val>
                                        </p:tav>
                                      </p:tavLst>
                                    </p:anim>
                                    <p:anim calcmode="lin" valueType="num">
                                      <p:cBhvr additive="base">
                                        <p:cTn id="218" dur="500" fill="hold"/>
                                        <p:tgtEl>
                                          <p:spTgt spid="1039386"/>
                                        </p:tgtEl>
                                        <p:attrNameLst>
                                          <p:attrName>ppt_y</p:attrName>
                                        </p:attrNameLst>
                                      </p:cBhvr>
                                      <p:tavLst>
                                        <p:tav tm="0">
                                          <p:val>
                                            <p:strVal val="#ppt_y"/>
                                          </p:val>
                                        </p:tav>
                                        <p:tav tm="100000">
                                          <p:val>
                                            <p:strVal val="#ppt_y"/>
                                          </p:val>
                                        </p:tav>
                                      </p:tavLst>
                                    </p:anim>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 presetClass="entr" presetSubtype="8" fill="hold" nodeType="clickEffect">
                                  <p:stCondLst>
                                    <p:cond delay="0"/>
                                  </p:stCondLst>
                                  <p:childTnLst>
                                    <p:set>
                                      <p:cBhvr>
                                        <p:cTn id="222" dur="1" fill="hold">
                                          <p:stCondLst>
                                            <p:cond delay="0"/>
                                          </p:stCondLst>
                                        </p:cTn>
                                        <p:tgtEl>
                                          <p:spTgt spid="1039422"/>
                                        </p:tgtEl>
                                        <p:attrNameLst>
                                          <p:attrName>style.visibility</p:attrName>
                                        </p:attrNameLst>
                                      </p:cBhvr>
                                      <p:to>
                                        <p:strVal val="visible"/>
                                      </p:to>
                                    </p:set>
                                    <p:anim calcmode="lin" valueType="num">
                                      <p:cBhvr additive="base">
                                        <p:cTn id="223" dur="500" fill="hold"/>
                                        <p:tgtEl>
                                          <p:spTgt spid="1039422"/>
                                        </p:tgtEl>
                                        <p:attrNameLst>
                                          <p:attrName>ppt_x</p:attrName>
                                        </p:attrNameLst>
                                      </p:cBhvr>
                                      <p:tavLst>
                                        <p:tav tm="0">
                                          <p:val>
                                            <p:strVal val="0-#ppt_w/2"/>
                                          </p:val>
                                        </p:tav>
                                        <p:tav tm="100000">
                                          <p:val>
                                            <p:strVal val="#ppt_x"/>
                                          </p:val>
                                        </p:tav>
                                      </p:tavLst>
                                    </p:anim>
                                    <p:anim calcmode="lin" valueType="num">
                                      <p:cBhvr additive="base">
                                        <p:cTn id="224" dur="500" fill="hold"/>
                                        <p:tgtEl>
                                          <p:spTgt spid="1039422"/>
                                        </p:tgtEl>
                                        <p:attrNameLst>
                                          <p:attrName>ppt_y</p:attrName>
                                        </p:attrNameLst>
                                      </p:cBhvr>
                                      <p:tavLst>
                                        <p:tav tm="0">
                                          <p:val>
                                            <p:strVal val="#ppt_y"/>
                                          </p:val>
                                        </p:tav>
                                        <p:tav tm="100000">
                                          <p:val>
                                            <p:strVal val="#ppt_y"/>
                                          </p:val>
                                        </p:tav>
                                      </p:tavLst>
                                    </p:anim>
                                  </p:childTnLst>
                                </p:cTn>
                              </p:par>
                            </p:childTnLst>
                          </p:cTn>
                        </p:par>
                      </p:childTnLst>
                    </p:cTn>
                  </p:par>
                  <p:par>
                    <p:cTn id="225" fill="hold" nodeType="clickPar">
                      <p:stCondLst>
                        <p:cond delay="indefinite"/>
                      </p:stCondLst>
                      <p:childTnLst>
                        <p:par>
                          <p:cTn id="226" fill="hold" nodeType="withGroup">
                            <p:stCondLst>
                              <p:cond delay="0"/>
                            </p:stCondLst>
                            <p:childTnLst>
                              <p:par>
                                <p:cTn id="227" presetID="2" presetClass="entr" presetSubtype="8" fill="hold" grpId="0" nodeType="clickEffect">
                                  <p:stCondLst>
                                    <p:cond delay="0"/>
                                  </p:stCondLst>
                                  <p:childTnLst>
                                    <p:set>
                                      <p:cBhvr>
                                        <p:cTn id="228" dur="1" fill="hold">
                                          <p:stCondLst>
                                            <p:cond delay="0"/>
                                          </p:stCondLst>
                                        </p:cTn>
                                        <p:tgtEl>
                                          <p:spTgt spid="1039387"/>
                                        </p:tgtEl>
                                        <p:attrNameLst>
                                          <p:attrName>style.visibility</p:attrName>
                                        </p:attrNameLst>
                                      </p:cBhvr>
                                      <p:to>
                                        <p:strVal val="visible"/>
                                      </p:to>
                                    </p:set>
                                    <p:anim calcmode="lin" valueType="num">
                                      <p:cBhvr additive="base">
                                        <p:cTn id="229" dur="500" fill="hold"/>
                                        <p:tgtEl>
                                          <p:spTgt spid="1039387"/>
                                        </p:tgtEl>
                                        <p:attrNameLst>
                                          <p:attrName>ppt_x</p:attrName>
                                        </p:attrNameLst>
                                      </p:cBhvr>
                                      <p:tavLst>
                                        <p:tav tm="0">
                                          <p:val>
                                            <p:strVal val="0-#ppt_w/2"/>
                                          </p:val>
                                        </p:tav>
                                        <p:tav tm="100000">
                                          <p:val>
                                            <p:strVal val="#ppt_x"/>
                                          </p:val>
                                        </p:tav>
                                      </p:tavLst>
                                    </p:anim>
                                    <p:anim calcmode="lin" valueType="num">
                                      <p:cBhvr additive="base">
                                        <p:cTn id="230" dur="500" fill="hold"/>
                                        <p:tgtEl>
                                          <p:spTgt spid="1039387"/>
                                        </p:tgtEl>
                                        <p:attrNameLst>
                                          <p:attrName>ppt_y</p:attrName>
                                        </p:attrNameLst>
                                      </p:cBhvr>
                                      <p:tavLst>
                                        <p:tav tm="0">
                                          <p:val>
                                            <p:strVal val="#ppt_y"/>
                                          </p:val>
                                        </p:tav>
                                        <p:tav tm="100000">
                                          <p:val>
                                            <p:strVal val="#ppt_y"/>
                                          </p:val>
                                        </p:tav>
                                      </p:tavLst>
                                    </p:anim>
                                  </p:childTnLst>
                                </p:cTn>
                              </p:par>
                            </p:childTnLst>
                          </p:cTn>
                        </p:par>
                      </p:childTnLst>
                    </p:cTn>
                  </p:par>
                  <p:par>
                    <p:cTn id="231" fill="hold" nodeType="clickPar">
                      <p:stCondLst>
                        <p:cond delay="indefinite"/>
                      </p:stCondLst>
                      <p:childTnLst>
                        <p:par>
                          <p:cTn id="232" fill="hold" nodeType="withGroup">
                            <p:stCondLst>
                              <p:cond delay="0"/>
                            </p:stCondLst>
                            <p:childTnLst>
                              <p:par>
                                <p:cTn id="233" presetID="2" presetClass="entr" presetSubtype="8" fill="hold" grpId="0" nodeType="clickEffect">
                                  <p:stCondLst>
                                    <p:cond delay="0"/>
                                  </p:stCondLst>
                                  <p:childTnLst>
                                    <p:set>
                                      <p:cBhvr>
                                        <p:cTn id="234" dur="1" fill="hold">
                                          <p:stCondLst>
                                            <p:cond delay="0"/>
                                          </p:stCondLst>
                                        </p:cTn>
                                        <p:tgtEl>
                                          <p:spTgt spid="1039374"/>
                                        </p:tgtEl>
                                        <p:attrNameLst>
                                          <p:attrName>style.visibility</p:attrName>
                                        </p:attrNameLst>
                                      </p:cBhvr>
                                      <p:to>
                                        <p:strVal val="visible"/>
                                      </p:to>
                                    </p:set>
                                    <p:anim calcmode="lin" valueType="num">
                                      <p:cBhvr additive="base">
                                        <p:cTn id="235" dur="500" fill="hold"/>
                                        <p:tgtEl>
                                          <p:spTgt spid="1039374"/>
                                        </p:tgtEl>
                                        <p:attrNameLst>
                                          <p:attrName>ppt_x</p:attrName>
                                        </p:attrNameLst>
                                      </p:cBhvr>
                                      <p:tavLst>
                                        <p:tav tm="0">
                                          <p:val>
                                            <p:strVal val="0-#ppt_w/2"/>
                                          </p:val>
                                        </p:tav>
                                        <p:tav tm="100000">
                                          <p:val>
                                            <p:strVal val="#ppt_x"/>
                                          </p:val>
                                        </p:tav>
                                      </p:tavLst>
                                    </p:anim>
                                    <p:anim calcmode="lin" valueType="num">
                                      <p:cBhvr additive="base">
                                        <p:cTn id="236" dur="500" fill="hold"/>
                                        <p:tgtEl>
                                          <p:spTgt spid="1039374"/>
                                        </p:tgtEl>
                                        <p:attrNameLst>
                                          <p:attrName>ppt_y</p:attrName>
                                        </p:attrNameLst>
                                      </p:cBhvr>
                                      <p:tavLst>
                                        <p:tav tm="0">
                                          <p:val>
                                            <p:strVal val="#ppt_y"/>
                                          </p:val>
                                        </p:tav>
                                        <p:tav tm="100000">
                                          <p:val>
                                            <p:strVal val="#ppt_y"/>
                                          </p:val>
                                        </p:tav>
                                      </p:tavLst>
                                    </p:anim>
                                  </p:childTnLst>
                                </p:cTn>
                              </p:par>
                            </p:childTnLst>
                          </p:cTn>
                        </p:par>
                      </p:childTnLst>
                    </p:cTn>
                  </p:par>
                  <p:par>
                    <p:cTn id="237" fill="hold" nodeType="clickPar">
                      <p:stCondLst>
                        <p:cond delay="indefinite"/>
                      </p:stCondLst>
                      <p:childTnLst>
                        <p:par>
                          <p:cTn id="238" fill="hold" nodeType="withGroup">
                            <p:stCondLst>
                              <p:cond delay="0"/>
                            </p:stCondLst>
                            <p:childTnLst>
                              <p:par>
                                <p:cTn id="239" presetID="2" presetClass="entr" presetSubtype="8" fill="hold" nodeType="clickEffect">
                                  <p:stCondLst>
                                    <p:cond delay="0"/>
                                  </p:stCondLst>
                                  <p:childTnLst>
                                    <p:set>
                                      <p:cBhvr>
                                        <p:cTn id="240" dur="1" fill="hold">
                                          <p:stCondLst>
                                            <p:cond delay="0"/>
                                          </p:stCondLst>
                                        </p:cTn>
                                        <p:tgtEl>
                                          <p:spTgt spid="1039412"/>
                                        </p:tgtEl>
                                        <p:attrNameLst>
                                          <p:attrName>style.visibility</p:attrName>
                                        </p:attrNameLst>
                                      </p:cBhvr>
                                      <p:to>
                                        <p:strVal val="visible"/>
                                      </p:to>
                                    </p:set>
                                    <p:anim calcmode="lin" valueType="num">
                                      <p:cBhvr additive="base">
                                        <p:cTn id="241" dur="500" fill="hold"/>
                                        <p:tgtEl>
                                          <p:spTgt spid="1039412"/>
                                        </p:tgtEl>
                                        <p:attrNameLst>
                                          <p:attrName>ppt_x</p:attrName>
                                        </p:attrNameLst>
                                      </p:cBhvr>
                                      <p:tavLst>
                                        <p:tav tm="0">
                                          <p:val>
                                            <p:strVal val="0-#ppt_w/2"/>
                                          </p:val>
                                        </p:tav>
                                        <p:tav tm="100000">
                                          <p:val>
                                            <p:strVal val="#ppt_x"/>
                                          </p:val>
                                        </p:tav>
                                      </p:tavLst>
                                    </p:anim>
                                    <p:anim calcmode="lin" valueType="num">
                                      <p:cBhvr additive="base">
                                        <p:cTn id="242" dur="500" fill="hold"/>
                                        <p:tgtEl>
                                          <p:spTgt spid="1039412"/>
                                        </p:tgtEl>
                                        <p:attrNameLst>
                                          <p:attrName>ppt_y</p:attrName>
                                        </p:attrNameLst>
                                      </p:cBhvr>
                                      <p:tavLst>
                                        <p:tav tm="0">
                                          <p:val>
                                            <p:strVal val="#ppt_y"/>
                                          </p:val>
                                        </p:tav>
                                        <p:tav tm="100000">
                                          <p:val>
                                            <p:strVal val="#ppt_y"/>
                                          </p:val>
                                        </p:tav>
                                      </p:tavLst>
                                    </p:anim>
                                  </p:childTnLst>
                                </p:cTn>
                              </p:par>
                            </p:childTnLst>
                          </p:cTn>
                        </p:par>
                      </p:childTnLst>
                    </p:cTn>
                  </p:par>
                  <p:par>
                    <p:cTn id="243" fill="hold" nodeType="clickPar">
                      <p:stCondLst>
                        <p:cond delay="indefinite"/>
                      </p:stCondLst>
                      <p:childTnLst>
                        <p:par>
                          <p:cTn id="244" fill="hold" nodeType="withGroup">
                            <p:stCondLst>
                              <p:cond delay="0"/>
                            </p:stCondLst>
                            <p:childTnLst>
                              <p:par>
                                <p:cTn id="245" presetID="2" presetClass="entr" presetSubtype="8" fill="hold" nodeType="clickEffect">
                                  <p:stCondLst>
                                    <p:cond delay="0"/>
                                  </p:stCondLst>
                                  <p:childTnLst>
                                    <p:set>
                                      <p:cBhvr>
                                        <p:cTn id="246" dur="1" fill="hold">
                                          <p:stCondLst>
                                            <p:cond delay="0"/>
                                          </p:stCondLst>
                                        </p:cTn>
                                        <p:tgtEl>
                                          <p:spTgt spid="1039413"/>
                                        </p:tgtEl>
                                        <p:attrNameLst>
                                          <p:attrName>style.visibility</p:attrName>
                                        </p:attrNameLst>
                                      </p:cBhvr>
                                      <p:to>
                                        <p:strVal val="visible"/>
                                      </p:to>
                                    </p:set>
                                    <p:anim calcmode="lin" valueType="num">
                                      <p:cBhvr additive="base">
                                        <p:cTn id="247" dur="500" fill="hold"/>
                                        <p:tgtEl>
                                          <p:spTgt spid="1039413"/>
                                        </p:tgtEl>
                                        <p:attrNameLst>
                                          <p:attrName>ppt_x</p:attrName>
                                        </p:attrNameLst>
                                      </p:cBhvr>
                                      <p:tavLst>
                                        <p:tav tm="0">
                                          <p:val>
                                            <p:strVal val="0-#ppt_w/2"/>
                                          </p:val>
                                        </p:tav>
                                        <p:tav tm="100000">
                                          <p:val>
                                            <p:strVal val="#ppt_x"/>
                                          </p:val>
                                        </p:tav>
                                      </p:tavLst>
                                    </p:anim>
                                    <p:anim calcmode="lin" valueType="num">
                                      <p:cBhvr additive="base">
                                        <p:cTn id="248" dur="500" fill="hold"/>
                                        <p:tgtEl>
                                          <p:spTgt spid="1039413"/>
                                        </p:tgtEl>
                                        <p:attrNameLst>
                                          <p:attrName>ppt_y</p:attrName>
                                        </p:attrNameLst>
                                      </p:cBhvr>
                                      <p:tavLst>
                                        <p:tav tm="0">
                                          <p:val>
                                            <p:strVal val="#ppt_y"/>
                                          </p:val>
                                        </p:tav>
                                        <p:tav tm="100000">
                                          <p:val>
                                            <p:strVal val="#ppt_y"/>
                                          </p:val>
                                        </p:tav>
                                      </p:tavLst>
                                    </p:anim>
                                  </p:childTnLst>
                                </p:cTn>
                              </p:par>
                            </p:childTnLst>
                          </p:cTn>
                        </p:par>
                      </p:childTnLst>
                    </p:cTn>
                  </p:par>
                  <p:par>
                    <p:cTn id="249" fill="hold" nodeType="clickPar">
                      <p:stCondLst>
                        <p:cond delay="indefinite"/>
                      </p:stCondLst>
                      <p:childTnLst>
                        <p:par>
                          <p:cTn id="250" fill="hold" nodeType="withGroup">
                            <p:stCondLst>
                              <p:cond delay="0"/>
                            </p:stCondLst>
                            <p:childTnLst>
                              <p:par>
                                <p:cTn id="251" presetID="2" presetClass="entr" presetSubtype="8" fill="hold" nodeType="clickEffect">
                                  <p:stCondLst>
                                    <p:cond delay="0"/>
                                  </p:stCondLst>
                                  <p:childTnLst>
                                    <p:set>
                                      <p:cBhvr>
                                        <p:cTn id="252" dur="1" fill="hold">
                                          <p:stCondLst>
                                            <p:cond delay="0"/>
                                          </p:stCondLst>
                                        </p:cTn>
                                        <p:tgtEl>
                                          <p:spTgt spid="1039401"/>
                                        </p:tgtEl>
                                        <p:attrNameLst>
                                          <p:attrName>style.visibility</p:attrName>
                                        </p:attrNameLst>
                                      </p:cBhvr>
                                      <p:to>
                                        <p:strVal val="visible"/>
                                      </p:to>
                                    </p:set>
                                    <p:anim calcmode="lin" valueType="num">
                                      <p:cBhvr additive="base">
                                        <p:cTn id="253" dur="500" fill="hold"/>
                                        <p:tgtEl>
                                          <p:spTgt spid="1039401"/>
                                        </p:tgtEl>
                                        <p:attrNameLst>
                                          <p:attrName>ppt_x</p:attrName>
                                        </p:attrNameLst>
                                      </p:cBhvr>
                                      <p:tavLst>
                                        <p:tav tm="0">
                                          <p:val>
                                            <p:strVal val="0-#ppt_w/2"/>
                                          </p:val>
                                        </p:tav>
                                        <p:tav tm="100000">
                                          <p:val>
                                            <p:strVal val="#ppt_x"/>
                                          </p:val>
                                        </p:tav>
                                      </p:tavLst>
                                    </p:anim>
                                    <p:anim calcmode="lin" valueType="num">
                                      <p:cBhvr additive="base">
                                        <p:cTn id="254" dur="500" fill="hold"/>
                                        <p:tgtEl>
                                          <p:spTgt spid="1039401"/>
                                        </p:tgtEl>
                                        <p:attrNameLst>
                                          <p:attrName>ppt_y</p:attrName>
                                        </p:attrNameLst>
                                      </p:cBhvr>
                                      <p:tavLst>
                                        <p:tav tm="0">
                                          <p:val>
                                            <p:strVal val="#ppt_y"/>
                                          </p:val>
                                        </p:tav>
                                        <p:tav tm="100000">
                                          <p:val>
                                            <p:strVal val="#ppt_y"/>
                                          </p:val>
                                        </p:tav>
                                      </p:tavLst>
                                    </p:anim>
                                  </p:childTnLst>
                                </p:cTn>
                              </p:par>
                            </p:childTnLst>
                          </p:cTn>
                        </p:par>
                      </p:childTnLst>
                    </p:cTn>
                  </p:par>
                  <p:par>
                    <p:cTn id="255" fill="hold" nodeType="clickPar">
                      <p:stCondLst>
                        <p:cond delay="indefinite"/>
                      </p:stCondLst>
                      <p:childTnLst>
                        <p:par>
                          <p:cTn id="256" fill="hold" nodeType="withGroup">
                            <p:stCondLst>
                              <p:cond delay="0"/>
                            </p:stCondLst>
                            <p:childTnLst>
                              <p:par>
                                <p:cTn id="257" presetID="2" presetClass="entr" presetSubtype="8" fill="hold" grpId="0" nodeType="clickEffect">
                                  <p:stCondLst>
                                    <p:cond delay="0"/>
                                  </p:stCondLst>
                                  <p:childTnLst>
                                    <p:set>
                                      <p:cBhvr>
                                        <p:cTn id="258" dur="1" fill="hold">
                                          <p:stCondLst>
                                            <p:cond delay="0"/>
                                          </p:stCondLst>
                                        </p:cTn>
                                        <p:tgtEl>
                                          <p:spTgt spid="1039368"/>
                                        </p:tgtEl>
                                        <p:attrNameLst>
                                          <p:attrName>style.visibility</p:attrName>
                                        </p:attrNameLst>
                                      </p:cBhvr>
                                      <p:to>
                                        <p:strVal val="visible"/>
                                      </p:to>
                                    </p:set>
                                    <p:anim calcmode="lin" valueType="num">
                                      <p:cBhvr additive="base">
                                        <p:cTn id="259" dur="500" fill="hold"/>
                                        <p:tgtEl>
                                          <p:spTgt spid="1039368"/>
                                        </p:tgtEl>
                                        <p:attrNameLst>
                                          <p:attrName>ppt_x</p:attrName>
                                        </p:attrNameLst>
                                      </p:cBhvr>
                                      <p:tavLst>
                                        <p:tav tm="0">
                                          <p:val>
                                            <p:strVal val="0-#ppt_w/2"/>
                                          </p:val>
                                        </p:tav>
                                        <p:tav tm="100000">
                                          <p:val>
                                            <p:strVal val="#ppt_x"/>
                                          </p:val>
                                        </p:tav>
                                      </p:tavLst>
                                    </p:anim>
                                    <p:anim calcmode="lin" valueType="num">
                                      <p:cBhvr additive="base">
                                        <p:cTn id="260" dur="500" fill="hold"/>
                                        <p:tgtEl>
                                          <p:spTgt spid="1039368"/>
                                        </p:tgtEl>
                                        <p:attrNameLst>
                                          <p:attrName>ppt_y</p:attrName>
                                        </p:attrNameLst>
                                      </p:cBhvr>
                                      <p:tavLst>
                                        <p:tav tm="0">
                                          <p:val>
                                            <p:strVal val="#ppt_y"/>
                                          </p:val>
                                        </p:tav>
                                        <p:tav tm="100000">
                                          <p:val>
                                            <p:strVal val="#ppt_y"/>
                                          </p:val>
                                        </p:tav>
                                      </p:tavLst>
                                    </p:anim>
                                  </p:childTnLst>
                                </p:cTn>
                              </p:par>
                            </p:childTnLst>
                          </p:cTn>
                        </p:par>
                      </p:childTnLst>
                    </p:cTn>
                  </p:par>
                  <p:par>
                    <p:cTn id="261" fill="hold" nodeType="clickPar">
                      <p:stCondLst>
                        <p:cond delay="indefinite"/>
                      </p:stCondLst>
                      <p:childTnLst>
                        <p:par>
                          <p:cTn id="262" fill="hold" nodeType="withGroup">
                            <p:stCondLst>
                              <p:cond delay="0"/>
                            </p:stCondLst>
                            <p:childTnLst>
                              <p:par>
                                <p:cTn id="263" presetID="2" presetClass="entr" presetSubtype="8" fill="hold" nodeType="clickEffect">
                                  <p:stCondLst>
                                    <p:cond delay="0"/>
                                  </p:stCondLst>
                                  <p:childTnLst>
                                    <p:set>
                                      <p:cBhvr>
                                        <p:cTn id="264" dur="1" fill="hold">
                                          <p:stCondLst>
                                            <p:cond delay="0"/>
                                          </p:stCondLst>
                                        </p:cTn>
                                        <p:tgtEl>
                                          <p:spTgt spid="1039423"/>
                                        </p:tgtEl>
                                        <p:attrNameLst>
                                          <p:attrName>style.visibility</p:attrName>
                                        </p:attrNameLst>
                                      </p:cBhvr>
                                      <p:to>
                                        <p:strVal val="visible"/>
                                      </p:to>
                                    </p:set>
                                    <p:anim calcmode="lin" valueType="num">
                                      <p:cBhvr additive="base">
                                        <p:cTn id="265" dur="500" fill="hold"/>
                                        <p:tgtEl>
                                          <p:spTgt spid="1039423"/>
                                        </p:tgtEl>
                                        <p:attrNameLst>
                                          <p:attrName>ppt_x</p:attrName>
                                        </p:attrNameLst>
                                      </p:cBhvr>
                                      <p:tavLst>
                                        <p:tav tm="0">
                                          <p:val>
                                            <p:strVal val="0-#ppt_w/2"/>
                                          </p:val>
                                        </p:tav>
                                        <p:tav tm="100000">
                                          <p:val>
                                            <p:strVal val="#ppt_x"/>
                                          </p:val>
                                        </p:tav>
                                      </p:tavLst>
                                    </p:anim>
                                    <p:anim calcmode="lin" valueType="num">
                                      <p:cBhvr additive="base">
                                        <p:cTn id="266" dur="500" fill="hold"/>
                                        <p:tgtEl>
                                          <p:spTgt spid="1039423"/>
                                        </p:tgtEl>
                                        <p:attrNameLst>
                                          <p:attrName>ppt_y</p:attrName>
                                        </p:attrNameLst>
                                      </p:cBhvr>
                                      <p:tavLst>
                                        <p:tav tm="0">
                                          <p:val>
                                            <p:strVal val="#ppt_y"/>
                                          </p:val>
                                        </p:tav>
                                        <p:tav tm="100000">
                                          <p:val>
                                            <p:strVal val="#ppt_y"/>
                                          </p:val>
                                        </p:tav>
                                      </p:tavLst>
                                    </p:anim>
                                  </p:childTnLst>
                                </p:cTn>
                              </p:par>
                            </p:childTnLst>
                          </p:cTn>
                        </p:par>
                      </p:childTnLst>
                    </p:cTn>
                  </p:par>
                  <p:par>
                    <p:cTn id="267" fill="hold" nodeType="clickPar">
                      <p:stCondLst>
                        <p:cond delay="indefinite"/>
                      </p:stCondLst>
                      <p:childTnLst>
                        <p:par>
                          <p:cTn id="268" fill="hold" nodeType="withGroup">
                            <p:stCondLst>
                              <p:cond delay="0"/>
                            </p:stCondLst>
                            <p:childTnLst>
                              <p:par>
                                <p:cTn id="269" presetID="2" presetClass="entr" presetSubtype="8" fill="hold" grpId="0" nodeType="clickEffect">
                                  <p:stCondLst>
                                    <p:cond delay="0"/>
                                  </p:stCondLst>
                                  <p:childTnLst>
                                    <p:set>
                                      <p:cBhvr>
                                        <p:cTn id="270" dur="1" fill="hold">
                                          <p:stCondLst>
                                            <p:cond delay="0"/>
                                          </p:stCondLst>
                                        </p:cTn>
                                        <p:tgtEl>
                                          <p:spTgt spid="1039388"/>
                                        </p:tgtEl>
                                        <p:attrNameLst>
                                          <p:attrName>style.visibility</p:attrName>
                                        </p:attrNameLst>
                                      </p:cBhvr>
                                      <p:to>
                                        <p:strVal val="visible"/>
                                      </p:to>
                                    </p:set>
                                    <p:anim calcmode="lin" valueType="num">
                                      <p:cBhvr additive="base">
                                        <p:cTn id="271" dur="500" fill="hold"/>
                                        <p:tgtEl>
                                          <p:spTgt spid="1039388"/>
                                        </p:tgtEl>
                                        <p:attrNameLst>
                                          <p:attrName>ppt_x</p:attrName>
                                        </p:attrNameLst>
                                      </p:cBhvr>
                                      <p:tavLst>
                                        <p:tav tm="0">
                                          <p:val>
                                            <p:strVal val="0-#ppt_w/2"/>
                                          </p:val>
                                        </p:tav>
                                        <p:tav tm="100000">
                                          <p:val>
                                            <p:strVal val="#ppt_x"/>
                                          </p:val>
                                        </p:tav>
                                      </p:tavLst>
                                    </p:anim>
                                    <p:anim calcmode="lin" valueType="num">
                                      <p:cBhvr additive="base">
                                        <p:cTn id="272" dur="500" fill="hold"/>
                                        <p:tgtEl>
                                          <p:spTgt spid="1039388"/>
                                        </p:tgtEl>
                                        <p:attrNameLst>
                                          <p:attrName>ppt_y</p:attrName>
                                        </p:attrNameLst>
                                      </p:cBhvr>
                                      <p:tavLst>
                                        <p:tav tm="0">
                                          <p:val>
                                            <p:strVal val="#ppt_y"/>
                                          </p:val>
                                        </p:tav>
                                        <p:tav tm="100000">
                                          <p:val>
                                            <p:strVal val="#ppt_y"/>
                                          </p:val>
                                        </p:tav>
                                      </p:tavLst>
                                    </p:anim>
                                  </p:childTnLst>
                                </p:cTn>
                              </p:par>
                            </p:childTnLst>
                          </p:cTn>
                        </p:par>
                      </p:childTnLst>
                    </p:cTn>
                  </p:par>
                  <p:par>
                    <p:cTn id="273" fill="hold" nodeType="clickPar">
                      <p:stCondLst>
                        <p:cond delay="indefinite"/>
                      </p:stCondLst>
                      <p:childTnLst>
                        <p:par>
                          <p:cTn id="274" fill="hold" nodeType="withGroup">
                            <p:stCondLst>
                              <p:cond delay="0"/>
                            </p:stCondLst>
                            <p:childTnLst>
                              <p:par>
                                <p:cTn id="275" presetID="2" presetClass="entr" presetSubtype="8" fill="hold" grpId="0" nodeType="clickEffect">
                                  <p:stCondLst>
                                    <p:cond delay="0"/>
                                  </p:stCondLst>
                                  <p:childTnLst>
                                    <p:set>
                                      <p:cBhvr>
                                        <p:cTn id="276" dur="1" fill="hold">
                                          <p:stCondLst>
                                            <p:cond delay="0"/>
                                          </p:stCondLst>
                                        </p:cTn>
                                        <p:tgtEl>
                                          <p:spTgt spid="1039375"/>
                                        </p:tgtEl>
                                        <p:attrNameLst>
                                          <p:attrName>style.visibility</p:attrName>
                                        </p:attrNameLst>
                                      </p:cBhvr>
                                      <p:to>
                                        <p:strVal val="visible"/>
                                      </p:to>
                                    </p:set>
                                    <p:anim calcmode="lin" valueType="num">
                                      <p:cBhvr additive="base">
                                        <p:cTn id="277" dur="500" fill="hold"/>
                                        <p:tgtEl>
                                          <p:spTgt spid="1039375"/>
                                        </p:tgtEl>
                                        <p:attrNameLst>
                                          <p:attrName>ppt_x</p:attrName>
                                        </p:attrNameLst>
                                      </p:cBhvr>
                                      <p:tavLst>
                                        <p:tav tm="0">
                                          <p:val>
                                            <p:strVal val="0-#ppt_w/2"/>
                                          </p:val>
                                        </p:tav>
                                        <p:tav tm="100000">
                                          <p:val>
                                            <p:strVal val="#ppt_x"/>
                                          </p:val>
                                        </p:tav>
                                      </p:tavLst>
                                    </p:anim>
                                    <p:anim calcmode="lin" valueType="num">
                                      <p:cBhvr additive="base">
                                        <p:cTn id="278" dur="500" fill="hold"/>
                                        <p:tgtEl>
                                          <p:spTgt spid="1039375"/>
                                        </p:tgtEl>
                                        <p:attrNameLst>
                                          <p:attrName>ppt_y</p:attrName>
                                        </p:attrNameLst>
                                      </p:cBhvr>
                                      <p:tavLst>
                                        <p:tav tm="0">
                                          <p:val>
                                            <p:strVal val="#ppt_y"/>
                                          </p:val>
                                        </p:tav>
                                        <p:tav tm="100000">
                                          <p:val>
                                            <p:strVal val="#ppt_y"/>
                                          </p:val>
                                        </p:tav>
                                      </p:tavLst>
                                    </p:anim>
                                  </p:childTnLst>
                                </p:cTn>
                              </p:par>
                            </p:childTnLst>
                          </p:cTn>
                        </p:par>
                      </p:childTnLst>
                    </p:cTn>
                  </p:par>
                  <p:par>
                    <p:cTn id="279" fill="hold" nodeType="clickPar">
                      <p:stCondLst>
                        <p:cond delay="indefinite"/>
                      </p:stCondLst>
                      <p:childTnLst>
                        <p:par>
                          <p:cTn id="280" fill="hold" nodeType="withGroup">
                            <p:stCondLst>
                              <p:cond delay="0"/>
                            </p:stCondLst>
                            <p:childTnLst>
                              <p:par>
                                <p:cTn id="281" presetID="2" presetClass="entr" presetSubtype="8" fill="hold" nodeType="clickEffect">
                                  <p:stCondLst>
                                    <p:cond delay="0"/>
                                  </p:stCondLst>
                                  <p:childTnLst>
                                    <p:set>
                                      <p:cBhvr>
                                        <p:cTn id="282" dur="1" fill="hold">
                                          <p:stCondLst>
                                            <p:cond delay="0"/>
                                          </p:stCondLst>
                                        </p:cTn>
                                        <p:tgtEl>
                                          <p:spTgt spid="1039410"/>
                                        </p:tgtEl>
                                        <p:attrNameLst>
                                          <p:attrName>style.visibility</p:attrName>
                                        </p:attrNameLst>
                                      </p:cBhvr>
                                      <p:to>
                                        <p:strVal val="visible"/>
                                      </p:to>
                                    </p:set>
                                    <p:anim calcmode="lin" valueType="num">
                                      <p:cBhvr additive="base">
                                        <p:cTn id="283" dur="500" fill="hold"/>
                                        <p:tgtEl>
                                          <p:spTgt spid="1039410"/>
                                        </p:tgtEl>
                                        <p:attrNameLst>
                                          <p:attrName>ppt_x</p:attrName>
                                        </p:attrNameLst>
                                      </p:cBhvr>
                                      <p:tavLst>
                                        <p:tav tm="0">
                                          <p:val>
                                            <p:strVal val="0-#ppt_w/2"/>
                                          </p:val>
                                        </p:tav>
                                        <p:tav tm="100000">
                                          <p:val>
                                            <p:strVal val="#ppt_x"/>
                                          </p:val>
                                        </p:tav>
                                      </p:tavLst>
                                    </p:anim>
                                    <p:anim calcmode="lin" valueType="num">
                                      <p:cBhvr additive="base">
                                        <p:cTn id="284" dur="500" fill="hold"/>
                                        <p:tgtEl>
                                          <p:spTgt spid="1039410"/>
                                        </p:tgtEl>
                                        <p:attrNameLst>
                                          <p:attrName>ppt_y</p:attrName>
                                        </p:attrNameLst>
                                      </p:cBhvr>
                                      <p:tavLst>
                                        <p:tav tm="0">
                                          <p:val>
                                            <p:strVal val="#ppt_y"/>
                                          </p:val>
                                        </p:tav>
                                        <p:tav tm="100000">
                                          <p:val>
                                            <p:strVal val="#ppt_y"/>
                                          </p:val>
                                        </p:tav>
                                      </p:tavLst>
                                    </p:anim>
                                  </p:childTnLst>
                                </p:cTn>
                              </p:par>
                            </p:childTnLst>
                          </p:cTn>
                        </p:par>
                      </p:childTnLst>
                    </p:cTn>
                  </p:par>
                  <p:par>
                    <p:cTn id="285" fill="hold" nodeType="clickPar">
                      <p:stCondLst>
                        <p:cond delay="indefinite"/>
                      </p:stCondLst>
                      <p:childTnLst>
                        <p:par>
                          <p:cTn id="286" fill="hold" nodeType="withGroup">
                            <p:stCondLst>
                              <p:cond delay="0"/>
                            </p:stCondLst>
                            <p:childTnLst>
                              <p:par>
                                <p:cTn id="287" presetID="2" presetClass="entr" presetSubtype="8" fill="hold" nodeType="clickEffect">
                                  <p:stCondLst>
                                    <p:cond delay="0"/>
                                  </p:stCondLst>
                                  <p:childTnLst>
                                    <p:set>
                                      <p:cBhvr>
                                        <p:cTn id="288" dur="1" fill="hold">
                                          <p:stCondLst>
                                            <p:cond delay="0"/>
                                          </p:stCondLst>
                                        </p:cTn>
                                        <p:tgtEl>
                                          <p:spTgt spid="1039411"/>
                                        </p:tgtEl>
                                        <p:attrNameLst>
                                          <p:attrName>style.visibility</p:attrName>
                                        </p:attrNameLst>
                                      </p:cBhvr>
                                      <p:to>
                                        <p:strVal val="visible"/>
                                      </p:to>
                                    </p:set>
                                    <p:anim calcmode="lin" valueType="num">
                                      <p:cBhvr additive="base">
                                        <p:cTn id="289" dur="500" fill="hold"/>
                                        <p:tgtEl>
                                          <p:spTgt spid="1039411"/>
                                        </p:tgtEl>
                                        <p:attrNameLst>
                                          <p:attrName>ppt_x</p:attrName>
                                        </p:attrNameLst>
                                      </p:cBhvr>
                                      <p:tavLst>
                                        <p:tav tm="0">
                                          <p:val>
                                            <p:strVal val="0-#ppt_w/2"/>
                                          </p:val>
                                        </p:tav>
                                        <p:tav tm="100000">
                                          <p:val>
                                            <p:strVal val="#ppt_x"/>
                                          </p:val>
                                        </p:tav>
                                      </p:tavLst>
                                    </p:anim>
                                    <p:anim calcmode="lin" valueType="num">
                                      <p:cBhvr additive="base">
                                        <p:cTn id="290" dur="500" fill="hold"/>
                                        <p:tgtEl>
                                          <p:spTgt spid="1039411"/>
                                        </p:tgtEl>
                                        <p:attrNameLst>
                                          <p:attrName>ppt_y</p:attrName>
                                        </p:attrNameLst>
                                      </p:cBhvr>
                                      <p:tavLst>
                                        <p:tav tm="0">
                                          <p:val>
                                            <p:strVal val="#ppt_y"/>
                                          </p:val>
                                        </p:tav>
                                        <p:tav tm="100000">
                                          <p:val>
                                            <p:strVal val="#ppt_y"/>
                                          </p:val>
                                        </p:tav>
                                      </p:tavLst>
                                    </p:anim>
                                  </p:childTnLst>
                                </p:cTn>
                              </p:par>
                            </p:childTnLst>
                          </p:cTn>
                        </p:par>
                      </p:childTnLst>
                    </p:cTn>
                  </p:par>
                  <p:par>
                    <p:cTn id="291" fill="hold" nodeType="clickPar">
                      <p:stCondLst>
                        <p:cond delay="indefinite"/>
                      </p:stCondLst>
                      <p:childTnLst>
                        <p:par>
                          <p:cTn id="292" fill="hold" nodeType="withGroup">
                            <p:stCondLst>
                              <p:cond delay="0"/>
                            </p:stCondLst>
                            <p:childTnLst>
                              <p:par>
                                <p:cTn id="293" presetID="2" presetClass="entr" presetSubtype="8" fill="hold" nodeType="clickEffect">
                                  <p:stCondLst>
                                    <p:cond delay="0"/>
                                  </p:stCondLst>
                                  <p:childTnLst>
                                    <p:set>
                                      <p:cBhvr>
                                        <p:cTn id="294" dur="1" fill="hold">
                                          <p:stCondLst>
                                            <p:cond delay="0"/>
                                          </p:stCondLst>
                                        </p:cTn>
                                        <p:tgtEl>
                                          <p:spTgt spid="1039402"/>
                                        </p:tgtEl>
                                        <p:attrNameLst>
                                          <p:attrName>style.visibility</p:attrName>
                                        </p:attrNameLst>
                                      </p:cBhvr>
                                      <p:to>
                                        <p:strVal val="visible"/>
                                      </p:to>
                                    </p:set>
                                    <p:anim calcmode="lin" valueType="num">
                                      <p:cBhvr additive="base">
                                        <p:cTn id="295" dur="500" fill="hold"/>
                                        <p:tgtEl>
                                          <p:spTgt spid="1039402"/>
                                        </p:tgtEl>
                                        <p:attrNameLst>
                                          <p:attrName>ppt_x</p:attrName>
                                        </p:attrNameLst>
                                      </p:cBhvr>
                                      <p:tavLst>
                                        <p:tav tm="0">
                                          <p:val>
                                            <p:strVal val="0-#ppt_w/2"/>
                                          </p:val>
                                        </p:tav>
                                        <p:tav tm="100000">
                                          <p:val>
                                            <p:strVal val="#ppt_x"/>
                                          </p:val>
                                        </p:tav>
                                      </p:tavLst>
                                    </p:anim>
                                    <p:anim calcmode="lin" valueType="num">
                                      <p:cBhvr additive="base">
                                        <p:cTn id="296" dur="500" fill="hold"/>
                                        <p:tgtEl>
                                          <p:spTgt spid="1039402"/>
                                        </p:tgtEl>
                                        <p:attrNameLst>
                                          <p:attrName>ppt_y</p:attrName>
                                        </p:attrNameLst>
                                      </p:cBhvr>
                                      <p:tavLst>
                                        <p:tav tm="0">
                                          <p:val>
                                            <p:strVal val="#ppt_y"/>
                                          </p:val>
                                        </p:tav>
                                        <p:tav tm="100000">
                                          <p:val>
                                            <p:strVal val="#ppt_y"/>
                                          </p:val>
                                        </p:tav>
                                      </p:tavLst>
                                    </p:anim>
                                  </p:childTnLst>
                                </p:cTn>
                              </p:par>
                            </p:childTnLst>
                          </p:cTn>
                        </p:par>
                      </p:childTnLst>
                    </p:cTn>
                  </p:par>
                  <p:par>
                    <p:cTn id="297" fill="hold" nodeType="clickPar">
                      <p:stCondLst>
                        <p:cond delay="indefinite"/>
                      </p:stCondLst>
                      <p:childTnLst>
                        <p:par>
                          <p:cTn id="298" fill="hold" nodeType="withGroup">
                            <p:stCondLst>
                              <p:cond delay="0"/>
                            </p:stCondLst>
                            <p:childTnLst>
                              <p:par>
                                <p:cTn id="299" presetID="2" presetClass="entr" presetSubtype="8" fill="hold" grpId="0" nodeType="clickEffect">
                                  <p:stCondLst>
                                    <p:cond delay="0"/>
                                  </p:stCondLst>
                                  <p:childTnLst>
                                    <p:set>
                                      <p:cBhvr>
                                        <p:cTn id="300" dur="1" fill="hold">
                                          <p:stCondLst>
                                            <p:cond delay="0"/>
                                          </p:stCondLst>
                                        </p:cTn>
                                        <p:tgtEl>
                                          <p:spTgt spid="1039369"/>
                                        </p:tgtEl>
                                        <p:attrNameLst>
                                          <p:attrName>style.visibility</p:attrName>
                                        </p:attrNameLst>
                                      </p:cBhvr>
                                      <p:to>
                                        <p:strVal val="visible"/>
                                      </p:to>
                                    </p:set>
                                    <p:anim calcmode="lin" valueType="num">
                                      <p:cBhvr additive="base">
                                        <p:cTn id="301" dur="500" fill="hold"/>
                                        <p:tgtEl>
                                          <p:spTgt spid="1039369"/>
                                        </p:tgtEl>
                                        <p:attrNameLst>
                                          <p:attrName>ppt_x</p:attrName>
                                        </p:attrNameLst>
                                      </p:cBhvr>
                                      <p:tavLst>
                                        <p:tav tm="0">
                                          <p:val>
                                            <p:strVal val="0-#ppt_w/2"/>
                                          </p:val>
                                        </p:tav>
                                        <p:tav tm="100000">
                                          <p:val>
                                            <p:strVal val="#ppt_x"/>
                                          </p:val>
                                        </p:tav>
                                      </p:tavLst>
                                    </p:anim>
                                    <p:anim calcmode="lin" valueType="num">
                                      <p:cBhvr additive="base">
                                        <p:cTn id="302" dur="500" fill="hold"/>
                                        <p:tgtEl>
                                          <p:spTgt spid="1039369"/>
                                        </p:tgtEl>
                                        <p:attrNameLst>
                                          <p:attrName>ppt_y</p:attrName>
                                        </p:attrNameLst>
                                      </p:cBhvr>
                                      <p:tavLst>
                                        <p:tav tm="0">
                                          <p:val>
                                            <p:strVal val="#ppt_y"/>
                                          </p:val>
                                        </p:tav>
                                        <p:tav tm="100000">
                                          <p:val>
                                            <p:strVal val="#ppt_y"/>
                                          </p:val>
                                        </p:tav>
                                      </p:tavLst>
                                    </p:anim>
                                  </p:childTnLst>
                                </p:cTn>
                              </p:par>
                            </p:childTnLst>
                          </p:cTn>
                        </p:par>
                      </p:childTnLst>
                    </p:cTn>
                  </p:par>
                  <p:par>
                    <p:cTn id="303" fill="hold" nodeType="clickPar">
                      <p:stCondLst>
                        <p:cond delay="indefinite"/>
                      </p:stCondLst>
                      <p:childTnLst>
                        <p:par>
                          <p:cTn id="304" fill="hold" nodeType="withGroup">
                            <p:stCondLst>
                              <p:cond delay="0"/>
                            </p:stCondLst>
                            <p:childTnLst>
                              <p:par>
                                <p:cTn id="305" presetID="2" presetClass="entr" presetSubtype="8" fill="hold" nodeType="clickEffect">
                                  <p:stCondLst>
                                    <p:cond delay="0"/>
                                  </p:stCondLst>
                                  <p:childTnLst>
                                    <p:set>
                                      <p:cBhvr>
                                        <p:cTn id="306" dur="1" fill="hold">
                                          <p:stCondLst>
                                            <p:cond delay="0"/>
                                          </p:stCondLst>
                                        </p:cTn>
                                        <p:tgtEl>
                                          <p:spTgt spid="1039424"/>
                                        </p:tgtEl>
                                        <p:attrNameLst>
                                          <p:attrName>style.visibility</p:attrName>
                                        </p:attrNameLst>
                                      </p:cBhvr>
                                      <p:to>
                                        <p:strVal val="visible"/>
                                      </p:to>
                                    </p:set>
                                    <p:anim calcmode="lin" valueType="num">
                                      <p:cBhvr additive="base">
                                        <p:cTn id="307" dur="500" fill="hold"/>
                                        <p:tgtEl>
                                          <p:spTgt spid="1039424"/>
                                        </p:tgtEl>
                                        <p:attrNameLst>
                                          <p:attrName>ppt_x</p:attrName>
                                        </p:attrNameLst>
                                      </p:cBhvr>
                                      <p:tavLst>
                                        <p:tav tm="0">
                                          <p:val>
                                            <p:strVal val="0-#ppt_w/2"/>
                                          </p:val>
                                        </p:tav>
                                        <p:tav tm="100000">
                                          <p:val>
                                            <p:strVal val="#ppt_x"/>
                                          </p:val>
                                        </p:tav>
                                      </p:tavLst>
                                    </p:anim>
                                    <p:anim calcmode="lin" valueType="num">
                                      <p:cBhvr additive="base">
                                        <p:cTn id="308" dur="500" fill="hold"/>
                                        <p:tgtEl>
                                          <p:spTgt spid="1039424"/>
                                        </p:tgtEl>
                                        <p:attrNameLst>
                                          <p:attrName>ppt_y</p:attrName>
                                        </p:attrNameLst>
                                      </p:cBhvr>
                                      <p:tavLst>
                                        <p:tav tm="0">
                                          <p:val>
                                            <p:strVal val="#ppt_y"/>
                                          </p:val>
                                        </p:tav>
                                        <p:tav tm="100000">
                                          <p:val>
                                            <p:strVal val="#ppt_y"/>
                                          </p:val>
                                        </p:tav>
                                      </p:tavLst>
                                    </p:anim>
                                  </p:childTnLst>
                                </p:cTn>
                              </p:par>
                            </p:childTnLst>
                          </p:cTn>
                        </p:par>
                      </p:childTnLst>
                    </p:cTn>
                  </p:par>
                  <p:par>
                    <p:cTn id="309" fill="hold" nodeType="clickPar">
                      <p:stCondLst>
                        <p:cond delay="indefinite"/>
                      </p:stCondLst>
                      <p:childTnLst>
                        <p:par>
                          <p:cTn id="310" fill="hold" nodeType="withGroup">
                            <p:stCondLst>
                              <p:cond delay="0"/>
                            </p:stCondLst>
                            <p:childTnLst>
                              <p:par>
                                <p:cTn id="311" presetID="2" presetClass="entr" presetSubtype="8" fill="hold" grpId="0" nodeType="clickEffect">
                                  <p:stCondLst>
                                    <p:cond delay="0"/>
                                  </p:stCondLst>
                                  <p:childTnLst>
                                    <p:set>
                                      <p:cBhvr>
                                        <p:cTn id="312" dur="1" fill="hold">
                                          <p:stCondLst>
                                            <p:cond delay="0"/>
                                          </p:stCondLst>
                                        </p:cTn>
                                        <p:tgtEl>
                                          <p:spTgt spid="1039389"/>
                                        </p:tgtEl>
                                        <p:attrNameLst>
                                          <p:attrName>style.visibility</p:attrName>
                                        </p:attrNameLst>
                                      </p:cBhvr>
                                      <p:to>
                                        <p:strVal val="visible"/>
                                      </p:to>
                                    </p:set>
                                    <p:anim calcmode="lin" valueType="num">
                                      <p:cBhvr additive="base">
                                        <p:cTn id="313" dur="500" fill="hold"/>
                                        <p:tgtEl>
                                          <p:spTgt spid="1039389"/>
                                        </p:tgtEl>
                                        <p:attrNameLst>
                                          <p:attrName>ppt_x</p:attrName>
                                        </p:attrNameLst>
                                      </p:cBhvr>
                                      <p:tavLst>
                                        <p:tav tm="0">
                                          <p:val>
                                            <p:strVal val="0-#ppt_w/2"/>
                                          </p:val>
                                        </p:tav>
                                        <p:tav tm="100000">
                                          <p:val>
                                            <p:strVal val="#ppt_x"/>
                                          </p:val>
                                        </p:tav>
                                      </p:tavLst>
                                    </p:anim>
                                    <p:anim calcmode="lin" valueType="num">
                                      <p:cBhvr additive="base">
                                        <p:cTn id="314" dur="500" fill="hold"/>
                                        <p:tgtEl>
                                          <p:spTgt spid="1039389"/>
                                        </p:tgtEl>
                                        <p:attrNameLst>
                                          <p:attrName>ppt_y</p:attrName>
                                        </p:attrNameLst>
                                      </p:cBhvr>
                                      <p:tavLst>
                                        <p:tav tm="0">
                                          <p:val>
                                            <p:strVal val="#ppt_y"/>
                                          </p:val>
                                        </p:tav>
                                        <p:tav tm="100000">
                                          <p:val>
                                            <p:strVal val="#ppt_y"/>
                                          </p:val>
                                        </p:tav>
                                      </p:tavLst>
                                    </p:anim>
                                  </p:childTnLst>
                                </p:cTn>
                              </p:par>
                            </p:childTnLst>
                          </p:cTn>
                        </p:par>
                      </p:childTnLst>
                    </p:cTn>
                  </p:par>
                  <p:par>
                    <p:cTn id="315" fill="hold" nodeType="clickPar">
                      <p:stCondLst>
                        <p:cond delay="indefinite"/>
                      </p:stCondLst>
                      <p:childTnLst>
                        <p:par>
                          <p:cTn id="316" fill="hold" nodeType="withGroup">
                            <p:stCondLst>
                              <p:cond delay="0"/>
                            </p:stCondLst>
                            <p:childTnLst>
                              <p:par>
                                <p:cTn id="317" presetID="2" presetClass="entr" presetSubtype="8" fill="hold" grpId="0" nodeType="clickEffect">
                                  <p:stCondLst>
                                    <p:cond delay="0"/>
                                  </p:stCondLst>
                                  <p:childTnLst>
                                    <p:set>
                                      <p:cBhvr>
                                        <p:cTn id="318" dur="1" fill="hold">
                                          <p:stCondLst>
                                            <p:cond delay="0"/>
                                          </p:stCondLst>
                                        </p:cTn>
                                        <p:tgtEl>
                                          <p:spTgt spid="1039376"/>
                                        </p:tgtEl>
                                        <p:attrNameLst>
                                          <p:attrName>style.visibility</p:attrName>
                                        </p:attrNameLst>
                                      </p:cBhvr>
                                      <p:to>
                                        <p:strVal val="visible"/>
                                      </p:to>
                                    </p:set>
                                    <p:anim calcmode="lin" valueType="num">
                                      <p:cBhvr additive="base">
                                        <p:cTn id="319" dur="500" fill="hold"/>
                                        <p:tgtEl>
                                          <p:spTgt spid="1039376"/>
                                        </p:tgtEl>
                                        <p:attrNameLst>
                                          <p:attrName>ppt_x</p:attrName>
                                        </p:attrNameLst>
                                      </p:cBhvr>
                                      <p:tavLst>
                                        <p:tav tm="0">
                                          <p:val>
                                            <p:strVal val="0-#ppt_w/2"/>
                                          </p:val>
                                        </p:tav>
                                        <p:tav tm="100000">
                                          <p:val>
                                            <p:strVal val="#ppt_x"/>
                                          </p:val>
                                        </p:tav>
                                      </p:tavLst>
                                    </p:anim>
                                    <p:anim calcmode="lin" valueType="num">
                                      <p:cBhvr additive="base">
                                        <p:cTn id="320" dur="500" fill="hold"/>
                                        <p:tgtEl>
                                          <p:spTgt spid="1039376"/>
                                        </p:tgtEl>
                                        <p:attrNameLst>
                                          <p:attrName>ppt_y</p:attrName>
                                        </p:attrNameLst>
                                      </p:cBhvr>
                                      <p:tavLst>
                                        <p:tav tm="0">
                                          <p:val>
                                            <p:strVal val="#ppt_y"/>
                                          </p:val>
                                        </p:tav>
                                        <p:tav tm="100000">
                                          <p:val>
                                            <p:strVal val="#ppt_y"/>
                                          </p:val>
                                        </p:tav>
                                      </p:tavLst>
                                    </p:anim>
                                  </p:childTnLst>
                                </p:cTn>
                              </p:par>
                            </p:childTnLst>
                          </p:cTn>
                        </p:par>
                      </p:childTnLst>
                    </p:cTn>
                  </p:par>
                  <p:par>
                    <p:cTn id="321" fill="hold" nodeType="clickPar">
                      <p:stCondLst>
                        <p:cond delay="indefinite"/>
                      </p:stCondLst>
                      <p:childTnLst>
                        <p:par>
                          <p:cTn id="322" fill="hold" nodeType="withGroup">
                            <p:stCondLst>
                              <p:cond delay="0"/>
                            </p:stCondLst>
                            <p:childTnLst>
                              <p:par>
                                <p:cTn id="323" presetID="2" presetClass="entr" presetSubtype="8" fill="hold" nodeType="clickEffect">
                                  <p:stCondLst>
                                    <p:cond delay="0"/>
                                  </p:stCondLst>
                                  <p:childTnLst>
                                    <p:set>
                                      <p:cBhvr>
                                        <p:cTn id="324" dur="1" fill="hold">
                                          <p:stCondLst>
                                            <p:cond delay="0"/>
                                          </p:stCondLst>
                                        </p:cTn>
                                        <p:tgtEl>
                                          <p:spTgt spid="1039408"/>
                                        </p:tgtEl>
                                        <p:attrNameLst>
                                          <p:attrName>style.visibility</p:attrName>
                                        </p:attrNameLst>
                                      </p:cBhvr>
                                      <p:to>
                                        <p:strVal val="visible"/>
                                      </p:to>
                                    </p:set>
                                    <p:anim calcmode="lin" valueType="num">
                                      <p:cBhvr additive="base">
                                        <p:cTn id="325" dur="500" fill="hold"/>
                                        <p:tgtEl>
                                          <p:spTgt spid="1039408"/>
                                        </p:tgtEl>
                                        <p:attrNameLst>
                                          <p:attrName>ppt_x</p:attrName>
                                        </p:attrNameLst>
                                      </p:cBhvr>
                                      <p:tavLst>
                                        <p:tav tm="0">
                                          <p:val>
                                            <p:strVal val="0-#ppt_w/2"/>
                                          </p:val>
                                        </p:tav>
                                        <p:tav tm="100000">
                                          <p:val>
                                            <p:strVal val="#ppt_x"/>
                                          </p:val>
                                        </p:tav>
                                      </p:tavLst>
                                    </p:anim>
                                    <p:anim calcmode="lin" valueType="num">
                                      <p:cBhvr additive="base">
                                        <p:cTn id="326" dur="500" fill="hold"/>
                                        <p:tgtEl>
                                          <p:spTgt spid="1039408"/>
                                        </p:tgtEl>
                                        <p:attrNameLst>
                                          <p:attrName>ppt_y</p:attrName>
                                        </p:attrNameLst>
                                      </p:cBhvr>
                                      <p:tavLst>
                                        <p:tav tm="0">
                                          <p:val>
                                            <p:strVal val="#ppt_y"/>
                                          </p:val>
                                        </p:tav>
                                        <p:tav tm="100000">
                                          <p:val>
                                            <p:strVal val="#ppt_y"/>
                                          </p:val>
                                        </p:tav>
                                      </p:tavLst>
                                    </p:anim>
                                  </p:childTnLst>
                                </p:cTn>
                              </p:par>
                            </p:childTnLst>
                          </p:cTn>
                        </p:par>
                      </p:childTnLst>
                    </p:cTn>
                  </p:par>
                  <p:par>
                    <p:cTn id="327" fill="hold" nodeType="clickPar">
                      <p:stCondLst>
                        <p:cond delay="indefinite"/>
                      </p:stCondLst>
                      <p:childTnLst>
                        <p:par>
                          <p:cTn id="328" fill="hold" nodeType="withGroup">
                            <p:stCondLst>
                              <p:cond delay="0"/>
                            </p:stCondLst>
                            <p:childTnLst>
                              <p:par>
                                <p:cTn id="329" presetID="2" presetClass="entr" presetSubtype="8" fill="hold" nodeType="clickEffect">
                                  <p:stCondLst>
                                    <p:cond delay="0"/>
                                  </p:stCondLst>
                                  <p:childTnLst>
                                    <p:set>
                                      <p:cBhvr>
                                        <p:cTn id="330" dur="1" fill="hold">
                                          <p:stCondLst>
                                            <p:cond delay="0"/>
                                          </p:stCondLst>
                                        </p:cTn>
                                        <p:tgtEl>
                                          <p:spTgt spid="1039409"/>
                                        </p:tgtEl>
                                        <p:attrNameLst>
                                          <p:attrName>style.visibility</p:attrName>
                                        </p:attrNameLst>
                                      </p:cBhvr>
                                      <p:to>
                                        <p:strVal val="visible"/>
                                      </p:to>
                                    </p:set>
                                    <p:anim calcmode="lin" valueType="num">
                                      <p:cBhvr additive="base">
                                        <p:cTn id="331" dur="500" fill="hold"/>
                                        <p:tgtEl>
                                          <p:spTgt spid="1039409"/>
                                        </p:tgtEl>
                                        <p:attrNameLst>
                                          <p:attrName>ppt_x</p:attrName>
                                        </p:attrNameLst>
                                      </p:cBhvr>
                                      <p:tavLst>
                                        <p:tav tm="0">
                                          <p:val>
                                            <p:strVal val="0-#ppt_w/2"/>
                                          </p:val>
                                        </p:tav>
                                        <p:tav tm="100000">
                                          <p:val>
                                            <p:strVal val="#ppt_x"/>
                                          </p:val>
                                        </p:tav>
                                      </p:tavLst>
                                    </p:anim>
                                    <p:anim calcmode="lin" valueType="num">
                                      <p:cBhvr additive="base">
                                        <p:cTn id="332" dur="500" fill="hold"/>
                                        <p:tgtEl>
                                          <p:spTgt spid="1039409"/>
                                        </p:tgtEl>
                                        <p:attrNameLst>
                                          <p:attrName>ppt_y</p:attrName>
                                        </p:attrNameLst>
                                      </p:cBhvr>
                                      <p:tavLst>
                                        <p:tav tm="0">
                                          <p:val>
                                            <p:strVal val="#ppt_y"/>
                                          </p:val>
                                        </p:tav>
                                        <p:tav tm="100000">
                                          <p:val>
                                            <p:strVal val="#ppt_y"/>
                                          </p:val>
                                        </p:tav>
                                      </p:tavLst>
                                    </p:anim>
                                  </p:childTnLst>
                                </p:cTn>
                              </p:par>
                            </p:childTnLst>
                          </p:cTn>
                        </p:par>
                      </p:childTnLst>
                    </p:cTn>
                  </p:par>
                  <p:par>
                    <p:cTn id="333" fill="hold" nodeType="clickPar">
                      <p:stCondLst>
                        <p:cond delay="indefinite"/>
                      </p:stCondLst>
                      <p:childTnLst>
                        <p:par>
                          <p:cTn id="334" fill="hold" nodeType="withGroup">
                            <p:stCondLst>
                              <p:cond delay="0"/>
                            </p:stCondLst>
                            <p:childTnLst>
                              <p:par>
                                <p:cTn id="335" presetID="2" presetClass="entr" presetSubtype="8" fill="hold" nodeType="clickEffect">
                                  <p:stCondLst>
                                    <p:cond delay="0"/>
                                  </p:stCondLst>
                                  <p:childTnLst>
                                    <p:set>
                                      <p:cBhvr>
                                        <p:cTn id="336" dur="1" fill="hold">
                                          <p:stCondLst>
                                            <p:cond delay="0"/>
                                          </p:stCondLst>
                                        </p:cTn>
                                        <p:tgtEl>
                                          <p:spTgt spid="1039403"/>
                                        </p:tgtEl>
                                        <p:attrNameLst>
                                          <p:attrName>style.visibility</p:attrName>
                                        </p:attrNameLst>
                                      </p:cBhvr>
                                      <p:to>
                                        <p:strVal val="visible"/>
                                      </p:to>
                                    </p:set>
                                    <p:anim calcmode="lin" valueType="num">
                                      <p:cBhvr additive="base">
                                        <p:cTn id="337" dur="500" fill="hold"/>
                                        <p:tgtEl>
                                          <p:spTgt spid="1039403"/>
                                        </p:tgtEl>
                                        <p:attrNameLst>
                                          <p:attrName>ppt_x</p:attrName>
                                        </p:attrNameLst>
                                      </p:cBhvr>
                                      <p:tavLst>
                                        <p:tav tm="0">
                                          <p:val>
                                            <p:strVal val="0-#ppt_w/2"/>
                                          </p:val>
                                        </p:tav>
                                        <p:tav tm="100000">
                                          <p:val>
                                            <p:strVal val="#ppt_x"/>
                                          </p:val>
                                        </p:tav>
                                      </p:tavLst>
                                    </p:anim>
                                    <p:anim calcmode="lin" valueType="num">
                                      <p:cBhvr additive="base">
                                        <p:cTn id="338" dur="500" fill="hold"/>
                                        <p:tgtEl>
                                          <p:spTgt spid="1039403"/>
                                        </p:tgtEl>
                                        <p:attrNameLst>
                                          <p:attrName>ppt_y</p:attrName>
                                        </p:attrNameLst>
                                      </p:cBhvr>
                                      <p:tavLst>
                                        <p:tav tm="0">
                                          <p:val>
                                            <p:strVal val="#ppt_y"/>
                                          </p:val>
                                        </p:tav>
                                        <p:tav tm="100000">
                                          <p:val>
                                            <p:strVal val="#ppt_y"/>
                                          </p:val>
                                        </p:tav>
                                      </p:tavLst>
                                    </p:anim>
                                  </p:childTnLst>
                                </p:cTn>
                              </p:par>
                            </p:childTnLst>
                          </p:cTn>
                        </p:par>
                      </p:childTnLst>
                    </p:cTn>
                  </p:par>
                  <p:par>
                    <p:cTn id="339" fill="hold" nodeType="clickPar">
                      <p:stCondLst>
                        <p:cond delay="indefinite"/>
                      </p:stCondLst>
                      <p:childTnLst>
                        <p:par>
                          <p:cTn id="340" fill="hold" nodeType="withGroup">
                            <p:stCondLst>
                              <p:cond delay="0"/>
                            </p:stCondLst>
                            <p:childTnLst>
                              <p:par>
                                <p:cTn id="341" presetID="2" presetClass="entr" presetSubtype="8" fill="hold" grpId="0" nodeType="clickEffect">
                                  <p:stCondLst>
                                    <p:cond delay="0"/>
                                  </p:stCondLst>
                                  <p:childTnLst>
                                    <p:set>
                                      <p:cBhvr>
                                        <p:cTn id="342" dur="1" fill="hold">
                                          <p:stCondLst>
                                            <p:cond delay="0"/>
                                          </p:stCondLst>
                                        </p:cTn>
                                        <p:tgtEl>
                                          <p:spTgt spid="1039391"/>
                                        </p:tgtEl>
                                        <p:attrNameLst>
                                          <p:attrName>style.visibility</p:attrName>
                                        </p:attrNameLst>
                                      </p:cBhvr>
                                      <p:to>
                                        <p:strVal val="visible"/>
                                      </p:to>
                                    </p:set>
                                    <p:anim calcmode="lin" valueType="num">
                                      <p:cBhvr additive="base">
                                        <p:cTn id="343" dur="500" fill="hold"/>
                                        <p:tgtEl>
                                          <p:spTgt spid="1039391"/>
                                        </p:tgtEl>
                                        <p:attrNameLst>
                                          <p:attrName>ppt_x</p:attrName>
                                        </p:attrNameLst>
                                      </p:cBhvr>
                                      <p:tavLst>
                                        <p:tav tm="0">
                                          <p:val>
                                            <p:strVal val="0-#ppt_w/2"/>
                                          </p:val>
                                        </p:tav>
                                        <p:tav tm="100000">
                                          <p:val>
                                            <p:strVal val="#ppt_x"/>
                                          </p:val>
                                        </p:tav>
                                      </p:tavLst>
                                    </p:anim>
                                    <p:anim calcmode="lin" valueType="num">
                                      <p:cBhvr additive="base">
                                        <p:cTn id="344" dur="500" fill="hold"/>
                                        <p:tgtEl>
                                          <p:spTgt spid="1039391"/>
                                        </p:tgtEl>
                                        <p:attrNameLst>
                                          <p:attrName>ppt_y</p:attrName>
                                        </p:attrNameLst>
                                      </p:cBhvr>
                                      <p:tavLst>
                                        <p:tav tm="0">
                                          <p:val>
                                            <p:strVal val="#ppt_y"/>
                                          </p:val>
                                        </p:tav>
                                        <p:tav tm="100000">
                                          <p:val>
                                            <p:strVal val="#ppt_y"/>
                                          </p:val>
                                        </p:tav>
                                      </p:tavLst>
                                    </p:anim>
                                  </p:childTnLst>
                                </p:cTn>
                              </p:par>
                            </p:childTnLst>
                          </p:cTn>
                        </p:par>
                      </p:childTnLst>
                    </p:cTn>
                  </p:par>
                  <p:par>
                    <p:cTn id="345" fill="hold" nodeType="clickPar">
                      <p:stCondLst>
                        <p:cond delay="indefinite"/>
                      </p:stCondLst>
                      <p:childTnLst>
                        <p:par>
                          <p:cTn id="346" fill="hold" nodeType="withGroup">
                            <p:stCondLst>
                              <p:cond delay="0"/>
                            </p:stCondLst>
                            <p:childTnLst>
                              <p:par>
                                <p:cTn id="347" presetID="2" presetClass="entr" presetSubtype="8" fill="hold" nodeType="clickEffect">
                                  <p:stCondLst>
                                    <p:cond delay="0"/>
                                  </p:stCondLst>
                                  <p:childTnLst>
                                    <p:set>
                                      <p:cBhvr>
                                        <p:cTn id="348" dur="1" fill="hold">
                                          <p:stCondLst>
                                            <p:cond delay="0"/>
                                          </p:stCondLst>
                                        </p:cTn>
                                        <p:tgtEl>
                                          <p:spTgt spid="1039425"/>
                                        </p:tgtEl>
                                        <p:attrNameLst>
                                          <p:attrName>style.visibility</p:attrName>
                                        </p:attrNameLst>
                                      </p:cBhvr>
                                      <p:to>
                                        <p:strVal val="visible"/>
                                      </p:to>
                                    </p:set>
                                    <p:anim calcmode="lin" valueType="num">
                                      <p:cBhvr additive="base">
                                        <p:cTn id="349" dur="500" fill="hold"/>
                                        <p:tgtEl>
                                          <p:spTgt spid="1039425"/>
                                        </p:tgtEl>
                                        <p:attrNameLst>
                                          <p:attrName>ppt_x</p:attrName>
                                        </p:attrNameLst>
                                      </p:cBhvr>
                                      <p:tavLst>
                                        <p:tav tm="0">
                                          <p:val>
                                            <p:strVal val="0-#ppt_w/2"/>
                                          </p:val>
                                        </p:tav>
                                        <p:tav tm="100000">
                                          <p:val>
                                            <p:strVal val="#ppt_x"/>
                                          </p:val>
                                        </p:tav>
                                      </p:tavLst>
                                    </p:anim>
                                    <p:anim calcmode="lin" valueType="num">
                                      <p:cBhvr additive="base">
                                        <p:cTn id="350" dur="500" fill="hold"/>
                                        <p:tgtEl>
                                          <p:spTgt spid="1039425"/>
                                        </p:tgtEl>
                                        <p:attrNameLst>
                                          <p:attrName>ppt_y</p:attrName>
                                        </p:attrNameLst>
                                      </p:cBhvr>
                                      <p:tavLst>
                                        <p:tav tm="0">
                                          <p:val>
                                            <p:strVal val="#ppt_y"/>
                                          </p:val>
                                        </p:tav>
                                        <p:tav tm="100000">
                                          <p:val>
                                            <p:strVal val="#ppt_y"/>
                                          </p:val>
                                        </p:tav>
                                      </p:tavLst>
                                    </p:anim>
                                  </p:childTnLst>
                                </p:cTn>
                              </p:par>
                            </p:childTnLst>
                          </p:cTn>
                        </p:par>
                      </p:childTnLst>
                    </p:cTn>
                  </p:par>
                  <p:par>
                    <p:cTn id="351" fill="hold" nodeType="clickPar">
                      <p:stCondLst>
                        <p:cond delay="indefinite"/>
                      </p:stCondLst>
                      <p:childTnLst>
                        <p:par>
                          <p:cTn id="352" fill="hold" nodeType="withGroup">
                            <p:stCondLst>
                              <p:cond delay="0"/>
                            </p:stCondLst>
                            <p:childTnLst>
                              <p:par>
                                <p:cTn id="353" presetID="2" presetClass="entr" presetSubtype="8" fill="hold" grpId="0" nodeType="clickEffect">
                                  <p:stCondLst>
                                    <p:cond delay="0"/>
                                  </p:stCondLst>
                                  <p:childTnLst>
                                    <p:set>
                                      <p:cBhvr>
                                        <p:cTn id="354" dur="1" fill="hold">
                                          <p:stCondLst>
                                            <p:cond delay="0"/>
                                          </p:stCondLst>
                                        </p:cTn>
                                        <p:tgtEl>
                                          <p:spTgt spid="1039390"/>
                                        </p:tgtEl>
                                        <p:attrNameLst>
                                          <p:attrName>style.visibility</p:attrName>
                                        </p:attrNameLst>
                                      </p:cBhvr>
                                      <p:to>
                                        <p:strVal val="visible"/>
                                      </p:to>
                                    </p:set>
                                    <p:anim calcmode="lin" valueType="num">
                                      <p:cBhvr additive="base">
                                        <p:cTn id="355" dur="500" fill="hold"/>
                                        <p:tgtEl>
                                          <p:spTgt spid="1039390"/>
                                        </p:tgtEl>
                                        <p:attrNameLst>
                                          <p:attrName>ppt_x</p:attrName>
                                        </p:attrNameLst>
                                      </p:cBhvr>
                                      <p:tavLst>
                                        <p:tav tm="0">
                                          <p:val>
                                            <p:strVal val="0-#ppt_w/2"/>
                                          </p:val>
                                        </p:tav>
                                        <p:tav tm="100000">
                                          <p:val>
                                            <p:strVal val="#ppt_x"/>
                                          </p:val>
                                        </p:tav>
                                      </p:tavLst>
                                    </p:anim>
                                    <p:anim calcmode="lin" valueType="num">
                                      <p:cBhvr additive="base">
                                        <p:cTn id="356" dur="500" fill="hold"/>
                                        <p:tgtEl>
                                          <p:spTgt spid="1039390"/>
                                        </p:tgtEl>
                                        <p:attrNameLst>
                                          <p:attrName>ppt_y</p:attrName>
                                        </p:attrNameLst>
                                      </p:cBhvr>
                                      <p:tavLst>
                                        <p:tav tm="0">
                                          <p:val>
                                            <p:strVal val="#ppt_y"/>
                                          </p:val>
                                        </p:tav>
                                        <p:tav tm="100000">
                                          <p:val>
                                            <p:strVal val="#ppt_y"/>
                                          </p:val>
                                        </p:tav>
                                      </p:tavLst>
                                    </p:anim>
                                  </p:childTnLst>
                                </p:cTn>
                              </p:par>
                            </p:childTnLst>
                          </p:cTn>
                        </p:par>
                      </p:childTnLst>
                    </p:cTn>
                  </p:par>
                  <p:par>
                    <p:cTn id="357" fill="hold" nodeType="clickPar">
                      <p:stCondLst>
                        <p:cond delay="indefinite"/>
                      </p:stCondLst>
                      <p:childTnLst>
                        <p:par>
                          <p:cTn id="358" fill="hold" nodeType="withGroup">
                            <p:stCondLst>
                              <p:cond delay="0"/>
                            </p:stCondLst>
                            <p:childTnLst>
                              <p:par>
                                <p:cTn id="359" presetID="2" presetClass="entr" presetSubtype="8" fill="hold" grpId="0" nodeType="clickEffect">
                                  <p:stCondLst>
                                    <p:cond delay="0"/>
                                  </p:stCondLst>
                                  <p:childTnLst>
                                    <p:set>
                                      <p:cBhvr>
                                        <p:cTn id="360" dur="1" fill="hold">
                                          <p:stCondLst>
                                            <p:cond delay="0"/>
                                          </p:stCondLst>
                                        </p:cTn>
                                        <p:tgtEl>
                                          <p:spTgt spid="1039377"/>
                                        </p:tgtEl>
                                        <p:attrNameLst>
                                          <p:attrName>style.visibility</p:attrName>
                                        </p:attrNameLst>
                                      </p:cBhvr>
                                      <p:to>
                                        <p:strVal val="visible"/>
                                      </p:to>
                                    </p:set>
                                    <p:anim calcmode="lin" valueType="num">
                                      <p:cBhvr additive="base">
                                        <p:cTn id="361" dur="500" fill="hold"/>
                                        <p:tgtEl>
                                          <p:spTgt spid="1039377"/>
                                        </p:tgtEl>
                                        <p:attrNameLst>
                                          <p:attrName>ppt_x</p:attrName>
                                        </p:attrNameLst>
                                      </p:cBhvr>
                                      <p:tavLst>
                                        <p:tav tm="0">
                                          <p:val>
                                            <p:strVal val="0-#ppt_w/2"/>
                                          </p:val>
                                        </p:tav>
                                        <p:tav tm="100000">
                                          <p:val>
                                            <p:strVal val="#ppt_x"/>
                                          </p:val>
                                        </p:tav>
                                      </p:tavLst>
                                    </p:anim>
                                    <p:anim calcmode="lin" valueType="num">
                                      <p:cBhvr additive="base">
                                        <p:cTn id="362" dur="500" fill="hold"/>
                                        <p:tgtEl>
                                          <p:spTgt spid="1039377"/>
                                        </p:tgtEl>
                                        <p:attrNameLst>
                                          <p:attrName>ppt_y</p:attrName>
                                        </p:attrNameLst>
                                      </p:cBhvr>
                                      <p:tavLst>
                                        <p:tav tm="0">
                                          <p:val>
                                            <p:strVal val="#ppt_y"/>
                                          </p:val>
                                        </p:tav>
                                        <p:tav tm="100000">
                                          <p:val>
                                            <p:strVal val="#ppt_y"/>
                                          </p:val>
                                        </p:tav>
                                      </p:tavLst>
                                    </p:anim>
                                  </p:childTnLst>
                                </p:cTn>
                              </p:par>
                            </p:childTnLst>
                          </p:cTn>
                        </p:par>
                      </p:childTnLst>
                    </p:cTn>
                  </p:par>
                  <p:par>
                    <p:cTn id="363" fill="hold" nodeType="clickPar">
                      <p:stCondLst>
                        <p:cond delay="indefinite"/>
                      </p:stCondLst>
                      <p:childTnLst>
                        <p:par>
                          <p:cTn id="364" fill="hold" nodeType="withGroup">
                            <p:stCondLst>
                              <p:cond delay="0"/>
                            </p:stCondLst>
                            <p:childTnLst>
                              <p:par>
                                <p:cTn id="365" presetID="2" presetClass="entr" presetSubtype="8" fill="hold" nodeType="clickEffect">
                                  <p:stCondLst>
                                    <p:cond delay="0"/>
                                  </p:stCondLst>
                                  <p:childTnLst>
                                    <p:set>
                                      <p:cBhvr>
                                        <p:cTn id="366" dur="1" fill="hold">
                                          <p:stCondLst>
                                            <p:cond delay="0"/>
                                          </p:stCondLst>
                                        </p:cTn>
                                        <p:tgtEl>
                                          <p:spTgt spid="1039405"/>
                                        </p:tgtEl>
                                        <p:attrNameLst>
                                          <p:attrName>style.visibility</p:attrName>
                                        </p:attrNameLst>
                                      </p:cBhvr>
                                      <p:to>
                                        <p:strVal val="visible"/>
                                      </p:to>
                                    </p:set>
                                    <p:anim calcmode="lin" valueType="num">
                                      <p:cBhvr additive="base">
                                        <p:cTn id="367" dur="500" fill="hold"/>
                                        <p:tgtEl>
                                          <p:spTgt spid="1039405"/>
                                        </p:tgtEl>
                                        <p:attrNameLst>
                                          <p:attrName>ppt_x</p:attrName>
                                        </p:attrNameLst>
                                      </p:cBhvr>
                                      <p:tavLst>
                                        <p:tav tm="0">
                                          <p:val>
                                            <p:strVal val="0-#ppt_w/2"/>
                                          </p:val>
                                        </p:tav>
                                        <p:tav tm="100000">
                                          <p:val>
                                            <p:strVal val="#ppt_x"/>
                                          </p:val>
                                        </p:tav>
                                      </p:tavLst>
                                    </p:anim>
                                    <p:anim calcmode="lin" valueType="num">
                                      <p:cBhvr additive="base">
                                        <p:cTn id="368" dur="500" fill="hold"/>
                                        <p:tgtEl>
                                          <p:spTgt spid="1039405"/>
                                        </p:tgtEl>
                                        <p:attrNameLst>
                                          <p:attrName>ppt_y</p:attrName>
                                        </p:attrNameLst>
                                      </p:cBhvr>
                                      <p:tavLst>
                                        <p:tav tm="0">
                                          <p:val>
                                            <p:strVal val="#ppt_y"/>
                                          </p:val>
                                        </p:tav>
                                        <p:tav tm="100000">
                                          <p:val>
                                            <p:strVal val="#ppt_y"/>
                                          </p:val>
                                        </p:tav>
                                      </p:tavLst>
                                    </p:anim>
                                  </p:childTnLst>
                                </p:cTn>
                              </p:par>
                            </p:childTnLst>
                          </p:cTn>
                        </p:par>
                      </p:childTnLst>
                    </p:cTn>
                  </p:par>
                  <p:par>
                    <p:cTn id="369" fill="hold" nodeType="clickPar">
                      <p:stCondLst>
                        <p:cond delay="indefinite"/>
                      </p:stCondLst>
                      <p:childTnLst>
                        <p:par>
                          <p:cTn id="370" fill="hold" nodeType="withGroup">
                            <p:stCondLst>
                              <p:cond delay="0"/>
                            </p:stCondLst>
                            <p:childTnLst>
                              <p:par>
                                <p:cTn id="371" presetID="2" presetClass="entr" presetSubtype="8" fill="hold" nodeType="clickEffect">
                                  <p:stCondLst>
                                    <p:cond delay="0"/>
                                  </p:stCondLst>
                                  <p:childTnLst>
                                    <p:set>
                                      <p:cBhvr>
                                        <p:cTn id="372" dur="1" fill="hold">
                                          <p:stCondLst>
                                            <p:cond delay="0"/>
                                          </p:stCondLst>
                                        </p:cTn>
                                        <p:tgtEl>
                                          <p:spTgt spid="1039406"/>
                                        </p:tgtEl>
                                        <p:attrNameLst>
                                          <p:attrName>style.visibility</p:attrName>
                                        </p:attrNameLst>
                                      </p:cBhvr>
                                      <p:to>
                                        <p:strVal val="visible"/>
                                      </p:to>
                                    </p:set>
                                    <p:anim calcmode="lin" valueType="num">
                                      <p:cBhvr additive="base">
                                        <p:cTn id="373" dur="500" fill="hold"/>
                                        <p:tgtEl>
                                          <p:spTgt spid="1039406"/>
                                        </p:tgtEl>
                                        <p:attrNameLst>
                                          <p:attrName>ppt_x</p:attrName>
                                        </p:attrNameLst>
                                      </p:cBhvr>
                                      <p:tavLst>
                                        <p:tav tm="0">
                                          <p:val>
                                            <p:strVal val="0-#ppt_w/2"/>
                                          </p:val>
                                        </p:tav>
                                        <p:tav tm="100000">
                                          <p:val>
                                            <p:strVal val="#ppt_x"/>
                                          </p:val>
                                        </p:tav>
                                      </p:tavLst>
                                    </p:anim>
                                    <p:anim calcmode="lin" valueType="num">
                                      <p:cBhvr additive="base">
                                        <p:cTn id="374" dur="500" fill="hold"/>
                                        <p:tgtEl>
                                          <p:spTgt spid="1039406"/>
                                        </p:tgtEl>
                                        <p:attrNameLst>
                                          <p:attrName>ppt_y</p:attrName>
                                        </p:attrNameLst>
                                      </p:cBhvr>
                                      <p:tavLst>
                                        <p:tav tm="0">
                                          <p:val>
                                            <p:strVal val="#ppt_y"/>
                                          </p:val>
                                        </p:tav>
                                        <p:tav tm="100000">
                                          <p:val>
                                            <p:strVal val="#ppt_y"/>
                                          </p:val>
                                        </p:tav>
                                      </p:tavLst>
                                    </p:anim>
                                  </p:childTnLst>
                                </p:cTn>
                              </p:par>
                            </p:childTnLst>
                          </p:cTn>
                        </p:par>
                      </p:childTnLst>
                    </p:cTn>
                  </p:par>
                  <p:par>
                    <p:cTn id="375" fill="hold" nodeType="clickPar">
                      <p:stCondLst>
                        <p:cond delay="indefinite"/>
                      </p:stCondLst>
                      <p:childTnLst>
                        <p:par>
                          <p:cTn id="376" fill="hold" nodeType="withGroup">
                            <p:stCondLst>
                              <p:cond delay="0"/>
                            </p:stCondLst>
                            <p:childTnLst>
                              <p:par>
                                <p:cTn id="377" presetID="2" presetClass="entr" presetSubtype="8" fill="hold" nodeType="clickEffect">
                                  <p:stCondLst>
                                    <p:cond delay="0"/>
                                  </p:stCondLst>
                                  <p:childTnLst>
                                    <p:set>
                                      <p:cBhvr>
                                        <p:cTn id="378" dur="1" fill="hold">
                                          <p:stCondLst>
                                            <p:cond delay="0"/>
                                          </p:stCondLst>
                                        </p:cTn>
                                        <p:tgtEl>
                                          <p:spTgt spid="1039407"/>
                                        </p:tgtEl>
                                        <p:attrNameLst>
                                          <p:attrName>style.visibility</p:attrName>
                                        </p:attrNameLst>
                                      </p:cBhvr>
                                      <p:to>
                                        <p:strVal val="visible"/>
                                      </p:to>
                                    </p:set>
                                    <p:anim calcmode="lin" valueType="num">
                                      <p:cBhvr additive="base">
                                        <p:cTn id="379" dur="500" fill="hold"/>
                                        <p:tgtEl>
                                          <p:spTgt spid="1039407"/>
                                        </p:tgtEl>
                                        <p:attrNameLst>
                                          <p:attrName>ppt_x</p:attrName>
                                        </p:attrNameLst>
                                      </p:cBhvr>
                                      <p:tavLst>
                                        <p:tav tm="0">
                                          <p:val>
                                            <p:strVal val="0-#ppt_w/2"/>
                                          </p:val>
                                        </p:tav>
                                        <p:tav tm="100000">
                                          <p:val>
                                            <p:strVal val="#ppt_x"/>
                                          </p:val>
                                        </p:tav>
                                      </p:tavLst>
                                    </p:anim>
                                    <p:anim calcmode="lin" valueType="num">
                                      <p:cBhvr additive="base">
                                        <p:cTn id="380" dur="500" fill="hold"/>
                                        <p:tgtEl>
                                          <p:spTgt spid="1039407"/>
                                        </p:tgtEl>
                                        <p:attrNameLst>
                                          <p:attrName>ppt_y</p:attrName>
                                        </p:attrNameLst>
                                      </p:cBhvr>
                                      <p:tavLst>
                                        <p:tav tm="0">
                                          <p:val>
                                            <p:strVal val="#ppt_y"/>
                                          </p:val>
                                        </p:tav>
                                        <p:tav tm="100000">
                                          <p:val>
                                            <p:strVal val="#ppt_y"/>
                                          </p:val>
                                        </p:tav>
                                      </p:tavLst>
                                    </p:anim>
                                  </p:childTnLst>
                                </p:cTn>
                              </p:par>
                            </p:childTnLst>
                          </p:cTn>
                        </p:par>
                      </p:childTnLst>
                    </p:cTn>
                  </p:par>
                  <p:par>
                    <p:cTn id="381" fill="hold" nodeType="clickPar">
                      <p:stCondLst>
                        <p:cond delay="indefinite"/>
                      </p:stCondLst>
                      <p:childTnLst>
                        <p:par>
                          <p:cTn id="382" fill="hold" nodeType="withGroup">
                            <p:stCondLst>
                              <p:cond delay="0"/>
                            </p:stCondLst>
                            <p:childTnLst>
                              <p:par>
                                <p:cTn id="383" presetID="2" presetClass="entr" presetSubtype="8" fill="hold" nodeType="clickEffect">
                                  <p:stCondLst>
                                    <p:cond delay="0"/>
                                  </p:stCondLst>
                                  <p:childTnLst>
                                    <p:set>
                                      <p:cBhvr>
                                        <p:cTn id="384" dur="1" fill="hold">
                                          <p:stCondLst>
                                            <p:cond delay="0"/>
                                          </p:stCondLst>
                                        </p:cTn>
                                        <p:tgtEl>
                                          <p:spTgt spid="1039404"/>
                                        </p:tgtEl>
                                        <p:attrNameLst>
                                          <p:attrName>style.visibility</p:attrName>
                                        </p:attrNameLst>
                                      </p:cBhvr>
                                      <p:to>
                                        <p:strVal val="visible"/>
                                      </p:to>
                                    </p:set>
                                    <p:anim calcmode="lin" valueType="num">
                                      <p:cBhvr additive="base">
                                        <p:cTn id="385" dur="500" fill="hold"/>
                                        <p:tgtEl>
                                          <p:spTgt spid="1039404"/>
                                        </p:tgtEl>
                                        <p:attrNameLst>
                                          <p:attrName>ppt_x</p:attrName>
                                        </p:attrNameLst>
                                      </p:cBhvr>
                                      <p:tavLst>
                                        <p:tav tm="0">
                                          <p:val>
                                            <p:strVal val="0-#ppt_w/2"/>
                                          </p:val>
                                        </p:tav>
                                        <p:tav tm="100000">
                                          <p:val>
                                            <p:strVal val="#ppt_x"/>
                                          </p:val>
                                        </p:tav>
                                      </p:tavLst>
                                    </p:anim>
                                    <p:anim calcmode="lin" valueType="num">
                                      <p:cBhvr additive="base">
                                        <p:cTn id="386" dur="500" fill="hold"/>
                                        <p:tgtEl>
                                          <p:spTgt spid="1039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9362" grpId="0" animBg="1" autoUpdateAnimBg="0"/>
      <p:bldP spid="1039363" grpId="0" animBg="1" autoUpdateAnimBg="0"/>
      <p:bldP spid="1039364" grpId="0" animBg="1" autoUpdateAnimBg="0"/>
      <p:bldP spid="1039365" grpId="0" animBg="1" autoUpdateAnimBg="0"/>
      <p:bldP spid="1039366" grpId="0" animBg="1" autoUpdateAnimBg="0"/>
      <p:bldP spid="1039367" grpId="0" animBg="1" autoUpdateAnimBg="0"/>
      <p:bldP spid="1039368" grpId="0" animBg="1" autoUpdateAnimBg="0"/>
      <p:bldP spid="1039369" grpId="0" animBg="1" autoUpdateAnimBg="0"/>
      <p:bldP spid="1039370" grpId="0" animBg="1" autoUpdateAnimBg="0"/>
      <p:bldP spid="1039371" grpId="0" animBg="1" autoUpdateAnimBg="0"/>
      <p:bldP spid="1039372" grpId="0" animBg="1" autoUpdateAnimBg="0"/>
      <p:bldP spid="1039373" grpId="0" animBg="1" autoUpdateAnimBg="0"/>
      <p:bldP spid="1039374" grpId="0" animBg="1" autoUpdateAnimBg="0"/>
      <p:bldP spid="1039375" grpId="0" animBg="1" autoUpdateAnimBg="0"/>
      <p:bldP spid="1039376" grpId="0" animBg="1" autoUpdateAnimBg="0"/>
      <p:bldP spid="1039377" grpId="0" animBg="1" autoUpdateAnimBg="0"/>
      <p:bldP spid="1039378" grpId="0" animBg="1" autoUpdateAnimBg="0"/>
      <p:bldP spid="1039379" grpId="0" animBg="1" autoUpdateAnimBg="0"/>
      <p:bldP spid="1039380" grpId="0" animBg="1" autoUpdateAnimBg="0"/>
      <p:bldP spid="1039381" grpId="0" animBg="1" autoUpdateAnimBg="0"/>
      <p:bldP spid="1039382" grpId="0" animBg="1" autoUpdateAnimBg="0"/>
      <p:bldP spid="1039383" grpId="0" animBg="1" autoUpdateAnimBg="0"/>
      <p:bldP spid="1039384" grpId="0" animBg="1" autoUpdateAnimBg="0"/>
      <p:bldP spid="1039385" grpId="0" animBg="1" autoUpdateAnimBg="0"/>
      <p:bldP spid="1039386" grpId="0" animBg="1" autoUpdateAnimBg="0"/>
      <p:bldP spid="1039387" grpId="0" animBg="1" autoUpdateAnimBg="0"/>
      <p:bldP spid="1039388" grpId="0" animBg="1" autoUpdateAnimBg="0"/>
      <p:bldP spid="1039389" grpId="0" animBg="1" autoUpdateAnimBg="0"/>
      <p:bldP spid="1039390" grpId="0" animBg="1" autoUpdateAnimBg="0"/>
      <p:bldP spid="1039391" grpId="0" animBg="1" autoUpdateAnimBg="0"/>
      <p:bldP spid="1039392"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a:extLst>
              <a:ext uri="{FF2B5EF4-FFF2-40B4-BE49-F238E27FC236}">
                <a16:creationId xmlns:a16="http://schemas.microsoft.com/office/drawing/2014/main" id="{9E623DFD-8894-C11B-6E05-8E615502E09C}"/>
              </a:ext>
            </a:extLst>
          </p:cNvPr>
          <p:cNvSpPr>
            <a:spLocks noGrp="1" noChangeArrowheads="1"/>
          </p:cNvSpPr>
          <p:nvPr>
            <p:ph type="title"/>
          </p:nvPr>
        </p:nvSpPr>
        <p:spPr>
          <a:noFill/>
        </p:spPr>
        <p:txBody>
          <a:bodyPr vert="horz" lIns="92075" tIns="46038" rIns="92075" bIns="46038" rtlCol="0" anchor="ctr">
            <a:normAutofit fontScale="90000"/>
          </a:bodyPr>
          <a:lstStyle/>
          <a:p>
            <a:pPr eaLnBrk="1" hangingPunct="1"/>
            <a:r>
              <a:rPr lang="zh-CN" altLang="en-US" sz="2800">
                <a:latin typeface="Times New Roman" panose="02020603050405020304" pitchFamily="18" charset="0"/>
                <a:ea typeface="微软雅黑" panose="020B0503020204020204" pitchFamily="34" charset="-122"/>
                <a:cs typeface="Times New Roman" panose="02020603050405020304" pitchFamily="18" charset="0"/>
              </a:rPr>
              <a:t>例 短语与分析树</a:t>
            </a:r>
            <a:r>
              <a:rPr lang="zh-CN" altLang="en-US" sz="2800">
                <a:solidFill>
                  <a:schemeClr val="folHlink"/>
                </a:solidFill>
                <a:latin typeface="Times New Roman" panose="02020603050405020304" pitchFamily="18" charset="0"/>
                <a:ea typeface="微软雅黑" panose="020B0503020204020204" pitchFamily="34" charset="-122"/>
                <a:cs typeface="Times New Roman" panose="02020603050405020304" pitchFamily="18" charset="0"/>
              </a:rPr>
              <a:t>  </a:t>
            </a:r>
            <a:br>
              <a:rPr lang="zh-CN" altLang="en-US" sz="2800">
                <a:solidFill>
                  <a:schemeClr val="folHlink"/>
                </a:solidFill>
                <a:latin typeface="Times New Roman" panose="02020603050405020304" pitchFamily="18" charset="0"/>
                <a:ea typeface="微软雅黑" panose="020B0503020204020204" pitchFamily="34" charset="-122"/>
                <a:cs typeface="Times New Roman" panose="02020603050405020304" pitchFamily="18" charset="0"/>
              </a:rPr>
            </a:br>
            <a:r>
              <a:rPr lang="en-US" altLang="zh-CN" sz="28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文法</a:t>
            </a:r>
            <a:r>
              <a:rPr lang="en-US" altLang="zh-CN" sz="2800"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8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8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8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8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8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8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)|id </a:t>
            </a:r>
            <a:r>
              <a:rPr lang="zh-CN" altLang="en-US" sz="28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66563" name="灯片编号占位符 5">
            <a:extLst>
              <a:ext uri="{FF2B5EF4-FFF2-40B4-BE49-F238E27FC236}">
                <a16:creationId xmlns:a16="http://schemas.microsoft.com/office/drawing/2014/main" id="{1137BF14-14B0-33BB-E65C-E02867E336E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43E95B2-244D-4A5D-9AF8-982CD232C9FC}" type="slidenum">
              <a:rPr lang="en-US" altLang="zh-CN" sz="1400" b="0">
                <a:latin typeface="Arial" panose="020B0604020202020204" pitchFamily="34" charset="0"/>
                <a:ea typeface="宋体" panose="02010600030101010101" pitchFamily="2" charset="-122"/>
              </a:rPr>
              <a:pPr>
                <a:spcBef>
                  <a:spcPct val="0"/>
                </a:spcBef>
                <a:buClrTx/>
                <a:buSzTx/>
                <a:buFontTx/>
                <a:buNone/>
              </a:pPr>
              <a:t>61</a:t>
            </a:fld>
            <a:endParaRPr lang="en-US" altLang="zh-CN" sz="1400" b="0">
              <a:latin typeface="Arial" panose="020B0604020202020204" pitchFamily="34" charset="0"/>
              <a:ea typeface="宋体" panose="02010600030101010101" pitchFamily="2" charset="-122"/>
            </a:endParaRPr>
          </a:p>
        </p:txBody>
      </p:sp>
      <p:sp>
        <p:nvSpPr>
          <p:cNvPr id="3" name="文本占位符 2">
            <a:extLst>
              <a:ext uri="{FF2B5EF4-FFF2-40B4-BE49-F238E27FC236}">
                <a16:creationId xmlns:a16="http://schemas.microsoft.com/office/drawing/2014/main" id="{AD7F53CC-8E83-CAC0-7378-129C1BF88A23}"/>
              </a:ext>
            </a:extLst>
          </p:cNvPr>
          <p:cNvSpPr>
            <a:spLocks noGrp="1"/>
          </p:cNvSpPr>
          <p:nvPr>
            <p:ph type="body" sz="quarter" idx="13"/>
          </p:nvPr>
        </p:nvSpPr>
        <p:spPr/>
        <p:txBody>
          <a:bodyPr/>
          <a:lstStyle/>
          <a:p>
            <a:endParaRPr lang="zh-CN" altLang="en-US"/>
          </a:p>
        </p:txBody>
      </p:sp>
      <p:grpSp>
        <p:nvGrpSpPr>
          <p:cNvPr id="66565" name="Group 3">
            <a:extLst>
              <a:ext uri="{FF2B5EF4-FFF2-40B4-BE49-F238E27FC236}">
                <a16:creationId xmlns:a16="http://schemas.microsoft.com/office/drawing/2014/main" id="{005D345F-F729-74D7-295B-09632660E01D}"/>
              </a:ext>
            </a:extLst>
          </p:cNvPr>
          <p:cNvGrpSpPr>
            <a:grpSpLocks/>
          </p:cNvGrpSpPr>
          <p:nvPr/>
        </p:nvGrpSpPr>
        <p:grpSpPr bwMode="auto">
          <a:xfrm>
            <a:off x="2590800" y="1577976"/>
            <a:ext cx="7239000" cy="3808413"/>
            <a:chOff x="672" y="1115"/>
            <a:chExt cx="4560" cy="2399"/>
          </a:xfrm>
        </p:grpSpPr>
        <p:sp>
          <p:nvSpPr>
            <p:cNvPr id="1040388" name="Text Box 4">
              <a:extLst>
                <a:ext uri="{FF2B5EF4-FFF2-40B4-BE49-F238E27FC236}">
                  <a16:creationId xmlns:a16="http://schemas.microsoft.com/office/drawing/2014/main" id="{55578B82-40AE-7E6D-BDD5-169E776CE32A}"/>
                </a:ext>
              </a:extLst>
            </p:cNvPr>
            <p:cNvSpPr txBox="1">
              <a:spLocks noChangeArrowheads="1"/>
            </p:cNvSpPr>
            <p:nvPr/>
          </p:nvSpPr>
          <p:spPr bwMode="auto">
            <a:xfrm>
              <a:off x="2496" y="1115"/>
              <a:ext cx="720" cy="41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3600" b="1" i="1">
                  <a:solidFill>
                    <a:srgbClr val="FF0000"/>
                  </a:solidFill>
                  <a:effectLst>
                    <a:outerShdw blurRad="38100" dist="38100" dir="2700000" algn="tl">
                      <a:srgbClr val="C0C0C0"/>
                    </a:outerShdw>
                  </a:effectLst>
                </a:rPr>
                <a:t>E</a:t>
              </a:r>
            </a:p>
          </p:txBody>
        </p:sp>
        <p:sp>
          <p:nvSpPr>
            <p:cNvPr id="1040389" name="Text Box 5">
              <a:extLst>
                <a:ext uri="{FF2B5EF4-FFF2-40B4-BE49-F238E27FC236}">
                  <a16:creationId xmlns:a16="http://schemas.microsoft.com/office/drawing/2014/main" id="{E9B2A8FF-E19E-941C-4863-C6F6733AEA30}"/>
                </a:ext>
              </a:extLst>
            </p:cNvPr>
            <p:cNvSpPr txBox="1">
              <a:spLocks noChangeArrowheads="1"/>
            </p:cNvSpPr>
            <p:nvPr/>
          </p:nvSpPr>
          <p:spPr bwMode="auto">
            <a:xfrm>
              <a:off x="1344" y="1883"/>
              <a:ext cx="720"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effectLst>
                    <a:outerShdw blurRad="38100" dist="38100" dir="2700000" algn="tl">
                      <a:srgbClr val="C0C0C0"/>
                    </a:outerShdw>
                  </a:effectLst>
                </a:rPr>
                <a:t>E</a:t>
              </a:r>
            </a:p>
          </p:txBody>
        </p:sp>
        <p:sp>
          <p:nvSpPr>
            <p:cNvPr id="1040390" name="Text Box 6">
              <a:extLst>
                <a:ext uri="{FF2B5EF4-FFF2-40B4-BE49-F238E27FC236}">
                  <a16:creationId xmlns:a16="http://schemas.microsoft.com/office/drawing/2014/main" id="{72CA879E-A574-8028-860C-B2D6DAB7C3E1}"/>
                </a:ext>
              </a:extLst>
            </p:cNvPr>
            <p:cNvSpPr txBox="1">
              <a:spLocks noChangeArrowheads="1"/>
            </p:cNvSpPr>
            <p:nvPr/>
          </p:nvSpPr>
          <p:spPr bwMode="auto">
            <a:xfrm>
              <a:off x="2496" y="1931"/>
              <a:ext cx="720" cy="321"/>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latin typeface="宋体" panose="02010600030101010101" pitchFamily="2" charset="-122"/>
                </a:rPr>
                <a:t>+</a:t>
              </a:r>
            </a:p>
          </p:txBody>
        </p:sp>
        <p:sp>
          <p:nvSpPr>
            <p:cNvPr id="1040391" name="Text Box 7">
              <a:extLst>
                <a:ext uri="{FF2B5EF4-FFF2-40B4-BE49-F238E27FC236}">
                  <a16:creationId xmlns:a16="http://schemas.microsoft.com/office/drawing/2014/main" id="{E9FE54FD-FFCA-DA9B-FAB6-480AE1AD3377}"/>
                </a:ext>
              </a:extLst>
            </p:cNvPr>
            <p:cNvSpPr txBox="1">
              <a:spLocks noChangeArrowheads="1"/>
            </p:cNvSpPr>
            <p:nvPr/>
          </p:nvSpPr>
          <p:spPr bwMode="auto">
            <a:xfrm>
              <a:off x="3552" y="1835"/>
              <a:ext cx="720"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effectLst>
                    <a:outerShdw blurRad="38100" dist="38100" dir="2700000" algn="tl">
                      <a:srgbClr val="C0C0C0"/>
                    </a:outerShdw>
                  </a:effectLst>
                </a:rPr>
                <a:t>E</a:t>
              </a:r>
            </a:p>
          </p:txBody>
        </p:sp>
        <p:sp>
          <p:nvSpPr>
            <p:cNvPr id="66571" name="Line 8">
              <a:extLst>
                <a:ext uri="{FF2B5EF4-FFF2-40B4-BE49-F238E27FC236}">
                  <a16:creationId xmlns:a16="http://schemas.microsoft.com/office/drawing/2014/main" id="{0CEC5C85-D77E-1E74-6F32-4AA2B8909A08}"/>
                </a:ext>
              </a:extLst>
            </p:cNvPr>
            <p:cNvSpPr>
              <a:spLocks noChangeShapeType="1"/>
            </p:cNvSpPr>
            <p:nvPr/>
          </p:nvSpPr>
          <p:spPr bwMode="auto">
            <a:xfrm flipV="1">
              <a:off x="1536" y="1488"/>
              <a:ext cx="912"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6572" name="Line 9">
              <a:extLst>
                <a:ext uri="{FF2B5EF4-FFF2-40B4-BE49-F238E27FC236}">
                  <a16:creationId xmlns:a16="http://schemas.microsoft.com/office/drawing/2014/main" id="{6D269C52-30DE-212F-A9AA-B9DE2B2DE395}"/>
                </a:ext>
              </a:extLst>
            </p:cNvPr>
            <p:cNvSpPr>
              <a:spLocks noChangeShapeType="1"/>
            </p:cNvSpPr>
            <p:nvPr/>
          </p:nvSpPr>
          <p:spPr bwMode="auto">
            <a:xfrm flipH="1" flipV="1">
              <a:off x="2736" y="1488"/>
              <a:ext cx="864" cy="4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6573" name="Line 10">
              <a:extLst>
                <a:ext uri="{FF2B5EF4-FFF2-40B4-BE49-F238E27FC236}">
                  <a16:creationId xmlns:a16="http://schemas.microsoft.com/office/drawing/2014/main" id="{8D808FF2-9ACB-D32E-57B4-038C34C4D8C3}"/>
                </a:ext>
              </a:extLst>
            </p:cNvPr>
            <p:cNvSpPr>
              <a:spLocks noChangeShapeType="1"/>
            </p:cNvSpPr>
            <p:nvPr/>
          </p:nvSpPr>
          <p:spPr bwMode="auto">
            <a:xfrm flipV="1">
              <a:off x="2621" y="1536"/>
              <a:ext cx="0" cy="53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40395" name="Text Box 11">
              <a:extLst>
                <a:ext uri="{FF2B5EF4-FFF2-40B4-BE49-F238E27FC236}">
                  <a16:creationId xmlns:a16="http://schemas.microsoft.com/office/drawing/2014/main" id="{B1A23B4F-B120-9D14-EABC-1125489514EC}"/>
                </a:ext>
              </a:extLst>
            </p:cNvPr>
            <p:cNvSpPr txBox="1">
              <a:spLocks noChangeArrowheads="1"/>
            </p:cNvSpPr>
            <p:nvPr/>
          </p:nvSpPr>
          <p:spPr bwMode="auto">
            <a:xfrm>
              <a:off x="1296" y="1355"/>
              <a:ext cx="912" cy="33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endParaRPr kumimoji="1" lang="zh-CN" altLang="zh-CN" sz="2800" b="1">
                <a:effectLst>
                  <a:outerShdw blurRad="38100" dist="38100" dir="2700000" algn="tl">
                    <a:srgbClr val="FFFFFF"/>
                  </a:outerShdw>
                </a:effectLst>
                <a:latin typeface="Times New Roman" pitchFamily="18" charset="0"/>
                <a:sym typeface="Symbol" pitchFamily="18" charset="2"/>
              </a:endParaRPr>
            </a:p>
          </p:txBody>
        </p:sp>
        <p:sp>
          <p:nvSpPr>
            <p:cNvPr id="1040396" name="Text Box 12">
              <a:extLst>
                <a:ext uri="{FF2B5EF4-FFF2-40B4-BE49-F238E27FC236}">
                  <a16:creationId xmlns:a16="http://schemas.microsoft.com/office/drawing/2014/main" id="{756B87B5-D1FF-F47D-A9D5-E9F4AE6977FF}"/>
                </a:ext>
              </a:extLst>
            </p:cNvPr>
            <p:cNvSpPr txBox="1">
              <a:spLocks noChangeArrowheads="1"/>
            </p:cNvSpPr>
            <p:nvPr/>
          </p:nvSpPr>
          <p:spPr bwMode="auto">
            <a:xfrm>
              <a:off x="1248" y="2478"/>
              <a:ext cx="720"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rPr>
                <a:t>id</a:t>
              </a:r>
            </a:p>
          </p:txBody>
        </p:sp>
        <p:sp>
          <p:nvSpPr>
            <p:cNvPr id="66576" name="Line 13">
              <a:extLst>
                <a:ext uri="{FF2B5EF4-FFF2-40B4-BE49-F238E27FC236}">
                  <a16:creationId xmlns:a16="http://schemas.microsoft.com/office/drawing/2014/main" id="{856D6406-B179-9C53-B7CA-BD606D9C4E9E}"/>
                </a:ext>
              </a:extLst>
            </p:cNvPr>
            <p:cNvSpPr>
              <a:spLocks noChangeShapeType="1"/>
            </p:cNvSpPr>
            <p:nvPr/>
          </p:nvSpPr>
          <p:spPr bwMode="auto">
            <a:xfrm flipV="1">
              <a:off x="1440" y="2208"/>
              <a:ext cx="0" cy="34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40398" name="Text Box 14">
              <a:extLst>
                <a:ext uri="{FF2B5EF4-FFF2-40B4-BE49-F238E27FC236}">
                  <a16:creationId xmlns:a16="http://schemas.microsoft.com/office/drawing/2014/main" id="{B93466C7-D362-5B8B-59C8-9672CE0D12E1}"/>
                </a:ext>
              </a:extLst>
            </p:cNvPr>
            <p:cNvSpPr txBox="1">
              <a:spLocks noChangeArrowheads="1"/>
            </p:cNvSpPr>
            <p:nvPr/>
          </p:nvSpPr>
          <p:spPr bwMode="auto">
            <a:xfrm>
              <a:off x="672" y="2219"/>
              <a:ext cx="672" cy="33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endParaRPr kumimoji="1" lang="zh-CN" altLang="zh-CN" sz="2800" b="1">
                <a:effectLst>
                  <a:outerShdw blurRad="38100" dist="38100" dir="2700000" algn="tl">
                    <a:srgbClr val="FFFFFF"/>
                  </a:outerShdw>
                </a:effectLst>
                <a:latin typeface="Times New Roman" pitchFamily="18" charset="0"/>
                <a:sym typeface="Symbol" pitchFamily="18" charset="2"/>
              </a:endParaRPr>
            </a:p>
          </p:txBody>
        </p:sp>
        <p:sp>
          <p:nvSpPr>
            <p:cNvPr id="1040399" name="Text Box 15">
              <a:extLst>
                <a:ext uri="{FF2B5EF4-FFF2-40B4-BE49-F238E27FC236}">
                  <a16:creationId xmlns:a16="http://schemas.microsoft.com/office/drawing/2014/main" id="{441ED77B-B3B4-619F-9E87-067ECC8E01BF}"/>
                </a:ext>
              </a:extLst>
            </p:cNvPr>
            <p:cNvSpPr txBox="1">
              <a:spLocks noChangeArrowheads="1"/>
            </p:cNvSpPr>
            <p:nvPr/>
          </p:nvSpPr>
          <p:spPr bwMode="auto">
            <a:xfrm>
              <a:off x="2640" y="2441"/>
              <a:ext cx="720"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effectLst>
                    <a:outerShdw blurRad="38100" dist="38100" dir="2700000" algn="tl">
                      <a:srgbClr val="C0C0C0"/>
                    </a:outerShdw>
                  </a:effectLst>
                </a:rPr>
                <a:t>E</a:t>
              </a:r>
            </a:p>
          </p:txBody>
        </p:sp>
        <p:sp>
          <p:nvSpPr>
            <p:cNvPr id="1040400" name="Text Box 16">
              <a:extLst>
                <a:ext uri="{FF2B5EF4-FFF2-40B4-BE49-F238E27FC236}">
                  <a16:creationId xmlns:a16="http://schemas.microsoft.com/office/drawing/2014/main" id="{6E36154F-6387-BF09-4973-5DCB7DACB490}"/>
                </a:ext>
              </a:extLst>
            </p:cNvPr>
            <p:cNvSpPr txBox="1">
              <a:spLocks noChangeArrowheads="1"/>
            </p:cNvSpPr>
            <p:nvPr/>
          </p:nvSpPr>
          <p:spPr bwMode="auto">
            <a:xfrm>
              <a:off x="4416" y="2459"/>
              <a:ext cx="720"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effectLst>
                    <a:outerShdw blurRad="38100" dist="38100" dir="2700000" algn="tl">
                      <a:srgbClr val="C0C0C0"/>
                    </a:outerShdw>
                  </a:effectLst>
                </a:rPr>
                <a:t>E</a:t>
              </a:r>
            </a:p>
          </p:txBody>
        </p:sp>
        <p:sp>
          <p:nvSpPr>
            <p:cNvPr id="1040401" name="Text Box 17">
              <a:extLst>
                <a:ext uri="{FF2B5EF4-FFF2-40B4-BE49-F238E27FC236}">
                  <a16:creationId xmlns:a16="http://schemas.microsoft.com/office/drawing/2014/main" id="{0E6036F3-28E2-5A9F-B95B-A50F61F00642}"/>
                </a:ext>
              </a:extLst>
            </p:cNvPr>
            <p:cNvSpPr txBox="1">
              <a:spLocks noChangeArrowheads="1"/>
            </p:cNvSpPr>
            <p:nvPr/>
          </p:nvSpPr>
          <p:spPr bwMode="auto">
            <a:xfrm>
              <a:off x="3552" y="2507"/>
              <a:ext cx="720" cy="321"/>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latin typeface="宋体" panose="02010600030101010101" pitchFamily="2" charset="-122"/>
                </a:rPr>
                <a:t>*</a:t>
              </a:r>
            </a:p>
          </p:txBody>
        </p:sp>
        <p:sp>
          <p:nvSpPr>
            <p:cNvPr id="66581" name="Line 18">
              <a:extLst>
                <a:ext uri="{FF2B5EF4-FFF2-40B4-BE49-F238E27FC236}">
                  <a16:creationId xmlns:a16="http://schemas.microsoft.com/office/drawing/2014/main" id="{703ECAEA-4759-E824-976C-6482EF8D9888}"/>
                </a:ext>
              </a:extLst>
            </p:cNvPr>
            <p:cNvSpPr>
              <a:spLocks noChangeShapeType="1"/>
            </p:cNvSpPr>
            <p:nvPr/>
          </p:nvSpPr>
          <p:spPr bwMode="auto">
            <a:xfrm flipV="1">
              <a:off x="2736" y="2123"/>
              <a:ext cx="91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6582" name="Line 19">
              <a:extLst>
                <a:ext uri="{FF2B5EF4-FFF2-40B4-BE49-F238E27FC236}">
                  <a16:creationId xmlns:a16="http://schemas.microsoft.com/office/drawing/2014/main" id="{F1CF0036-735A-40DA-6BB9-51FC90D90076}"/>
                </a:ext>
              </a:extLst>
            </p:cNvPr>
            <p:cNvSpPr>
              <a:spLocks noChangeShapeType="1"/>
            </p:cNvSpPr>
            <p:nvPr/>
          </p:nvSpPr>
          <p:spPr bwMode="auto">
            <a:xfrm>
              <a:off x="3683" y="2173"/>
              <a:ext cx="0" cy="44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6583" name="Line 20">
              <a:extLst>
                <a:ext uri="{FF2B5EF4-FFF2-40B4-BE49-F238E27FC236}">
                  <a16:creationId xmlns:a16="http://schemas.microsoft.com/office/drawing/2014/main" id="{C56E466B-1B0F-4D20-59DF-7A5C614DE3EE}"/>
                </a:ext>
              </a:extLst>
            </p:cNvPr>
            <p:cNvSpPr>
              <a:spLocks noChangeShapeType="1"/>
            </p:cNvSpPr>
            <p:nvPr/>
          </p:nvSpPr>
          <p:spPr bwMode="auto">
            <a:xfrm>
              <a:off x="3696" y="2123"/>
              <a:ext cx="768"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40405" name="Text Box 21">
              <a:extLst>
                <a:ext uri="{FF2B5EF4-FFF2-40B4-BE49-F238E27FC236}">
                  <a16:creationId xmlns:a16="http://schemas.microsoft.com/office/drawing/2014/main" id="{227E105E-F264-FAD4-0B20-145D3766793F}"/>
                </a:ext>
              </a:extLst>
            </p:cNvPr>
            <p:cNvSpPr txBox="1">
              <a:spLocks noChangeArrowheads="1"/>
            </p:cNvSpPr>
            <p:nvPr/>
          </p:nvSpPr>
          <p:spPr bwMode="auto">
            <a:xfrm>
              <a:off x="3984" y="1931"/>
              <a:ext cx="912" cy="33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endParaRPr kumimoji="1" lang="zh-CN" altLang="zh-CN" sz="2800" b="1">
                <a:effectLst>
                  <a:outerShdw blurRad="38100" dist="38100" dir="2700000" algn="tl">
                    <a:srgbClr val="FFFFFF"/>
                  </a:outerShdw>
                </a:effectLst>
                <a:latin typeface="Times New Roman" pitchFamily="18" charset="0"/>
                <a:sym typeface="Symbol" pitchFamily="18" charset="2"/>
              </a:endParaRPr>
            </a:p>
          </p:txBody>
        </p:sp>
        <p:sp>
          <p:nvSpPr>
            <p:cNvPr id="1040406" name="Text Box 22">
              <a:extLst>
                <a:ext uri="{FF2B5EF4-FFF2-40B4-BE49-F238E27FC236}">
                  <a16:creationId xmlns:a16="http://schemas.microsoft.com/office/drawing/2014/main" id="{63678CA5-DED8-25EC-B069-D827516326CC}"/>
                </a:ext>
              </a:extLst>
            </p:cNvPr>
            <p:cNvSpPr txBox="1">
              <a:spLocks noChangeArrowheads="1"/>
            </p:cNvSpPr>
            <p:nvPr/>
          </p:nvSpPr>
          <p:spPr bwMode="auto">
            <a:xfrm>
              <a:off x="2544" y="3131"/>
              <a:ext cx="720"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rPr>
                <a:t>id</a:t>
              </a:r>
            </a:p>
          </p:txBody>
        </p:sp>
        <p:sp>
          <p:nvSpPr>
            <p:cNvPr id="66586" name="Line 23">
              <a:extLst>
                <a:ext uri="{FF2B5EF4-FFF2-40B4-BE49-F238E27FC236}">
                  <a16:creationId xmlns:a16="http://schemas.microsoft.com/office/drawing/2014/main" id="{487A8C41-939D-D244-B5DB-A76F42C9A9F4}"/>
                </a:ext>
              </a:extLst>
            </p:cNvPr>
            <p:cNvSpPr>
              <a:spLocks noChangeShapeType="1"/>
            </p:cNvSpPr>
            <p:nvPr/>
          </p:nvSpPr>
          <p:spPr bwMode="auto">
            <a:xfrm flipH="1">
              <a:off x="2736" y="2747"/>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40408" name="Text Box 24">
              <a:extLst>
                <a:ext uri="{FF2B5EF4-FFF2-40B4-BE49-F238E27FC236}">
                  <a16:creationId xmlns:a16="http://schemas.microsoft.com/office/drawing/2014/main" id="{BA9187D6-F12E-2287-6C90-F7E56B450036}"/>
                </a:ext>
              </a:extLst>
            </p:cNvPr>
            <p:cNvSpPr txBox="1">
              <a:spLocks noChangeArrowheads="1"/>
            </p:cNvSpPr>
            <p:nvPr/>
          </p:nvSpPr>
          <p:spPr bwMode="auto">
            <a:xfrm>
              <a:off x="2784" y="2843"/>
              <a:ext cx="672" cy="33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endParaRPr kumimoji="1" lang="zh-CN" altLang="zh-CN" sz="2800" b="1">
                <a:effectLst>
                  <a:outerShdw blurRad="38100" dist="38100" dir="2700000" algn="tl">
                    <a:srgbClr val="FFFFFF"/>
                  </a:outerShdw>
                </a:effectLst>
                <a:latin typeface="Times New Roman" pitchFamily="18" charset="0"/>
                <a:sym typeface="Symbol" pitchFamily="18" charset="2"/>
              </a:endParaRPr>
            </a:p>
          </p:txBody>
        </p:sp>
        <p:sp>
          <p:nvSpPr>
            <p:cNvPr id="1040409" name="Text Box 25">
              <a:extLst>
                <a:ext uri="{FF2B5EF4-FFF2-40B4-BE49-F238E27FC236}">
                  <a16:creationId xmlns:a16="http://schemas.microsoft.com/office/drawing/2014/main" id="{58C84352-8A37-5068-173E-11D78EC01054}"/>
                </a:ext>
              </a:extLst>
            </p:cNvPr>
            <p:cNvSpPr txBox="1">
              <a:spLocks noChangeArrowheads="1"/>
            </p:cNvSpPr>
            <p:nvPr/>
          </p:nvSpPr>
          <p:spPr bwMode="auto">
            <a:xfrm>
              <a:off x="4416" y="3179"/>
              <a:ext cx="720"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rPr>
                <a:t>id</a:t>
              </a:r>
            </a:p>
          </p:txBody>
        </p:sp>
        <p:sp>
          <p:nvSpPr>
            <p:cNvPr id="66589" name="Line 26">
              <a:extLst>
                <a:ext uri="{FF2B5EF4-FFF2-40B4-BE49-F238E27FC236}">
                  <a16:creationId xmlns:a16="http://schemas.microsoft.com/office/drawing/2014/main" id="{94CABC35-079E-80A5-4273-4CB792608155}"/>
                </a:ext>
              </a:extLst>
            </p:cNvPr>
            <p:cNvSpPr>
              <a:spLocks noChangeShapeType="1"/>
            </p:cNvSpPr>
            <p:nvPr/>
          </p:nvSpPr>
          <p:spPr bwMode="auto">
            <a:xfrm>
              <a:off x="4568" y="2784"/>
              <a:ext cx="0" cy="4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1040411" name="Text Box 27">
              <a:extLst>
                <a:ext uri="{FF2B5EF4-FFF2-40B4-BE49-F238E27FC236}">
                  <a16:creationId xmlns:a16="http://schemas.microsoft.com/office/drawing/2014/main" id="{71C1B9AE-112C-3DBC-A49F-238B65BC4BAE}"/>
                </a:ext>
              </a:extLst>
            </p:cNvPr>
            <p:cNvSpPr txBox="1">
              <a:spLocks noChangeArrowheads="1"/>
            </p:cNvSpPr>
            <p:nvPr/>
          </p:nvSpPr>
          <p:spPr bwMode="auto">
            <a:xfrm>
              <a:off x="4512" y="2843"/>
              <a:ext cx="720" cy="33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endParaRPr kumimoji="1" lang="zh-CN" altLang="zh-CN" sz="2800" b="1">
                <a:effectLst>
                  <a:outerShdw blurRad="38100" dist="38100" dir="2700000" algn="tl">
                    <a:srgbClr val="FFFFFF"/>
                  </a:outerShdw>
                </a:effectLst>
                <a:latin typeface="Times New Roman" pitchFamily="18" charset="0"/>
                <a:sym typeface="Symbol" pitchFamily="18" charset="2"/>
              </a:endParaRPr>
            </a:p>
          </p:txBody>
        </p:sp>
      </p:grpSp>
      <p:sp>
        <p:nvSpPr>
          <p:cNvPr id="1040412" name="Rectangle 28">
            <a:extLst>
              <a:ext uri="{FF2B5EF4-FFF2-40B4-BE49-F238E27FC236}">
                <a16:creationId xmlns:a16="http://schemas.microsoft.com/office/drawing/2014/main" id="{A82DDD93-9991-F235-5440-1E57D9EB4E9D}"/>
              </a:ext>
            </a:extLst>
          </p:cNvPr>
          <p:cNvSpPr>
            <a:spLocks noChangeArrowheads="1"/>
          </p:cNvSpPr>
          <p:nvPr/>
        </p:nvSpPr>
        <p:spPr bwMode="auto">
          <a:xfrm>
            <a:off x="2438400" y="5387976"/>
            <a:ext cx="6705600" cy="785813"/>
          </a:xfrm>
          <a:prstGeom prst="rect">
            <a:avLst/>
          </a:prstGeom>
          <a:noFill/>
          <a:ln w="9525">
            <a:noFill/>
            <a:miter lim="800000"/>
            <a:headEnd/>
            <a:tailEnd/>
          </a:ln>
          <a:effectLst/>
        </p:spPr>
        <p:txBody>
          <a:bodyPr lIns="92075" tIns="46038" rIns="92075" bIns="46038">
            <a:spAutoFit/>
          </a:bodyPr>
          <a:lstStyle/>
          <a:p>
            <a:pPr defTabSz="193675">
              <a:lnSpc>
                <a:spcPct val="110000"/>
              </a:lnSpc>
              <a:spcBef>
                <a:spcPct val="20000"/>
              </a:spcBef>
              <a:buClr>
                <a:schemeClr val="folHlink"/>
              </a:buClr>
              <a:buSzPct val="75000"/>
              <a:defRPr/>
            </a:pPr>
            <a:r>
              <a:rPr kumimoji="1" lang="zh-CN" altLang="en-US" sz="4400" b="1" dirty="0">
                <a:solidFill>
                  <a:srgbClr val="FF0000"/>
                </a:solidFill>
                <a:latin typeface="微软雅黑" panose="020B0503020204020204" pitchFamily="34" charset="-122"/>
                <a:ea typeface="微软雅黑" panose="020B0503020204020204" pitchFamily="34" charset="-122"/>
              </a:rPr>
              <a:t>一棵子树的叶子！</a:t>
            </a:r>
            <a:endParaRPr kumimoji="1" lang="zh-CN" altLang="en-US" sz="4400" b="1" dirty="0">
              <a:solidFill>
                <a:srgbClr val="FF0000"/>
              </a:solidFill>
              <a:latin typeface="微软雅黑" panose="020B0503020204020204" pitchFamily="34" charset="-122"/>
              <a:ea typeface="微软雅黑" panose="020B0503020204020204" pitchFamily="34" charset="-122"/>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40412"/>
                                        </p:tgtEl>
                                        <p:attrNameLst>
                                          <p:attrName>style.visibility</p:attrName>
                                        </p:attrNameLst>
                                      </p:cBhvr>
                                      <p:to>
                                        <p:strVal val="visible"/>
                                      </p:to>
                                    </p:set>
                                    <p:animEffect transition="in" filter="slide(fromBottom)">
                                      <p:cBhvr>
                                        <p:cTn id="7" dur="500"/>
                                        <p:tgtEl>
                                          <p:spTgt spid="1040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0412"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a:extLst>
              <a:ext uri="{FF2B5EF4-FFF2-40B4-BE49-F238E27FC236}">
                <a16:creationId xmlns:a16="http://schemas.microsoft.com/office/drawing/2014/main" id="{6A4F0F5D-84B1-85C8-96F0-778049C6043A}"/>
              </a:ext>
            </a:extLst>
          </p:cNvPr>
          <p:cNvSpPr>
            <a:spLocks noGrp="1" noChangeArrowheads="1"/>
          </p:cNvSpPr>
          <p:nvPr>
            <p:ph type="title"/>
          </p:nvPr>
        </p:nvSpPr>
        <p:spPr/>
        <p:txBody>
          <a:bodyPr anchor="ctr">
            <a:normAutofit/>
          </a:bodyPr>
          <a:lstStyle/>
          <a:p>
            <a:pPr eaLnBrk="1" hangingPunct="1"/>
            <a:r>
              <a:rPr lang="en-US" altLang="zh-CN">
                <a:latin typeface="Times New Roman" panose="02020603050405020304" pitchFamily="18" charset="0"/>
              </a:rPr>
              <a:t>id+id*id</a:t>
            </a:r>
            <a:r>
              <a:rPr lang="zh-CN" altLang="en-US">
                <a:latin typeface="Times New Roman" panose="02020603050405020304" pitchFamily="18" charset="0"/>
              </a:rPr>
              <a:t>的不同推导</a:t>
            </a:r>
            <a:r>
              <a:rPr lang="en-US" altLang="zh-CN" sz="2800" i="1">
                <a:solidFill>
                  <a:srgbClr val="FF0000"/>
                </a:solidFill>
                <a:latin typeface="Times New Roman" panose="02020603050405020304" pitchFamily="18" charset="0"/>
                <a:ea typeface="楷体_GB2312" pitchFamily="49" charset="-122"/>
              </a:rPr>
              <a:t>E</a:t>
            </a:r>
            <a:r>
              <a:rPr lang="en-US" altLang="zh-CN" sz="2800">
                <a:solidFill>
                  <a:srgbClr val="FF0000"/>
                </a:solidFill>
                <a:latin typeface="Times New Roman" panose="02020603050405020304" pitchFamily="18" charset="0"/>
                <a:ea typeface="楷体_GB2312" pitchFamily="49" charset="-122"/>
              </a:rPr>
              <a:t>→</a:t>
            </a:r>
            <a:r>
              <a:rPr lang="en-US" altLang="zh-CN" sz="2800" i="1">
                <a:solidFill>
                  <a:srgbClr val="FF0000"/>
                </a:solidFill>
                <a:latin typeface="Times New Roman" panose="02020603050405020304" pitchFamily="18" charset="0"/>
                <a:ea typeface="楷体_GB2312" pitchFamily="49" charset="-122"/>
              </a:rPr>
              <a:t>E</a:t>
            </a:r>
            <a:r>
              <a:rPr lang="en-US" altLang="zh-CN" sz="2800">
                <a:solidFill>
                  <a:srgbClr val="FF0000"/>
                </a:solidFill>
                <a:latin typeface="Times New Roman" panose="02020603050405020304" pitchFamily="18" charset="0"/>
                <a:ea typeface="楷体_GB2312" pitchFamily="49" charset="-122"/>
              </a:rPr>
              <a:t>+</a:t>
            </a:r>
            <a:r>
              <a:rPr lang="en-US" altLang="zh-CN" sz="2800" i="1">
                <a:solidFill>
                  <a:srgbClr val="FF0000"/>
                </a:solidFill>
                <a:latin typeface="Times New Roman" panose="02020603050405020304" pitchFamily="18" charset="0"/>
                <a:ea typeface="楷体_GB2312" pitchFamily="49" charset="-122"/>
              </a:rPr>
              <a:t>E</a:t>
            </a:r>
            <a:r>
              <a:rPr lang="en-US" altLang="zh-CN" sz="2800">
                <a:solidFill>
                  <a:srgbClr val="FF0000"/>
                </a:solidFill>
                <a:latin typeface="Times New Roman" panose="02020603050405020304" pitchFamily="18" charset="0"/>
                <a:ea typeface="楷体_GB2312" pitchFamily="49" charset="-122"/>
              </a:rPr>
              <a:t>|</a:t>
            </a:r>
            <a:r>
              <a:rPr lang="en-US" altLang="zh-CN" sz="2800" i="1">
                <a:solidFill>
                  <a:srgbClr val="FF0000"/>
                </a:solidFill>
                <a:latin typeface="Times New Roman" panose="02020603050405020304" pitchFamily="18" charset="0"/>
                <a:ea typeface="楷体_GB2312" pitchFamily="49" charset="-122"/>
              </a:rPr>
              <a:t>E</a:t>
            </a:r>
            <a:r>
              <a:rPr lang="en-US" altLang="zh-CN" sz="2800">
                <a:solidFill>
                  <a:srgbClr val="FF0000"/>
                </a:solidFill>
                <a:latin typeface="Times New Roman" panose="02020603050405020304" pitchFamily="18" charset="0"/>
                <a:ea typeface="楷体_GB2312" pitchFamily="49" charset="-122"/>
              </a:rPr>
              <a:t>*</a:t>
            </a:r>
            <a:r>
              <a:rPr lang="en-US" altLang="zh-CN" sz="2800" i="1">
                <a:solidFill>
                  <a:srgbClr val="FF0000"/>
                </a:solidFill>
                <a:latin typeface="Times New Roman" panose="02020603050405020304" pitchFamily="18" charset="0"/>
                <a:ea typeface="楷体_GB2312" pitchFamily="49" charset="-122"/>
              </a:rPr>
              <a:t>E</a:t>
            </a:r>
            <a:r>
              <a:rPr lang="en-US" altLang="zh-CN" sz="2800">
                <a:solidFill>
                  <a:srgbClr val="FF0000"/>
                </a:solidFill>
                <a:latin typeface="Times New Roman" panose="02020603050405020304" pitchFamily="18" charset="0"/>
                <a:ea typeface="楷体_GB2312" pitchFamily="49" charset="-122"/>
              </a:rPr>
              <a:t>|(</a:t>
            </a:r>
            <a:r>
              <a:rPr lang="en-US" altLang="zh-CN" sz="2800" i="1">
                <a:solidFill>
                  <a:srgbClr val="FF0000"/>
                </a:solidFill>
                <a:latin typeface="Times New Roman" panose="02020603050405020304" pitchFamily="18" charset="0"/>
                <a:ea typeface="楷体_GB2312" pitchFamily="49" charset="-122"/>
              </a:rPr>
              <a:t>E</a:t>
            </a:r>
            <a:r>
              <a:rPr lang="en-US" altLang="zh-CN" sz="2800">
                <a:solidFill>
                  <a:srgbClr val="FF0000"/>
                </a:solidFill>
                <a:latin typeface="Times New Roman" panose="02020603050405020304" pitchFamily="18" charset="0"/>
                <a:ea typeface="楷体_GB2312" pitchFamily="49" charset="-122"/>
              </a:rPr>
              <a:t>)|id</a:t>
            </a:r>
          </a:p>
        </p:txBody>
      </p:sp>
      <p:sp>
        <p:nvSpPr>
          <p:cNvPr id="67587" name="灯片编号占位符 5">
            <a:extLst>
              <a:ext uri="{FF2B5EF4-FFF2-40B4-BE49-F238E27FC236}">
                <a16:creationId xmlns:a16="http://schemas.microsoft.com/office/drawing/2014/main" id="{88B9C96B-A4AF-E42A-C48E-53FE1A89E4C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D4095E0-11E1-4268-9EC9-73A11E245BEA}" type="slidenum">
              <a:rPr lang="en-US" altLang="zh-CN" sz="1400" b="0">
                <a:latin typeface="Times New Roman" panose="02020603050405020304" pitchFamily="18" charset="0"/>
                <a:ea typeface="宋体" panose="02010600030101010101" pitchFamily="2" charset="-122"/>
              </a:rPr>
              <a:pPr>
                <a:spcBef>
                  <a:spcPct val="0"/>
                </a:spcBef>
                <a:buClrTx/>
                <a:buSzTx/>
                <a:buFontTx/>
                <a:buNone/>
              </a:pPr>
              <a:t>62</a:t>
            </a:fld>
            <a:endParaRPr lang="en-US" altLang="zh-CN" sz="1400" b="0">
              <a:latin typeface="Times New Roman" panose="02020603050405020304" pitchFamily="18" charset="0"/>
              <a:ea typeface="宋体" panose="02010600030101010101" pitchFamily="2" charset="-122"/>
            </a:endParaRPr>
          </a:p>
        </p:txBody>
      </p:sp>
      <p:sp>
        <p:nvSpPr>
          <p:cNvPr id="3" name="文本占位符 2">
            <a:extLst>
              <a:ext uri="{FF2B5EF4-FFF2-40B4-BE49-F238E27FC236}">
                <a16:creationId xmlns:a16="http://schemas.microsoft.com/office/drawing/2014/main" id="{F4FEE17B-50AB-5B2B-E671-9884BE7238EC}"/>
              </a:ext>
            </a:extLst>
          </p:cNvPr>
          <p:cNvSpPr>
            <a:spLocks noGrp="1"/>
          </p:cNvSpPr>
          <p:nvPr>
            <p:ph type="body" sz="quarter" idx="13"/>
          </p:nvPr>
        </p:nvSpPr>
        <p:spPr/>
        <p:txBody>
          <a:bodyPr/>
          <a:lstStyle/>
          <a:p>
            <a:endParaRPr lang="zh-CN" altLang="en-US"/>
          </a:p>
        </p:txBody>
      </p:sp>
      <p:sp>
        <p:nvSpPr>
          <p:cNvPr id="2100227" name="Rectangle 3">
            <a:extLst>
              <a:ext uri="{FF2B5EF4-FFF2-40B4-BE49-F238E27FC236}">
                <a16:creationId xmlns:a16="http://schemas.microsoft.com/office/drawing/2014/main" id="{112C39DF-F548-974A-E57A-92074B2CF8DE}"/>
              </a:ext>
            </a:extLst>
          </p:cNvPr>
          <p:cNvSpPr>
            <a:spLocks noChangeArrowheads="1"/>
          </p:cNvSpPr>
          <p:nvPr/>
        </p:nvSpPr>
        <p:spPr bwMode="auto">
          <a:xfrm>
            <a:off x="4495800" y="1447801"/>
            <a:ext cx="2667000" cy="2570163"/>
          </a:xfrm>
          <a:prstGeom prst="rect">
            <a:avLst/>
          </a:prstGeom>
          <a:noFill/>
          <a:ln w="9525">
            <a:noFill/>
            <a:miter lim="800000"/>
            <a:headEnd/>
            <a:tailEnd/>
          </a:ln>
          <a:effectLst/>
        </p:spPr>
        <p:txBody>
          <a:bodyPr lIns="92075" tIns="46038" rIns="92075" bIns="46038">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19050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a:spcBef>
                <a:spcPct val="20000"/>
              </a:spcBef>
              <a:buClr>
                <a:schemeClr val="folHlink"/>
              </a:buClr>
              <a:buSzPct val="75000"/>
              <a:buFont typeface="Monotype Sorts" pitchFamily="2" charset="2"/>
              <a:buNone/>
              <a:defRPr/>
            </a:pPr>
            <a:r>
              <a:rPr kumimoji="1" lang="en-US" altLang="zh-CN" sz="2800" i="1" dirty="0">
                <a:effectLst>
                  <a:outerShdw blurRad="38100" dist="38100" dir="2700000" algn="tl">
                    <a:srgbClr val="C0C0C0"/>
                  </a:outerShdw>
                </a:effectLst>
              </a:rPr>
              <a:t>E</a:t>
            </a:r>
            <a:r>
              <a:rPr kumimoji="1" lang="en-US" altLang="zh-CN" sz="2800" dirty="0">
                <a:solidFill>
                  <a:srgbClr val="FFFF00"/>
                </a:solidFill>
                <a:effectLst>
                  <a:outerShdw blurRad="38100" dist="38100" dir="2700000" algn="tl">
                    <a:srgbClr val="C0C0C0"/>
                  </a:outerShdw>
                </a:effectLst>
              </a:rPr>
              <a:t> </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dirty="0">
                <a:solidFill>
                  <a:srgbClr val="FFFF00"/>
                </a:solidFill>
                <a:effectLst>
                  <a:outerShdw blurRad="38100" dist="38100" dir="2700000" algn="tl">
                    <a:srgbClr val="C0C0C0"/>
                  </a:outerShdw>
                </a:effectLst>
              </a:rPr>
              <a:t> </a:t>
            </a:r>
            <a:r>
              <a:rPr kumimoji="1" lang="en-US" altLang="zh-CN" sz="2800" i="1" dirty="0">
                <a:effectLst>
                  <a:outerShdw blurRad="38100" dist="38100" dir="2700000" algn="tl">
                    <a:srgbClr val="C0C0C0"/>
                  </a:outerShdw>
                </a:effectLst>
              </a:rPr>
              <a:t>E</a:t>
            </a:r>
            <a:r>
              <a:rPr kumimoji="1" lang="en-US" altLang="zh-CN" sz="2800" dirty="0">
                <a:solidFill>
                  <a:srgbClr val="FF0000"/>
                </a:solidFill>
                <a:effectLst>
                  <a:outerShdw blurRad="38100" dist="38100" dir="2700000" algn="tl">
                    <a:srgbClr val="C0C0C0"/>
                  </a:outerShdw>
                </a:effectLst>
              </a:rPr>
              <a:t>+</a:t>
            </a:r>
            <a:r>
              <a:rPr kumimoji="1" lang="en-US" altLang="zh-CN" sz="2800" i="1" dirty="0">
                <a:solidFill>
                  <a:srgbClr val="FF0000"/>
                </a:solidFill>
                <a:effectLst>
                  <a:outerShdw blurRad="38100" dist="38100" dir="2700000" algn="tl">
                    <a:srgbClr val="C0C0C0"/>
                  </a:outerShdw>
                </a:effectLst>
              </a:rPr>
              <a:t>E</a:t>
            </a:r>
            <a:r>
              <a:rPr kumimoji="1" lang="en-US" altLang="zh-CN" sz="2800" dirty="0">
                <a:solidFill>
                  <a:srgbClr val="FFFF00"/>
                </a:solidFill>
                <a:effectLst>
                  <a:outerShdw blurRad="38100" dist="38100" dir="2700000" algn="tl">
                    <a:srgbClr val="C0C0C0"/>
                  </a:outerShdw>
                </a:effectLst>
              </a:rPr>
              <a:t> </a:t>
            </a:r>
          </a:p>
          <a:p>
            <a:pPr lvl="1">
              <a:spcBef>
                <a:spcPct val="20000"/>
              </a:spcBef>
              <a:buClr>
                <a:schemeClr val="folHlink"/>
              </a:buClr>
              <a:buSzPct val="75000"/>
              <a:buFont typeface="Monotype Sorts" pitchFamily="2" charset="2"/>
              <a:buNone/>
              <a:defRPr/>
            </a:pPr>
            <a:r>
              <a:rPr kumimoji="1" lang="en-US" altLang="zh-CN" sz="2800" dirty="0">
                <a:effectLst>
                  <a:outerShdw blurRad="38100" dist="38100" dir="2700000" algn="tl">
                    <a:srgbClr val="C0C0C0"/>
                  </a:outerShdw>
                </a:effectLst>
                <a:sym typeface="Symbol" panose="05050102010706020507" pitchFamily="18" charset="2"/>
              </a:rPr>
              <a:t>   </a:t>
            </a:r>
            <a:r>
              <a:rPr kumimoji="1" lang="en-US" altLang="zh-CN" sz="2800" dirty="0">
                <a:solidFill>
                  <a:srgbClr val="FFFF00"/>
                </a:solidFill>
                <a:effectLst>
                  <a:outerShdw blurRad="38100" dist="38100" dir="2700000" algn="tl">
                    <a:srgbClr val="C0C0C0"/>
                  </a:outerShdw>
                </a:effectLst>
              </a:rPr>
              <a:t> </a:t>
            </a:r>
            <a:r>
              <a:rPr kumimoji="1" lang="en-US" altLang="zh-CN" sz="2800" dirty="0" err="1">
                <a:solidFill>
                  <a:srgbClr val="FF0000"/>
                </a:solidFill>
                <a:effectLst>
                  <a:outerShdw blurRad="38100" dist="38100" dir="2700000" algn="tl">
                    <a:srgbClr val="C0C0C0"/>
                  </a:outerShdw>
                </a:effectLst>
              </a:rPr>
              <a:t>id+</a:t>
            </a:r>
            <a:r>
              <a:rPr kumimoji="1" lang="en-US" altLang="zh-CN" sz="2800" i="1" dirty="0" err="1">
                <a:effectLst>
                  <a:outerShdw blurRad="38100" dist="38100" dir="2700000" algn="tl">
                    <a:srgbClr val="C0C0C0"/>
                  </a:outerShdw>
                </a:effectLst>
              </a:rPr>
              <a:t>E</a:t>
            </a:r>
            <a:r>
              <a:rPr kumimoji="1" lang="en-US" altLang="zh-CN" sz="2800" dirty="0">
                <a:solidFill>
                  <a:srgbClr val="FFFF00"/>
                </a:solidFill>
                <a:effectLst>
                  <a:outerShdw blurRad="38100" dist="38100" dir="2700000" algn="tl">
                    <a:srgbClr val="C0C0C0"/>
                  </a:outerShdw>
                </a:effectLst>
              </a:rPr>
              <a:t> </a:t>
            </a:r>
          </a:p>
          <a:p>
            <a:pPr lvl="1">
              <a:spcBef>
                <a:spcPct val="20000"/>
              </a:spcBef>
              <a:buClr>
                <a:schemeClr val="folHlink"/>
              </a:buClr>
              <a:buSzPct val="75000"/>
              <a:buFont typeface="Monotype Sorts" pitchFamily="2" charset="2"/>
              <a:buNone/>
              <a:defRPr/>
            </a:pPr>
            <a:r>
              <a:rPr kumimoji="1" lang="en-US" altLang="zh-CN" sz="2800" dirty="0">
                <a:solidFill>
                  <a:srgbClr val="FFFF00"/>
                </a:solidFill>
                <a:effectLst>
                  <a:outerShdw blurRad="38100" dist="38100" dir="2700000" algn="tl">
                    <a:srgbClr val="C0C0C0"/>
                  </a:outerShdw>
                </a:effectLst>
              </a:rPr>
              <a:t> </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dirty="0">
                <a:solidFill>
                  <a:srgbClr val="FFFF00"/>
                </a:solidFill>
                <a:effectLst>
                  <a:outerShdw blurRad="38100" dist="38100" dir="2700000" algn="tl">
                    <a:srgbClr val="C0C0C0"/>
                  </a:outerShdw>
                </a:effectLst>
              </a:rPr>
              <a:t> </a:t>
            </a:r>
            <a:r>
              <a:rPr kumimoji="1" lang="en-US" altLang="zh-CN" sz="2800" dirty="0" err="1">
                <a:solidFill>
                  <a:srgbClr val="FF0000"/>
                </a:solidFill>
                <a:effectLst>
                  <a:outerShdw blurRad="38100" dist="38100" dir="2700000" algn="tl">
                    <a:srgbClr val="C0C0C0"/>
                  </a:outerShdw>
                </a:effectLst>
              </a:rPr>
              <a:t>id+</a:t>
            </a:r>
            <a:r>
              <a:rPr kumimoji="1" lang="en-US" altLang="zh-CN" sz="2800" i="1" dirty="0" err="1">
                <a:effectLst>
                  <a:outerShdw blurRad="38100" dist="38100" dir="2700000" algn="tl">
                    <a:srgbClr val="C0C0C0"/>
                  </a:outerShdw>
                </a:effectLst>
              </a:rPr>
              <a:t>E</a:t>
            </a:r>
            <a:r>
              <a:rPr kumimoji="1" lang="en-US" altLang="zh-CN" sz="2800" dirty="0">
                <a:solidFill>
                  <a:srgbClr val="FF0000"/>
                </a:solidFill>
                <a:effectLst>
                  <a:outerShdw blurRad="38100" dist="38100" dir="2700000" algn="tl">
                    <a:srgbClr val="C0C0C0"/>
                  </a:outerShdw>
                </a:effectLst>
              </a:rPr>
              <a:t>*E</a:t>
            </a:r>
            <a:r>
              <a:rPr kumimoji="1" lang="en-US" altLang="zh-CN" sz="2800" dirty="0">
                <a:solidFill>
                  <a:srgbClr val="FFFF00"/>
                </a:solidFill>
                <a:effectLst>
                  <a:outerShdw blurRad="38100" dist="38100" dir="2700000" algn="tl">
                    <a:srgbClr val="C0C0C0"/>
                  </a:outerShdw>
                </a:effectLst>
              </a:rPr>
              <a:t> </a:t>
            </a:r>
          </a:p>
          <a:p>
            <a:pPr lvl="1">
              <a:spcBef>
                <a:spcPct val="20000"/>
              </a:spcBef>
              <a:buClr>
                <a:schemeClr val="folHlink"/>
              </a:buClr>
              <a:buSzPct val="75000"/>
              <a:buFont typeface="Symbol" panose="05050102010706020507" pitchFamily="18" charset="2"/>
              <a:buNone/>
              <a:defRPr/>
            </a:pPr>
            <a:r>
              <a:rPr kumimoji="1" lang="en-US" altLang="zh-CN" sz="2800" dirty="0">
                <a:effectLst>
                  <a:outerShdw blurRad="38100" dist="38100" dir="2700000" algn="tl">
                    <a:srgbClr val="C0C0C0"/>
                  </a:outerShdw>
                </a:effectLst>
                <a:sym typeface="Symbol" panose="05050102010706020507" pitchFamily="18" charset="2"/>
              </a:rPr>
              <a:t>  </a:t>
            </a:r>
            <a:r>
              <a:rPr kumimoji="1" lang="en-US" altLang="zh-CN" sz="2800" dirty="0">
                <a:solidFill>
                  <a:srgbClr val="FFFF00"/>
                </a:solidFill>
                <a:effectLst>
                  <a:outerShdw blurRad="38100" dist="38100" dir="2700000" algn="tl">
                    <a:srgbClr val="C0C0C0"/>
                  </a:outerShdw>
                </a:effectLst>
              </a:rPr>
              <a:t> </a:t>
            </a:r>
            <a:r>
              <a:rPr kumimoji="1" lang="en-US" altLang="zh-CN" sz="2800" dirty="0" err="1">
                <a:solidFill>
                  <a:srgbClr val="FF0000"/>
                </a:solidFill>
                <a:effectLst>
                  <a:outerShdw blurRad="38100" dist="38100" dir="2700000" algn="tl">
                    <a:srgbClr val="C0C0C0"/>
                  </a:outerShdw>
                </a:effectLst>
              </a:rPr>
              <a:t>id+id</a:t>
            </a:r>
            <a:r>
              <a:rPr kumimoji="1" lang="en-US" altLang="zh-CN" sz="2800" dirty="0">
                <a:solidFill>
                  <a:srgbClr val="FF0000"/>
                </a:solidFill>
                <a:effectLst>
                  <a:outerShdw blurRad="38100" dist="38100" dir="2700000" algn="tl">
                    <a:srgbClr val="C0C0C0"/>
                  </a:outerShdw>
                </a:effectLst>
              </a:rPr>
              <a:t>*</a:t>
            </a:r>
            <a:r>
              <a:rPr kumimoji="1" lang="en-US" altLang="zh-CN" sz="2800" i="1" dirty="0">
                <a:effectLst>
                  <a:outerShdw blurRad="38100" dist="38100" dir="2700000" algn="tl">
                    <a:srgbClr val="C0C0C0"/>
                  </a:outerShdw>
                </a:effectLst>
              </a:rPr>
              <a:t>E</a:t>
            </a:r>
          </a:p>
          <a:p>
            <a:pPr lvl="1">
              <a:spcBef>
                <a:spcPct val="20000"/>
              </a:spcBef>
              <a:buClr>
                <a:schemeClr val="folHlink"/>
              </a:buClr>
              <a:buSzPct val="75000"/>
              <a:buFont typeface="Symbol" panose="05050102010706020507" pitchFamily="18" charset="2"/>
              <a:buNone/>
              <a:defRPr/>
            </a:pPr>
            <a:r>
              <a:rPr kumimoji="1" lang="en-US" altLang="zh-CN" sz="2800" dirty="0">
                <a:solidFill>
                  <a:srgbClr val="FFFF00"/>
                </a:solidFill>
                <a:effectLst>
                  <a:outerShdw blurRad="38100" dist="38100" dir="2700000" algn="tl">
                    <a:srgbClr val="C0C0C0"/>
                  </a:outerShdw>
                </a:effectLst>
              </a:rPr>
              <a:t> </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dirty="0">
                <a:solidFill>
                  <a:srgbClr val="FFFF00"/>
                </a:solidFill>
                <a:effectLst>
                  <a:outerShdw blurRad="38100" dist="38100" dir="2700000" algn="tl">
                    <a:srgbClr val="C0C0C0"/>
                  </a:outerShdw>
                </a:effectLst>
              </a:rPr>
              <a:t> </a:t>
            </a:r>
            <a:r>
              <a:rPr kumimoji="1" lang="en-US" altLang="zh-CN" sz="2800" dirty="0" err="1">
                <a:solidFill>
                  <a:srgbClr val="FF0000"/>
                </a:solidFill>
                <a:effectLst>
                  <a:outerShdw blurRad="38100" dist="38100" dir="2700000" algn="tl">
                    <a:srgbClr val="C0C0C0"/>
                  </a:outerShdw>
                </a:effectLst>
              </a:rPr>
              <a:t>id+id</a:t>
            </a:r>
            <a:r>
              <a:rPr kumimoji="1" lang="en-US" altLang="zh-CN" sz="2800" dirty="0">
                <a:solidFill>
                  <a:srgbClr val="FF0000"/>
                </a:solidFill>
                <a:effectLst>
                  <a:outerShdw blurRad="38100" dist="38100" dir="2700000" algn="tl">
                    <a:srgbClr val="C0C0C0"/>
                  </a:outerShdw>
                </a:effectLst>
              </a:rPr>
              <a:t>*id</a:t>
            </a:r>
          </a:p>
        </p:txBody>
      </p:sp>
      <p:sp>
        <p:nvSpPr>
          <p:cNvPr id="2100228" name="Rectangle 4">
            <a:extLst>
              <a:ext uri="{FF2B5EF4-FFF2-40B4-BE49-F238E27FC236}">
                <a16:creationId xmlns:a16="http://schemas.microsoft.com/office/drawing/2014/main" id="{9AE7D25E-E9A8-7ABF-F399-1E85CBBBAAD8}"/>
              </a:ext>
            </a:extLst>
          </p:cNvPr>
          <p:cNvSpPr>
            <a:spLocks noChangeArrowheads="1"/>
          </p:cNvSpPr>
          <p:nvPr/>
        </p:nvSpPr>
        <p:spPr bwMode="auto">
          <a:xfrm>
            <a:off x="7391400" y="1447801"/>
            <a:ext cx="2895600" cy="2570163"/>
          </a:xfrm>
          <a:prstGeom prst="rect">
            <a:avLst/>
          </a:prstGeom>
          <a:noFill/>
          <a:ln w="9525">
            <a:noFill/>
            <a:miter lim="800000"/>
            <a:headEnd/>
            <a:tailEnd/>
          </a:ln>
          <a:effectLst/>
        </p:spPr>
        <p:txBody>
          <a:bodyPr lIns="92075" tIns="46038" rIns="92075" bIns="46038">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19050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a:spcBef>
                <a:spcPct val="20000"/>
              </a:spcBef>
              <a:buClr>
                <a:schemeClr val="folHlink"/>
              </a:buClr>
              <a:buSzPct val="75000"/>
              <a:buFont typeface="Monotype Sorts" pitchFamily="2" charset="2"/>
              <a:buNone/>
              <a:defRPr/>
            </a:pPr>
            <a:r>
              <a:rPr kumimoji="1" lang="en-US" altLang="zh-CN" sz="2800" i="1" dirty="0">
                <a:effectLst>
                  <a:outerShdw blurRad="38100" dist="38100" dir="2700000" algn="tl">
                    <a:srgbClr val="C0C0C0"/>
                  </a:outerShdw>
                </a:effectLst>
              </a:rPr>
              <a:t>E</a:t>
            </a:r>
            <a:r>
              <a:rPr kumimoji="1" lang="en-US" altLang="zh-CN" sz="2800" i="1" dirty="0">
                <a:solidFill>
                  <a:srgbClr val="FFFF00"/>
                </a:solidFill>
                <a:effectLst>
                  <a:outerShdw blurRad="38100" dist="38100" dir="2700000" algn="tl">
                    <a:srgbClr val="C0C0C0"/>
                  </a:outerShdw>
                </a:effectLst>
              </a:rPr>
              <a:t> </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dirty="0">
                <a:solidFill>
                  <a:srgbClr val="FFFF00"/>
                </a:solidFill>
                <a:effectLst>
                  <a:outerShdw blurRad="38100" dist="38100" dir="2700000" algn="tl">
                    <a:srgbClr val="C0C0C0"/>
                  </a:outerShdw>
                </a:effectLst>
              </a:rPr>
              <a:t> </a:t>
            </a:r>
            <a:r>
              <a:rPr kumimoji="1" lang="en-US" altLang="zh-CN" sz="2800" i="1" dirty="0">
                <a:solidFill>
                  <a:srgbClr val="FF0000"/>
                </a:solidFill>
                <a:effectLst>
                  <a:outerShdw blurRad="38100" dist="38100" dir="2700000" algn="tl">
                    <a:srgbClr val="C0C0C0"/>
                  </a:outerShdw>
                </a:effectLst>
              </a:rPr>
              <a:t>E</a:t>
            </a:r>
            <a:r>
              <a:rPr kumimoji="1" lang="en-US" altLang="zh-CN" sz="2800" dirty="0">
                <a:solidFill>
                  <a:srgbClr val="FF0000"/>
                </a:solidFill>
                <a:effectLst>
                  <a:outerShdw blurRad="38100" dist="38100" dir="2700000" algn="tl">
                    <a:srgbClr val="C0C0C0"/>
                  </a:outerShdw>
                </a:effectLst>
              </a:rPr>
              <a:t>+</a:t>
            </a:r>
            <a:r>
              <a:rPr kumimoji="1" lang="en-US" altLang="zh-CN" sz="2800" i="1" dirty="0">
                <a:effectLst>
                  <a:outerShdw blurRad="38100" dist="38100" dir="2700000" algn="tl">
                    <a:srgbClr val="C0C0C0"/>
                  </a:outerShdw>
                </a:effectLst>
              </a:rPr>
              <a:t>E</a:t>
            </a:r>
          </a:p>
          <a:p>
            <a:pPr lvl="1">
              <a:spcBef>
                <a:spcPct val="20000"/>
              </a:spcBef>
              <a:buClr>
                <a:schemeClr val="folHlink"/>
              </a:buClr>
              <a:buSzPct val="75000"/>
              <a:buFont typeface="Monotype Sorts" pitchFamily="2" charset="2"/>
              <a:buNone/>
              <a:defRPr/>
            </a:pPr>
            <a:r>
              <a:rPr kumimoji="1" lang="en-US" altLang="zh-CN" sz="2800" dirty="0">
                <a:solidFill>
                  <a:srgbClr val="FFFF00"/>
                </a:solidFill>
                <a:effectLst>
                  <a:outerShdw blurRad="38100" dist="38100" dir="2700000" algn="tl">
                    <a:srgbClr val="C0C0C0"/>
                  </a:outerShdw>
                </a:effectLst>
              </a:rPr>
              <a:t> </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dirty="0">
                <a:solidFill>
                  <a:srgbClr val="FFFF00"/>
                </a:solidFill>
                <a:effectLst>
                  <a:outerShdw blurRad="38100" dist="38100" dir="2700000" algn="tl">
                    <a:srgbClr val="C0C0C0"/>
                  </a:outerShdw>
                </a:effectLst>
              </a:rPr>
              <a:t> </a:t>
            </a:r>
            <a:r>
              <a:rPr kumimoji="1" lang="en-US" altLang="zh-CN" sz="2800" i="1" dirty="0">
                <a:solidFill>
                  <a:srgbClr val="FF0000"/>
                </a:solidFill>
                <a:effectLst>
                  <a:outerShdw blurRad="38100" dist="38100" dir="2700000" algn="tl">
                    <a:srgbClr val="C0C0C0"/>
                  </a:outerShdw>
                </a:effectLst>
              </a:rPr>
              <a:t>E</a:t>
            </a:r>
            <a:r>
              <a:rPr kumimoji="1" lang="en-US" altLang="zh-CN" sz="2800" dirty="0">
                <a:solidFill>
                  <a:srgbClr val="FF0000"/>
                </a:solidFill>
                <a:effectLst>
                  <a:outerShdw blurRad="38100" dist="38100" dir="2700000" algn="tl">
                    <a:srgbClr val="C0C0C0"/>
                  </a:outerShdw>
                </a:effectLst>
              </a:rPr>
              <a:t>+</a:t>
            </a:r>
            <a:r>
              <a:rPr kumimoji="1" lang="en-US" altLang="zh-CN" sz="2800" i="1" dirty="0">
                <a:solidFill>
                  <a:srgbClr val="FF0000"/>
                </a:solidFill>
                <a:effectLst>
                  <a:outerShdw blurRad="38100" dist="38100" dir="2700000" algn="tl">
                    <a:srgbClr val="C0C0C0"/>
                  </a:outerShdw>
                </a:effectLst>
              </a:rPr>
              <a:t>E</a:t>
            </a:r>
            <a:r>
              <a:rPr kumimoji="1" lang="en-US" altLang="zh-CN" sz="2800" dirty="0">
                <a:solidFill>
                  <a:srgbClr val="FF0000"/>
                </a:solidFill>
                <a:effectLst>
                  <a:outerShdw blurRad="38100" dist="38100" dir="2700000" algn="tl">
                    <a:srgbClr val="C0C0C0"/>
                  </a:outerShdw>
                </a:effectLst>
              </a:rPr>
              <a:t>*</a:t>
            </a:r>
            <a:r>
              <a:rPr kumimoji="1" lang="en-US" altLang="zh-CN" sz="2800" i="1" dirty="0">
                <a:effectLst>
                  <a:outerShdw blurRad="38100" dist="38100" dir="2700000" algn="tl">
                    <a:srgbClr val="C0C0C0"/>
                  </a:outerShdw>
                </a:effectLst>
              </a:rPr>
              <a:t>E</a:t>
            </a:r>
          </a:p>
          <a:p>
            <a:pPr lvl="1">
              <a:spcBef>
                <a:spcPct val="20000"/>
              </a:spcBef>
              <a:buClr>
                <a:schemeClr val="folHlink"/>
              </a:buClr>
              <a:buSzPct val="75000"/>
              <a:buFont typeface="Monotype Sorts" pitchFamily="2" charset="2"/>
              <a:buNone/>
              <a:defRPr/>
            </a:pPr>
            <a:r>
              <a:rPr kumimoji="1" lang="en-US" altLang="zh-CN" sz="2800" dirty="0">
                <a:solidFill>
                  <a:srgbClr val="FFFF00"/>
                </a:solidFill>
                <a:effectLst>
                  <a:outerShdw blurRad="38100" dist="38100" dir="2700000" algn="tl">
                    <a:srgbClr val="C0C0C0"/>
                  </a:outerShdw>
                </a:effectLst>
              </a:rPr>
              <a:t> </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dirty="0">
                <a:solidFill>
                  <a:srgbClr val="FFFF00"/>
                </a:solidFill>
                <a:effectLst>
                  <a:outerShdw blurRad="38100" dist="38100" dir="2700000" algn="tl">
                    <a:srgbClr val="C0C0C0"/>
                  </a:outerShdw>
                </a:effectLst>
              </a:rPr>
              <a:t> </a:t>
            </a:r>
            <a:r>
              <a:rPr kumimoji="1" lang="en-US" altLang="zh-CN" sz="2800" i="1" dirty="0">
                <a:solidFill>
                  <a:srgbClr val="FF0000"/>
                </a:solidFill>
                <a:effectLst>
                  <a:outerShdw blurRad="38100" dist="38100" dir="2700000" algn="tl">
                    <a:srgbClr val="C0C0C0"/>
                  </a:outerShdw>
                </a:effectLst>
              </a:rPr>
              <a:t>E</a:t>
            </a:r>
            <a:r>
              <a:rPr kumimoji="1" lang="en-US" altLang="zh-CN" sz="2800" dirty="0">
                <a:solidFill>
                  <a:srgbClr val="FF0000"/>
                </a:solidFill>
                <a:effectLst>
                  <a:outerShdw blurRad="38100" dist="38100" dir="2700000" algn="tl">
                    <a:srgbClr val="C0C0C0"/>
                  </a:outerShdw>
                </a:effectLst>
              </a:rPr>
              <a:t>+</a:t>
            </a:r>
            <a:r>
              <a:rPr kumimoji="1" lang="en-US" altLang="zh-CN" sz="2800" i="1" dirty="0">
                <a:effectLst>
                  <a:outerShdw blurRad="38100" dist="38100" dir="2700000" algn="tl">
                    <a:srgbClr val="C0C0C0"/>
                  </a:outerShdw>
                </a:effectLst>
              </a:rPr>
              <a:t>E</a:t>
            </a:r>
            <a:r>
              <a:rPr kumimoji="1" lang="en-US" altLang="zh-CN" sz="2800" dirty="0">
                <a:solidFill>
                  <a:srgbClr val="FF0000"/>
                </a:solidFill>
                <a:effectLst>
                  <a:outerShdw blurRad="38100" dist="38100" dir="2700000" algn="tl">
                    <a:srgbClr val="C0C0C0"/>
                  </a:outerShdw>
                </a:effectLst>
              </a:rPr>
              <a:t>*id</a:t>
            </a:r>
          </a:p>
          <a:p>
            <a:pPr lvl="1">
              <a:spcBef>
                <a:spcPct val="20000"/>
              </a:spcBef>
              <a:buClr>
                <a:schemeClr val="folHlink"/>
              </a:buClr>
              <a:buSzPct val="75000"/>
              <a:buFont typeface="Monotype Sorts" pitchFamily="2" charset="2"/>
              <a:buNone/>
              <a:defRPr/>
            </a:pPr>
            <a:r>
              <a:rPr kumimoji="1" lang="en-US" altLang="zh-CN" sz="2800" dirty="0">
                <a:effectLst>
                  <a:outerShdw blurRad="38100" dist="38100" dir="2700000" algn="tl">
                    <a:srgbClr val="C0C0C0"/>
                  </a:outerShdw>
                </a:effectLst>
                <a:sym typeface="Symbol" panose="05050102010706020507" pitchFamily="18" charset="2"/>
              </a:rPr>
              <a:t>   </a:t>
            </a:r>
            <a:r>
              <a:rPr kumimoji="1" lang="en-US" altLang="zh-CN" sz="2800" i="1" dirty="0" err="1">
                <a:effectLst>
                  <a:outerShdw blurRad="38100" dist="38100" dir="2700000" algn="tl">
                    <a:srgbClr val="C0C0C0"/>
                  </a:outerShdw>
                </a:effectLst>
              </a:rPr>
              <a:t>E</a:t>
            </a:r>
            <a:r>
              <a:rPr kumimoji="1" lang="en-US" altLang="zh-CN" sz="2800" dirty="0" err="1">
                <a:solidFill>
                  <a:srgbClr val="FF0000"/>
                </a:solidFill>
                <a:effectLst>
                  <a:outerShdw blurRad="38100" dist="38100" dir="2700000" algn="tl">
                    <a:srgbClr val="C0C0C0"/>
                  </a:outerShdw>
                </a:effectLst>
              </a:rPr>
              <a:t>+id</a:t>
            </a:r>
            <a:r>
              <a:rPr kumimoji="1" lang="en-US" altLang="zh-CN" sz="2800" dirty="0">
                <a:solidFill>
                  <a:srgbClr val="FF0000"/>
                </a:solidFill>
                <a:effectLst>
                  <a:outerShdw blurRad="38100" dist="38100" dir="2700000" algn="tl">
                    <a:srgbClr val="C0C0C0"/>
                  </a:outerShdw>
                </a:effectLst>
              </a:rPr>
              <a:t>*id</a:t>
            </a:r>
          </a:p>
          <a:p>
            <a:pPr lvl="1">
              <a:spcBef>
                <a:spcPct val="20000"/>
              </a:spcBef>
              <a:buClr>
                <a:schemeClr val="folHlink"/>
              </a:buClr>
              <a:buSzPct val="75000"/>
              <a:buFont typeface="Monotype Sorts" pitchFamily="2" charset="2"/>
              <a:buNone/>
              <a:defRPr/>
            </a:pPr>
            <a:r>
              <a:rPr kumimoji="1" lang="en-US" altLang="zh-CN" sz="2800" dirty="0">
                <a:solidFill>
                  <a:srgbClr val="FFFF00"/>
                </a:solidFill>
                <a:effectLst>
                  <a:outerShdw blurRad="38100" dist="38100" dir="2700000" algn="tl">
                    <a:srgbClr val="C0C0C0"/>
                  </a:outerShdw>
                </a:effectLst>
              </a:rPr>
              <a:t> </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dirty="0">
                <a:solidFill>
                  <a:srgbClr val="FFFF00"/>
                </a:solidFill>
                <a:effectLst>
                  <a:outerShdw blurRad="38100" dist="38100" dir="2700000" algn="tl">
                    <a:srgbClr val="C0C0C0"/>
                  </a:outerShdw>
                </a:effectLst>
              </a:rPr>
              <a:t> </a:t>
            </a:r>
            <a:r>
              <a:rPr kumimoji="1" lang="en-US" altLang="zh-CN" sz="2800" dirty="0" err="1">
                <a:solidFill>
                  <a:srgbClr val="FF0000"/>
                </a:solidFill>
                <a:effectLst>
                  <a:outerShdw blurRad="38100" dist="38100" dir="2700000" algn="tl">
                    <a:srgbClr val="C0C0C0"/>
                  </a:outerShdw>
                </a:effectLst>
              </a:rPr>
              <a:t>id+id</a:t>
            </a:r>
            <a:r>
              <a:rPr kumimoji="1" lang="en-US" altLang="zh-CN" sz="2800" dirty="0">
                <a:solidFill>
                  <a:srgbClr val="FF0000"/>
                </a:solidFill>
                <a:effectLst>
                  <a:outerShdw blurRad="38100" dist="38100" dir="2700000" algn="tl">
                    <a:srgbClr val="C0C0C0"/>
                  </a:outerShdw>
                </a:effectLst>
              </a:rPr>
              <a:t>*id</a:t>
            </a:r>
          </a:p>
        </p:txBody>
      </p:sp>
      <p:sp>
        <p:nvSpPr>
          <p:cNvPr id="2100229" name="Rectangle 5">
            <a:extLst>
              <a:ext uri="{FF2B5EF4-FFF2-40B4-BE49-F238E27FC236}">
                <a16:creationId xmlns:a16="http://schemas.microsoft.com/office/drawing/2014/main" id="{C8890F71-B2F5-92F0-7363-7717AE57FE36}"/>
              </a:ext>
            </a:extLst>
          </p:cNvPr>
          <p:cNvSpPr>
            <a:spLocks noChangeArrowheads="1"/>
          </p:cNvSpPr>
          <p:nvPr/>
        </p:nvSpPr>
        <p:spPr bwMode="auto">
          <a:xfrm>
            <a:off x="1828800" y="1447801"/>
            <a:ext cx="2971800" cy="2570163"/>
          </a:xfrm>
          <a:prstGeom prst="rect">
            <a:avLst/>
          </a:prstGeom>
          <a:noFill/>
          <a:ln w="9525">
            <a:noFill/>
            <a:miter lim="800000"/>
            <a:headEnd/>
            <a:tailEnd/>
          </a:ln>
          <a:effectLst/>
        </p:spPr>
        <p:txBody>
          <a:bodyPr lIns="92075" tIns="46038" rIns="92075" bIns="46038">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19050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a:spcBef>
                <a:spcPct val="20000"/>
              </a:spcBef>
              <a:buClr>
                <a:schemeClr val="folHlink"/>
              </a:buClr>
              <a:buSzPct val="75000"/>
              <a:buFont typeface="Monotype Sorts" pitchFamily="2" charset="2"/>
              <a:buNone/>
              <a:defRPr/>
            </a:pPr>
            <a:r>
              <a:rPr kumimoji="1" lang="en-US" altLang="zh-CN" sz="2800" i="1" dirty="0">
                <a:effectLst>
                  <a:outerShdw blurRad="38100" dist="38100" dir="2700000" algn="tl">
                    <a:srgbClr val="C0C0C0"/>
                  </a:outerShdw>
                </a:effectLst>
              </a:rPr>
              <a:t>E</a:t>
            </a:r>
            <a:r>
              <a:rPr kumimoji="1" lang="en-US" altLang="zh-CN" sz="2800" dirty="0">
                <a:solidFill>
                  <a:srgbClr val="FFFF00"/>
                </a:solidFill>
                <a:effectLst>
                  <a:outerShdw blurRad="38100" dist="38100" dir="2700000" algn="tl">
                    <a:srgbClr val="C0C0C0"/>
                  </a:outerShdw>
                </a:effectLst>
              </a:rPr>
              <a:t> </a:t>
            </a: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dirty="0">
                <a:solidFill>
                  <a:srgbClr val="FFFF00"/>
                </a:solidFill>
                <a:effectLst>
                  <a:outerShdw blurRad="38100" dist="38100" dir="2700000" algn="tl">
                    <a:srgbClr val="C0C0C0"/>
                  </a:outerShdw>
                </a:effectLst>
              </a:rPr>
              <a:t> </a:t>
            </a:r>
            <a:r>
              <a:rPr kumimoji="1" lang="en-US" altLang="zh-CN" sz="2800" i="1" dirty="0">
                <a:effectLst>
                  <a:outerShdw blurRad="38100" dist="38100" dir="2700000" algn="tl">
                    <a:srgbClr val="C0C0C0"/>
                  </a:outerShdw>
                </a:effectLst>
              </a:rPr>
              <a:t>E</a:t>
            </a:r>
            <a:r>
              <a:rPr kumimoji="1" lang="en-US" altLang="zh-CN" sz="2800" dirty="0">
                <a:solidFill>
                  <a:srgbClr val="FF0000"/>
                </a:solidFill>
                <a:effectLst>
                  <a:outerShdw blurRad="38100" dist="38100" dir="2700000" algn="tl">
                    <a:srgbClr val="C0C0C0"/>
                  </a:outerShdw>
                </a:effectLst>
              </a:rPr>
              <a:t>*</a:t>
            </a:r>
            <a:r>
              <a:rPr kumimoji="1" lang="en-US" altLang="zh-CN" sz="2800" i="1" dirty="0">
                <a:solidFill>
                  <a:srgbClr val="FF0000"/>
                </a:solidFill>
                <a:effectLst>
                  <a:outerShdw blurRad="38100" dist="38100" dir="2700000" algn="tl">
                    <a:srgbClr val="C0C0C0"/>
                  </a:outerShdw>
                </a:effectLst>
              </a:rPr>
              <a:t>E</a:t>
            </a:r>
            <a:r>
              <a:rPr kumimoji="1" lang="en-US" altLang="zh-CN" sz="2800" dirty="0">
                <a:solidFill>
                  <a:srgbClr val="FFFF00"/>
                </a:solidFill>
                <a:effectLst>
                  <a:outerShdw blurRad="38100" dist="38100" dir="2700000" algn="tl">
                    <a:srgbClr val="C0C0C0"/>
                  </a:outerShdw>
                </a:effectLst>
              </a:rPr>
              <a:t> </a:t>
            </a:r>
            <a:endParaRPr kumimoji="1" lang="en-US" altLang="zh-CN" sz="2800" dirty="0">
              <a:effectLst>
                <a:outerShdw blurRad="38100" dist="38100" dir="2700000" algn="tl">
                  <a:srgbClr val="C0C0C0"/>
                </a:outerShdw>
              </a:effectLst>
            </a:endParaRPr>
          </a:p>
          <a:p>
            <a:pPr lvl="1">
              <a:spcBef>
                <a:spcPct val="20000"/>
              </a:spcBef>
              <a:buClr>
                <a:schemeClr val="folHlink"/>
              </a:buClr>
              <a:buSzPct val="75000"/>
              <a:buFont typeface="Monotype Sorts" pitchFamily="2" charset="2"/>
              <a:buNone/>
              <a:defRPr/>
            </a:pP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dirty="0">
                <a:solidFill>
                  <a:srgbClr val="FFFF00"/>
                </a:solidFill>
                <a:effectLst>
                  <a:outerShdw blurRad="38100" dist="38100" dir="2700000" algn="tl">
                    <a:srgbClr val="C0C0C0"/>
                  </a:outerShdw>
                </a:effectLst>
              </a:rPr>
              <a:t> </a:t>
            </a:r>
            <a:r>
              <a:rPr kumimoji="1" lang="en-US" altLang="zh-CN" sz="2800" i="1" dirty="0">
                <a:solidFill>
                  <a:srgbClr val="FF0000"/>
                </a:solidFill>
                <a:effectLst>
                  <a:outerShdw blurRad="38100" dist="38100" dir="2700000" algn="tl">
                    <a:srgbClr val="C0C0C0"/>
                  </a:outerShdw>
                </a:effectLst>
              </a:rPr>
              <a:t>E</a:t>
            </a:r>
            <a:r>
              <a:rPr kumimoji="1" lang="en-US" altLang="zh-CN" sz="2800" dirty="0">
                <a:solidFill>
                  <a:srgbClr val="FF0000"/>
                </a:solidFill>
                <a:effectLst>
                  <a:outerShdw blurRad="38100" dist="38100" dir="2700000" algn="tl">
                    <a:srgbClr val="C0C0C0"/>
                  </a:outerShdw>
                </a:effectLst>
              </a:rPr>
              <a:t>+</a:t>
            </a:r>
            <a:r>
              <a:rPr kumimoji="1" lang="en-US" altLang="zh-CN" sz="2800" i="1" dirty="0">
                <a:effectLst>
                  <a:outerShdw blurRad="38100" dist="38100" dir="2700000" algn="tl">
                    <a:srgbClr val="C0C0C0"/>
                  </a:outerShdw>
                </a:effectLst>
              </a:rPr>
              <a:t>E</a:t>
            </a:r>
            <a:r>
              <a:rPr kumimoji="1" lang="en-US" altLang="zh-CN" sz="2800" dirty="0">
                <a:solidFill>
                  <a:srgbClr val="FF0000"/>
                </a:solidFill>
                <a:effectLst>
                  <a:outerShdw blurRad="38100" dist="38100" dir="2700000" algn="tl">
                    <a:srgbClr val="C0C0C0"/>
                  </a:outerShdw>
                </a:effectLst>
              </a:rPr>
              <a:t>*</a:t>
            </a:r>
            <a:r>
              <a:rPr kumimoji="1" lang="en-US" altLang="zh-CN" sz="2800" i="1" dirty="0">
                <a:solidFill>
                  <a:srgbClr val="FF0000"/>
                </a:solidFill>
                <a:effectLst>
                  <a:outerShdw blurRad="38100" dist="38100" dir="2700000" algn="tl">
                    <a:srgbClr val="C0C0C0"/>
                  </a:outerShdw>
                </a:effectLst>
              </a:rPr>
              <a:t>E</a:t>
            </a:r>
          </a:p>
          <a:p>
            <a:pPr lvl="1">
              <a:spcBef>
                <a:spcPct val="20000"/>
              </a:spcBef>
              <a:buClr>
                <a:schemeClr val="folHlink"/>
              </a:buClr>
              <a:buSzPct val="75000"/>
              <a:buFont typeface="Monotype Sorts" pitchFamily="2" charset="2"/>
              <a:buNone/>
              <a:defRPr/>
            </a:pP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dirty="0">
                <a:solidFill>
                  <a:srgbClr val="FFFF00"/>
                </a:solidFill>
                <a:effectLst>
                  <a:outerShdw blurRad="38100" dist="38100" dir="2700000" algn="tl">
                    <a:srgbClr val="C0C0C0"/>
                  </a:outerShdw>
                </a:effectLst>
              </a:rPr>
              <a:t> </a:t>
            </a:r>
            <a:r>
              <a:rPr kumimoji="1" lang="en-US" altLang="zh-CN" sz="2800" i="1" dirty="0" err="1">
                <a:effectLst>
                  <a:outerShdw blurRad="38100" dist="38100" dir="2700000" algn="tl">
                    <a:srgbClr val="C0C0C0"/>
                  </a:outerShdw>
                </a:effectLst>
              </a:rPr>
              <a:t>E</a:t>
            </a:r>
            <a:r>
              <a:rPr kumimoji="1" lang="en-US" altLang="zh-CN" sz="2800" dirty="0" err="1">
                <a:solidFill>
                  <a:srgbClr val="FF0000"/>
                </a:solidFill>
                <a:effectLst>
                  <a:outerShdw blurRad="38100" dist="38100" dir="2700000" algn="tl">
                    <a:srgbClr val="C0C0C0"/>
                  </a:outerShdw>
                </a:effectLst>
              </a:rPr>
              <a:t>+id</a:t>
            </a:r>
            <a:r>
              <a:rPr kumimoji="1" lang="en-US" altLang="zh-CN" sz="2800" dirty="0">
                <a:solidFill>
                  <a:srgbClr val="FF0000"/>
                </a:solidFill>
                <a:effectLst>
                  <a:outerShdw blurRad="38100" dist="38100" dir="2700000" algn="tl">
                    <a:srgbClr val="C0C0C0"/>
                  </a:outerShdw>
                </a:effectLst>
              </a:rPr>
              <a:t>*</a:t>
            </a:r>
            <a:r>
              <a:rPr kumimoji="1" lang="en-US" altLang="zh-CN" sz="2800" i="1" dirty="0">
                <a:solidFill>
                  <a:srgbClr val="FF0000"/>
                </a:solidFill>
                <a:effectLst>
                  <a:outerShdw blurRad="38100" dist="38100" dir="2700000" algn="tl">
                    <a:srgbClr val="C0C0C0"/>
                  </a:outerShdw>
                </a:effectLst>
              </a:rPr>
              <a:t>E</a:t>
            </a:r>
          </a:p>
          <a:p>
            <a:pPr lvl="1">
              <a:spcBef>
                <a:spcPct val="20000"/>
              </a:spcBef>
              <a:buClr>
                <a:schemeClr val="folHlink"/>
              </a:buClr>
              <a:buSzPct val="75000"/>
              <a:buFont typeface="Monotype Sorts" pitchFamily="2" charset="2"/>
              <a:buNone/>
              <a:defRPr/>
            </a:pP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dirty="0">
                <a:solidFill>
                  <a:srgbClr val="FFFF00"/>
                </a:solidFill>
                <a:effectLst>
                  <a:outerShdw blurRad="38100" dist="38100" dir="2700000" algn="tl">
                    <a:srgbClr val="C0C0C0"/>
                  </a:outerShdw>
                </a:effectLst>
              </a:rPr>
              <a:t> </a:t>
            </a:r>
            <a:r>
              <a:rPr kumimoji="1" lang="en-US" altLang="zh-CN" sz="2800" dirty="0" err="1">
                <a:solidFill>
                  <a:srgbClr val="FF0000"/>
                </a:solidFill>
                <a:effectLst>
                  <a:outerShdw blurRad="38100" dist="38100" dir="2700000" algn="tl">
                    <a:srgbClr val="C0C0C0"/>
                  </a:outerShdw>
                </a:effectLst>
              </a:rPr>
              <a:t>id+id</a:t>
            </a:r>
            <a:r>
              <a:rPr kumimoji="1" lang="en-US" altLang="zh-CN" sz="2800" dirty="0">
                <a:solidFill>
                  <a:srgbClr val="FF0000"/>
                </a:solidFill>
                <a:effectLst>
                  <a:outerShdw blurRad="38100" dist="38100" dir="2700000" algn="tl">
                    <a:srgbClr val="C0C0C0"/>
                  </a:outerShdw>
                </a:effectLst>
              </a:rPr>
              <a:t>*</a:t>
            </a:r>
            <a:r>
              <a:rPr kumimoji="1" lang="en-US" altLang="zh-CN" sz="2800" i="1" dirty="0">
                <a:effectLst>
                  <a:outerShdw blurRad="38100" dist="38100" dir="2700000" algn="tl">
                    <a:srgbClr val="C0C0C0"/>
                  </a:outerShdw>
                </a:effectLst>
              </a:rPr>
              <a:t>E</a:t>
            </a:r>
          </a:p>
          <a:p>
            <a:pPr lvl="1">
              <a:spcBef>
                <a:spcPct val="20000"/>
              </a:spcBef>
              <a:buClr>
                <a:schemeClr val="folHlink"/>
              </a:buClr>
              <a:buSzPct val="75000"/>
              <a:buFont typeface="Monotype Sorts" pitchFamily="2" charset="2"/>
              <a:buNone/>
              <a:defRPr/>
            </a:pPr>
            <a:r>
              <a:rPr kumimoji="1" lang="en-US" altLang="zh-CN" sz="2800" dirty="0">
                <a:effectLst>
                  <a:outerShdw blurRad="38100" dist="38100" dir="2700000" algn="tl">
                    <a:srgbClr val="C0C0C0"/>
                  </a:outerShdw>
                </a:effectLst>
                <a:sym typeface="Symbol" panose="05050102010706020507" pitchFamily="18" charset="2"/>
              </a:rPr>
              <a:t></a:t>
            </a:r>
            <a:r>
              <a:rPr kumimoji="1" lang="en-US" altLang="zh-CN" sz="2800" dirty="0">
                <a:solidFill>
                  <a:srgbClr val="FFFF00"/>
                </a:solidFill>
                <a:effectLst>
                  <a:outerShdw blurRad="38100" dist="38100" dir="2700000" algn="tl">
                    <a:srgbClr val="C0C0C0"/>
                  </a:outerShdw>
                </a:effectLst>
              </a:rPr>
              <a:t> </a:t>
            </a:r>
            <a:r>
              <a:rPr kumimoji="1" lang="en-US" altLang="zh-CN" sz="2800" dirty="0" err="1">
                <a:solidFill>
                  <a:srgbClr val="FF0000"/>
                </a:solidFill>
                <a:effectLst>
                  <a:outerShdw blurRad="38100" dist="38100" dir="2700000" algn="tl">
                    <a:srgbClr val="C0C0C0"/>
                  </a:outerShdw>
                </a:effectLst>
              </a:rPr>
              <a:t>id+id</a:t>
            </a:r>
            <a:r>
              <a:rPr kumimoji="1" lang="en-US" altLang="zh-CN" sz="2800" dirty="0">
                <a:solidFill>
                  <a:srgbClr val="FF0000"/>
                </a:solidFill>
                <a:effectLst>
                  <a:outerShdw blurRad="38100" dist="38100" dir="2700000" algn="tl">
                    <a:srgbClr val="C0C0C0"/>
                  </a:outerShdw>
                </a:effectLst>
              </a:rPr>
              <a:t>*id</a:t>
            </a:r>
          </a:p>
        </p:txBody>
      </p:sp>
      <p:sp>
        <p:nvSpPr>
          <p:cNvPr id="2100230" name="Rectangle 6">
            <a:extLst>
              <a:ext uri="{FF2B5EF4-FFF2-40B4-BE49-F238E27FC236}">
                <a16:creationId xmlns:a16="http://schemas.microsoft.com/office/drawing/2014/main" id="{9E3938B4-E8F2-FE9A-176A-AD134F198BBD}"/>
              </a:ext>
            </a:extLst>
          </p:cNvPr>
          <p:cNvSpPr>
            <a:spLocks noChangeArrowheads="1"/>
          </p:cNvSpPr>
          <p:nvPr/>
        </p:nvSpPr>
        <p:spPr bwMode="auto">
          <a:xfrm>
            <a:off x="1828801" y="4206875"/>
            <a:ext cx="2898775" cy="2216150"/>
          </a:xfrm>
          <a:prstGeom prst="rect">
            <a:avLst/>
          </a:prstGeom>
          <a:noFill/>
          <a:ln w="9525">
            <a:noFill/>
            <a:miter lim="800000"/>
            <a:headEnd/>
            <a:tailEnd/>
          </a:ln>
          <a:effectLst/>
        </p:spPr>
        <p:txBody>
          <a:bodyPr lIns="92075" tIns="46038" rIns="92075" bIns="46038">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19050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a:spcBef>
                <a:spcPct val="50000"/>
              </a:spcBef>
              <a:buClr>
                <a:schemeClr val="folHlink"/>
              </a:buClr>
              <a:buSzPct val="75000"/>
              <a:buFont typeface="Monotype Sorts" pitchFamily="2" charset="2"/>
              <a:buNone/>
              <a:defRPr/>
            </a:pPr>
            <a:r>
              <a:rPr kumimoji="1" lang="zh-CN" altLang="en-US" dirty="0">
                <a:effectLst>
                  <a:outerShdw blurRad="38100" dist="38100" dir="2700000" algn="tl">
                    <a:srgbClr val="C0C0C0"/>
                  </a:outerShdw>
                </a:effectLst>
                <a:ea typeface="楷体_GB2312" pitchFamily="49" charset="-122"/>
              </a:rPr>
              <a:t>不做限制</a:t>
            </a:r>
          </a:p>
          <a:p>
            <a:pPr lvl="1">
              <a:spcBef>
                <a:spcPct val="50000"/>
              </a:spcBef>
              <a:buClr>
                <a:schemeClr val="folHlink"/>
              </a:buClr>
              <a:buSzPct val="75000"/>
              <a:buFont typeface="Monotype Sorts" pitchFamily="2" charset="2"/>
              <a:buNone/>
              <a:defRPr/>
            </a:pPr>
            <a:r>
              <a:rPr kumimoji="1" lang="zh-CN" altLang="en-US" dirty="0">
                <a:solidFill>
                  <a:srgbClr val="0000FF"/>
                </a:solidFill>
                <a:effectLst>
                  <a:outerShdw blurRad="38100" dist="38100" dir="2700000" algn="tl">
                    <a:srgbClr val="C0C0C0"/>
                  </a:outerShdw>
                </a:effectLst>
                <a:ea typeface="楷体_GB2312" pitchFamily="49" charset="-122"/>
              </a:rPr>
              <a:t>句型</a:t>
            </a:r>
            <a:r>
              <a:rPr kumimoji="1" lang="zh-CN" altLang="en-US" sz="1400" dirty="0">
                <a:solidFill>
                  <a:srgbClr val="0000FF"/>
                </a:solidFill>
                <a:effectLst>
                  <a:outerShdw blurRad="38100" dist="38100" dir="2700000" algn="tl">
                    <a:srgbClr val="C0C0C0"/>
                  </a:outerShdw>
                </a:effectLst>
                <a:ea typeface="楷体_GB2312" pitchFamily="49" charset="-122"/>
              </a:rPr>
              <a:t> </a:t>
            </a:r>
            <a:r>
              <a:rPr kumimoji="1" lang="en-US" altLang="zh-CN" sz="1800" dirty="0">
                <a:solidFill>
                  <a:srgbClr val="0000FF"/>
                </a:solidFill>
                <a:effectLst>
                  <a:outerShdw blurRad="38100" dist="38100" dir="2700000" algn="tl">
                    <a:srgbClr val="C0C0C0"/>
                  </a:outerShdw>
                </a:effectLst>
                <a:ea typeface="楷体_GB2312" pitchFamily="49" charset="-122"/>
              </a:rPr>
              <a:t>(sentential Form)</a:t>
            </a:r>
          </a:p>
          <a:p>
            <a:pPr lvl="1">
              <a:spcBef>
                <a:spcPct val="50000"/>
              </a:spcBef>
              <a:buClr>
                <a:schemeClr val="folHlink"/>
              </a:buClr>
              <a:buSzPct val="75000"/>
              <a:buFont typeface="Monotype Sorts" pitchFamily="2" charset="2"/>
              <a:buNone/>
              <a:defRPr/>
            </a:pPr>
            <a:r>
              <a:rPr kumimoji="1" lang="zh-CN" altLang="en-US" dirty="0">
                <a:solidFill>
                  <a:srgbClr val="0000FF"/>
                </a:solidFill>
                <a:effectLst>
                  <a:outerShdw blurRad="38100" dist="38100" dir="2700000" algn="tl">
                    <a:srgbClr val="C0C0C0"/>
                  </a:outerShdw>
                </a:effectLst>
                <a:ea typeface="楷体_GB2312" pitchFamily="49" charset="-122"/>
              </a:rPr>
              <a:t>（归约）</a:t>
            </a:r>
          </a:p>
          <a:p>
            <a:pPr lvl="1">
              <a:spcBef>
                <a:spcPct val="50000"/>
              </a:spcBef>
              <a:buClr>
                <a:schemeClr val="folHlink"/>
              </a:buClr>
              <a:buSzPct val="75000"/>
              <a:buFont typeface="Monotype Sorts" pitchFamily="2" charset="2"/>
              <a:buNone/>
              <a:defRPr/>
            </a:pPr>
            <a:r>
              <a:rPr kumimoji="1" lang="en-US" altLang="zh-CN" sz="2800" i="1" dirty="0">
                <a:solidFill>
                  <a:srgbClr val="FF0000"/>
                </a:solidFill>
                <a:effectLst>
                  <a:outerShdw blurRad="38100" dist="38100" dir="2700000" algn="tl">
                    <a:srgbClr val="C0C0C0"/>
                  </a:outerShdw>
                </a:effectLst>
                <a:ea typeface="楷体_GB2312" pitchFamily="49" charset="-122"/>
                <a:sym typeface="Symbol" panose="05050102010706020507" pitchFamily="18" charset="2"/>
              </a:rPr>
              <a:t>E </a:t>
            </a:r>
            <a:r>
              <a:rPr kumimoji="1" lang="en-US" altLang="zh-CN" sz="2800" dirty="0">
                <a:solidFill>
                  <a:srgbClr val="FF0000"/>
                </a:solidFill>
                <a:effectLst>
                  <a:outerShdw blurRad="38100" dist="38100" dir="2700000" algn="tl">
                    <a:srgbClr val="C0C0C0"/>
                  </a:outerShdw>
                </a:effectLst>
                <a:ea typeface="楷体_GB2312" pitchFamily="49" charset="-122"/>
                <a:sym typeface="Symbol" panose="05050102010706020507" pitchFamily="18" charset="2"/>
              </a:rPr>
              <a:t></a:t>
            </a:r>
            <a:r>
              <a:rPr kumimoji="1" lang="en-US" altLang="zh-CN" sz="2800" baseline="30000" dirty="0">
                <a:solidFill>
                  <a:srgbClr val="FF0000"/>
                </a:solidFill>
                <a:effectLst>
                  <a:outerShdw blurRad="38100" dist="38100" dir="2700000" algn="tl">
                    <a:srgbClr val="C0C0C0"/>
                  </a:outerShdw>
                </a:effectLst>
                <a:ea typeface="楷体_GB2312" pitchFamily="49" charset="-122"/>
                <a:sym typeface="Symbol" panose="05050102010706020507" pitchFamily="18" charset="2"/>
              </a:rPr>
              <a:t>*</a:t>
            </a:r>
            <a:r>
              <a:rPr kumimoji="1" lang="en-US" altLang="zh-CN" sz="2800" dirty="0">
                <a:solidFill>
                  <a:srgbClr val="FF0000"/>
                </a:solidFill>
                <a:effectLst>
                  <a:outerShdw blurRad="38100" dist="38100" dir="2700000" algn="tl">
                    <a:srgbClr val="C0C0C0"/>
                  </a:outerShdw>
                </a:effectLst>
                <a:ea typeface="楷体_GB2312" pitchFamily="49" charset="-122"/>
                <a:sym typeface="Symbol" panose="05050102010706020507" pitchFamily="18" charset="2"/>
              </a:rPr>
              <a:t> </a:t>
            </a:r>
            <a:r>
              <a:rPr kumimoji="1" lang="en-US" altLang="zh-CN" sz="2800" dirty="0" err="1">
                <a:solidFill>
                  <a:srgbClr val="FF0000"/>
                </a:solidFill>
                <a:effectLst>
                  <a:outerShdw blurRad="38100" dist="38100" dir="2700000" algn="tl">
                    <a:srgbClr val="C0C0C0"/>
                  </a:outerShdw>
                </a:effectLst>
                <a:ea typeface="楷体_GB2312" pitchFamily="49" charset="-122"/>
              </a:rPr>
              <a:t>id+id</a:t>
            </a:r>
            <a:r>
              <a:rPr kumimoji="1" lang="en-US" altLang="zh-CN" sz="2800" dirty="0">
                <a:solidFill>
                  <a:srgbClr val="FF0000"/>
                </a:solidFill>
                <a:effectLst>
                  <a:outerShdw blurRad="38100" dist="38100" dir="2700000" algn="tl">
                    <a:srgbClr val="C0C0C0"/>
                  </a:outerShdw>
                </a:effectLst>
                <a:ea typeface="楷体_GB2312" pitchFamily="49" charset="-122"/>
              </a:rPr>
              <a:t>*id</a:t>
            </a:r>
          </a:p>
        </p:txBody>
      </p:sp>
      <p:sp>
        <p:nvSpPr>
          <p:cNvPr id="2100231" name="Rectangle 7">
            <a:extLst>
              <a:ext uri="{FF2B5EF4-FFF2-40B4-BE49-F238E27FC236}">
                <a16:creationId xmlns:a16="http://schemas.microsoft.com/office/drawing/2014/main" id="{7E8BBA7E-4B62-1134-92EC-3F786C4273EA}"/>
              </a:ext>
            </a:extLst>
          </p:cNvPr>
          <p:cNvSpPr>
            <a:spLocks noChangeArrowheads="1"/>
          </p:cNvSpPr>
          <p:nvPr/>
        </p:nvSpPr>
        <p:spPr bwMode="auto">
          <a:xfrm>
            <a:off x="7175500" y="4191001"/>
            <a:ext cx="3492500" cy="2493963"/>
          </a:xfrm>
          <a:prstGeom prst="rect">
            <a:avLst/>
          </a:prstGeom>
          <a:noFill/>
          <a:ln w="9525">
            <a:noFill/>
            <a:miter lim="800000"/>
            <a:headEnd/>
            <a:tailEnd/>
          </a:ln>
          <a:effectLst/>
        </p:spPr>
        <p:txBody>
          <a:bodyPr lIns="92075" tIns="46038" rIns="92075" bIns="46038">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19050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a:spcBef>
                <a:spcPct val="50000"/>
              </a:spcBef>
              <a:buClr>
                <a:schemeClr val="folHlink"/>
              </a:buClr>
              <a:buSzPct val="75000"/>
              <a:buFont typeface="Monotype Sorts" pitchFamily="2" charset="2"/>
              <a:buNone/>
              <a:defRPr/>
            </a:pPr>
            <a:r>
              <a:rPr kumimoji="1" lang="zh-CN" altLang="en-US" dirty="0">
                <a:solidFill>
                  <a:srgbClr val="FF0000"/>
                </a:solidFill>
                <a:effectLst>
                  <a:outerShdw blurRad="38100" dist="38100" dir="2700000" algn="tl">
                    <a:srgbClr val="C0C0C0"/>
                  </a:outerShdw>
                </a:effectLst>
                <a:ea typeface="楷体_GB2312" pitchFamily="49" charset="-122"/>
              </a:rPr>
              <a:t>施于最</a:t>
            </a:r>
            <a:r>
              <a:rPr kumimoji="1" lang="zh-CN" altLang="en-US" dirty="0">
                <a:effectLst>
                  <a:outerShdw blurRad="38100" dist="38100" dir="2700000" algn="tl">
                    <a:srgbClr val="C0C0C0"/>
                  </a:outerShdw>
                </a:effectLst>
                <a:ea typeface="楷体_GB2312" pitchFamily="49" charset="-122"/>
              </a:rPr>
              <a:t>右</a:t>
            </a:r>
            <a:r>
              <a:rPr kumimoji="1" lang="zh-CN" altLang="en-US" dirty="0">
                <a:solidFill>
                  <a:srgbClr val="FF0000"/>
                </a:solidFill>
                <a:effectLst>
                  <a:outerShdw blurRad="38100" dist="38100" dir="2700000" algn="tl">
                    <a:srgbClr val="C0C0C0"/>
                  </a:outerShdw>
                </a:effectLst>
                <a:ea typeface="楷体_GB2312" pitchFamily="49" charset="-122"/>
              </a:rPr>
              <a:t>变量</a:t>
            </a:r>
          </a:p>
          <a:p>
            <a:pPr lvl="1">
              <a:spcBef>
                <a:spcPct val="50000"/>
              </a:spcBef>
              <a:buClr>
                <a:schemeClr val="folHlink"/>
              </a:buClr>
              <a:buSzPct val="75000"/>
              <a:buFont typeface="Monotype Sorts" pitchFamily="2" charset="2"/>
              <a:buNone/>
              <a:defRPr/>
            </a:pPr>
            <a:r>
              <a:rPr kumimoji="1" lang="zh-CN" altLang="en-US" dirty="0">
                <a:solidFill>
                  <a:srgbClr val="0000FF"/>
                </a:solidFill>
                <a:effectLst>
                  <a:outerShdw blurRad="38100" dist="38100" dir="2700000" algn="tl">
                    <a:srgbClr val="C0C0C0"/>
                  </a:outerShdw>
                </a:effectLst>
                <a:ea typeface="楷体_GB2312" pitchFamily="49" charset="-122"/>
              </a:rPr>
              <a:t>右句型</a:t>
            </a:r>
            <a:r>
              <a:rPr kumimoji="1" lang="en-US" altLang="zh-CN" dirty="0">
                <a:solidFill>
                  <a:srgbClr val="0000FF"/>
                </a:solidFill>
                <a:effectLst>
                  <a:outerShdw blurRad="38100" dist="38100" dir="2700000" algn="tl">
                    <a:srgbClr val="C0C0C0"/>
                  </a:outerShdw>
                </a:effectLst>
                <a:ea typeface="楷体_GB2312" pitchFamily="49" charset="-122"/>
              </a:rPr>
              <a:t>/</a:t>
            </a:r>
            <a:r>
              <a:rPr kumimoji="1" lang="zh-CN" altLang="en-US" dirty="0">
                <a:solidFill>
                  <a:srgbClr val="0000FF"/>
                </a:solidFill>
                <a:effectLst>
                  <a:outerShdw blurRad="38100" dist="38100" dir="2700000" algn="tl">
                    <a:srgbClr val="C0C0C0"/>
                  </a:outerShdw>
                </a:effectLst>
                <a:ea typeface="楷体_GB2312" pitchFamily="49" charset="-122"/>
              </a:rPr>
              <a:t>规范句型	 </a:t>
            </a:r>
            <a:r>
              <a:rPr kumimoji="1" lang="en-US" altLang="zh-CN" sz="1800" dirty="0">
                <a:solidFill>
                  <a:srgbClr val="0000FF"/>
                </a:solidFill>
                <a:effectLst>
                  <a:outerShdw blurRad="38100" dist="38100" dir="2700000" algn="tl">
                    <a:srgbClr val="C0C0C0"/>
                  </a:outerShdw>
                </a:effectLst>
                <a:ea typeface="楷体_GB2312" pitchFamily="49" charset="-122"/>
              </a:rPr>
              <a:t>(canonical ~) </a:t>
            </a:r>
          </a:p>
          <a:p>
            <a:pPr lvl="1">
              <a:spcBef>
                <a:spcPct val="50000"/>
              </a:spcBef>
              <a:buClr>
                <a:schemeClr val="folHlink"/>
              </a:buClr>
              <a:buSzPct val="75000"/>
              <a:buFont typeface="Monotype Sorts" pitchFamily="2" charset="2"/>
              <a:buNone/>
              <a:defRPr/>
            </a:pPr>
            <a:r>
              <a:rPr kumimoji="1" lang="en-US" altLang="zh-CN" dirty="0">
                <a:solidFill>
                  <a:srgbClr val="0000FF"/>
                </a:solidFill>
                <a:effectLst>
                  <a:outerShdw blurRad="38100" dist="38100" dir="2700000" algn="tl">
                    <a:srgbClr val="C0C0C0"/>
                  </a:outerShdw>
                </a:effectLst>
                <a:ea typeface="楷体_GB2312" pitchFamily="49" charset="-122"/>
              </a:rPr>
              <a:t>(</a:t>
            </a:r>
            <a:r>
              <a:rPr kumimoji="1" lang="zh-CN" altLang="en-US" dirty="0">
                <a:solidFill>
                  <a:srgbClr val="0000FF"/>
                </a:solidFill>
                <a:effectLst>
                  <a:outerShdw blurRad="38100" dist="38100" dir="2700000" algn="tl">
                    <a:srgbClr val="C0C0C0"/>
                  </a:outerShdw>
                </a:effectLst>
                <a:ea typeface="楷体_GB2312" pitchFamily="49" charset="-122"/>
              </a:rPr>
              <a:t>最左</a:t>
            </a:r>
            <a:r>
              <a:rPr kumimoji="1" lang="en-US" altLang="zh-CN" dirty="0">
                <a:solidFill>
                  <a:srgbClr val="0000FF"/>
                </a:solidFill>
                <a:effectLst>
                  <a:outerShdw blurRad="38100" dist="38100" dir="2700000" algn="tl">
                    <a:srgbClr val="C0C0C0"/>
                  </a:outerShdw>
                </a:effectLst>
                <a:ea typeface="楷体_GB2312" pitchFamily="49" charset="-122"/>
              </a:rPr>
              <a:t>/</a:t>
            </a:r>
            <a:r>
              <a:rPr kumimoji="1" lang="zh-CN" altLang="en-US" dirty="0">
                <a:solidFill>
                  <a:srgbClr val="0000FF"/>
                </a:solidFill>
                <a:effectLst>
                  <a:outerShdw blurRad="38100" dist="38100" dir="2700000" algn="tl">
                    <a:srgbClr val="C0C0C0"/>
                  </a:outerShdw>
                </a:effectLst>
                <a:ea typeface="楷体_GB2312" pitchFamily="49" charset="-122"/>
              </a:rPr>
              <a:t>规范归约</a:t>
            </a:r>
            <a:r>
              <a:rPr kumimoji="1" lang="en-US" altLang="zh-CN" dirty="0">
                <a:solidFill>
                  <a:srgbClr val="0000FF"/>
                </a:solidFill>
                <a:effectLst>
                  <a:outerShdw blurRad="38100" dist="38100" dir="2700000" algn="tl">
                    <a:srgbClr val="C0C0C0"/>
                  </a:outerShdw>
                </a:effectLst>
                <a:ea typeface="楷体_GB2312" pitchFamily="49" charset="-122"/>
              </a:rPr>
              <a:t>)</a:t>
            </a:r>
          </a:p>
          <a:p>
            <a:pPr lvl="1">
              <a:spcBef>
                <a:spcPct val="50000"/>
              </a:spcBef>
              <a:buClr>
                <a:schemeClr val="folHlink"/>
              </a:buClr>
              <a:buSzPct val="75000"/>
              <a:buFont typeface="Monotype Sorts" pitchFamily="2" charset="2"/>
              <a:buNone/>
              <a:defRPr/>
            </a:pPr>
            <a:r>
              <a:rPr kumimoji="1" lang="en-US" altLang="zh-CN" sz="2800" i="1" dirty="0">
                <a:solidFill>
                  <a:srgbClr val="FF0000"/>
                </a:solidFill>
                <a:effectLst>
                  <a:outerShdw blurRad="38100" dist="38100" dir="2700000" algn="tl">
                    <a:srgbClr val="C0C0C0"/>
                  </a:outerShdw>
                </a:effectLst>
                <a:ea typeface="楷体_GB2312" pitchFamily="49" charset="-122"/>
              </a:rPr>
              <a:t>E</a:t>
            </a:r>
            <a:r>
              <a:rPr kumimoji="1" lang="en-US" altLang="zh-CN" sz="2800" dirty="0">
                <a:solidFill>
                  <a:srgbClr val="FF0000"/>
                </a:solidFill>
                <a:effectLst>
                  <a:outerShdw blurRad="38100" dist="38100" dir="2700000" algn="tl">
                    <a:srgbClr val="C0C0C0"/>
                  </a:outerShdw>
                </a:effectLst>
                <a:ea typeface="楷体_GB2312" pitchFamily="49" charset="-122"/>
              </a:rPr>
              <a:t> </a:t>
            </a:r>
            <a:r>
              <a:rPr kumimoji="1" lang="en-US" altLang="zh-CN" sz="2800" dirty="0">
                <a:solidFill>
                  <a:srgbClr val="FF0000"/>
                </a:solidFill>
                <a:effectLst>
                  <a:outerShdw blurRad="38100" dist="38100" dir="2700000" algn="tl">
                    <a:srgbClr val="C0C0C0"/>
                  </a:outerShdw>
                </a:effectLst>
                <a:ea typeface="楷体_GB2312" pitchFamily="49" charset="-122"/>
                <a:sym typeface="Symbol" panose="05050102010706020507" pitchFamily="18" charset="2"/>
              </a:rPr>
              <a:t></a:t>
            </a:r>
            <a:r>
              <a:rPr kumimoji="1" lang="en-US" altLang="zh-CN" sz="2800" baseline="30000" dirty="0">
                <a:solidFill>
                  <a:srgbClr val="FF0000"/>
                </a:solidFill>
                <a:effectLst>
                  <a:outerShdw blurRad="38100" dist="38100" dir="2700000" algn="tl">
                    <a:srgbClr val="C0C0C0"/>
                  </a:outerShdw>
                </a:effectLst>
                <a:ea typeface="楷体_GB2312" pitchFamily="49" charset="-122"/>
                <a:sym typeface="Symbol" panose="05050102010706020507" pitchFamily="18" charset="2"/>
              </a:rPr>
              <a:t>+</a:t>
            </a:r>
            <a:r>
              <a:rPr kumimoji="1" lang="en-US" altLang="zh-CN" sz="2800" dirty="0">
                <a:solidFill>
                  <a:srgbClr val="FF0000"/>
                </a:solidFill>
                <a:effectLst>
                  <a:outerShdw blurRad="38100" dist="38100" dir="2700000" algn="tl">
                    <a:srgbClr val="C0C0C0"/>
                  </a:outerShdw>
                </a:effectLst>
                <a:ea typeface="楷体_GB2312" pitchFamily="49" charset="-122"/>
                <a:sym typeface="Symbol" panose="05050102010706020507" pitchFamily="18" charset="2"/>
              </a:rPr>
              <a:t> </a:t>
            </a:r>
            <a:r>
              <a:rPr kumimoji="1" lang="en-US" altLang="zh-CN" sz="2800" dirty="0" err="1">
                <a:solidFill>
                  <a:srgbClr val="FF0000"/>
                </a:solidFill>
                <a:effectLst>
                  <a:outerShdw blurRad="38100" dist="38100" dir="2700000" algn="tl">
                    <a:srgbClr val="C0C0C0"/>
                  </a:outerShdw>
                </a:effectLst>
                <a:ea typeface="楷体_GB2312" pitchFamily="49" charset="-122"/>
              </a:rPr>
              <a:t>id+id</a:t>
            </a:r>
            <a:r>
              <a:rPr kumimoji="1" lang="en-US" altLang="zh-CN" sz="2800" dirty="0">
                <a:solidFill>
                  <a:srgbClr val="FF0000"/>
                </a:solidFill>
                <a:effectLst>
                  <a:outerShdw blurRad="38100" dist="38100" dir="2700000" algn="tl">
                    <a:srgbClr val="C0C0C0"/>
                  </a:outerShdw>
                </a:effectLst>
                <a:ea typeface="楷体_GB2312" pitchFamily="49" charset="-122"/>
              </a:rPr>
              <a:t>*id</a:t>
            </a:r>
          </a:p>
        </p:txBody>
      </p:sp>
      <p:sp>
        <p:nvSpPr>
          <p:cNvPr id="2100232" name="Rectangle 8">
            <a:extLst>
              <a:ext uri="{FF2B5EF4-FFF2-40B4-BE49-F238E27FC236}">
                <a16:creationId xmlns:a16="http://schemas.microsoft.com/office/drawing/2014/main" id="{84630ED7-32C2-26DE-F9D9-F5F4A72FDCBC}"/>
              </a:ext>
            </a:extLst>
          </p:cNvPr>
          <p:cNvSpPr>
            <a:spLocks noChangeArrowheads="1"/>
          </p:cNvSpPr>
          <p:nvPr/>
        </p:nvSpPr>
        <p:spPr bwMode="auto">
          <a:xfrm>
            <a:off x="4572001" y="4191000"/>
            <a:ext cx="2892425" cy="2216150"/>
          </a:xfrm>
          <a:prstGeom prst="rect">
            <a:avLst/>
          </a:prstGeom>
          <a:noFill/>
          <a:ln w="9525">
            <a:noFill/>
            <a:miter lim="800000"/>
            <a:headEnd/>
            <a:tailEnd/>
          </a:ln>
          <a:effectLst/>
        </p:spPr>
        <p:txBody>
          <a:bodyPr lIns="92075" tIns="46038" rIns="92075" bIns="46038">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19050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a:spcBef>
                <a:spcPct val="50000"/>
              </a:spcBef>
              <a:buClr>
                <a:schemeClr val="folHlink"/>
              </a:buClr>
              <a:buSzPct val="75000"/>
              <a:buFont typeface="Symbol" panose="05050102010706020507" pitchFamily="18" charset="2"/>
              <a:buNone/>
              <a:defRPr/>
            </a:pPr>
            <a:r>
              <a:rPr kumimoji="1" lang="zh-CN" altLang="en-US" dirty="0">
                <a:solidFill>
                  <a:srgbClr val="FF0000"/>
                </a:solidFill>
                <a:effectLst>
                  <a:outerShdw blurRad="38100" dist="38100" dir="2700000" algn="tl">
                    <a:srgbClr val="C0C0C0"/>
                  </a:outerShdw>
                </a:effectLst>
                <a:ea typeface="楷体_GB2312" pitchFamily="49" charset="-122"/>
              </a:rPr>
              <a:t>施于最</a:t>
            </a:r>
            <a:r>
              <a:rPr kumimoji="1" lang="zh-CN" altLang="en-US" dirty="0">
                <a:effectLst>
                  <a:outerShdw blurRad="38100" dist="38100" dir="2700000" algn="tl">
                    <a:srgbClr val="C0C0C0"/>
                  </a:outerShdw>
                </a:effectLst>
                <a:ea typeface="楷体_GB2312" pitchFamily="49" charset="-122"/>
              </a:rPr>
              <a:t>左</a:t>
            </a:r>
            <a:r>
              <a:rPr kumimoji="1" lang="zh-CN" altLang="en-US" dirty="0">
                <a:solidFill>
                  <a:srgbClr val="FF0000"/>
                </a:solidFill>
                <a:effectLst>
                  <a:outerShdw blurRad="38100" dist="38100" dir="2700000" algn="tl">
                    <a:srgbClr val="C0C0C0"/>
                  </a:outerShdw>
                </a:effectLst>
                <a:ea typeface="楷体_GB2312" pitchFamily="49" charset="-122"/>
              </a:rPr>
              <a:t>变量</a:t>
            </a:r>
          </a:p>
          <a:p>
            <a:pPr lvl="1">
              <a:spcBef>
                <a:spcPct val="50000"/>
              </a:spcBef>
              <a:buClr>
                <a:schemeClr val="folHlink"/>
              </a:buClr>
              <a:buSzPct val="75000"/>
              <a:buFont typeface="Monotype Sorts" pitchFamily="2" charset="2"/>
              <a:buNone/>
              <a:defRPr/>
            </a:pPr>
            <a:r>
              <a:rPr kumimoji="1" lang="zh-CN" altLang="en-US" dirty="0">
                <a:solidFill>
                  <a:srgbClr val="0000FF"/>
                </a:solidFill>
                <a:effectLst>
                  <a:outerShdw blurRad="38100" dist="38100" dir="2700000" algn="tl">
                    <a:srgbClr val="C0C0C0"/>
                  </a:outerShdw>
                </a:effectLst>
                <a:ea typeface="楷体_GB2312" pitchFamily="49" charset="-122"/>
              </a:rPr>
              <a:t>左句型</a:t>
            </a:r>
            <a:r>
              <a:rPr kumimoji="1" lang="en-US" altLang="zh-CN" sz="2000" dirty="0">
                <a:solidFill>
                  <a:srgbClr val="0000FF"/>
                </a:solidFill>
                <a:effectLst>
                  <a:outerShdw blurRad="38100" dist="38100" dir="2700000" algn="tl">
                    <a:srgbClr val="C0C0C0"/>
                  </a:outerShdw>
                </a:effectLst>
                <a:ea typeface="楷体_GB2312" pitchFamily="49" charset="-122"/>
              </a:rPr>
              <a:t>(left-~)</a:t>
            </a:r>
            <a:r>
              <a:rPr kumimoji="1" lang="en-US" altLang="zh-CN" sz="1400" dirty="0">
                <a:solidFill>
                  <a:srgbClr val="0000FF"/>
                </a:solidFill>
                <a:effectLst>
                  <a:outerShdw blurRad="38100" dist="38100" dir="2700000" algn="tl">
                    <a:srgbClr val="C0C0C0"/>
                  </a:outerShdw>
                </a:effectLst>
                <a:ea typeface="楷体_GB2312" pitchFamily="49" charset="-122"/>
              </a:rPr>
              <a:t> </a:t>
            </a:r>
          </a:p>
          <a:p>
            <a:pPr lvl="1">
              <a:spcBef>
                <a:spcPct val="50000"/>
              </a:spcBef>
              <a:buClr>
                <a:schemeClr val="folHlink"/>
              </a:buClr>
              <a:buSzPct val="75000"/>
              <a:buFont typeface="Monotype Sorts" pitchFamily="2" charset="2"/>
              <a:buNone/>
              <a:defRPr/>
            </a:pPr>
            <a:r>
              <a:rPr kumimoji="1" lang="zh-CN" altLang="en-US" dirty="0">
                <a:solidFill>
                  <a:srgbClr val="0000FF"/>
                </a:solidFill>
                <a:effectLst>
                  <a:outerShdw blurRad="38100" dist="38100" dir="2700000" algn="tl">
                    <a:srgbClr val="C0C0C0"/>
                  </a:outerShdw>
                </a:effectLst>
                <a:ea typeface="楷体_GB2312" pitchFamily="49" charset="-122"/>
              </a:rPr>
              <a:t>（最右归约）</a:t>
            </a:r>
            <a:r>
              <a:rPr kumimoji="1" lang="zh-CN" altLang="en-US" dirty="0">
                <a:solidFill>
                  <a:schemeClr val="tx2"/>
                </a:solidFill>
                <a:effectLst>
                  <a:outerShdw blurRad="38100" dist="38100" dir="2700000" algn="tl">
                    <a:srgbClr val="C0C0C0"/>
                  </a:outerShdw>
                </a:effectLst>
                <a:ea typeface="楷体_GB2312" pitchFamily="49" charset="-122"/>
              </a:rPr>
              <a:t>   </a:t>
            </a:r>
          </a:p>
          <a:p>
            <a:pPr lvl="1">
              <a:spcBef>
                <a:spcPct val="50000"/>
              </a:spcBef>
              <a:buClr>
                <a:schemeClr val="folHlink"/>
              </a:buClr>
              <a:buSzPct val="75000"/>
              <a:buFont typeface="Monotype Sorts" pitchFamily="2" charset="2"/>
              <a:buNone/>
              <a:defRPr/>
            </a:pPr>
            <a:r>
              <a:rPr kumimoji="1" lang="en-US" altLang="zh-CN" sz="2800" i="1" dirty="0">
                <a:solidFill>
                  <a:srgbClr val="FF0000"/>
                </a:solidFill>
                <a:effectLst>
                  <a:outerShdw blurRad="38100" dist="38100" dir="2700000" algn="tl">
                    <a:srgbClr val="C0C0C0"/>
                  </a:outerShdw>
                </a:effectLst>
                <a:ea typeface="楷体_GB2312" pitchFamily="49" charset="-122"/>
              </a:rPr>
              <a:t>E</a:t>
            </a:r>
            <a:r>
              <a:rPr kumimoji="1" lang="en-US" altLang="zh-CN" sz="2800" dirty="0">
                <a:solidFill>
                  <a:srgbClr val="FF0000"/>
                </a:solidFill>
                <a:effectLst>
                  <a:outerShdw blurRad="38100" dist="38100" dir="2700000" algn="tl">
                    <a:srgbClr val="C0C0C0"/>
                  </a:outerShdw>
                </a:effectLst>
                <a:ea typeface="楷体_GB2312" pitchFamily="49" charset="-122"/>
                <a:sym typeface="Symbol" panose="05050102010706020507" pitchFamily="18" charset="2"/>
              </a:rPr>
              <a:t></a:t>
            </a:r>
            <a:r>
              <a:rPr kumimoji="1" lang="en-US" altLang="zh-CN" sz="2800" baseline="30000" dirty="0">
                <a:solidFill>
                  <a:srgbClr val="FF0000"/>
                </a:solidFill>
                <a:effectLst>
                  <a:outerShdw blurRad="38100" dist="38100" dir="2700000" algn="tl">
                    <a:srgbClr val="C0C0C0"/>
                  </a:outerShdw>
                </a:effectLst>
                <a:ea typeface="楷体_GB2312" pitchFamily="49" charset="-122"/>
                <a:sym typeface="Symbol" panose="05050102010706020507" pitchFamily="18" charset="2"/>
              </a:rPr>
              <a:t>5</a:t>
            </a:r>
            <a:r>
              <a:rPr kumimoji="1" lang="en-US" altLang="zh-CN" sz="2800" dirty="0">
                <a:solidFill>
                  <a:srgbClr val="FF0000"/>
                </a:solidFill>
                <a:effectLst>
                  <a:outerShdw blurRad="38100" dist="38100" dir="2700000" algn="tl">
                    <a:srgbClr val="C0C0C0"/>
                  </a:outerShdw>
                </a:effectLst>
                <a:ea typeface="楷体_GB2312" pitchFamily="49" charset="-122"/>
                <a:sym typeface="Symbol" panose="05050102010706020507" pitchFamily="18" charset="2"/>
              </a:rPr>
              <a:t> </a:t>
            </a:r>
            <a:r>
              <a:rPr kumimoji="1" lang="en-US" altLang="zh-CN" sz="2800" dirty="0" err="1">
                <a:solidFill>
                  <a:srgbClr val="FF0000"/>
                </a:solidFill>
                <a:effectLst>
                  <a:outerShdw blurRad="38100" dist="38100" dir="2700000" algn="tl">
                    <a:srgbClr val="C0C0C0"/>
                  </a:outerShdw>
                </a:effectLst>
                <a:ea typeface="楷体_GB2312" pitchFamily="49" charset="-122"/>
              </a:rPr>
              <a:t>id+id</a:t>
            </a:r>
            <a:r>
              <a:rPr kumimoji="1" lang="en-US" altLang="zh-CN" sz="2800" dirty="0">
                <a:solidFill>
                  <a:srgbClr val="FF0000"/>
                </a:solidFill>
                <a:effectLst>
                  <a:outerShdw blurRad="38100" dist="38100" dir="2700000" algn="tl">
                    <a:srgbClr val="C0C0C0"/>
                  </a:outerShdw>
                </a:effectLst>
                <a:ea typeface="楷体_GB2312" pitchFamily="49" charset="-122"/>
              </a:rPr>
              <a:t>*id</a:t>
            </a:r>
          </a:p>
        </p:txBody>
      </p:sp>
      <p:sp>
        <p:nvSpPr>
          <p:cNvPr id="2100233" name="Freeform 9">
            <a:extLst>
              <a:ext uri="{FF2B5EF4-FFF2-40B4-BE49-F238E27FC236}">
                <a16:creationId xmlns:a16="http://schemas.microsoft.com/office/drawing/2014/main" id="{3499668F-0455-C3EF-BBD5-791111436BB3}"/>
              </a:ext>
            </a:extLst>
          </p:cNvPr>
          <p:cNvSpPr>
            <a:spLocks/>
          </p:cNvSpPr>
          <p:nvPr/>
        </p:nvSpPr>
        <p:spPr bwMode="auto">
          <a:xfrm>
            <a:off x="2133600" y="1498600"/>
            <a:ext cx="1600200" cy="1701800"/>
          </a:xfrm>
          <a:custGeom>
            <a:avLst/>
            <a:gdLst>
              <a:gd name="T0" fmla="*/ 0 w 1008"/>
              <a:gd name="T1" fmla="*/ 2147483646 h 1072"/>
              <a:gd name="T2" fmla="*/ 2147483646 w 1008"/>
              <a:gd name="T3" fmla="*/ 2147483646 h 1072"/>
              <a:gd name="T4" fmla="*/ 2147483646 w 1008"/>
              <a:gd name="T5" fmla="*/ 2147483646 h 1072"/>
              <a:gd name="T6" fmla="*/ 2147483646 w 1008"/>
              <a:gd name="T7" fmla="*/ 2147483646 h 1072"/>
              <a:gd name="T8" fmla="*/ 2147483646 w 1008"/>
              <a:gd name="T9" fmla="*/ 2147483646 h 1072"/>
              <a:gd name="T10" fmla="*/ 0 60000 65536"/>
              <a:gd name="T11" fmla="*/ 0 60000 65536"/>
              <a:gd name="T12" fmla="*/ 0 60000 65536"/>
              <a:gd name="T13" fmla="*/ 0 60000 65536"/>
              <a:gd name="T14" fmla="*/ 0 60000 65536"/>
              <a:gd name="T15" fmla="*/ 0 w 1008"/>
              <a:gd name="T16" fmla="*/ 0 h 1072"/>
              <a:gd name="T17" fmla="*/ 1008 w 1008"/>
              <a:gd name="T18" fmla="*/ 1072 h 1072"/>
            </a:gdLst>
            <a:ahLst/>
            <a:cxnLst>
              <a:cxn ang="T10">
                <a:pos x="T0" y="T1"/>
              </a:cxn>
              <a:cxn ang="T11">
                <a:pos x="T2" y="T3"/>
              </a:cxn>
              <a:cxn ang="T12">
                <a:pos x="T4" y="T5"/>
              </a:cxn>
              <a:cxn ang="T13">
                <a:pos x="T6" y="T7"/>
              </a:cxn>
              <a:cxn ang="T14">
                <a:pos x="T8" y="T9"/>
              </a:cxn>
            </a:cxnLst>
            <a:rect l="T15" t="T16" r="T17" b="T18"/>
            <a:pathLst>
              <a:path w="1008" h="1072">
                <a:moveTo>
                  <a:pt x="0" y="64"/>
                </a:moveTo>
                <a:cubicBezTo>
                  <a:pt x="240" y="32"/>
                  <a:pt x="480" y="0"/>
                  <a:pt x="576" y="64"/>
                </a:cubicBezTo>
                <a:cubicBezTo>
                  <a:pt x="672" y="128"/>
                  <a:pt x="608" y="336"/>
                  <a:pt x="576" y="448"/>
                </a:cubicBezTo>
                <a:cubicBezTo>
                  <a:pt x="544" y="560"/>
                  <a:pt x="312" y="632"/>
                  <a:pt x="384" y="736"/>
                </a:cubicBezTo>
                <a:cubicBezTo>
                  <a:pt x="456" y="840"/>
                  <a:pt x="732" y="956"/>
                  <a:pt x="1008" y="1072"/>
                </a:cubicBezTo>
              </a:path>
            </a:pathLst>
          </a:custGeom>
          <a:noFill/>
          <a:ln w="28575">
            <a:solidFill>
              <a:srgbClr val="0000FF"/>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zh-CN" altLang="en-US"/>
          </a:p>
        </p:txBody>
      </p:sp>
      <p:sp>
        <p:nvSpPr>
          <p:cNvPr id="2100234" name="Freeform 10">
            <a:extLst>
              <a:ext uri="{FF2B5EF4-FFF2-40B4-BE49-F238E27FC236}">
                <a16:creationId xmlns:a16="http://schemas.microsoft.com/office/drawing/2014/main" id="{BD5346FB-8422-CCE1-7E43-3A1F503C0C5A}"/>
              </a:ext>
            </a:extLst>
          </p:cNvPr>
          <p:cNvSpPr>
            <a:spLocks/>
          </p:cNvSpPr>
          <p:nvPr/>
        </p:nvSpPr>
        <p:spPr bwMode="auto">
          <a:xfrm>
            <a:off x="4800601" y="1574800"/>
            <a:ext cx="1871663" cy="2159000"/>
          </a:xfrm>
          <a:custGeom>
            <a:avLst/>
            <a:gdLst>
              <a:gd name="T0" fmla="*/ 0 w 1392"/>
              <a:gd name="T1" fmla="*/ 2147483646 h 1360"/>
              <a:gd name="T2" fmla="*/ 2147483646 w 1392"/>
              <a:gd name="T3" fmla="*/ 2147483646 h 1360"/>
              <a:gd name="T4" fmla="*/ 2147483646 w 1392"/>
              <a:gd name="T5" fmla="*/ 2147483646 h 1360"/>
              <a:gd name="T6" fmla="*/ 2147483646 w 1392"/>
              <a:gd name="T7" fmla="*/ 2147483646 h 1360"/>
              <a:gd name="T8" fmla="*/ 2147483646 w 1392"/>
              <a:gd name="T9" fmla="*/ 2147483646 h 1360"/>
              <a:gd name="T10" fmla="*/ 2147483646 w 1392"/>
              <a:gd name="T11" fmla="*/ 2147483646 h 1360"/>
              <a:gd name="T12" fmla="*/ 2147483646 w 1392"/>
              <a:gd name="T13" fmla="*/ 2147483646 h 1360"/>
              <a:gd name="T14" fmla="*/ 0 60000 65536"/>
              <a:gd name="T15" fmla="*/ 0 60000 65536"/>
              <a:gd name="T16" fmla="*/ 0 60000 65536"/>
              <a:gd name="T17" fmla="*/ 0 60000 65536"/>
              <a:gd name="T18" fmla="*/ 0 60000 65536"/>
              <a:gd name="T19" fmla="*/ 0 60000 65536"/>
              <a:gd name="T20" fmla="*/ 0 60000 65536"/>
              <a:gd name="T21" fmla="*/ 0 w 1392"/>
              <a:gd name="T22" fmla="*/ 0 h 1360"/>
              <a:gd name="T23" fmla="*/ 1392 w 1392"/>
              <a:gd name="T24" fmla="*/ 1360 h 13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2" h="1360">
                <a:moveTo>
                  <a:pt x="0" y="160"/>
                </a:moveTo>
                <a:cubicBezTo>
                  <a:pt x="116" y="96"/>
                  <a:pt x="232" y="32"/>
                  <a:pt x="336" y="16"/>
                </a:cubicBezTo>
                <a:cubicBezTo>
                  <a:pt x="440" y="0"/>
                  <a:pt x="528" y="8"/>
                  <a:pt x="624" y="64"/>
                </a:cubicBezTo>
                <a:cubicBezTo>
                  <a:pt x="720" y="120"/>
                  <a:pt x="872" y="240"/>
                  <a:pt x="912" y="352"/>
                </a:cubicBezTo>
                <a:cubicBezTo>
                  <a:pt x="952" y="464"/>
                  <a:pt x="824" y="624"/>
                  <a:pt x="864" y="736"/>
                </a:cubicBezTo>
                <a:cubicBezTo>
                  <a:pt x="904" y="848"/>
                  <a:pt x="1064" y="920"/>
                  <a:pt x="1152" y="1024"/>
                </a:cubicBezTo>
                <a:cubicBezTo>
                  <a:pt x="1240" y="1128"/>
                  <a:pt x="1368" y="1304"/>
                  <a:pt x="1392" y="1360"/>
                </a:cubicBezTo>
              </a:path>
            </a:pathLst>
          </a:custGeom>
          <a:noFill/>
          <a:ln w="28575">
            <a:solidFill>
              <a:srgbClr val="0000FF"/>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zh-CN" altLang="en-US"/>
          </a:p>
        </p:txBody>
      </p:sp>
      <p:sp>
        <p:nvSpPr>
          <p:cNvPr id="2100235" name="Freeform 11">
            <a:extLst>
              <a:ext uri="{FF2B5EF4-FFF2-40B4-BE49-F238E27FC236}">
                <a16:creationId xmlns:a16="http://schemas.microsoft.com/office/drawing/2014/main" id="{7DE4E82C-8E0E-B73F-59DC-2E5B6D97D8FD}"/>
              </a:ext>
            </a:extLst>
          </p:cNvPr>
          <p:cNvSpPr>
            <a:spLocks/>
          </p:cNvSpPr>
          <p:nvPr/>
        </p:nvSpPr>
        <p:spPr bwMode="auto">
          <a:xfrm>
            <a:off x="7772400" y="1346200"/>
            <a:ext cx="1347788" cy="2463800"/>
          </a:xfrm>
          <a:custGeom>
            <a:avLst/>
            <a:gdLst>
              <a:gd name="T0" fmla="*/ 0 w 920"/>
              <a:gd name="T1" fmla="*/ 2147483646 h 1552"/>
              <a:gd name="T2" fmla="*/ 2147483646 w 920"/>
              <a:gd name="T3" fmla="*/ 2147483646 h 1552"/>
              <a:gd name="T4" fmla="*/ 2147483646 w 920"/>
              <a:gd name="T5" fmla="*/ 2147483646 h 1552"/>
              <a:gd name="T6" fmla="*/ 2147483646 w 920"/>
              <a:gd name="T7" fmla="*/ 2147483646 h 1552"/>
              <a:gd name="T8" fmla="*/ 2147483646 w 920"/>
              <a:gd name="T9" fmla="*/ 2147483646 h 1552"/>
              <a:gd name="T10" fmla="*/ 2147483646 w 920"/>
              <a:gd name="T11" fmla="*/ 2147483646 h 1552"/>
              <a:gd name="T12" fmla="*/ 2147483646 w 920"/>
              <a:gd name="T13" fmla="*/ 2147483646 h 1552"/>
              <a:gd name="T14" fmla="*/ 0 60000 65536"/>
              <a:gd name="T15" fmla="*/ 0 60000 65536"/>
              <a:gd name="T16" fmla="*/ 0 60000 65536"/>
              <a:gd name="T17" fmla="*/ 0 60000 65536"/>
              <a:gd name="T18" fmla="*/ 0 60000 65536"/>
              <a:gd name="T19" fmla="*/ 0 60000 65536"/>
              <a:gd name="T20" fmla="*/ 0 60000 65536"/>
              <a:gd name="T21" fmla="*/ 0 w 920"/>
              <a:gd name="T22" fmla="*/ 0 h 1552"/>
              <a:gd name="T23" fmla="*/ 920 w 920"/>
              <a:gd name="T24" fmla="*/ 1552 h 15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0" h="1552">
                <a:moveTo>
                  <a:pt x="0" y="256"/>
                </a:moveTo>
                <a:cubicBezTo>
                  <a:pt x="200" y="144"/>
                  <a:pt x="400" y="32"/>
                  <a:pt x="528" y="16"/>
                </a:cubicBezTo>
                <a:cubicBezTo>
                  <a:pt x="656" y="0"/>
                  <a:pt x="704" y="72"/>
                  <a:pt x="768" y="160"/>
                </a:cubicBezTo>
                <a:cubicBezTo>
                  <a:pt x="832" y="248"/>
                  <a:pt x="920" y="432"/>
                  <a:pt x="912" y="544"/>
                </a:cubicBezTo>
                <a:cubicBezTo>
                  <a:pt x="904" y="656"/>
                  <a:pt x="816" y="720"/>
                  <a:pt x="720" y="832"/>
                </a:cubicBezTo>
                <a:cubicBezTo>
                  <a:pt x="624" y="944"/>
                  <a:pt x="408" y="1096"/>
                  <a:pt x="336" y="1216"/>
                </a:cubicBezTo>
                <a:cubicBezTo>
                  <a:pt x="264" y="1336"/>
                  <a:pt x="276" y="1444"/>
                  <a:pt x="288" y="1552"/>
                </a:cubicBezTo>
              </a:path>
            </a:pathLst>
          </a:custGeom>
          <a:noFill/>
          <a:ln w="28575">
            <a:solidFill>
              <a:srgbClr val="0000FF"/>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00229"/>
                                        </p:tgtEl>
                                        <p:attrNameLst>
                                          <p:attrName>style.visibility</p:attrName>
                                        </p:attrNameLst>
                                      </p:cBhvr>
                                      <p:to>
                                        <p:strVal val="visible"/>
                                      </p:to>
                                    </p:set>
                                    <p:animEffect transition="in" filter="blinds(horizontal)">
                                      <p:cBhvr>
                                        <p:cTn id="7" dur="500"/>
                                        <p:tgtEl>
                                          <p:spTgt spid="21002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00227"/>
                                        </p:tgtEl>
                                        <p:attrNameLst>
                                          <p:attrName>style.visibility</p:attrName>
                                        </p:attrNameLst>
                                      </p:cBhvr>
                                      <p:to>
                                        <p:strVal val="visible"/>
                                      </p:to>
                                    </p:set>
                                    <p:animEffect transition="in" filter="blinds(horizontal)">
                                      <p:cBhvr>
                                        <p:cTn id="12" dur="500"/>
                                        <p:tgtEl>
                                          <p:spTgt spid="21002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00228"/>
                                        </p:tgtEl>
                                        <p:attrNameLst>
                                          <p:attrName>style.visibility</p:attrName>
                                        </p:attrNameLst>
                                      </p:cBhvr>
                                      <p:to>
                                        <p:strVal val="visible"/>
                                      </p:to>
                                    </p:set>
                                    <p:animEffect transition="in" filter="blinds(horizontal)">
                                      <p:cBhvr>
                                        <p:cTn id="17" dur="500"/>
                                        <p:tgtEl>
                                          <p:spTgt spid="21002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 fill="hold" nodeType="clickEffect">
                                  <p:stCondLst>
                                    <p:cond delay="0"/>
                                  </p:stCondLst>
                                  <p:childTnLst>
                                    <p:set>
                                      <p:cBhvr>
                                        <p:cTn id="21" dur="1" fill="hold">
                                          <p:stCondLst>
                                            <p:cond delay="0"/>
                                          </p:stCondLst>
                                        </p:cTn>
                                        <p:tgtEl>
                                          <p:spTgt spid="2100233"/>
                                        </p:tgtEl>
                                        <p:attrNameLst>
                                          <p:attrName>style.visibility</p:attrName>
                                        </p:attrNameLst>
                                      </p:cBhvr>
                                      <p:to>
                                        <p:strVal val="visible"/>
                                      </p:to>
                                    </p:set>
                                    <p:anim calcmode="lin" valueType="num">
                                      <p:cBhvr>
                                        <p:cTn id="22" dur="500" fill="hold"/>
                                        <p:tgtEl>
                                          <p:spTgt spid="2100233"/>
                                        </p:tgtEl>
                                        <p:attrNameLst>
                                          <p:attrName>ppt_x</p:attrName>
                                        </p:attrNameLst>
                                      </p:cBhvr>
                                      <p:tavLst>
                                        <p:tav tm="0">
                                          <p:val>
                                            <p:strVal val="#ppt_x"/>
                                          </p:val>
                                        </p:tav>
                                        <p:tav tm="100000">
                                          <p:val>
                                            <p:strVal val="#ppt_x"/>
                                          </p:val>
                                        </p:tav>
                                      </p:tavLst>
                                    </p:anim>
                                    <p:anim calcmode="lin" valueType="num">
                                      <p:cBhvr>
                                        <p:cTn id="23" dur="500" fill="hold"/>
                                        <p:tgtEl>
                                          <p:spTgt spid="2100233"/>
                                        </p:tgtEl>
                                        <p:attrNameLst>
                                          <p:attrName>ppt_y</p:attrName>
                                        </p:attrNameLst>
                                      </p:cBhvr>
                                      <p:tavLst>
                                        <p:tav tm="0">
                                          <p:val>
                                            <p:strVal val="#ppt_y-#ppt_h/2"/>
                                          </p:val>
                                        </p:tav>
                                        <p:tav tm="100000">
                                          <p:val>
                                            <p:strVal val="#ppt_y"/>
                                          </p:val>
                                        </p:tav>
                                      </p:tavLst>
                                    </p:anim>
                                    <p:anim calcmode="lin" valueType="num">
                                      <p:cBhvr>
                                        <p:cTn id="24" dur="500" fill="hold"/>
                                        <p:tgtEl>
                                          <p:spTgt spid="2100233"/>
                                        </p:tgtEl>
                                        <p:attrNameLst>
                                          <p:attrName>ppt_w</p:attrName>
                                        </p:attrNameLst>
                                      </p:cBhvr>
                                      <p:tavLst>
                                        <p:tav tm="0">
                                          <p:val>
                                            <p:strVal val="#ppt_w"/>
                                          </p:val>
                                        </p:tav>
                                        <p:tav tm="100000">
                                          <p:val>
                                            <p:strVal val="#ppt_w"/>
                                          </p:val>
                                        </p:tav>
                                      </p:tavLst>
                                    </p:anim>
                                    <p:anim calcmode="lin" valueType="num">
                                      <p:cBhvr>
                                        <p:cTn id="25" dur="500" fill="hold"/>
                                        <p:tgtEl>
                                          <p:spTgt spid="2100233"/>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100230"/>
                                        </p:tgtEl>
                                        <p:attrNameLst>
                                          <p:attrName>style.visibility</p:attrName>
                                        </p:attrNameLst>
                                      </p:cBhvr>
                                      <p:to>
                                        <p:strVal val="visible"/>
                                      </p:to>
                                    </p:set>
                                    <p:animEffect transition="in" filter="blinds(horizontal)">
                                      <p:cBhvr>
                                        <p:cTn id="30" dur="500"/>
                                        <p:tgtEl>
                                          <p:spTgt spid="210023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 fill="hold" nodeType="clickEffect">
                                  <p:stCondLst>
                                    <p:cond delay="0"/>
                                  </p:stCondLst>
                                  <p:childTnLst>
                                    <p:set>
                                      <p:cBhvr>
                                        <p:cTn id="34" dur="1" fill="hold">
                                          <p:stCondLst>
                                            <p:cond delay="0"/>
                                          </p:stCondLst>
                                        </p:cTn>
                                        <p:tgtEl>
                                          <p:spTgt spid="2100234"/>
                                        </p:tgtEl>
                                        <p:attrNameLst>
                                          <p:attrName>style.visibility</p:attrName>
                                        </p:attrNameLst>
                                      </p:cBhvr>
                                      <p:to>
                                        <p:strVal val="visible"/>
                                      </p:to>
                                    </p:set>
                                    <p:anim calcmode="lin" valueType="num">
                                      <p:cBhvr>
                                        <p:cTn id="35" dur="500" fill="hold"/>
                                        <p:tgtEl>
                                          <p:spTgt spid="2100234"/>
                                        </p:tgtEl>
                                        <p:attrNameLst>
                                          <p:attrName>ppt_x</p:attrName>
                                        </p:attrNameLst>
                                      </p:cBhvr>
                                      <p:tavLst>
                                        <p:tav tm="0">
                                          <p:val>
                                            <p:strVal val="#ppt_x"/>
                                          </p:val>
                                        </p:tav>
                                        <p:tav tm="100000">
                                          <p:val>
                                            <p:strVal val="#ppt_x"/>
                                          </p:val>
                                        </p:tav>
                                      </p:tavLst>
                                    </p:anim>
                                    <p:anim calcmode="lin" valueType="num">
                                      <p:cBhvr>
                                        <p:cTn id="36" dur="500" fill="hold"/>
                                        <p:tgtEl>
                                          <p:spTgt spid="2100234"/>
                                        </p:tgtEl>
                                        <p:attrNameLst>
                                          <p:attrName>ppt_y</p:attrName>
                                        </p:attrNameLst>
                                      </p:cBhvr>
                                      <p:tavLst>
                                        <p:tav tm="0">
                                          <p:val>
                                            <p:strVal val="#ppt_y-#ppt_h/2"/>
                                          </p:val>
                                        </p:tav>
                                        <p:tav tm="100000">
                                          <p:val>
                                            <p:strVal val="#ppt_y"/>
                                          </p:val>
                                        </p:tav>
                                      </p:tavLst>
                                    </p:anim>
                                    <p:anim calcmode="lin" valueType="num">
                                      <p:cBhvr>
                                        <p:cTn id="37" dur="500" fill="hold"/>
                                        <p:tgtEl>
                                          <p:spTgt spid="2100234"/>
                                        </p:tgtEl>
                                        <p:attrNameLst>
                                          <p:attrName>ppt_w</p:attrName>
                                        </p:attrNameLst>
                                      </p:cBhvr>
                                      <p:tavLst>
                                        <p:tav tm="0">
                                          <p:val>
                                            <p:strVal val="#ppt_w"/>
                                          </p:val>
                                        </p:tav>
                                        <p:tav tm="100000">
                                          <p:val>
                                            <p:strVal val="#ppt_w"/>
                                          </p:val>
                                        </p:tav>
                                      </p:tavLst>
                                    </p:anim>
                                    <p:anim calcmode="lin" valueType="num">
                                      <p:cBhvr>
                                        <p:cTn id="38" dur="500" fill="hold"/>
                                        <p:tgtEl>
                                          <p:spTgt spid="2100234"/>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100232"/>
                                        </p:tgtEl>
                                        <p:attrNameLst>
                                          <p:attrName>style.visibility</p:attrName>
                                        </p:attrNameLst>
                                      </p:cBhvr>
                                      <p:to>
                                        <p:strVal val="visible"/>
                                      </p:to>
                                    </p:set>
                                    <p:animEffect transition="in" filter="blinds(horizontal)">
                                      <p:cBhvr>
                                        <p:cTn id="43" dur="500"/>
                                        <p:tgtEl>
                                          <p:spTgt spid="210023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1" fill="hold" nodeType="clickEffect">
                                  <p:stCondLst>
                                    <p:cond delay="0"/>
                                  </p:stCondLst>
                                  <p:childTnLst>
                                    <p:set>
                                      <p:cBhvr>
                                        <p:cTn id="47" dur="1" fill="hold">
                                          <p:stCondLst>
                                            <p:cond delay="0"/>
                                          </p:stCondLst>
                                        </p:cTn>
                                        <p:tgtEl>
                                          <p:spTgt spid="2100235"/>
                                        </p:tgtEl>
                                        <p:attrNameLst>
                                          <p:attrName>style.visibility</p:attrName>
                                        </p:attrNameLst>
                                      </p:cBhvr>
                                      <p:to>
                                        <p:strVal val="visible"/>
                                      </p:to>
                                    </p:set>
                                    <p:anim calcmode="lin" valueType="num">
                                      <p:cBhvr>
                                        <p:cTn id="48" dur="500" fill="hold"/>
                                        <p:tgtEl>
                                          <p:spTgt spid="2100235"/>
                                        </p:tgtEl>
                                        <p:attrNameLst>
                                          <p:attrName>ppt_x</p:attrName>
                                        </p:attrNameLst>
                                      </p:cBhvr>
                                      <p:tavLst>
                                        <p:tav tm="0">
                                          <p:val>
                                            <p:strVal val="#ppt_x"/>
                                          </p:val>
                                        </p:tav>
                                        <p:tav tm="100000">
                                          <p:val>
                                            <p:strVal val="#ppt_x"/>
                                          </p:val>
                                        </p:tav>
                                      </p:tavLst>
                                    </p:anim>
                                    <p:anim calcmode="lin" valueType="num">
                                      <p:cBhvr>
                                        <p:cTn id="49" dur="500" fill="hold"/>
                                        <p:tgtEl>
                                          <p:spTgt spid="2100235"/>
                                        </p:tgtEl>
                                        <p:attrNameLst>
                                          <p:attrName>ppt_y</p:attrName>
                                        </p:attrNameLst>
                                      </p:cBhvr>
                                      <p:tavLst>
                                        <p:tav tm="0">
                                          <p:val>
                                            <p:strVal val="#ppt_y-#ppt_h/2"/>
                                          </p:val>
                                        </p:tav>
                                        <p:tav tm="100000">
                                          <p:val>
                                            <p:strVal val="#ppt_y"/>
                                          </p:val>
                                        </p:tav>
                                      </p:tavLst>
                                    </p:anim>
                                    <p:anim calcmode="lin" valueType="num">
                                      <p:cBhvr>
                                        <p:cTn id="50" dur="500" fill="hold"/>
                                        <p:tgtEl>
                                          <p:spTgt spid="2100235"/>
                                        </p:tgtEl>
                                        <p:attrNameLst>
                                          <p:attrName>ppt_w</p:attrName>
                                        </p:attrNameLst>
                                      </p:cBhvr>
                                      <p:tavLst>
                                        <p:tav tm="0">
                                          <p:val>
                                            <p:strVal val="#ppt_w"/>
                                          </p:val>
                                        </p:tav>
                                        <p:tav tm="100000">
                                          <p:val>
                                            <p:strVal val="#ppt_w"/>
                                          </p:val>
                                        </p:tav>
                                      </p:tavLst>
                                    </p:anim>
                                    <p:anim calcmode="lin" valueType="num">
                                      <p:cBhvr>
                                        <p:cTn id="51" dur="500" fill="hold"/>
                                        <p:tgtEl>
                                          <p:spTgt spid="2100235"/>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100231"/>
                                        </p:tgtEl>
                                        <p:attrNameLst>
                                          <p:attrName>style.visibility</p:attrName>
                                        </p:attrNameLst>
                                      </p:cBhvr>
                                      <p:to>
                                        <p:strVal val="visible"/>
                                      </p:to>
                                    </p:set>
                                    <p:animEffect transition="in" filter="blinds(horizontal)">
                                      <p:cBhvr>
                                        <p:cTn id="56" dur="500"/>
                                        <p:tgtEl>
                                          <p:spTgt spid="2100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0227" grpId="0" autoUpdateAnimBg="0"/>
      <p:bldP spid="2100228" grpId="0" autoUpdateAnimBg="0"/>
      <p:bldP spid="2100229" grpId="0" autoUpdateAnimBg="0"/>
      <p:bldP spid="2100230" grpId="0" autoUpdateAnimBg="0"/>
      <p:bldP spid="2100231" grpId="0" autoUpdateAnimBg="0"/>
      <p:bldP spid="2100232"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2" name="Rectangle 2">
            <a:extLst>
              <a:ext uri="{FF2B5EF4-FFF2-40B4-BE49-F238E27FC236}">
                <a16:creationId xmlns:a16="http://schemas.microsoft.com/office/drawing/2014/main" id="{2980DD22-399C-835A-C15B-2B0D046021A6}"/>
              </a:ext>
            </a:extLst>
          </p:cNvPr>
          <p:cNvSpPr>
            <a:spLocks noGrp="1" noChangeArrowheads="1"/>
          </p:cNvSpPr>
          <p:nvPr>
            <p:ph type="title"/>
          </p:nvPr>
        </p:nvSpPr>
        <p:spPr/>
        <p:txBody>
          <a:bodyPr anchor="ctr"/>
          <a:lstStyle/>
          <a:p>
            <a:pPr eaLnBrk="1" hangingPunct="1"/>
            <a:r>
              <a:rPr lang="zh-CN" altLang="en-US">
                <a:latin typeface="微软雅黑" panose="020B0503020204020204" pitchFamily="34" charset="-122"/>
                <a:ea typeface="微软雅黑" panose="020B0503020204020204" pitchFamily="34" charset="-122"/>
              </a:rPr>
              <a:t>最左推导与最右推导</a:t>
            </a:r>
          </a:p>
        </p:txBody>
      </p:sp>
      <p:sp>
        <p:nvSpPr>
          <p:cNvPr id="68611" name="灯片编号占位符 5">
            <a:extLst>
              <a:ext uri="{FF2B5EF4-FFF2-40B4-BE49-F238E27FC236}">
                <a16:creationId xmlns:a16="http://schemas.microsoft.com/office/drawing/2014/main" id="{F64EDF23-A25E-62EE-D56A-F6CFDDC8970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2884072-AC25-4C00-A641-ED50E450B8EA}" type="slidenum">
              <a:rPr lang="en-US" altLang="zh-CN" sz="1400" b="0">
                <a:latin typeface="Arial" panose="020B0604020202020204" pitchFamily="34" charset="0"/>
                <a:ea typeface="宋体" panose="02010600030101010101" pitchFamily="2" charset="-122"/>
              </a:rPr>
              <a:pPr>
                <a:spcBef>
                  <a:spcPct val="0"/>
                </a:spcBef>
                <a:buClrTx/>
                <a:buSzTx/>
                <a:buFontTx/>
                <a:buNone/>
              </a:pPr>
              <a:t>63</a:t>
            </a:fld>
            <a:endParaRPr lang="en-US" altLang="zh-CN" sz="1400" b="0">
              <a:latin typeface="Arial" panose="020B0604020202020204" pitchFamily="34" charset="0"/>
              <a:ea typeface="宋体" panose="02010600030101010101" pitchFamily="2" charset="-122"/>
            </a:endParaRPr>
          </a:p>
        </p:txBody>
      </p:sp>
      <p:sp>
        <p:nvSpPr>
          <p:cNvPr id="2101251" name="Rectangle 3">
            <a:extLst>
              <a:ext uri="{FF2B5EF4-FFF2-40B4-BE49-F238E27FC236}">
                <a16:creationId xmlns:a16="http://schemas.microsoft.com/office/drawing/2014/main" id="{65CD68E8-C326-C56E-9B0D-803883EECFC4}"/>
              </a:ext>
            </a:extLst>
          </p:cNvPr>
          <p:cNvSpPr>
            <a:spLocks noGrp="1" noChangeArrowheads="1"/>
          </p:cNvSpPr>
          <p:nvPr>
            <p:ph type="body" sz="quarter" idx="13"/>
          </p:nvPr>
        </p:nvSpPr>
        <p:spPr/>
        <p:txBody>
          <a:bodyPr>
            <a:normAutofit fontScale="92500"/>
          </a:bodyPr>
          <a:lstStyle/>
          <a:p>
            <a:pPr marL="0" indent="0"/>
            <a:r>
              <a:rPr lang="zh-CN" altLang="en-US">
                <a:latin typeface="微软雅黑" panose="020B0503020204020204" pitchFamily="34" charset="-122"/>
                <a:ea typeface="微软雅黑" panose="020B0503020204020204" pitchFamily="34" charset="-122"/>
              </a:rPr>
              <a:t>最左推导</a:t>
            </a:r>
            <a:r>
              <a:rPr lang="en-US" altLang="zh-CN">
                <a:latin typeface="微软雅黑" panose="020B0503020204020204" pitchFamily="34" charset="-122"/>
                <a:ea typeface="微软雅黑" panose="020B0503020204020204" pitchFamily="34" charset="-122"/>
              </a:rPr>
              <a:t>(Left-most Derivation)</a:t>
            </a:r>
          </a:p>
          <a:p>
            <a:pPr marL="198438" lvl="1" indent="0"/>
            <a:r>
              <a:rPr lang="zh-CN" altLang="en-US">
                <a:latin typeface="微软雅黑" panose="020B0503020204020204" pitchFamily="34" charset="-122"/>
                <a:ea typeface="微软雅黑" panose="020B0503020204020204" pitchFamily="34" charset="-122"/>
              </a:rPr>
              <a:t>每次推导都施加在句型的最左边的语法变量上。</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与最右归约对应</a:t>
            </a:r>
            <a:endParaRPr lang="en-US" altLang="zh-CN">
              <a:latin typeface="微软雅黑" panose="020B0503020204020204" pitchFamily="34" charset="-122"/>
              <a:ea typeface="微软雅黑" panose="020B0503020204020204" pitchFamily="34" charset="-122"/>
            </a:endParaRPr>
          </a:p>
          <a:p>
            <a:pPr marL="198438" lvl="1" indent="0"/>
            <a:endParaRPr lang="en-US" altLang="zh-CN" b="0">
              <a:latin typeface="微软雅黑" panose="020B0503020204020204" pitchFamily="34" charset="-122"/>
              <a:ea typeface="微软雅黑" panose="020B0503020204020204" pitchFamily="34" charset="-122"/>
            </a:endParaRPr>
          </a:p>
          <a:p>
            <a:pPr marL="198438" lvl="1" indent="0"/>
            <a:endParaRPr lang="zh-CN" altLang="en-US" b="0">
              <a:latin typeface="微软雅黑" panose="020B0503020204020204" pitchFamily="34" charset="-122"/>
              <a:ea typeface="微软雅黑" panose="020B0503020204020204" pitchFamily="34" charset="-122"/>
            </a:endParaRPr>
          </a:p>
          <a:p>
            <a:pPr marL="0" indent="0"/>
            <a:r>
              <a:rPr lang="zh-CN" altLang="en-US">
                <a:latin typeface="微软雅黑" panose="020B0503020204020204" pitchFamily="34" charset="-122"/>
                <a:ea typeface="微软雅黑" panose="020B0503020204020204" pitchFamily="34" charset="-122"/>
              </a:rPr>
              <a:t>最右推导</a:t>
            </a:r>
            <a:r>
              <a:rPr lang="en-US" altLang="zh-CN">
                <a:latin typeface="微软雅黑" panose="020B0503020204020204" pitchFamily="34" charset="-122"/>
                <a:ea typeface="微软雅黑" panose="020B0503020204020204" pitchFamily="34" charset="-122"/>
              </a:rPr>
              <a:t>(Right-most Derivation)</a:t>
            </a:r>
          </a:p>
          <a:p>
            <a:pPr marL="198438" lvl="1" indent="0"/>
            <a:r>
              <a:rPr lang="zh-CN" altLang="en-US">
                <a:latin typeface="微软雅黑" panose="020B0503020204020204" pitchFamily="34" charset="-122"/>
                <a:ea typeface="微软雅黑" panose="020B0503020204020204" pitchFamily="34" charset="-122"/>
              </a:rPr>
              <a:t>每次推导都施加在句型的最右边的语法变量上。</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与最左归约（规范规约）对应的规范</a:t>
            </a:r>
            <a:r>
              <a:rPr lang="en-US" altLang="zh-CN">
                <a:latin typeface="微软雅黑" panose="020B0503020204020204" pitchFamily="34" charset="-122"/>
                <a:ea typeface="微软雅黑" panose="020B0503020204020204" pitchFamily="34" charset="-122"/>
              </a:rPr>
              <a:t>(Canonical)</a:t>
            </a:r>
            <a:r>
              <a:rPr lang="zh-CN" altLang="en-US">
                <a:latin typeface="微软雅黑" panose="020B0503020204020204" pitchFamily="34" charset="-122"/>
                <a:ea typeface="微软雅黑" panose="020B0503020204020204" pitchFamily="34" charset="-122"/>
              </a:rPr>
              <a:t>句型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1251">
                                            <p:txEl>
                                              <p:pRg st="0" end="0"/>
                                            </p:txEl>
                                          </p:spTgt>
                                        </p:tgtEl>
                                        <p:attrNameLst>
                                          <p:attrName>style.visibility</p:attrName>
                                        </p:attrNameLst>
                                      </p:cBhvr>
                                      <p:to>
                                        <p:strVal val="visible"/>
                                      </p:to>
                                    </p:set>
                                    <p:anim calcmode="lin" valueType="num">
                                      <p:cBhvr additive="base">
                                        <p:cTn id="7" dur="500" fill="hold"/>
                                        <p:tgtEl>
                                          <p:spTgt spid="2101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012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01251">
                                            <p:txEl>
                                              <p:pRg st="1" end="1"/>
                                            </p:txEl>
                                          </p:spTgt>
                                        </p:tgtEl>
                                        <p:attrNameLst>
                                          <p:attrName>style.visibility</p:attrName>
                                        </p:attrNameLst>
                                      </p:cBhvr>
                                      <p:to>
                                        <p:strVal val="visible"/>
                                      </p:to>
                                    </p:set>
                                    <p:anim calcmode="lin" valueType="num">
                                      <p:cBhvr additive="base">
                                        <p:cTn id="11" dur="500" fill="hold"/>
                                        <p:tgtEl>
                                          <p:spTgt spid="210125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1012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101251">
                                            <p:txEl>
                                              <p:pRg st="4" end="4"/>
                                            </p:txEl>
                                          </p:spTgt>
                                        </p:tgtEl>
                                        <p:attrNameLst>
                                          <p:attrName>style.visibility</p:attrName>
                                        </p:attrNameLst>
                                      </p:cBhvr>
                                      <p:to>
                                        <p:strVal val="visible"/>
                                      </p:to>
                                    </p:set>
                                    <p:anim calcmode="lin" valueType="num">
                                      <p:cBhvr additive="base">
                                        <p:cTn id="17" dur="500" fill="hold"/>
                                        <p:tgtEl>
                                          <p:spTgt spid="2101251">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01251">
                                            <p:txEl>
                                              <p:pRg st="4" end="4"/>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101251">
                                            <p:txEl>
                                              <p:pRg st="5" end="5"/>
                                            </p:txEl>
                                          </p:spTgt>
                                        </p:tgtEl>
                                        <p:attrNameLst>
                                          <p:attrName>style.visibility</p:attrName>
                                        </p:attrNameLst>
                                      </p:cBhvr>
                                      <p:to>
                                        <p:strVal val="visible"/>
                                      </p:to>
                                    </p:set>
                                    <p:anim calcmode="lin" valueType="num">
                                      <p:cBhvr additive="base">
                                        <p:cTn id="21" dur="500" fill="hold"/>
                                        <p:tgtEl>
                                          <p:spTgt spid="2101251">
                                            <p:txEl>
                                              <p:pRg st="5" end="5"/>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10125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1251"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a:extLst>
              <a:ext uri="{FF2B5EF4-FFF2-40B4-BE49-F238E27FC236}">
                <a16:creationId xmlns:a16="http://schemas.microsoft.com/office/drawing/2014/main" id="{31D9A8E1-394B-8FD0-8F68-F5637835C08C}"/>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en-US" altLang="zh-CN">
                <a:latin typeface="Times New Roman" panose="02020603050405020304" pitchFamily="18" charset="0"/>
                <a:ea typeface="微软雅黑" panose="020B0503020204020204" pitchFamily="34" charset="-122"/>
                <a:cs typeface="Times New Roman" panose="02020603050405020304" pitchFamily="18" charset="0"/>
              </a:rPr>
              <a:t>2.6 CFG</a:t>
            </a:r>
            <a:r>
              <a:rPr lang="zh-CN" altLang="en-US">
                <a:latin typeface="Times New Roman" panose="02020603050405020304" pitchFamily="18" charset="0"/>
                <a:ea typeface="微软雅黑" panose="020B0503020204020204" pitchFamily="34" charset="-122"/>
                <a:cs typeface="Times New Roman" panose="02020603050405020304" pitchFamily="18" charset="0"/>
              </a:rPr>
              <a:t>的二义性</a:t>
            </a:r>
          </a:p>
        </p:txBody>
      </p:sp>
      <p:sp>
        <p:nvSpPr>
          <p:cNvPr id="69635" name="灯片编号占位符 5">
            <a:extLst>
              <a:ext uri="{FF2B5EF4-FFF2-40B4-BE49-F238E27FC236}">
                <a16:creationId xmlns:a16="http://schemas.microsoft.com/office/drawing/2014/main" id="{DA4BCE5E-0838-4BDA-88B1-B95826AAF7B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A2E6B58-0C70-4981-BBEE-BA564B676C70}" type="slidenum">
              <a:rPr lang="en-US" altLang="zh-CN" sz="1400" b="0">
                <a:latin typeface="Times New Roman" panose="02020603050405020304" pitchFamily="18" charset="0"/>
                <a:ea typeface="宋体" panose="02010600030101010101" pitchFamily="2" charset="-122"/>
              </a:rPr>
              <a:pPr>
                <a:spcBef>
                  <a:spcPct val="0"/>
                </a:spcBef>
                <a:buClrTx/>
                <a:buSzTx/>
                <a:buFontTx/>
                <a:buNone/>
              </a:pPr>
              <a:t>64</a:t>
            </a:fld>
            <a:endParaRPr lang="en-US" altLang="zh-CN" sz="1400" b="0">
              <a:latin typeface="Times New Roman" panose="02020603050405020304" pitchFamily="18" charset="0"/>
              <a:ea typeface="宋体" panose="02010600030101010101" pitchFamily="2" charset="-122"/>
            </a:endParaRPr>
          </a:p>
        </p:txBody>
      </p:sp>
      <p:sp>
        <p:nvSpPr>
          <p:cNvPr id="69637" name="Rectangle 3">
            <a:extLst>
              <a:ext uri="{FF2B5EF4-FFF2-40B4-BE49-F238E27FC236}">
                <a16:creationId xmlns:a16="http://schemas.microsoft.com/office/drawing/2014/main" id="{D6268BE7-A2CD-1244-BACB-87F70D14504E}"/>
              </a:ext>
            </a:extLst>
          </p:cNvPr>
          <p:cNvSpPr>
            <a:spLocks noGrp="1" noChangeArrowheads="1"/>
          </p:cNvSpPr>
          <p:nvPr>
            <p:ph type="body" sz="quarter" idx="13"/>
          </p:nvPr>
        </p:nvSpPr>
        <p:spPr>
          <a:noFill/>
        </p:spPr>
        <p:txBody>
          <a:bodyPr vert="horz" lIns="92075" tIns="46038" rIns="92075" bIns="46038" rtlCol="0">
            <a:normAutofit/>
          </a:bodyPr>
          <a:lstStyle/>
          <a:p>
            <a:pPr algn="just" eaLnBrk="1" hangingPunct="1">
              <a:lnSpc>
                <a:spcPct val="90000"/>
              </a:lnSpc>
            </a:pPr>
            <a:r>
              <a:rPr lang="zh-CN" altLang="en-US" b="0">
                <a:latin typeface="Times New Roman" panose="02020603050405020304" pitchFamily="18" charset="0"/>
                <a:ea typeface="微软雅黑" panose="020B0503020204020204" pitchFamily="34" charset="-122"/>
                <a:cs typeface="Times New Roman" panose="02020603050405020304" pitchFamily="18" charset="0"/>
              </a:rPr>
              <a:t>对同一句子存在两棵语法分析树</a:t>
            </a:r>
          </a:p>
          <a:p>
            <a:pPr lvl="1" algn="just" eaLnBrk="1" hangingPunct="1">
              <a:lnSpc>
                <a:spcPct val="90000"/>
              </a:lnSpc>
            </a:pPr>
            <a:r>
              <a:rPr lang="zh-CN" altLang="en-US" b="0">
                <a:latin typeface="Times New Roman" panose="02020603050405020304" pitchFamily="18" charset="0"/>
                <a:ea typeface="微软雅黑" panose="020B0503020204020204" pitchFamily="34" charset="-122"/>
                <a:cs typeface="Times New Roman" panose="02020603050405020304" pitchFamily="18" charset="0"/>
              </a:rPr>
              <a:t>在理论上不可判定</a:t>
            </a:r>
          </a:p>
        </p:txBody>
      </p:sp>
      <p:grpSp>
        <p:nvGrpSpPr>
          <p:cNvPr id="69638" name="Group 4">
            <a:extLst>
              <a:ext uri="{FF2B5EF4-FFF2-40B4-BE49-F238E27FC236}">
                <a16:creationId xmlns:a16="http://schemas.microsoft.com/office/drawing/2014/main" id="{54967326-D9FD-B40C-7093-948BBA6E1770}"/>
              </a:ext>
            </a:extLst>
          </p:cNvPr>
          <p:cNvGrpSpPr>
            <a:grpSpLocks/>
          </p:cNvGrpSpPr>
          <p:nvPr/>
        </p:nvGrpSpPr>
        <p:grpSpPr bwMode="auto">
          <a:xfrm>
            <a:off x="6324600" y="2390776"/>
            <a:ext cx="3810000" cy="3960813"/>
            <a:chOff x="1008" y="1371"/>
            <a:chExt cx="4032" cy="2495"/>
          </a:xfrm>
        </p:grpSpPr>
        <p:grpSp>
          <p:nvGrpSpPr>
            <p:cNvPr id="69661" name="Group 5">
              <a:extLst>
                <a:ext uri="{FF2B5EF4-FFF2-40B4-BE49-F238E27FC236}">
                  <a16:creationId xmlns:a16="http://schemas.microsoft.com/office/drawing/2014/main" id="{0A4780C3-DAC8-47FA-3F16-132C394910F9}"/>
                </a:ext>
              </a:extLst>
            </p:cNvPr>
            <p:cNvGrpSpPr>
              <a:grpSpLocks/>
            </p:cNvGrpSpPr>
            <p:nvPr/>
          </p:nvGrpSpPr>
          <p:grpSpPr bwMode="auto">
            <a:xfrm>
              <a:off x="1008" y="1371"/>
              <a:ext cx="4032" cy="2495"/>
              <a:chOff x="720" y="1344"/>
              <a:chExt cx="4032" cy="2495"/>
            </a:xfrm>
          </p:grpSpPr>
          <p:sp>
            <p:nvSpPr>
              <p:cNvPr id="1041414" name="Text Box 6">
                <a:extLst>
                  <a:ext uri="{FF2B5EF4-FFF2-40B4-BE49-F238E27FC236}">
                    <a16:creationId xmlns:a16="http://schemas.microsoft.com/office/drawing/2014/main" id="{0C6D3DD5-0E74-94BF-A1F9-31338FAC9AAF}"/>
                  </a:ext>
                </a:extLst>
              </p:cNvPr>
              <p:cNvSpPr txBox="1">
                <a:spLocks noChangeArrowheads="1"/>
              </p:cNvSpPr>
              <p:nvPr/>
            </p:nvSpPr>
            <p:spPr bwMode="auto">
              <a:xfrm>
                <a:off x="2976" y="1344"/>
                <a:ext cx="719"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1041415" name="Text Box 7">
                <a:extLst>
                  <a:ext uri="{FF2B5EF4-FFF2-40B4-BE49-F238E27FC236}">
                    <a16:creationId xmlns:a16="http://schemas.microsoft.com/office/drawing/2014/main" id="{85EE9AA2-6805-3822-0AAF-70C57591663E}"/>
                  </a:ext>
                </a:extLst>
              </p:cNvPr>
              <p:cNvSpPr txBox="1">
                <a:spLocks noChangeArrowheads="1"/>
              </p:cNvSpPr>
              <p:nvPr/>
            </p:nvSpPr>
            <p:spPr bwMode="auto">
              <a:xfrm>
                <a:off x="1824" y="2112"/>
                <a:ext cx="721"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1041416" name="Text Box 8">
                <a:extLst>
                  <a:ext uri="{FF2B5EF4-FFF2-40B4-BE49-F238E27FC236}">
                    <a16:creationId xmlns:a16="http://schemas.microsoft.com/office/drawing/2014/main" id="{92EEEBB3-174C-2F2E-0B57-57F5334D8EA6}"/>
                  </a:ext>
                </a:extLst>
              </p:cNvPr>
              <p:cNvSpPr txBox="1">
                <a:spLocks noChangeArrowheads="1"/>
              </p:cNvSpPr>
              <p:nvPr/>
            </p:nvSpPr>
            <p:spPr bwMode="auto">
              <a:xfrm>
                <a:off x="2976" y="2160"/>
                <a:ext cx="719"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a:t>
                </a:r>
              </a:p>
            </p:txBody>
          </p:sp>
          <p:sp>
            <p:nvSpPr>
              <p:cNvPr id="1041417" name="Text Box 9">
                <a:extLst>
                  <a:ext uri="{FF2B5EF4-FFF2-40B4-BE49-F238E27FC236}">
                    <a16:creationId xmlns:a16="http://schemas.microsoft.com/office/drawing/2014/main" id="{3A48A4DE-B391-7BB6-BB2C-79328B119930}"/>
                  </a:ext>
                </a:extLst>
              </p:cNvPr>
              <p:cNvSpPr txBox="1">
                <a:spLocks noChangeArrowheads="1"/>
              </p:cNvSpPr>
              <p:nvPr/>
            </p:nvSpPr>
            <p:spPr bwMode="auto">
              <a:xfrm>
                <a:off x="4031" y="2064"/>
                <a:ext cx="721"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1041418" name="Text Box 10">
                <a:extLst>
                  <a:ext uri="{FF2B5EF4-FFF2-40B4-BE49-F238E27FC236}">
                    <a16:creationId xmlns:a16="http://schemas.microsoft.com/office/drawing/2014/main" id="{DE908D14-C346-73BF-DB7C-A38FF2334FED}"/>
                  </a:ext>
                </a:extLst>
              </p:cNvPr>
              <p:cNvSpPr txBox="1">
                <a:spLocks noChangeArrowheads="1"/>
              </p:cNvSpPr>
              <p:nvPr/>
            </p:nvSpPr>
            <p:spPr bwMode="auto">
              <a:xfrm>
                <a:off x="4031" y="2640"/>
                <a:ext cx="721"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id</a:t>
                </a:r>
              </a:p>
            </p:txBody>
          </p:sp>
          <p:sp>
            <p:nvSpPr>
              <p:cNvPr id="1041419" name="Text Box 11">
                <a:extLst>
                  <a:ext uri="{FF2B5EF4-FFF2-40B4-BE49-F238E27FC236}">
                    <a16:creationId xmlns:a16="http://schemas.microsoft.com/office/drawing/2014/main" id="{645EC7ED-B8B0-9130-1B4F-EF139A61EEB9}"/>
                  </a:ext>
                </a:extLst>
              </p:cNvPr>
              <p:cNvSpPr txBox="1">
                <a:spLocks noChangeArrowheads="1"/>
              </p:cNvSpPr>
              <p:nvPr/>
            </p:nvSpPr>
            <p:spPr bwMode="auto">
              <a:xfrm>
                <a:off x="912" y="2766"/>
                <a:ext cx="721"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1041420" name="Text Box 12">
                <a:extLst>
                  <a:ext uri="{FF2B5EF4-FFF2-40B4-BE49-F238E27FC236}">
                    <a16:creationId xmlns:a16="http://schemas.microsoft.com/office/drawing/2014/main" id="{7E0D30A3-2969-C58D-6DC4-CEFD1879D762}"/>
                  </a:ext>
                </a:extLst>
              </p:cNvPr>
              <p:cNvSpPr txBox="1">
                <a:spLocks noChangeArrowheads="1"/>
              </p:cNvSpPr>
              <p:nvPr/>
            </p:nvSpPr>
            <p:spPr bwMode="auto">
              <a:xfrm>
                <a:off x="2687" y="2784"/>
                <a:ext cx="721"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1041421" name="Text Box 13">
                <a:extLst>
                  <a:ext uri="{FF2B5EF4-FFF2-40B4-BE49-F238E27FC236}">
                    <a16:creationId xmlns:a16="http://schemas.microsoft.com/office/drawing/2014/main" id="{4EE3B348-BC11-97AB-2DBD-89BB6841D3E4}"/>
                  </a:ext>
                </a:extLst>
              </p:cNvPr>
              <p:cNvSpPr txBox="1">
                <a:spLocks noChangeArrowheads="1"/>
              </p:cNvSpPr>
              <p:nvPr/>
            </p:nvSpPr>
            <p:spPr bwMode="auto">
              <a:xfrm>
                <a:off x="1728" y="2832"/>
                <a:ext cx="721"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a:t>
                </a:r>
              </a:p>
            </p:txBody>
          </p:sp>
          <p:sp>
            <p:nvSpPr>
              <p:cNvPr id="1041422" name="Text Box 14">
                <a:extLst>
                  <a:ext uri="{FF2B5EF4-FFF2-40B4-BE49-F238E27FC236}">
                    <a16:creationId xmlns:a16="http://schemas.microsoft.com/office/drawing/2014/main" id="{CC4DD4B0-4CA8-8DF1-F95F-D5AE9490A888}"/>
                  </a:ext>
                </a:extLst>
              </p:cNvPr>
              <p:cNvSpPr txBox="1">
                <a:spLocks noChangeArrowheads="1"/>
              </p:cNvSpPr>
              <p:nvPr/>
            </p:nvSpPr>
            <p:spPr bwMode="auto">
              <a:xfrm>
                <a:off x="2687" y="3504"/>
                <a:ext cx="721"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id</a:t>
                </a:r>
              </a:p>
            </p:txBody>
          </p:sp>
          <p:sp>
            <p:nvSpPr>
              <p:cNvPr id="1041423" name="Text Box 15">
                <a:extLst>
                  <a:ext uri="{FF2B5EF4-FFF2-40B4-BE49-F238E27FC236}">
                    <a16:creationId xmlns:a16="http://schemas.microsoft.com/office/drawing/2014/main" id="{8B9ECF84-2BD5-4F2D-B835-FC7E55F3D992}"/>
                  </a:ext>
                </a:extLst>
              </p:cNvPr>
              <p:cNvSpPr txBox="1">
                <a:spLocks noChangeArrowheads="1"/>
              </p:cNvSpPr>
              <p:nvPr/>
            </p:nvSpPr>
            <p:spPr bwMode="auto">
              <a:xfrm>
                <a:off x="720" y="3504"/>
                <a:ext cx="721"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id</a:t>
                </a:r>
              </a:p>
            </p:txBody>
          </p:sp>
        </p:grpSp>
        <p:grpSp>
          <p:nvGrpSpPr>
            <p:cNvPr id="69662" name="Group 16">
              <a:extLst>
                <a:ext uri="{FF2B5EF4-FFF2-40B4-BE49-F238E27FC236}">
                  <a16:creationId xmlns:a16="http://schemas.microsoft.com/office/drawing/2014/main" id="{24BADAD1-14A1-29B1-31CB-E734150C0D60}"/>
                </a:ext>
              </a:extLst>
            </p:cNvPr>
            <p:cNvGrpSpPr>
              <a:grpSpLocks/>
            </p:cNvGrpSpPr>
            <p:nvPr/>
          </p:nvGrpSpPr>
          <p:grpSpPr bwMode="auto">
            <a:xfrm>
              <a:off x="1296" y="1632"/>
              <a:ext cx="3168" cy="2016"/>
              <a:chOff x="1296" y="1632"/>
              <a:chExt cx="3168" cy="2016"/>
            </a:xfrm>
          </p:grpSpPr>
          <p:sp>
            <p:nvSpPr>
              <p:cNvPr id="69663" name="Line 17">
                <a:extLst>
                  <a:ext uri="{FF2B5EF4-FFF2-40B4-BE49-F238E27FC236}">
                    <a16:creationId xmlns:a16="http://schemas.microsoft.com/office/drawing/2014/main" id="{0EC0BD10-644A-9AA8-4528-17998DF5AD45}"/>
                  </a:ext>
                </a:extLst>
              </p:cNvPr>
              <p:cNvSpPr>
                <a:spLocks noChangeShapeType="1"/>
              </p:cNvSpPr>
              <p:nvPr/>
            </p:nvSpPr>
            <p:spPr bwMode="auto">
              <a:xfrm flipH="1">
                <a:off x="1296" y="3120"/>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9664" name="Line 18">
                <a:extLst>
                  <a:ext uri="{FF2B5EF4-FFF2-40B4-BE49-F238E27FC236}">
                    <a16:creationId xmlns:a16="http://schemas.microsoft.com/office/drawing/2014/main" id="{74DEE661-5B78-C81A-2F37-70A883BE8162}"/>
                  </a:ext>
                </a:extLst>
              </p:cNvPr>
              <p:cNvSpPr>
                <a:spLocks noChangeShapeType="1"/>
              </p:cNvSpPr>
              <p:nvPr/>
            </p:nvSpPr>
            <p:spPr bwMode="auto">
              <a:xfrm>
                <a:off x="3072" y="3072"/>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9665" name="Line 19">
                <a:extLst>
                  <a:ext uri="{FF2B5EF4-FFF2-40B4-BE49-F238E27FC236}">
                    <a16:creationId xmlns:a16="http://schemas.microsoft.com/office/drawing/2014/main" id="{7617A087-DC32-8DE5-876C-8CF116CE32EB}"/>
                  </a:ext>
                </a:extLst>
              </p:cNvPr>
              <p:cNvSpPr>
                <a:spLocks noChangeShapeType="1"/>
              </p:cNvSpPr>
              <p:nvPr/>
            </p:nvSpPr>
            <p:spPr bwMode="auto">
              <a:xfrm flipV="1">
                <a:off x="1296" y="2448"/>
                <a:ext cx="91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9666" name="Line 20">
                <a:extLst>
                  <a:ext uri="{FF2B5EF4-FFF2-40B4-BE49-F238E27FC236}">
                    <a16:creationId xmlns:a16="http://schemas.microsoft.com/office/drawing/2014/main" id="{A7E05686-D2D1-C62E-ABAA-B97C5EB3D20F}"/>
                  </a:ext>
                </a:extLst>
              </p:cNvPr>
              <p:cNvSpPr>
                <a:spLocks noChangeShapeType="1"/>
              </p:cNvSpPr>
              <p:nvPr/>
            </p:nvSpPr>
            <p:spPr bwMode="auto">
              <a:xfrm>
                <a:off x="2208" y="2448"/>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9667" name="Line 21">
                <a:extLst>
                  <a:ext uri="{FF2B5EF4-FFF2-40B4-BE49-F238E27FC236}">
                    <a16:creationId xmlns:a16="http://schemas.microsoft.com/office/drawing/2014/main" id="{AE16C48D-6FA0-C45D-EDF6-263C7CA0F853}"/>
                  </a:ext>
                </a:extLst>
              </p:cNvPr>
              <p:cNvSpPr>
                <a:spLocks noChangeShapeType="1"/>
              </p:cNvSpPr>
              <p:nvPr/>
            </p:nvSpPr>
            <p:spPr bwMode="auto">
              <a:xfrm>
                <a:off x="2256" y="2448"/>
                <a:ext cx="768"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9668" name="Line 22">
                <a:extLst>
                  <a:ext uri="{FF2B5EF4-FFF2-40B4-BE49-F238E27FC236}">
                    <a16:creationId xmlns:a16="http://schemas.microsoft.com/office/drawing/2014/main" id="{5A1C6D0D-685E-2BAE-E097-BC5346393016}"/>
                  </a:ext>
                </a:extLst>
              </p:cNvPr>
              <p:cNvSpPr>
                <a:spLocks noChangeShapeType="1"/>
              </p:cNvSpPr>
              <p:nvPr/>
            </p:nvSpPr>
            <p:spPr bwMode="auto">
              <a:xfrm flipV="1">
                <a:off x="4464" y="2352"/>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9669" name="Line 23">
                <a:extLst>
                  <a:ext uri="{FF2B5EF4-FFF2-40B4-BE49-F238E27FC236}">
                    <a16:creationId xmlns:a16="http://schemas.microsoft.com/office/drawing/2014/main" id="{6E4FBE69-AA2C-7964-B855-B90E6CEDFEDB}"/>
                  </a:ext>
                </a:extLst>
              </p:cNvPr>
              <p:cNvSpPr>
                <a:spLocks noChangeShapeType="1"/>
              </p:cNvSpPr>
              <p:nvPr/>
            </p:nvSpPr>
            <p:spPr bwMode="auto">
              <a:xfrm flipV="1">
                <a:off x="2256" y="1632"/>
                <a:ext cx="1056"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9670" name="Line 24">
                <a:extLst>
                  <a:ext uri="{FF2B5EF4-FFF2-40B4-BE49-F238E27FC236}">
                    <a16:creationId xmlns:a16="http://schemas.microsoft.com/office/drawing/2014/main" id="{13526864-0D75-348D-8778-92D07580C725}"/>
                  </a:ext>
                </a:extLst>
              </p:cNvPr>
              <p:cNvSpPr>
                <a:spLocks noChangeShapeType="1"/>
              </p:cNvSpPr>
              <p:nvPr/>
            </p:nvSpPr>
            <p:spPr bwMode="auto">
              <a:xfrm flipH="1" flipV="1">
                <a:off x="3408" y="1632"/>
                <a:ext cx="96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9671" name="Line 25">
                <a:extLst>
                  <a:ext uri="{FF2B5EF4-FFF2-40B4-BE49-F238E27FC236}">
                    <a16:creationId xmlns:a16="http://schemas.microsoft.com/office/drawing/2014/main" id="{02D9C5B4-8089-C77E-3E84-B93703D9B967}"/>
                  </a:ext>
                </a:extLst>
              </p:cNvPr>
              <p:cNvSpPr>
                <a:spLocks noChangeShapeType="1"/>
              </p:cNvSpPr>
              <p:nvPr/>
            </p:nvSpPr>
            <p:spPr bwMode="auto">
              <a:xfrm flipV="1">
                <a:off x="3360" y="1632"/>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grpSp>
      </p:grpSp>
      <p:grpSp>
        <p:nvGrpSpPr>
          <p:cNvPr id="69639" name="Group 26">
            <a:extLst>
              <a:ext uri="{FF2B5EF4-FFF2-40B4-BE49-F238E27FC236}">
                <a16:creationId xmlns:a16="http://schemas.microsoft.com/office/drawing/2014/main" id="{03F01EC5-4280-03A0-BB7C-4C717F27C187}"/>
              </a:ext>
            </a:extLst>
          </p:cNvPr>
          <p:cNvGrpSpPr>
            <a:grpSpLocks/>
          </p:cNvGrpSpPr>
          <p:nvPr/>
        </p:nvGrpSpPr>
        <p:grpSpPr bwMode="auto">
          <a:xfrm>
            <a:off x="1981200" y="2466976"/>
            <a:ext cx="3733800" cy="3884613"/>
            <a:chOff x="1296" y="1296"/>
            <a:chExt cx="3840" cy="2447"/>
          </a:xfrm>
        </p:grpSpPr>
        <p:grpSp>
          <p:nvGrpSpPr>
            <p:cNvPr id="69640" name="Group 27">
              <a:extLst>
                <a:ext uri="{FF2B5EF4-FFF2-40B4-BE49-F238E27FC236}">
                  <a16:creationId xmlns:a16="http://schemas.microsoft.com/office/drawing/2014/main" id="{17D896F6-C4CC-725F-C801-337A394F5BF5}"/>
                </a:ext>
              </a:extLst>
            </p:cNvPr>
            <p:cNvGrpSpPr>
              <a:grpSpLocks/>
            </p:cNvGrpSpPr>
            <p:nvPr/>
          </p:nvGrpSpPr>
          <p:grpSpPr bwMode="auto">
            <a:xfrm>
              <a:off x="1440" y="1584"/>
              <a:ext cx="3072" cy="1968"/>
              <a:chOff x="1440" y="1584"/>
              <a:chExt cx="3072" cy="1968"/>
            </a:xfrm>
          </p:grpSpPr>
          <p:sp>
            <p:nvSpPr>
              <p:cNvPr id="69652" name="Line 28">
                <a:extLst>
                  <a:ext uri="{FF2B5EF4-FFF2-40B4-BE49-F238E27FC236}">
                    <a16:creationId xmlns:a16="http://schemas.microsoft.com/office/drawing/2014/main" id="{3F1B96B3-8011-B367-9AF1-574DA2B3B17B}"/>
                  </a:ext>
                </a:extLst>
              </p:cNvPr>
              <p:cNvSpPr>
                <a:spLocks noChangeShapeType="1"/>
              </p:cNvSpPr>
              <p:nvPr/>
            </p:nvSpPr>
            <p:spPr bwMode="auto">
              <a:xfrm flipH="1">
                <a:off x="2736" y="3024"/>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9653" name="Line 29">
                <a:extLst>
                  <a:ext uri="{FF2B5EF4-FFF2-40B4-BE49-F238E27FC236}">
                    <a16:creationId xmlns:a16="http://schemas.microsoft.com/office/drawing/2014/main" id="{CAF06858-AA6A-AD55-7396-D75E062926BF}"/>
                  </a:ext>
                </a:extLst>
              </p:cNvPr>
              <p:cNvSpPr>
                <a:spLocks noChangeShapeType="1"/>
              </p:cNvSpPr>
              <p:nvPr/>
            </p:nvSpPr>
            <p:spPr bwMode="auto">
              <a:xfrm>
                <a:off x="4512" y="2976"/>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9654" name="Line 30">
                <a:extLst>
                  <a:ext uri="{FF2B5EF4-FFF2-40B4-BE49-F238E27FC236}">
                    <a16:creationId xmlns:a16="http://schemas.microsoft.com/office/drawing/2014/main" id="{E7CB2869-6A31-1DD3-C922-5A1E74039EFC}"/>
                  </a:ext>
                </a:extLst>
              </p:cNvPr>
              <p:cNvSpPr>
                <a:spLocks noChangeShapeType="1"/>
              </p:cNvSpPr>
              <p:nvPr/>
            </p:nvSpPr>
            <p:spPr bwMode="auto">
              <a:xfrm flipV="1">
                <a:off x="2736" y="2352"/>
                <a:ext cx="91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9655" name="Line 31">
                <a:extLst>
                  <a:ext uri="{FF2B5EF4-FFF2-40B4-BE49-F238E27FC236}">
                    <a16:creationId xmlns:a16="http://schemas.microsoft.com/office/drawing/2014/main" id="{5F19AAAC-0B81-3721-87E3-D87AEC509F83}"/>
                  </a:ext>
                </a:extLst>
              </p:cNvPr>
              <p:cNvSpPr>
                <a:spLocks noChangeShapeType="1"/>
              </p:cNvSpPr>
              <p:nvPr/>
            </p:nvSpPr>
            <p:spPr bwMode="auto">
              <a:xfrm>
                <a:off x="3648" y="2352"/>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9656" name="Line 32">
                <a:extLst>
                  <a:ext uri="{FF2B5EF4-FFF2-40B4-BE49-F238E27FC236}">
                    <a16:creationId xmlns:a16="http://schemas.microsoft.com/office/drawing/2014/main" id="{6BE61AFE-75C9-BEAB-700F-3B7A932218C5}"/>
                  </a:ext>
                </a:extLst>
              </p:cNvPr>
              <p:cNvSpPr>
                <a:spLocks noChangeShapeType="1"/>
              </p:cNvSpPr>
              <p:nvPr/>
            </p:nvSpPr>
            <p:spPr bwMode="auto">
              <a:xfrm>
                <a:off x="3696" y="2352"/>
                <a:ext cx="768"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9657" name="Line 33">
                <a:extLst>
                  <a:ext uri="{FF2B5EF4-FFF2-40B4-BE49-F238E27FC236}">
                    <a16:creationId xmlns:a16="http://schemas.microsoft.com/office/drawing/2014/main" id="{67F75E58-0F21-56FF-8F49-D8DE183C5CA7}"/>
                  </a:ext>
                </a:extLst>
              </p:cNvPr>
              <p:cNvSpPr>
                <a:spLocks noChangeShapeType="1"/>
              </p:cNvSpPr>
              <p:nvPr/>
            </p:nvSpPr>
            <p:spPr bwMode="auto">
              <a:xfrm flipV="1">
                <a:off x="1440" y="2352"/>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9658" name="Line 34">
                <a:extLst>
                  <a:ext uri="{FF2B5EF4-FFF2-40B4-BE49-F238E27FC236}">
                    <a16:creationId xmlns:a16="http://schemas.microsoft.com/office/drawing/2014/main" id="{7FF28A50-2A30-1B28-B1B8-9F78D83783C5}"/>
                  </a:ext>
                </a:extLst>
              </p:cNvPr>
              <p:cNvSpPr>
                <a:spLocks noChangeShapeType="1"/>
              </p:cNvSpPr>
              <p:nvPr/>
            </p:nvSpPr>
            <p:spPr bwMode="auto">
              <a:xfrm flipV="1">
                <a:off x="1488" y="1584"/>
                <a:ext cx="1056"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9659" name="Line 35">
                <a:extLst>
                  <a:ext uri="{FF2B5EF4-FFF2-40B4-BE49-F238E27FC236}">
                    <a16:creationId xmlns:a16="http://schemas.microsoft.com/office/drawing/2014/main" id="{179DE95A-55E7-0161-6B76-60B76591AE6C}"/>
                  </a:ext>
                </a:extLst>
              </p:cNvPr>
              <p:cNvSpPr>
                <a:spLocks noChangeShapeType="1"/>
              </p:cNvSpPr>
              <p:nvPr/>
            </p:nvSpPr>
            <p:spPr bwMode="auto">
              <a:xfrm flipH="1" flipV="1">
                <a:off x="2640" y="1584"/>
                <a:ext cx="96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69660" name="Line 36">
                <a:extLst>
                  <a:ext uri="{FF2B5EF4-FFF2-40B4-BE49-F238E27FC236}">
                    <a16:creationId xmlns:a16="http://schemas.microsoft.com/office/drawing/2014/main" id="{D1F0C0AF-D4D7-D986-EE7E-2A2D5452BB48}"/>
                  </a:ext>
                </a:extLst>
              </p:cNvPr>
              <p:cNvSpPr>
                <a:spLocks noChangeShapeType="1"/>
              </p:cNvSpPr>
              <p:nvPr/>
            </p:nvSpPr>
            <p:spPr bwMode="auto">
              <a:xfrm flipV="1">
                <a:off x="2592" y="1584"/>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grpSp>
        <p:grpSp>
          <p:nvGrpSpPr>
            <p:cNvPr id="69641" name="Group 37">
              <a:extLst>
                <a:ext uri="{FF2B5EF4-FFF2-40B4-BE49-F238E27FC236}">
                  <a16:creationId xmlns:a16="http://schemas.microsoft.com/office/drawing/2014/main" id="{F3AE3EFE-DC71-69FD-79CE-50242DA3D764}"/>
                </a:ext>
              </a:extLst>
            </p:cNvPr>
            <p:cNvGrpSpPr>
              <a:grpSpLocks/>
            </p:cNvGrpSpPr>
            <p:nvPr/>
          </p:nvGrpSpPr>
          <p:grpSpPr bwMode="auto">
            <a:xfrm>
              <a:off x="1296" y="1296"/>
              <a:ext cx="3840" cy="2447"/>
              <a:chOff x="1008" y="1296"/>
              <a:chExt cx="3840" cy="2447"/>
            </a:xfrm>
          </p:grpSpPr>
          <p:sp>
            <p:nvSpPr>
              <p:cNvPr id="1041446" name="Text Box 38">
                <a:extLst>
                  <a:ext uri="{FF2B5EF4-FFF2-40B4-BE49-F238E27FC236}">
                    <a16:creationId xmlns:a16="http://schemas.microsoft.com/office/drawing/2014/main" id="{2F9F61D4-43F7-2500-DB54-61E442606B4F}"/>
                  </a:ext>
                </a:extLst>
              </p:cNvPr>
              <p:cNvSpPr txBox="1">
                <a:spLocks noChangeArrowheads="1"/>
              </p:cNvSpPr>
              <p:nvPr/>
            </p:nvSpPr>
            <p:spPr bwMode="auto">
              <a:xfrm>
                <a:off x="2208" y="1296"/>
                <a:ext cx="720"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1041447" name="Text Box 39">
                <a:extLst>
                  <a:ext uri="{FF2B5EF4-FFF2-40B4-BE49-F238E27FC236}">
                    <a16:creationId xmlns:a16="http://schemas.microsoft.com/office/drawing/2014/main" id="{75148119-BAD1-3D3D-A124-EE9CE590115C}"/>
                  </a:ext>
                </a:extLst>
              </p:cNvPr>
              <p:cNvSpPr txBox="1">
                <a:spLocks noChangeArrowheads="1"/>
              </p:cNvSpPr>
              <p:nvPr/>
            </p:nvSpPr>
            <p:spPr bwMode="auto">
              <a:xfrm>
                <a:off x="1055" y="2064"/>
                <a:ext cx="720"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1041448" name="Text Box 40">
                <a:extLst>
                  <a:ext uri="{FF2B5EF4-FFF2-40B4-BE49-F238E27FC236}">
                    <a16:creationId xmlns:a16="http://schemas.microsoft.com/office/drawing/2014/main" id="{8562E247-DE02-9FE9-BD6D-6FDA472AED2A}"/>
                  </a:ext>
                </a:extLst>
              </p:cNvPr>
              <p:cNvSpPr txBox="1">
                <a:spLocks noChangeArrowheads="1"/>
              </p:cNvSpPr>
              <p:nvPr/>
            </p:nvSpPr>
            <p:spPr bwMode="auto">
              <a:xfrm>
                <a:off x="2208" y="2112"/>
                <a:ext cx="720"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a:t>
                </a:r>
              </a:p>
            </p:txBody>
          </p:sp>
          <p:sp>
            <p:nvSpPr>
              <p:cNvPr id="1041449" name="Text Box 41">
                <a:extLst>
                  <a:ext uri="{FF2B5EF4-FFF2-40B4-BE49-F238E27FC236}">
                    <a16:creationId xmlns:a16="http://schemas.microsoft.com/office/drawing/2014/main" id="{3BB42D31-B062-8E90-DDFC-87D7E3EA141F}"/>
                  </a:ext>
                </a:extLst>
              </p:cNvPr>
              <p:cNvSpPr txBox="1">
                <a:spLocks noChangeArrowheads="1"/>
              </p:cNvSpPr>
              <p:nvPr/>
            </p:nvSpPr>
            <p:spPr bwMode="auto">
              <a:xfrm>
                <a:off x="3264" y="2016"/>
                <a:ext cx="720"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1041450" name="Text Box 42">
                <a:extLst>
                  <a:ext uri="{FF2B5EF4-FFF2-40B4-BE49-F238E27FC236}">
                    <a16:creationId xmlns:a16="http://schemas.microsoft.com/office/drawing/2014/main" id="{AD8651CB-DBF6-6A48-D432-ACD6DC0894A4}"/>
                  </a:ext>
                </a:extLst>
              </p:cNvPr>
              <p:cNvSpPr txBox="1">
                <a:spLocks noChangeArrowheads="1"/>
              </p:cNvSpPr>
              <p:nvPr/>
            </p:nvSpPr>
            <p:spPr bwMode="auto">
              <a:xfrm>
                <a:off x="2352" y="2670"/>
                <a:ext cx="720"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1041451" name="Text Box 43">
                <a:extLst>
                  <a:ext uri="{FF2B5EF4-FFF2-40B4-BE49-F238E27FC236}">
                    <a16:creationId xmlns:a16="http://schemas.microsoft.com/office/drawing/2014/main" id="{C4A039AF-898A-B6FE-A29D-F5BC8A685D1E}"/>
                  </a:ext>
                </a:extLst>
              </p:cNvPr>
              <p:cNvSpPr txBox="1">
                <a:spLocks noChangeArrowheads="1"/>
              </p:cNvSpPr>
              <p:nvPr/>
            </p:nvSpPr>
            <p:spPr bwMode="auto">
              <a:xfrm>
                <a:off x="4128" y="2688"/>
                <a:ext cx="720"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i="1">
                    <a:solidFill>
                      <a:srgbClr val="FF0000"/>
                    </a:solidFill>
                    <a:effectLst>
                      <a:outerShdw blurRad="38100" dist="38100" dir="2700000" algn="tl">
                        <a:srgbClr val="C0C0C0"/>
                      </a:outerShdw>
                    </a:effectLst>
                  </a:rPr>
                  <a:t>E</a:t>
                </a:r>
              </a:p>
            </p:txBody>
          </p:sp>
          <p:sp>
            <p:nvSpPr>
              <p:cNvPr id="1041452" name="Text Box 44">
                <a:extLst>
                  <a:ext uri="{FF2B5EF4-FFF2-40B4-BE49-F238E27FC236}">
                    <a16:creationId xmlns:a16="http://schemas.microsoft.com/office/drawing/2014/main" id="{42C904C0-9075-932D-981F-44D009DF34CE}"/>
                  </a:ext>
                </a:extLst>
              </p:cNvPr>
              <p:cNvSpPr txBox="1">
                <a:spLocks noChangeArrowheads="1"/>
              </p:cNvSpPr>
              <p:nvPr/>
            </p:nvSpPr>
            <p:spPr bwMode="auto">
              <a:xfrm>
                <a:off x="1008" y="2640"/>
                <a:ext cx="720"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id</a:t>
                </a:r>
              </a:p>
            </p:txBody>
          </p:sp>
          <p:sp>
            <p:nvSpPr>
              <p:cNvPr id="1041453" name="Text Box 45">
                <a:extLst>
                  <a:ext uri="{FF2B5EF4-FFF2-40B4-BE49-F238E27FC236}">
                    <a16:creationId xmlns:a16="http://schemas.microsoft.com/office/drawing/2014/main" id="{7306DAC3-ECDA-1AD4-1AB6-866FE5B8E133}"/>
                  </a:ext>
                </a:extLst>
              </p:cNvPr>
              <p:cNvSpPr txBox="1">
                <a:spLocks noChangeArrowheads="1"/>
              </p:cNvSpPr>
              <p:nvPr/>
            </p:nvSpPr>
            <p:spPr bwMode="auto">
              <a:xfrm>
                <a:off x="3264" y="2736"/>
                <a:ext cx="720"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a:t>
                </a:r>
              </a:p>
            </p:txBody>
          </p:sp>
          <p:sp>
            <p:nvSpPr>
              <p:cNvPr id="1041454" name="Text Box 46">
                <a:extLst>
                  <a:ext uri="{FF2B5EF4-FFF2-40B4-BE49-F238E27FC236}">
                    <a16:creationId xmlns:a16="http://schemas.microsoft.com/office/drawing/2014/main" id="{3B99A5B3-1582-AB47-A67A-CD76AED2C6D3}"/>
                  </a:ext>
                </a:extLst>
              </p:cNvPr>
              <p:cNvSpPr txBox="1">
                <a:spLocks noChangeArrowheads="1"/>
              </p:cNvSpPr>
              <p:nvPr/>
            </p:nvSpPr>
            <p:spPr bwMode="auto">
              <a:xfrm>
                <a:off x="4128" y="3408"/>
                <a:ext cx="720"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id</a:t>
                </a:r>
              </a:p>
            </p:txBody>
          </p:sp>
          <p:sp>
            <p:nvSpPr>
              <p:cNvPr id="1041455" name="Text Box 47">
                <a:extLst>
                  <a:ext uri="{FF2B5EF4-FFF2-40B4-BE49-F238E27FC236}">
                    <a16:creationId xmlns:a16="http://schemas.microsoft.com/office/drawing/2014/main" id="{37F63812-E107-2631-0D33-E5B5043FB2FB}"/>
                  </a:ext>
                </a:extLst>
              </p:cNvPr>
              <p:cNvSpPr txBox="1">
                <a:spLocks noChangeArrowheads="1"/>
              </p:cNvSpPr>
              <p:nvPr/>
            </p:nvSpPr>
            <p:spPr bwMode="auto">
              <a:xfrm>
                <a:off x="2161" y="3408"/>
                <a:ext cx="720"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rPr>
                  <a:t>id</a:t>
                </a:r>
              </a:p>
            </p:txBody>
          </p:sp>
        </p:grpSp>
      </p:gr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3">
            <a:extLst>
              <a:ext uri="{FF2B5EF4-FFF2-40B4-BE49-F238E27FC236}">
                <a16:creationId xmlns:a16="http://schemas.microsoft.com/office/drawing/2014/main" id="{6E530F9F-9B8D-0E84-AD85-B06246CA26A1}"/>
              </a:ext>
            </a:extLst>
          </p:cNvPr>
          <p:cNvSpPr>
            <a:spLocks noGrp="1" noChangeArrowheads="1"/>
          </p:cNvSpPr>
          <p:nvPr>
            <p:ph type="title"/>
          </p:nvPr>
        </p:nvSpPr>
        <p:spPr/>
        <p:txBody>
          <a:bodyPr anchor="ctr">
            <a:normAutofit/>
          </a:bodyPr>
          <a:lstStyle/>
          <a:p>
            <a:pPr eaLnBrk="1" hangingPunct="1"/>
            <a:r>
              <a:rPr lang="zh-CN" altLang="en-US">
                <a:latin typeface="微软雅黑" panose="020B0503020204020204" pitchFamily="34" charset="-122"/>
                <a:ea typeface="微软雅黑" panose="020B0503020204020204" pitchFamily="34" charset="-122"/>
              </a:rPr>
              <a:t>文法的二义性</a:t>
            </a:r>
          </a:p>
        </p:txBody>
      </p:sp>
      <p:sp>
        <p:nvSpPr>
          <p:cNvPr id="70659" name="灯片编号占位符 3">
            <a:extLst>
              <a:ext uri="{FF2B5EF4-FFF2-40B4-BE49-F238E27FC236}">
                <a16:creationId xmlns:a16="http://schemas.microsoft.com/office/drawing/2014/main" id="{86DF80A1-DEBE-89A0-695D-B86C8E8F04F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17808F9-82ED-4430-8883-1675F4FF6DB0}" type="slidenum">
              <a:rPr lang="en-US" altLang="zh-CN" sz="1400" b="0">
                <a:latin typeface="Arial" panose="020B0604020202020204" pitchFamily="34" charset="0"/>
                <a:ea typeface="宋体" panose="02010600030101010101" pitchFamily="2" charset="-122"/>
              </a:rPr>
              <a:pPr>
                <a:spcBef>
                  <a:spcPct val="0"/>
                </a:spcBef>
                <a:buClrTx/>
                <a:buSzTx/>
                <a:buFontTx/>
                <a:buNone/>
              </a:pPr>
              <a:t>65</a:t>
            </a:fld>
            <a:endParaRPr lang="en-US" altLang="zh-CN" sz="1400" b="0">
              <a:latin typeface="Arial" panose="020B0604020202020204" pitchFamily="34" charset="0"/>
              <a:ea typeface="宋体" panose="02010600030101010101" pitchFamily="2" charset="-122"/>
            </a:endParaRPr>
          </a:p>
        </p:txBody>
      </p:sp>
      <p:sp>
        <p:nvSpPr>
          <p:cNvPr id="3" name="文本占位符 2">
            <a:extLst>
              <a:ext uri="{FF2B5EF4-FFF2-40B4-BE49-F238E27FC236}">
                <a16:creationId xmlns:a16="http://schemas.microsoft.com/office/drawing/2014/main" id="{3C090DF3-5A9B-EA00-9326-2A981D8A8BA7}"/>
              </a:ext>
            </a:extLst>
          </p:cNvPr>
          <p:cNvSpPr>
            <a:spLocks noGrp="1"/>
          </p:cNvSpPr>
          <p:nvPr>
            <p:ph type="body" sz="quarter" idx="13"/>
          </p:nvPr>
        </p:nvSpPr>
        <p:spPr/>
        <p:txBody>
          <a:bodyPr/>
          <a:lstStyle/>
          <a:p>
            <a:endParaRPr lang="zh-CN" altLang="en-US"/>
          </a:p>
        </p:txBody>
      </p:sp>
      <p:sp>
        <p:nvSpPr>
          <p:cNvPr id="70660" name="Text Box 2">
            <a:extLst>
              <a:ext uri="{FF2B5EF4-FFF2-40B4-BE49-F238E27FC236}">
                <a16:creationId xmlns:a16="http://schemas.microsoft.com/office/drawing/2014/main" id="{2C77FBA8-EC4B-5F6F-111D-900A6AA22F41}"/>
              </a:ext>
            </a:extLst>
          </p:cNvPr>
          <p:cNvSpPr txBox="1">
            <a:spLocks noChangeArrowheads="1"/>
          </p:cNvSpPr>
          <p:nvPr/>
        </p:nvSpPr>
        <p:spPr bwMode="auto">
          <a:xfrm>
            <a:off x="2057400" y="1557338"/>
            <a:ext cx="8153400" cy="4367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Tx/>
              <a:buNone/>
            </a:pPr>
            <a:r>
              <a:rPr kumimoji="1" lang="en-US" altLang="zh-CN" sz="2800" b="0">
                <a:latin typeface="Times New Roman" panose="02020603050405020304" pitchFamily="18" charset="0"/>
                <a:ea typeface="微软雅黑" panose="020B0503020204020204" pitchFamily="34" charset="-122"/>
                <a:cs typeface="Times New Roman" panose="02020603050405020304" pitchFamily="18" charset="0"/>
              </a:rPr>
              <a:t> 1.  </a:t>
            </a:r>
            <a:r>
              <a:rPr kumimoji="1" lang="zh-CN" altLang="en-US" sz="2800" b="0">
                <a:latin typeface="Times New Roman" panose="02020603050405020304" pitchFamily="18" charset="0"/>
                <a:ea typeface="微软雅黑" panose="020B0503020204020204" pitchFamily="34" charset="-122"/>
                <a:cs typeface="Times New Roman" panose="02020603050405020304" pitchFamily="18" charset="0"/>
              </a:rPr>
              <a:t>描述一个句子的文法不是唯一的；</a:t>
            </a:r>
          </a:p>
          <a:p>
            <a:pPr eaLnBrk="1" fontAlgn="ctr" hangingPunct="1">
              <a:spcBef>
                <a:spcPct val="50000"/>
              </a:spcBef>
              <a:buClrTx/>
              <a:buSzTx/>
              <a:buFontTx/>
              <a:buNone/>
            </a:pPr>
            <a:r>
              <a:rPr kumimoji="1" lang="zh-CN" altLang="en-US" sz="2800" b="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800" b="0">
                <a:latin typeface="Times New Roman" panose="02020603050405020304" pitchFamily="18" charset="0"/>
                <a:ea typeface="微软雅黑" panose="020B0503020204020204" pitchFamily="34" charset="-122"/>
                <a:cs typeface="Times New Roman" panose="02020603050405020304" pitchFamily="18" charset="0"/>
              </a:rPr>
              <a:t>2.  </a:t>
            </a:r>
            <a:r>
              <a:rPr kumimoji="1" lang="zh-CN" altLang="en-US" sz="2800" b="0">
                <a:latin typeface="Times New Roman" panose="02020603050405020304" pitchFamily="18" charset="0"/>
                <a:ea typeface="微软雅黑" panose="020B0503020204020204" pitchFamily="34" charset="-122"/>
                <a:cs typeface="Times New Roman" panose="02020603050405020304" pitchFamily="18" charset="0"/>
              </a:rPr>
              <a:t>对于一个句子的分析应是唯一的。</a:t>
            </a:r>
          </a:p>
          <a:p>
            <a:pPr eaLnBrk="1" fontAlgn="ctr" hangingPunct="1">
              <a:spcBef>
                <a:spcPct val="50000"/>
              </a:spcBef>
              <a:buClrTx/>
              <a:buSzTx/>
              <a:buFontTx/>
              <a:buNone/>
            </a:pPr>
            <a:r>
              <a:rPr kumimoji="1" lang="zh-CN" altLang="en-US" sz="2800" b="0">
                <a:latin typeface="Times New Roman" panose="02020603050405020304" pitchFamily="18" charset="0"/>
                <a:ea typeface="微软雅黑" panose="020B0503020204020204" pitchFamily="34" charset="-122"/>
                <a:cs typeface="Times New Roman" panose="02020603050405020304" pitchFamily="18" charset="0"/>
              </a:rPr>
              <a:t>考虑表达式下面的文法 </a:t>
            </a:r>
            <a:r>
              <a:rPr kumimoji="1" lang="en-US" altLang="zh-CN" sz="2800" b="0" i="1">
                <a:latin typeface="Times New Roman" panose="02020603050405020304" pitchFamily="18" charset="0"/>
                <a:ea typeface="微软雅黑" panose="020B0503020204020204" pitchFamily="34" charset="-122"/>
                <a:cs typeface="Times New Roman" panose="02020603050405020304" pitchFamily="18" charset="0"/>
              </a:rPr>
              <a:t>G</a:t>
            </a:r>
            <a:r>
              <a:rPr kumimoji="1" lang="en-US" altLang="zh-CN" sz="2800" b="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800" b="0" i="1">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800" b="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zh-CN" sz="2800" b="0">
                <a:latin typeface="Times New Roman" panose="02020603050405020304" pitchFamily="18" charset="0"/>
                <a:ea typeface="微软雅黑" panose="020B0503020204020204" pitchFamily="34" charset="-122"/>
                <a:cs typeface="Times New Roman" panose="02020603050405020304" pitchFamily="18" charset="0"/>
              </a:rPr>
              <a:t>其产生式如下：</a:t>
            </a:r>
            <a:endParaRPr kumimoji="1" lang="zh-CN" altLang="en-US" sz="2800" b="0">
              <a:latin typeface="Times New Roman" panose="02020603050405020304" pitchFamily="18" charset="0"/>
              <a:ea typeface="微软雅黑" panose="020B0503020204020204" pitchFamily="34" charset="-122"/>
              <a:cs typeface="Times New Roman" panose="02020603050405020304" pitchFamily="18" charset="0"/>
            </a:endParaRPr>
          </a:p>
          <a:p>
            <a:pPr eaLnBrk="1" fontAlgn="ctr" hangingPunct="1">
              <a:spcBef>
                <a:spcPct val="50000"/>
              </a:spcBef>
              <a:buClrTx/>
              <a:buSzTx/>
              <a:buFontTx/>
              <a:buNone/>
            </a:pPr>
            <a:r>
              <a:rPr kumimoji="1" lang="zh-CN" altLang="zh-CN" sz="2800" b="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800" b="0" i="1">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800" b="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800" b="0" i="1">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800" b="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800" b="0" i="1">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800" b="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800" b="0" i="1">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800" b="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800" b="0" i="1">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800" b="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800" b="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800" b="0" i="1">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800" b="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800" b="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800" b="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800" b="0" i="1">
                <a:latin typeface="Times New Roman" panose="02020603050405020304" pitchFamily="18" charset="0"/>
                <a:ea typeface="微软雅黑" panose="020B0503020204020204" pitchFamily="34" charset="-122"/>
                <a:cs typeface="Times New Roman" panose="02020603050405020304" pitchFamily="18" charset="0"/>
              </a:rPr>
              <a:t>a</a:t>
            </a:r>
          </a:p>
          <a:p>
            <a:pPr eaLnBrk="1" fontAlgn="ctr" hangingPunct="1">
              <a:spcBef>
                <a:spcPct val="50000"/>
              </a:spcBef>
              <a:buClrTx/>
              <a:buSzTx/>
              <a:buFontTx/>
              <a:buNone/>
            </a:pPr>
            <a:r>
              <a:rPr kumimoji="1" lang="en-US" altLang="zh-CN" sz="2800" b="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800" b="0">
                <a:latin typeface="Times New Roman" panose="02020603050405020304" pitchFamily="18" charset="0"/>
                <a:ea typeface="微软雅黑" panose="020B0503020204020204" pitchFamily="34" charset="-122"/>
                <a:cs typeface="Times New Roman" panose="02020603050405020304" pitchFamily="18" charset="0"/>
              </a:rPr>
              <a:t>对于句子</a:t>
            </a:r>
            <a:r>
              <a:rPr kumimoji="1" lang="en-US" altLang="zh-CN" sz="2800" b="0" i="1">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800" b="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800" b="0" i="1">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800" b="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800" b="0" i="1">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800" b="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800" b="0">
                <a:latin typeface="Times New Roman" panose="02020603050405020304" pitchFamily="18" charset="0"/>
                <a:ea typeface="微软雅黑" panose="020B0503020204020204" pitchFamily="34" charset="-122"/>
                <a:cs typeface="Times New Roman" panose="02020603050405020304" pitchFamily="18" charset="0"/>
              </a:rPr>
              <a:t>有如下两个最左推导：</a:t>
            </a:r>
          </a:p>
          <a:p>
            <a:pPr eaLnBrk="1" fontAlgn="ctr" hangingPunct="1">
              <a:spcBef>
                <a:spcPct val="50000"/>
              </a:spcBef>
              <a:buClrTx/>
              <a:buSzTx/>
              <a:buFontTx/>
              <a:buNone/>
            </a:pPr>
            <a:r>
              <a:rPr kumimoji="1" lang="zh-CN" altLang="en-US" sz="2800" b="0">
                <a:latin typeface="Times New Roman" panose="02020603050405020304" pitchFamily="18" charset="0"/>
                <a:cs typeface="Times New Roman" panose="02020603050405020304" pitchFamily="18" charset="0"/>
              </a:rPr>
              <a:t> </a:t>
            </a:r>
            <a:r>
              <a:rPr kumimoji="1" lang="en-US" altLang="zh-CN" sz="2800" b="0" i="1">
                <a:latin typeface="Times New Roman" panose="02020603050405020304" pitchFamily="18" charset="0"/>
                <a:cs typeface="Times New Roman" panose="02020603050405020304" pitchFamily="18" charset="0"/>
              </a:rPr>
              <a:t>E</a:t>
            </a:r>
            <a:r>
              <a:rPr kumimoji="1" lang="en-US" altLang="zh-CN" sz="2800" b="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0" i="1">
                <a:latin typeface="Times New Roman" panose="02020603050405020304" pitchFamily="18" charset="0"/>
                <a:cs typeface="Times New Roman" panose="02020603050405020304" pitchFamily="18" charset="0"/>
                <a:sym typeface="Symbol" panose="05050102010706020507" pitchFamily="18" charset="2"/>
              </a:rPr>
              <a:t>E</a:t>
            </a:r>
            <a:r>
              <a:rPr kumimoji="1" lang="en-US" altLang="zh-CN" sz="2800" b="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0" i="1">
                <a:latin typeface="Times New Roman" panose="02020603050405020304" pitchFamily="18" charset="0"/>
                <a:cs typeface="Times New Roman" panose="02020603050405020304" pitchFamily="18" charset="0"/>
                <a:sym typeface="Symbol" panose="05050102010706020507" pitchFamily="18" charset="2"/>
              </a:rPr>
              <a:t>E</a:t>
            </a:r>
            <a:r>
              <a:rPr kumimoji="1" lang="en-US" altLang="zh-CN" sz="2800" b="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800" b="0" i="1">
                <a:latin typeface="Times New Roman" panose="02020603050405020304" pitchFamily="18" charset="0"/>
                <a:cs typeface="Times New Roman" panose="02020603050405020304" pitchFamily="18" charset="0"/>
                <a:sym typeface="Symbol" panose="05050102010706020507" pitchFamily="18" charset="2"/>
              </a:rPr>
              <a:t>a</a:t>
            </a:r>
            <a:r>
              <a:rPr kumimoji="1" lang="en-US" altLang="zh-CN" sz="2800" b="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0" i="1">
                <a:latin typeface="Times New Roman" panose="02020603050405020304" pitchFamily="18" charset="0"/>
                <a:cs typeface="Times New Roman" panose="02020603050405020304" pitchFamily="18" charset="0"/>
                <a:sym typeface="Symbol" panose="05050102010706020507" pitchFamily="18" charset="2"/>
              </a:rPr>
              <a:t>E</a:t>
            </a:r>
            <a:r>
              <a:rPr kumimoji="1" lang="en-US" altLang="zh-CN" sz="2800" b="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800" b="0" i="1">
                <a:latin typeface="Times New Roman" panose="02020603050405020304" pitchFamily="18" charset="0"/>
                <a:cs typeface="Times New Roman" panose="02020603050405020304" pitchFamily="18" charset="0"/>
                <a:sym typeface="Symbol" panose="05050102010706020507" pitchFamily="18" charset="2"/>
              </a:rPr>
              <a:t>a</a:t>
            </a:r>
            <a:r>
              <a:rPr kumimoji="1" lang="en-US" altLang="zh-CN" sz="2800" b="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0" i="1">
                <a:latin typeface="Times New Roman" panose="02020603050405020304" pitchFamily="18" charset="0"/>
                <a:cs typeface="Times New Roman" panose="02020603050405020304" pitchFamily="18" charset="0"/>
                <a:sym typeface="Symbol" panose="05050102010706020507" pitchFamily="18" charset="2"/>
              </a:rPr>
              <a:t>E</a:t>
            </a:r>
            <a:r>
              <a:rPr kumimoji="1" lang="en-US" altLang="zh-CN" sz="2800" b="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0" i="1">
                <a:latin typeface="Times New Roman" panose="02020603050405020304" pitchFamily="18" charset="0"/>
                <a:cs typeface="Times New Roman" panose="02020603050405020304" pitchFamily="18" charset="0"/>
                <a:sym typeface="Symbol" panose="05050102010706020507" pitchFamily="18" charset="2"/>
              </a:rPr>
              <a:t>E </a:t>
            </a:r>
            <a:r>
              <a:rPr kumimoji="1" lang="en-US" altLang="zh-CN" sz="2800" b="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0" i="1">
                <a:latin typeface="Times New Roman" panose="02020603050405020304" pitchFamily="18" charset="0"/>
                <a:cs typeface="Times New Roman" panose="02020603050405020304" pitchFamily="18" charset="0"/>
                <a:sym typeface="Symbol" panose="05050102010706020507" pitchFamily="18" charset="2"/>
              </a:rPr>
              <a:t>a</a:t>
            </a:r>
            <a:r>
              <a:rPr kumimoji="1" lang="en-US" altLang="zh-CN" sz="2800" b="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0" i="1">
                <a:latin typeface="Times New Roman" panose="02020603050405020304" pitchFamily="18" charset="0"/>
                <a:cs typeface="Times New Roman" panose="02020603050405020304" pitchFamily="18" charset="0"/>
                <a:sym typeface="Symbol" panose="05050102010706020507" pitchFamily="18" charset="2"/>
              </a:rPr>
              <a:t>a</a:t>
            </a:r>
            <a:r>
              <a:rPr kumimoji="1" lang="en-US" altLang="zh-CN" sz="2800" b="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0" i="1">
                <a:latin typeface="Times New Roman" panose="02020603050405020304" pitchFamily="18" charset="0"/>
                <a:cs typeface="Times New Roman" panose="02020603050405020304" pitchFamily="18" charset="0"/>
                <a:sym typeface="Symbol" panose="05050102010706020507" pitchFamily="18" charset="2"/>
              </a:rPr>
              <a:t>E</a:t>
            </a:r>
            <a:r>
              <a:rPr kumimoji="1" lang="en-US" altLang="zh-CN" sz="2800" b="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800" b="0" i="1">
                <a:latin typeface="Times New Roman" panose="02020603050405020304" pitchFamily="18" charset="0"/>
                <a:cs typeface="Times New Roman" panose="02020603050405020304" pitchFamily="18" charset="0"/>
                <a:sym typeface="Symbol" panose="05050102010706020507" pitchFamily="18" charset="2"/>
              </a:rPr>
              <a:t>a</a:t>
            </a:r>
            <a:r>
              <a:rPr kumimoji="1" lang="en-US" altLang="zh-CN" sz="2800" b="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0" i="1">
                <a:latin typeface="Times New Roman" panose="02020603050405020304" pitchFamily="18" charset="0"/>
                <a:cs typeface="Times New Roman" panose="02020603050405020304" pitchFamily="18" charset="0"/>
                <a:sym typeface="Symbol" panose="05050102010706020507" pitchFamily="18" charset="2"/>
              </a:rPr>
              <a:t>a</a:t>
            </a:r>
            <a:r>
              <a:rPr kumimoji="1" lang="en-US" altLang="zh-CN" sz="2800" b="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0" i="1">
                <a:latin typeface="Times New Roman" panose="02020603050405020304" pitchFamily="18" charset="0"/>
                <a:cs typeface="Times New Roman" panose="02020603050405020304" pitchFamily="18" charset="0"/>
                <a:sym typeface="Symbol" panose="05050102010706020507" pitchFamily="18" charset="2"/>
              </a:rPr>
              <a:t>a</a:t>
            </a:r>
          </a:p>
          <a:p>
            <a:pPr eaLnBrk="1" fontAlgn="ctr" hangingPunct="1">
              <a:spcBef>
                <a:spcPct val="50000"/>
              </a:spcBef>
              <a:buClrTx/>
              <a:buSzTx/>
              <a:buFontTx/>
              <a:buNone/>
            </a:pPr>
            <a:r>
              <a:rPr kumimoji="1" lang="en-US" altLang="zh-CN" sz="2800" b="0">
                <a:latin typeface="Times New Roman" panose="02020603050405020304" pitchFamily="18" charset="0"/>
                <a:cs typeface="Times New Roman" panose="02020603050405020304" pitchFamily="18" charset="0"/>
              </a:rPr>
              <a:t> </a:t>
            </a:r>
            <a:r>
              <a:rPr kumimoji="1" lang="en-US" altLang="zh-CN" sz="2800" b="0" i="1">
                <a:latin typeface="Times New Roman" panose="02020603050405020304" pitchFamily="18" charset="0"/>
                <a:cs typeface="Times New Roman" panose="02020603050405020304" pitchFamily="18" charset="0"/>
              </a:rPr>
              <a:t>E</a:t>
            </a:r>
            <a:r>
              <a:rPr kumimoji="1" lang="en-US" altLang="zh-CN" sz="2800" b="0">
                <a:latin typeface="Times New Roman" panose="02020603050405020304" pitchFamily="18" charset="0"/>
                <a:cs typeface="Times New Roman" panose="02020603050405020304" pitchFamily="18" charset="0"/>
              </a:rPr>
              <a:t> </a:t>
            </a:r>
            <a:r>
              <a:rPr kumimoji="1" lang="en-US" altLang="zh-CN" sz="2800" b="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0" i="1">
                <a:latin typeface="Times New Roman" panose="02020603050405020304" pitchFamily="18" charset="0"/>
                <a:cs typeface="Times New Roman" panose="02020603050405020304" pitchFamily="18" charset="0"/>
                <a:sym typeface="Symbol" panose="05050102010706020507" pitchFamily="18" charset="2"/>
              </a:rPr>
              <a:t>E</a:t>
            </a:r>
            <a:r>
              <a:rPr kumimoji="1" lang="en-US" altLang="zh-CN" sz="2800" b="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0" i="1">
                <a:latin typeface="Times New Roman" panose="02020603050405020304" pitchFamily="18" charset="0"/>
                <a:cs typeface="Times New Roman" panose="02020603050405020304" pitchFamily="18" charset="0"/>
                <a:sym typeface="Symbol" panose="05050102010706020507" pitchFamily="18" charset="2"/>
              </a:rPr>
              <a:t>E</a:t>
            </a:r>
            <a:r>
              <a:rPr kumimoji="1" lang="en-US" altLang="zh-CN" sz="2800" b="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800" b="0" i="1">
                <a:latin typeface="Times New Roman" panose="02020603050405020304" pitchFamily="18" charset="0"/>
                <a:cs typeface="Times New Roman" panose="02020603050405020304" pitchFamily="18" charset="0"/>
                <a:sym typeface="Symbol" panose="05050102010706020507" pitchFamily="18" charset="2"/>
              </a:rPr>
              <a:t>E</a:t>
            </a:r>
            <a:r>
              <a:rPr kumimoji="1" lang="en-US" altLang="zh-CN" sz="2800" b="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0" i="1">
                <a:latin typeface="Times New Roman" panose="02020603050405020304" pitchFamily="18" charset="0"/>
                <a:cs typeface="Times New Roman" panose="02020603050405020304" pitchFamily="18" charset="0"/>
                <a:sym typeface="Symbol" panose="05050102010706020507" pitchFamily="18" charset="2"/>
              </a:rPr>
              <a:t>E</a:t>
            </a:r>
            <a:r>
              <a:rPr kumimoji="1" lang="en-US" altLang="zh-CN" sz="2800" b="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0" i="1">
                <a:latin typeface="Times New Roman" panose="02020603050405020304" pitchFamily="18" charset="0"/>
                <a:cs typeface="Times New Roman" panose="02020603050405020304" pitchFamily="18" charset="0"/>
                <a:sym typeface="Symbol" panose="05050102010706020507" pitchFamily="18" charset="2"/>
              </a:rPr>
              <a:t>E</a:t>
            </a:r>
            <a:r>
              <a:rPr kumimoji="1" lang="en-US" altLang="zh-CN" sz="2800" b="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800" b="0" i="1">
                <a:latin typeface="Times New Roman" panose="02020603050405020304" pitchFamily="18" charset="0"/>
                <a:cs typeface="Times New Roman" panose="02020603050405020304" pitchFamily="18" charset="0"/>
                <a:sym typeface="Symbol" panose="05050102010706020507" pitchFamily="18" charset="2"/>
              </a:rPr>
              <a:t>a</a:t>
            </a:r>
            <a:r>
              <a:rPr kumimoji="1" lang="en-US" altLang="zh-CN" sz="2800" b="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0" i="1">
                <a:latin typeface="Times New Roman" panose="02020603050405020304" pitchFamily="18" charset="0"/>
                <a:cs typeface="Times New Roman" panose="02020603050405020304" pitchFamily="18" charset="0"/>
                <a:sym typeface="Symbol" panose="05050102010706020507" pitchFamily="18" charset="2"/>
              </a:rPr>
              <a:t>E</a:t>
            </a:r>
            <a:r>
              <a:rPr kumimoji="1" lang="en-US" altLang="zh-CN" sz="2800" b="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0" i="1">
                <a:latin typeface="Times New Roman" panose="02020603050405020304" pitchFamily="18" charset="0"/>
                <a:cs typeface="Times New Roman" panose="02020603050405020304" pitchFamily="18" charset="0"/>
                <a:sym typeface="Symbol" panose="05050102010706020507" pitchFamily="18" charset="2"/>
              </a:rPr>
              <a:t>E</a:t>
            </a:r>
            <a:r>
              <a:rPr kumimoji="1" lang="en-US" altLang="zh-CN" sz="2800" b="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800" b="0" i="1">
                <a:latin typeface="Times New Roman" panose="02020603050405020304" pitchFamily="18" charset="0"/>
                <a:cs typeface="Times New Roman" panose="02020603050405020304" pitchFamily="18" charset="0"/>
                <a:sym typeface="Symbol" panose="05050102010706020507" pitchFamily="18" charset="2"/>
              </a:rPr>
              <a:t>a</a:t>
            </a:r>
            <a:r>
              <a:rPr kumimoji="1" lang="en-US" altLang="zh-CN" sz="2800" b="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0" i="1">
                <a:latin typeface="Times New Roman" panose="02020603050405020304" pitchFamily="18" charset="0"/>
                <a:cs typeface="Times New Roman" panose="02020603050405020304" pitchFamily="18" charset="0"/>
                <a:sym typeface="Symbol" panose="05050102010706020507" pitchFamily="18" charset="2"/>
              </a:rPr>
              <a:t>a</a:t>
            </a:r>
            <a:r>
              <a:rPr kumimoji="1" lang="en-US" altLang="zh-CN" sz="2800" b="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0" i="1">
                <a:latin typeface="Times New Roman" panose="02020603050405020304" pitchFamily="18" charset="0"/>
                <a:cs typeface="Times New Roman" panose="02020603050405020304" pitchFamily="18" charset="0"/>
                <a:sym typeface="Symbol" panose="05050102010706020507" pitchFamily="18" charset="2"/>
              </a:rPr>
              <a:t>E</a:t>
            </a:r>
            <a:r>
              <a:rPr kumimoji="1" lang="en-US" altLang="zh-CN" sz="2800" b="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800" b="0" i="1">
                <a:latin typeface="Times New Roman" panose="02020603050405020304" pitchFamily="18" charset="0"/>
                <a:cs typeface="Times New Roman" panose="02020603050405020304" pitchFamily="18" charset="0"/>
                <a:sym typeface="Symbol" panose="05050102010706020507" pitchFamily="18" charset="2"/>
              </a:rPr>
              <a:t>a</a:t>
            </a:r>
            <a:r>
              <a:rPr kumimoji="1" lang="en-US" altLang="zh-CN" sz="2800" b="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0" i="1">
                <a:latin typeface="Times New Roman" panose="02020603050405020304" pitchFamily="18" charset="0"/>
                <a:cs typeface="Times New Roman" panose="02020603050405020304" pitchFamily="18" charset="0"/>
                <a:sym typeface="Symbol" panose="05050102010706020507" pitchFamily="18" charset="2"/>
              </a:rPr>
              <a:t>a</a:t>
            </a:r>
            <a:r>
              <a:rPr kumimoji="1" lang="en-US" altLang="zh-CN" sz="2800" b="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0" i="1">
                <a:latin typeface="Times New Roman" panose="02020603050405020304" pitchFamily="18" charset="0"/>
                <a:cs typeface="Times New Roman" panose="02020603050405020304" pitchFamily="18" charset="0"/>
                <a:sym typeface="Symbol" panose="05050102010706020507" pitchFamily="18" charset="2"/>
              </a:rPr>
              <a:t>a</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EE27E25-E19F-4C2D-28CD-65CA6C781FD9}"/>
              </a:ext>
            </a:extLst>
          </p:cNvPr>
          <p:cNvSpPr>
            <a:spLocks noGrp="1"/>
          </p:cNvSpPr>
          <p:nvPr>
            <p:ph type="title"/>
          </p:nvPr>
        </p:nvSpPr>
        <p:spPr/>
        <p:txBody>
          <a:bodyPr/>
          <a:lstStyle/>
          <a:p>
            <a:endParaRPr lang="zh-CN" altLang="en-US"/>
          </a:p>
        </p:txBody>
      </p:sp>
      <p:sp>
        <p:nvSpPr>
          <p:cNvPr id="71683" name="灯片编号占位符 3">
            <a:extLst>
              <a:ext uri="{FF2B5EF4-FFF2-40B4-BE49-F238E27FC236}">
                <a16:creationId xmlns:a16="http://schemas.microsoft.com/office/drawing/2014/main" id="{885EFFB6-676F-357D-EC82-ED398713216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37725CE-E5E9-4ABD-965C-4E02FB54E019}" type="slidenum">
              <a:rPr lang="en-US" altLang="zh-CN" sz="1400" b="0">
                <a:latin typeface="Arial" panose="020B0604020202020204" pitchFamily="34" charset="0"/>
                <a:ea typeface="宋体" panose="02010600030101010101" pitchFamily="2" charset="-122"/>
              </a:rPr>
              <a:pPr>
                <a:spcBef>
                  <a:spcPct val="0"/>
                </a:spcBef>
                <a:buClrTx/>
                <a:buSzTx/>
                <a:buFontTx/>
                <a:buNone/>
              </a:pPr>
              <a:t>66</a:t>
            </a:fld>
            <a:endParaRPr lang="en-US" altLang="zh-CN" sz="1400" b="0">
              <a:latin typeface="Arial" panose="020B0604020202020204" pitchFamily="34" charset="0"/>
              <a:ea typeface="宋体" panose="02010600030101010101" pitchFamily="2" charset="-122"/>
            </a:endParaRPr>
          </a:p>
        </p:txBody>
      </p:sp>
      <p:sp>
        <p:nvSpPr>
          <p:cNvPr id="5" name="文本占位符 4">
            <a:extLst>
              <a:ext uri="{FF2B5EF4-FFF2-40B4-BE49-F238E27FC236}">
                <a16:creationId xmlns:a16="http://schemas.microsoft.com/office/drawing/2014/main" id="{A8DA0BEA-F8B0-17C0-5F86-6815CC28936F}"/>
              </a:ext>
            </a:extLst>
          </p:cNvPr>
          <p:cNvSpPr>
            <a:spLocks noGrp="1"/>
          </p:cNvSpPr>
          <p:nvPr>
            <p:ph type="body" sz="quarter" idx="13"/>
          </p:nvPr>
        </p:nvSpPr>
        <p:spPr/>
        <p:txBody>
          <a:bodyPr/>
          <a:lstStyle/>
          <a:p>
            <a:endParaRPr lang="zh-CN" altLang="en-US"/>
          </a:p>
        </p:txBody>
      </p:sp>
      <p:sp>
        <p:nvSpPr>
          <p:cNvPr id="71684" name="Text Box 2">
            <a:extLst>
              <a:ext uri="{FF2B5EF4-FFF2-40B4-BE49-F238E27FC236}">
                <a16:creationId xmlns:a16="http://schemas.microsoft.com/office/drawing/2014/main" id="{912DE33D-3622-12BF-7873-5610B4EB2690}"/>
              </a:ext>
            </a:extLst>
          </p:cNvPr>
          <p:cNvSpPr txBox="1">
            <a:spLocks noChangeArrowheads="1"/>
          </p:cNvSpPr>
          <p:nvPr/>
        </p:nvSpPr>
        <p:spPr bwMode="auto">
          <a:xfrm>
            <a:off x="2209800" y="246064"/>
            <a:ext cx="3581400" cy="1563687"/>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Tx/>
              <a:buNone/>
            </a:pPr>
            <a:r>
              <a:rPr kumimoji="1" lang="en-US" altLang="zh-CN" b="0">
                <a:latin typeface="Times New Roman" panose="02020603050405020304" pitchFamily="18" charset="0"/>
                <a:ea typeface="宋体" panose="02010600030101010101" pitchFamily="2" charset="-122"/>
              </a:rPr>
              <a:t> </a:t>
            </a:r>
            <a:r>
              <a:rPr kumimoji="1" lang="en-US" altLang="zh-CN" b="0" i="1">
                <a:latin typeface="Times New Roman" panose="02020603050405020304" pitchFamily="18" charset="0"/>
                <a:ea typeface="宋体" panose="02010600030101010101" pitchFamily="2" charset="-122"/>
              </a:rPr>
              <a:t>E</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E</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E</a:t>
            </a:r>
            <a:r>
              <a:rPr kumimoji="1" lang="en-US" altLang="zh-CN" b="0">
                <a:latin typeface="Times New Roman" panose="02020603050405020304" pitchFamily="18" charset="0"/>
                <a:ea typeface="宋体" panose="02010600030101010101" pitchFamily="2" charset="-122"/>
                <a:sym typeface="Symbol" panose="05050102010706020507" pitchFamily="18" charset="2"/>
              </a:rPr>
              <a:t> </a:t>
            </a:r>
            <a:r>
              <a:rPr kumimoji="1" lang="en-US" altLang="zh-CN" b="0" i="1">
                <a:latin typeface="Times New Roman" panose="02020603050405020304" pitchFamily="18" charset="0"/>
                <a:ea typeface="宋体" panose="02010600030101010101" pitchFamily="2" charset="-122"/>
                <a:sym typeface="Symbol" panose="05050102010706020507" pitchFamily="18" charset="2"/>
              </a:rPr>
              <a:t>a</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E</a:t>
            </a:r>
          </a:p>
          <a:p>
            <a:pPr eaLnBrk="1" fontAlgn="ctr" hangingPunct="1">
              <a:spcBef>
                <a:spcPct val="0"/>
              </a:spcBef>
              <a:buClrTx/>
              <a:buSzTx/>
              <a:buFontTx/>
              <a:buNone/>
            </a:pPr>
            <a:r>
              <a:rPr kumimoji="1" lang="en-US" altLang="zh-CN" b="0">
                <a:latin typeface="Times New Roman" panose="02020603050405020304" pitchFamily="18" charset="0"/>
                <a:ea typeface="宋体" panose="02010600030101010101" pitchFamily="2" charset="-122"/>
                <a:sym typeface="Symbol" panose="05050102010706020507" pitchFamily="18" charset="2"/>
              </a:rPr>
              <a:t> </a:t>
            </a:r>
            <a:r>
              <a:rPr kumimoji="1" lang="en-US" altLang="zh-CN" b="0" i="1">
                <a:latin typeface="Times New Roman" panose="02020603050405020304" pitchFamily="18" charset="0"/>
                <a:ea typeface="宋体" panose="02010600030101010101" pitchFamily="2" charset="-122"/>
                <a:sym typeface="Symbol" panose="05050102010706020507" pitchFamily="18" charset="2"/>
              </a:rPr>
              <a:t>a</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E</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E</a:t>
            </a:r>
            <a:r>
              <a:rPr kumimoji="1" lang="en-US" altLang="zh-CN" b="0">
                <a:latin typeface="Times New Roman" panose="02020603050405020304" pitchFamily="18" charset="0"/>
                <a:ea typeface="宋体" panose="02010600030101010101" pitchFamily="2" charset="-122"/>
                <a:sym typeface="Symbol" panose="05050102010706020507" pitchFamily="18" charset="2"/>
              </a:rPr>
              <a:t> </a:t>
            </a:r>
            <a:r>
              <a:rPr kumimoji="1" lang="en-US" altLang="zh-CN" b="0" i="1">
                <a:latin typeface="Times New Roman" panose="02020603050405020304" pitchFamily="18" charset="0"/>
                <a:ea typeface="宋体" panose="02010600030101010101" pitchFamily="2" charset="-122"/>
                <a:sym typeface="Symbol" panose="05050102010706020507" pitchFamily="18" charset="2"/>
              </a:rPr>
              <a:t>a</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a</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E</a:t>
            </a:r>
            <a:r>
              <a:rPr kumimoji="1" lang="en-US" altLang="zh-CN" b="0">
                <a:latin typeface="Times New Roman" panose="02020603050405020304" pitchFamily="18" charset="0"/>
                <a:ea typeface="宋体" panose="02010600030101010101" pitchFamily="2" charset="-122"/>
                <a:sym typeface="Symbol" panose="05050102010706020507" pitchFamily="18" charset="2"/>
              </a:rPr>
              <a:t>    </a:t>
            </a:r>
            <a:r>
              <a:rPr kumimoji="1" lang="en-US" altLang="zh-CN" b="0" i="1">
                <a:latin typeface="Times New Roman" panose="02020603050405020304" pitchFamily="18" charset="0"/>
                <a:ea typeface="宋体" panose="02010600030101010101" pitchFamily="2" charset="-122"/>
                <a:sym typeface="Symbol" panose="05050102010706020507" pitchFamily="18" charset="2"/>
              </a:rPr>
              <a:t>a</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a</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a</a:t>
            </a:r>
          </a:p>
        </p:txBody>
      </p:sp>
      <p:sp>
        <p:nvSpPr>
          <p:cNvPr id="71685" name="Text Box 3">
            <a:extLst>
              <a:ext uri="{FF2B5EF4-FFF2-40B4-BE49-F238E27FC236}">
                <a16:creationId xmlns:a16="http://schemas.microsoft.com/office/drawing/2014/main" id="{BA136E8A-D20F-183C-A85E-9457E0497D23}"/>
              </a:ext>
            </a:extLst>
          </p:cNvPr>
          <p:cNvSpPr txBox="1">
            <a:spLocks noChangeArrowheads="1"/>
          </p:cNvSpPr>
          <p:nvPr/>
        </p:nvSpPr>
        <p:spPr bwMode="auto">
          <a:xfrm>
            <a:off x="6477000" y="304800"/>
            <a:ext cx="3581400" cy="1563688"/>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0"/>
              </a:spcBef>
              <a:buClrTx/>
              <a:buSzTx/>
              <a:buFontTx/>
              <a:buNone/>
            </a:pPr>
            <a:r>
              <a:rPr kumimoji="1" lang="zh-CN" altLang="zh-CN" b="0">
                <a:latin typeface="Times New Roman" panose="02020603050405020304" pitchFamily="18" charset="0"/>
                <a:ea typeface="宋体" panose="02010600030101010101" pitchFamily="2" charset="-122"/>
              </a:rPr>
              <a:t> </a:t>
            </a:r>
            <a:r>
              <a:rPr kumimoji="1" lang="en-US" altLang="zh-CN" b="0" i="1">
                <a:latin typeface="Times New Roman" panose="02020603050405020304" pitchFamily="18" charset="0"/>
                <a:ea typeface="宋体" panose="02010600030101010101" pitchFamily="2" charset="-122"/>
              </a:rPr>
              <a:t>E</a:t>
            </a:r>
            <a:r>
              <a:rPr kumimoji="1" lang="en-US" altLang="zh-CN" b="0">
                <a:latin typeface="Times New Roman" panose="02020603050405020304" pitchFamily="18" charset="0"/>
                <a:ea typeface="宋体" panose="02010600030101010101" pitchFamily="2" charset="-122"/>
              </a:rPr>
              <a:t> </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E</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E</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E</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E</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E</a:t>
            </a:r>
            <a:r>
              <a:rPr kumimoji="1" lang="en-US" altLang="zh-CN" b="0">
                <a:latin typeface="Times New Roman" panose="02020603050405020304" pitchFamily="18" charset="0"/>
                <a:ea typeface="宋体" panose="02010600030101010101" pitchFamily="2" charset="-122"/>
                <a:sym typeface="Symbol" panose="05050102010706020507" pitchFamily="18" charset="2"/>
              </a:rPr>
              <a:t>            </a:t>
            </a:r>
            <a:r>
              <a:rPr kumimoji="1" lang="en-US" altLang="zh-CN" b="0" i="1">
                <a:latin typeface="Times New Roman" panose="02020603050405020304" pitchFamily="18" charset="0"/>
                <a:ea typeface="宋体" panose="02010600030101010101" pitchFamily="2" charset="-122"/>
                <a:sym typeface="Symbol" panose="05050102010706020507" pitchFamily="18" charset="2"/>
              </a:rPr>
              <a:t>a</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E</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E</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a</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a</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E</a:t>
            </a:r>
          </a:p>
          <a:p>
            <a:pPr eaLnBrk="1" fontAlgn="ctr" hangingPunct="1">
              <a:spcBef>
                <a:spcPct val="0"/>
              </a:spcBef>
              <a:buClrTx/>
              <a:buSzTx/>
              <a:buFontTx/>
              <a:buNone/>
            </a:pPr>
            <a:r>
              <a:rPr kumimoji="1" lang="en-US" altLang="zh-CN" b="0">
                <a:latin typeface="Times New Roman" panose="02020603050405020304" pitchFamily="18" charset="0"/>
                <a:ea typeface="宋体" panose="02010600030101010101" pitchFamily="2" charset="-122"/>
                <a:sym typeface="Symbol" panose="05050102010706020507" pitchFamily="18" charset="2"/>
              </a:rPr>
              <a:t>   </a:t>
            </a:r>
            <a:r>
              <a:rPr kumimoji="1" lang="en-US" altLang="zh-CN" b="0" i="1">
                <a:latin typeface="Times New Roman" panose="02020603050405020304" pitchFamily="18" charset="0"/>
                <a:ea typeface="宋体" panose="02010600030101010101" pitchFamily="2" charset="-122"/>
                <a:sym typeface="Symbol" panose="05050102010706020507" pitchFamily="18" charset="2"/>
              </a:rPr>
              <a:t>a</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a</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a</a:t>
            </a:r>
          </a:p>
        </p:txBody>
      </p:sp>
      <p:sp>
        <p:nvSpPr>
          <p:cNvPr id="71686" name="Oval 4">
            <a:extLst>
              <a:ext uri="{FF2B5EF4-FFF2-40B4-BE49-F238E27FC236}">
                <a16:creationId xmlns:a16="http://schemas.microsoft.com/office/drawing/2014/main" id="{9438634D-F41B-DE46-F69E-7B3841AE3D89}"/>
              </a:ext>
            </a:extLst>
          </p:cNvPr>
          <p:cNvSpPr>
            <a:spLocks noChangeArrowheads="1"/>
          </p:cNvSpPr>
          <p:nvPr/>
        </p:nvSpPr>
        <p:spPr bwMode="auto">
          <a:xfrm>
            <a:off x="3048000" y="21336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E</a:t>
            </a:r>
          </a:p>
        </p:txBody>
      </p:sp>
      <p:sp>
        <p:nvSpPr>
          <p:cNvPr id="71687" name="Oval 5">
            <a:extLst>
              <a:ext uri="{FF2B5EF4-FFF2-40B4-BE49-F238E27FC236}">
                <a16:creationId xmlns:a16="http://schemas.microsoft.com/office/drawing/2014/main" id="{14C7B80D-4063-82E2-8A1C-FD7AE5E96C8B}"/>
              </a:ext>
            </a:extLst>
          </p:cNvPr>
          <p:cNvSpPr>
            <a:spLocks noChangeArrowheads="1"/>
          </p:cNvSpPr>
          <p:nvPr/>
        </p:nvSpPr>
        <p:spPr bwMode="auto">
          <a:xfrm>
            <a:off x="2209800" y="30480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E</a:t>
            </a:r>
          </a:p>
        </p:txBody>
      </p:sp>
      <p:sp>
        <p:nvSpPr>
          <p:cNvPr id="71688" name="Oval 6">
            <a:extLst>
              <a:ext uri="{FF2B5EF4-FFF2-40B4-BE49-F238E27FC236}">
                <a16:creationId xmlns:a16="http://schemas.microsoft.com/office/drawing/2014/main" id="{E7F73E82-DAAB-2E49-572F-25A45779CEAB}"/>
              </a:ext>
            </a:extLst>
          </p:cNvPr>
          <p:cNvSpPr>
            <a:spLocks noChangeArrowheads="1"/>
          </p:cNvSpPr>
          <p:nvPr/>
        </p:nvSpPr>
        <p:spPr bwMode="auto">
          <a:xfrm>
            <a:off x="3048000" y="30480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zh-CN" altLang="zh-CN">
                <a:latin typeface="Times New Roman" panose="02020603050405020304" pitchFamily="18" charset="0"/>
                <a:ea typeface="宋体" panose="02010600030101010101" pitchFamily="2" charset="-122"/>
              </a:rPr>
              <a:t>+</a:t>
            </a:r>
          </a:p>
        </p:txBody>
      </p:sp>
      <p:sp>
        <p:nvSpPr>
          <p:cNvPr id="71689" name="Oval 7">
            <a:extLst>
              <a:ext uri="{FF2B5EF4-FFF2-40B4-BE49-F238E27FC236}">
                <a16:creationId xmlns:a16="http://schemas.microsoft.com/office/drawing/2014/main" id="{F8611CAD-A42C-C0BB-A861-926640F41D4B}"/>
              </a:ext>
            </a:extLst>
          </p:cNvPr>
          <p:cNvSpPr>
            <a:spLocks noChangeArrowheads="1"/>
          </p:cNvSpPr>
          <p:nvPr/>
        </p:nvSpPr>
        <p:spPr bwMode="auto">
          <a:xfrm>
            <a:off x="4191000" y="30480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E</a:t>
            </a:r>
          </a:p>
        </p:txBody>
      </p:sp>
      <p:sp>
        <p:nvSpPr>
          <p:cNvPr id="71690" name="Oval 8">
            <a:extLst>
              <a:ext uri="{FF2B5EF4-FFF2-40B4-BE49-F238E27FC236}">
                <a16:creationId xmlns:a16="http://schemas.microsoft.com/office/drawing/2014/main" id="{0B1273C0-C92E-9A51-829D-C72614A49A66}"/>
              </a:ext>
            </a:extLst>
          </p:cNvPr>
          <p:cNvSpPr>
            <a:spLocks noChangeArrowheads="1"/>
          </p:cNvSpPr>
          <p:nvPr/>
        </p:nvSpPr>
        <p:spPr bwMode="auto">
          <a:xfrm>
            <a:off x="3352800" y="40386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E</a:t>
            </a:r>
          </a:p>
        </p:txBody>
      </p:sp>
      <p:sp>
        <p:nvSpPr>
          <p:cNvPr id="71691" name="Oval 9">
            <a:extLst>
              <a:ext uri="{FF2B5EF4-FFF2-40B4-BE49-F238E27FC236}">
                <a16:creationId xmlns:a16="http://schemas.microsoft.com/office/drawing/2014/main" id="{9FF58A61-04A0-5CC6-AA11-8B18FA016797}"/>
              </a:ext>
            </a:extLst>
          </p:cNvPr>
          <p:cNvSpPr>
            <a:spLocks noChangeArrowheads="1"/>
          </p:cNvSpPr>
          <p:nvPr/>
        </p:nvSpPr>
        <p:spPr bwMode="auto">
          <a:xfrm>
            <a:off x="4191000" y="40386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zh-CN" altLang="zh-CN">
                <a:latin typeface="Times New Roman" panose="02020603050405020304" pitchFamily="18" charset="0"/>
                <a:ea typeface="宋体" panose="02010600030101010101" pitchFamily="2" charset="-122"/>
              </a:rPr>
              <a:t>*</a:t>
            </a:r>
          </a:p>
        </p:txBody>
      </p:sp>
      <p:sp>
        <p:nvSpPr>
          <p:cNvPr id="71692" name="Oval 10">
            <a:extLst>
              <a:ext uri="{FF2B5EF4-FFF2-40B4-BE49-F238E27FC236}">
                <a16:creationId xmlns:a16="http://schemas.microsoft.com/office/drawing/2014/main" id="{22EE3E0D-0A1A-7265-BDEC-8A2EEDEB0888}"/>
              </a:ext>
            </a:extLst>
          </p:cNvPr>
          <p:cNvSpPr>
            <a:spLocks noChangeArrowheads="1"/>
          </p:cNvSpPr>
          <p:nvPr/>
        </p:nvSpPr>
        <p:spPr bwMode="auto">
          <a:xfrm>
            <a:off x="5105400" y="40386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E</a:t>
            </a:r>
          </a:p>
        </p:txBody>
      </p:sp>
      <p:sp>
        <p:nvSpPr>
          <p:cNvPr id="71693" name="Oval 11">
            <a:extLst>
              <a:ext uri="{FF2B5EF4-FFF2-40B4-BE49-F238E27FC236}">
                <a16:creationId xmlns:a16="http://schemas.microsoft.com/office/drawing/2014/main" id="{8B79DA58-4F72-52C0-4FEA-EBC81DBEAEB6}"/>
              </a:ext>
            </a:extLst>
          </p:cNvPr>
          <p:cNvSpPr>
            <a:spLocks noChangeArrowheads="1"/>
          </p:cNvSpPr>
          <p:nvPr/>
        </p:nvSpPr>
        <p:spPr bwMode="auto">
          <a:xfrm>
            <a:off x="2209800" y="50292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a</a:t>
            </a:r>
          </a:p>
        </p:txBody>
      </p:sp>
      <p:sp>
        <p:nvSpPr>
          <p:cNvPr id="71694" name="Oval 12">
            <a:extLst>
              <a:ext uri="{FF2B5EF4-FFF2-40B4-BE49-F238E27FC236}">
                <a16:creationId xmlns:a16="http://schemas.microsoft.com/office/drawing/2014/main" id="{5101AC26-86EA-C0E3-0ABC-71CACD82E7FF}"/>
              </a:ext>
            </a:extLst>
          </p:cNvPr>
          <p:cNvSpPr>
            <a:spLocks noChangeArrowheads="1"/>
          </p:cNvSpPr>
          <p:nvPr/>
        </p:nvSpPr>
        <p:spPr bwMode="auto">
          <a:xfrm>
            <a:off x="3352800" y="50292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a</a:t>
            </a:r>
          </a:p>
        </p:txBody>
      </p:sp>
      <p:sp>
        <p:nvSpPr>
          <p:cNvPr id="71695" name="Oval 13">
            <a:extLst>
              <a:ext uri="{FF2B5EF4-FFF2-40B4-BE49-F238E27FC236}">
                <a16:creationId xmlns:a16="http://schemas.microsoft.com/office/drawing/2014/main" id="{9110E8F3-AAC3-49D9-39E0-73274F14F7B2}"/>
              </a:ext>
            </a:extLst>
          </p:cNvPr>
          <p:cNvSpPr>
            <a:spLocks noChangeArrowheads="1"/>
          </p:cNvSpPr>
          <p:nvPr/>
        </p:nvSpPr>
        <p:spPr bwMode="auto">
          <a:xfrm>
            <a:off x="5105400" y="51054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a</a:t>
            </a:r>
          </a:p>
        </p:txBody>
      </p:sp>
      <p:sp>
        <p:nvSpPr>
          <p:cNvPr id="71696" name="Line 14">
            <a:extLst>
              <a:ext uri="{FF2B5EF4-FFF2-40B4-BE49-F238E27FC236}">
                <a16:creationId xmlns:a16="http://schemas.microsoft.com/office/drawing/2014/main" id="{AD3A7DBF-6DBD-5AE8-C815-80CDF57E5CB4}"/>
              </a:ext>
            </a:extLst>
          </p:cNvPr>
          <p:cNvSpPr>
            <a:spLocks noChangeShapeType="1"/>
          </p:cNvSpPr>
          <p:nvPr/>
        </p:nvSpPr>
        <p:spPr bwMode="auto">
          <a:xfrm>
            <a:off x="3352800" y="2743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7" name="Line 15">
            <a:extLst>
              <a:ext uri="{FF2B5EF4-FFF2-40B4-BE49-F238E27FC236}">
                <a16:creationId xmlns:a16="http://schemas.microsoft.com/office/drawing/2014/main" id="{8E4CE45B-BF3D-6F3B-566A-D6027232C525}"/>
              </a:ext>
            </a:extLst>
          </p:cNvPr>
          <p:cNvSpPr>
            <a:spLocks noChangeShapeType="1"/>
          </p:cNvSpPr>
          <p:nvPr/>
        </p:nvSpPr>
        <p:spPr bwMode="auto">
          <a:xfrm flipH="1">
            <a:off x="2667000" y="2743201"/>
            <a:ext cx="533400" cy="307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8" name="Line 16">
            <a:extLst>
              <a:ext uri="{FF2B5EF4-FFF2-40B4-BE49-F238E27FC236}">
                <a16:creationId xmlns:a16="http://schemas.microsoft.com/office/drawing/2014/main" id="{32C69F3D-7D5F-630C-0A73-F1B71442577C}"/>
              </a:ext>
            </a:extLst>
          </p:cNvPr>
          <p:cNvSpPr>
            <a:spLocks noChangeShapeType="1"/>
          </p:cNvSpPr>
          <p:nvPr/>
        </p:nvSpPr>
        <p:spPr bwMode="auto">
          <a:xfrm>
            <a:off x="3505200" y="2667000"/>
            <a:ext cx="838200" cy="48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9" name="Line 17">
            <a:extLst>
              <a:ext uri="{FF2B5EF4-FFF2-40B4-BE49-F238E27FC236}">
                <a16:creationId xmlns:a16="http://schemas.microsoft.com/office/drawing/2014/main" id="{9D3B6F5F-F2FC-3EB4-A00A-628D4C1C1DAF}"/>
              </a:ext>
            </a:extLst>
          </p:cNvPr>
          <p:cNvSpPr>
            <a:spLocks noChangeShapeType="1"/>
          </p:cNvSpPr>
          <p:nvPr/>
        </p:nvSpPr>
        <p:spPr bwMode="auto">
          <a:xfrm>
            <a:off x="2514600" y="365760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0" name="Line 18">
            <a:extLst>
              <a:ext uri="{FF2B5EF4-FFF2-40B4-BE49-F238E27FC236}">
                <a16:creationId xmlns:a16="http://schemas.microsoft.com/office/drawing/2014/main" id="{A2AAE274-F556-6610-CF1A-175E6CA1815A}"/>
              </a:ext>
            </a:extLst>
          </p:cNvPr>
          <p:cNvSpPr>
            <a:spLocks noChangeShapeType="1"/>
          </p:cNvSpPr>
          <p:nvPr/>
        </p:nvSpPr>
        <p:spPr bwMode="auto">
          <a:xfrm>
            <a:off x="4495800" y="3657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1" name="Line 19">
            <a:extLst>
              <a:ext uri="{FF2B5EF4-FFF2-40B4-BE49-F238E27FC236}">
                <a16:creationId xmlns:a16="http://schemas.microsoft.com/office/drawing/2014/main" id="{D81011C7-A8E8-D9E6-D697-D056A6A85143}"/>
              </a:ext>
            </a:extLst>
          </p:cNvPr>
          <p:cNvSpPr>
            <a:spLocks noChangeShapeType="1"/>
          </p:cNvSpPr>
          <p:nvPr/>
        </p:nvSpPr>
        <p:spPr bwMode="auto">
          <a:xfrm flipH="1">
            <a:off x="3810000" y="3581400"/>
            <a:ext cx="457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2" name="Line 20">
            <a:extLst>
              <a:ext uri="{FF2B5EF4-FFF2-40B4-BE49-F238E27FC236}">
                <a16:creationId xmlns:a16="http://schemas.microsoft.com/office/drawing/2014/main" id="{73902B26-DCE5-6EB4-D418-F80CB1787C41}"/>
              </a:ext>
            </a:extLst>
          </p:cNvPr>
          <p:cNvSpPr>
            <a:spLocks noChangeShapeType="1"/>
          </p:cNvSpPr>
          <p:nvPr/>
        </p:nvSpPr>
        <p:spPr bwMode="auto">
          <a:xfrm>
            <a:off x="4648200" y="3581400"/>
            <a:ext cx="762000"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3" name="Line 21">
            <a:extLst>
              <a:ext uri="{FF2B5EF4-FFF2-40B4-BE49-F238E27FC236}">
                <a16:creationId xmlns:a16="http://schemas.microsoft.com/office/drawing/2014/main" id="{75702F6A-B19E-2D75-28D1-A8AA7BBB0AF6}"/>
              </a:ext>
            </a:extLst>
          </p:cNvPr>
          <p:cNvSpPr>
            <a:spLocks noChangeShapeType="1"/>
          </p:cNvSpPr>
          <p:nvPr/>
        </p:nvSpPr>
        <p:spPr bwMode="auto">
          <a:xfrm>
            <a:off x="3657600" y="4648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4" name="Line 22">
            <a:extLst>
              <a:ext uri="{FF2B5EF4-FFF2-40B4-BE49-F238E27FC236}">
                <a16:creationId xmlns:a16="http://schemas.microsoft.com/office/drawing/2014/main" id="{1FF66319-5FD7-1F5C-D705-AF1EF0E5B1AB}"/>
              </a:ext>
            </a:extLst>
          </p:cNvPr>
          <p:cNvSpPr>
            <a:spLocks noChangeShapeType="1"/>
          </p:cNvSpPr>
          <p:nvPr/>
        </p:nvSpPr>
        <p:spPr bwMode="auto">
          <a:xfrm>
            <a:off x="5410200" y="4648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5" name="Oval 23">
            <a:extLst>
              <a:ext uri="{FF2B5EF4-FFF2-40B4-BE49-F238E27FC236}">
                <a16:creationId xmlns:a16="http://schemas.microsoft.com/office/drawing/2014/main" id="{FAA12636-3556-6036-F3C9-CF76DD8B09C5}"/>
              </a:ext>
            </a:extLst>
          </p:cNvPr>
          <p:cNvSpPr>
            <a:spLocks noChangeArrowheads="1"/>
          </p:cNvSpPr>
          <p:nvPr/>
        </p:nvSpPr>
        <p:spPr bwMode="auto">
          <a:xfrm>
            <a:off x="8610600" y="21336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E</a:t>
            </a:r>
          </a:p>
        </p:txBody>
      </p:sp>
      <p:sp>
        <p:nvSpPr>
          <p:cNvPr id="71706" name="Oval 24">
            <a:extLst>
              <a:ext uri="{FF2B5EF4-FFF2-40B4-BE49-F238E27FC236}">
                <a16:creationId xmlns:a16="http://schemas.microsoft.com/office/drawing/2014/main" id="{ED7154E5-0043-35E3-8128-1023D54F34E7}"/>
              </a:ext>
            </a:extLst>
          </p:cNvPr>
          <p:cNvSpPr>
            <a:spLocks noChangeArrowheads="1"/>
          </p:cNvSpPr>
          <p:nvPr/>
        </p:nvSpPr>
        <p:spPr bwMode="auto">
          <a:xfrm>
            <a:off x="7696200" y="30480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E</a:t>
            </a:r>
          </a:p>
        </p:txBody>
      </p:sp>
      <p:sp>
        <p:nvSpPr>
          <p:cNvPr id="71707" name="Oval 25">
            <a:extLst>
              <a:ext uri="{FF2B5EF4-FFF2-40B4-BE49-F238E27FC236}">
                <a16:creationId xmlns:a16="http://schemas.microsoft.com/office/drawing/2014/main" id="{85ABEBBA-01A7-4036-2897-0198C3DCD12E}"/>
              </a:ext>
            </a:extLst>
          </p:cNvPr>
          <p:cNvSpPr>
            <a:spLocks noChangeArrowheads="1"/>
          </p:cNvSpPr>
          <p:nvPr/>
        </p:nvSpPr>
        <p:spPr bwMode="auto">
          <a:xfrm>
            <a:off x="8610600" y="30480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zh-CN" altLang="zh-CN">
                <a:latin typeface="Times New Roman" panose="02020603050405020304" pitchFamily="18" charset="0"/>
                <a:ea typeface="宋体" panose="02010600030101010101" pitchFamily="2" charset="-122"/>
              </a:rPr>
              <a:t>*</a:t>
            </a:r>
          </a:p>
        </p:txBody>
      </p:sp>
      <p:sp>
        <p:nvSpPr>
          <p:cNvPr id="71708" name="Oval 26">
            <a:extLst>
              <a:ext uri="{FF2B5EF4-FFF2-40B4-BE49-F238E27FC236}">
                <a16:creationId xmlns:a16="http://schemas.microsoft.com/office/drawing/2014/main" id="{8458FF9F-30F3-D062-B348-70708212A6E2}"/>
              </a:ext>
            </a:extLst>
          </p:cNvPr>
          <p:cNvSpPr>
            <a:spLocks noChangeArrowheads="1"/>
          </p:cNvSpPr>
          <p:nvPr/>
        </p:nvSpPr>
        <p:spPr bwMode="auto">
          <a:xfrm>
            <a:off x="9753600" y="30480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E</a:t>
            </a:r>
          </a:p>
        </p:txBody>
      </p:sp>
      <p:sp>
        <p:nvSpPr>
          <p:cNvPr id="71709" name="Oval 27">
            <a:extLst>
              <a:ext uri="{FF2B5EF4-FFF2-40B4-BE49-F238E27FC236}">
                <a16:creationId xmlns:a16="http://schemas.microsoft.com/office/drawing/2014/main" id="{74C6539C-E8EC-1B66-CF30-BD1E9535AC09}"/>
              </a:ext>
            </a:extLst>
          </p:cNvPr>
          <p:cNvSpPr>
            <a:spLocks noChangeArrowheads="1"/>
          </p:cNvSpPr>
          <p:nvPr/>
        </p:nvSpPr>
        <p:spPr bwMode="auto">
          <a:xfrm>
            <a:off x="7772400" y="39624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zh-CN" altLang="zh-CN">
                <a:latin typeface="Times New Roman" panose="02020603050405020304" pitchFamily="18" charset="0"/>
                <a:ea typeface="宋体" panose="02010600030101010101" pitchFamily="2" charset="-122"/>
              </a:rPr>
              <a:t>+</a:t>
            </a:r>
          </a:p>
        </p:txBody>
      </p:sp>
      <p:sp>
        <p:nvSpPr>
          <p:cNvPr id="71710" name="Oval 28">
            <a:extLst>
              <a:ext uri="{FF2B5EF4-FFF2-40B4-BE49-F238E27FC236}">
                <a16:creationId xmlns:a16="http://schemas.microsoft.com/office/drawing/2014/main" id="{262B5B41-F2E6-90F3-7EAA-C0BFCC9E2A68}"/>
              </a:ext>
            </a:extLst>
          </p:cNvPr>
          <p:cNvSpPr>
            <a:spLocks noChangeArrowheads="1"/>
          </p:cNvSpPr>
          <p:nvPr/>
        </p:nvSpPr>
        <p:spPr bwMode="auto">
          <a:xfrm>
            <a:off x="6705600" y="39624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E</a:t>
            </a:r>
          </a:p>
        </p:txBody>
      </p:sp>
      <p:sp>
        <p:nvSpPr>
          <p:cNvPr id="71711" name="Oval 29">
            <a:extLst>
              <a:ext uri="{FF2B5EF4-FFF2-40B4-BE49-F238E27FC236}">
                <a16:creationId xmlns:a16="http://schemas.microsoft.com/office/drawing/2014/main" id="{AAF40D7E-713A-1827-F84B-4A6C2CE2CE33}"/>
              </a:ext>
            </a:extLst>
          </p:cNvPr>
          <p:cNvSpPr>
            <a:spLocks noChangeArrowheads="1"/>
          </p:cNvSpPr>
          <p:nvPr/>
        </p:nvSpPr>
        <p:spPr bwMode="auto">
          <a:xfrm>
            <a:off x="8763000" y="39624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E</a:t>
            </a:r>
          </a:p>
        </p:txBody>
      </p:sp>
      <p:sp>
        <p:nvSpPr>
          <p:cNvPr id="71712" name="Oval 30">
            <a:extLst>
              <a:ext uri="{FF2B5EF4-FFF2-40B4-BE49-F238E27FC236}">
                <a16:creationId xmlns:a16="http://schemas.microsoft.com/office/drawing/2014/main" id="{135DBED5-EEA6-8916-D70C-E0689A25AB5C}"/>
              </a:ext>
            </a:extLst>
          </p:cNvPr>
          <p:cNvSpPr>
            <a:spLocks noChangeArrowheads="1"/>
          </p:cNvSpPr>
          <p:nvPr/>
        </p:nvSpPr>
        <p:spPr bwMode="auto">
          <a:xfrm>
            <a:off x="8763000" y="51054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a</a:t>
            </a:r>
          </a:p>
        </p:txBody>
      </p:sp>
      <p:sp>
        <p:nvSpPr>
          <p:cNvPr id="71713" name="Oval 31">
            <a:extLst>
              <a:ext uri="{FF2B5EF4-FFF2-40B4-BE49-F238E27FC236}">
                <a16:creationId xmlns:a16="http://schemas.microsoft.com/office/drawing/2014/main" id="{9BC1CD7F-5664-5EF2-1FFE-3E97E8EEDF48}"/>
              </a:ext>
            </a:extLst>
          </p:cNvPr>
          <p:cNvSpPr>
            <a:spLocks noChangeArrowheads="1"/>
          </p:cNvSpPr>
          <p:nvPr/>
        </p:nvSpPr>
        <p:spPr bwMode="auto">
          <a:xfrm>
            <a:off x="6781800" y="51054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a</a:t>
            </a:r>
          </a:p>
        </p:txBody>
      </p:sp>
      <p:sp>
        <p:nvSpPr>
          <p:cNvPr id="71714" name="Oval 32">
            <a:extLst>
              <a:ext uri="{FF2B5EF4-FFF2-40B4-BE49-F238E27FC236}">
                <a16:creationId xmlns:a16="http://schemas.microsoft.com/office/drawing/2014/main" id="{1C9B16B0-5AC1-B73B-C4F2-F31D656723C6}"/>
              </a:ext>
            </a:extLst>
          </p:cNvPr>
          <p:cNvSpPr>
            <a:spLocks noChangeArrowheads="1"/>
          </p:cNvSpPr>
          <p:nvPr/>
        </p:nvSpPr>
        <p:spPr bwMode="auto">
          <a:xfrm>
            <a:off x="9753600" y="50292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a</a:t>
            </a:r>
          </a:p>
        </p:txBody>
      </p:sp>
      <p:sp>
        <p:nvSpPr>
          <p:cNvPr id="71715" name="Line 33">
            <a:extLst>
              <a:ext uri="{FF2B5EF4-FFF2-40B4-BE49-F238E27FC236}">
                <a16:creationId xmlns:a16="http://schemas.microsoft.com/office/drawing/2014/main" id="{BD058FC6-FFDA-AF64-82A3-14F1677D0584}"/>
              </a:ext>
            </a:extLst>
          </p:cNvPr>
          <p:cNvSpPr>
            <a:spLocks noChangeShapeType="1"/>
          </p:cNvSpPr>
          <p:nvPr/>
        </p:nvSpPr>
        <p:spPr bwMode="auto">
          <a:xfrm>
            <a:off x="8915400" y="2743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16" name="Line 34">
            <a:extLst>
              <a:ext uri="{FF2B5EF4-FFF2-40B4-BE49-F238E27FC236}">
                <a16:creationId xmlns:a16="http://schemas.microsoft.com/office/drawing/2014/main" id="{3392572F-50BF-5A07-C7CD-C71202EA413B}"/>
              </a:ext>
            </a:extLst>
          </p:cNvPr>
          <p:cNvSpPr>
            <a:spLocks noChangeShapeType="1"/>
          </p:cNvSpPr>
          <p:nvPr/>
        </p:nvSpPr>
        <p:spPr bwMode="auto">
          <a:xfrm flipH="1">
            <a:off x="8229600" y="2743201"/>
            <a:ext cx="533400" cy="307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17" name="Line 35">
            <a:extLst>
              <a:ext uri="{FF2B5EF4-FFF2-40B4-BE49-F238E27FC236}">
                <a16:creationId xmlns:a16="http://schemas.microsoft.com/office/drawing/2014/main" id="{D58404BD-A786-4CA2-3857-C64510006A62}"/>
              </a:ext>
            </a:extLst>
          </p:cNvPr>
          <p:cNvSpPr>
            <a:spLocks noChangeShapeType="1"/>
          </p:cNvSpPr>
          <p:nvPr/>
        </p:nvSpPr>
        <p:spPr bwMode="auto">
          <a:xfrm>
            <a:off x="9067800" y="2667000"/>
            <a:ext cx="762000"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18" name="Line 36">
            <a:extLst>
              <a:ext uri="{FF2B5EF4-FFF2-40B4-BE49-F238E27FC236}">
                <a16:creationId xmlns:a16="http://schemas.microsoft.com/office/drawing/2014/main" id="{85F154D2-2869-EA49-B795-3DDADB64A134}"/>
              </a:ext>
            </a:extLst>
          </p:cNvPr>
          <p:cNvSpPr>
            <a:spLocks noChangeShapeType="1"/>
          </p:cNvSpPr>
          <p:nvPr/>
        </p:nvSpPr>
        <p:spPr bwMode="auto">
          <a:xfrm>
            <a:off x="8001000" y="3657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19" name="Line 37">
            <a:extLst>
              <a:ext uri="{FF2B5EF4-FFF2-40B4-BE49-F238E27FC236}">
                <a16:creationId xmlns:a16="http://schemas.microsoft.com/office/drawing/2014/main" id="{A91A96BB-A039-5E9A-A169-2F001AD9DE78}"/>
              </a:ext>
            </a:extLst>
          </p:cNvPr>
          <p:cNvSpPr>
            <a:spLocks noChangeShapeType="1"/>
          </p:cNvSpPr>
          <p:nvPr/>
        </p:nvSpPr>
        <p:spPr bwMode="auto">
          <a:xfrm flipH="1">
            <a:off x="7239000" y="3657601"/>
            <a:ext cx="609600" cy="352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20" name="Line 38">
            <a:extLst>
              <a:ext uri="{FF2B5EF4-FFF2-40B4-BE49-F238E27FC236}">
                <a16:creationId xmlns:a16="http://schemas.microsoft.com/office/drawing/2014/main" id="{C3B211FF-45BF-501F-BADF-9D186D7ADBB4}"/>
              </a:ext>
            </a:extLst>
          </p:cNvPr>
          <p:cNvSpPr>
            <a:spLocks noChangeShapeType="1"/>
          </p:cNvSpPr>
          <p:nvPr/>
        </p:nvSpPr>
        <p:spPr bwMode="auto">
          <a:xfrm>
            <a:off x="8153400" y="3657601"/>
            <a:ext cx="685800" cy="396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21" name="Line 39">
            <a:extLst>
              <a:ext uri="{FF2B5EF4-FFF2-40B4-BE49-F238E27FC236}">
                <a16:creationId xmlns:a16="http://schemas.microsoft.com/office/drawing/2014/main" id="{14CD738C-6CFB-65E8-06BD-E09E73CDB2AB}"/>
              </a:ext>
            </a:extLst>
          </p:cNvPr>
          <p:cNvSpPr>
            <a:spLocks noChangeShapeType="1"/>
          </p:cNvSpPr>
          <p:nvPr/>
        </p:nvSpPr>
        <p:spPr bwMode="auto">
          <a:xfrm>
            <a:off x="7010400" y="4572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22" name="Line 40">
            <a:extLst>
              <a:ext uri="{FF2B5EF4-FFF2-40B4-BE49-F238E27FC236}">
                <a16:creationId xmlns:a16="http://schemas.microsoft.com/office/drawing/2014/main" id="{096BD2B1-6235-BB4C-F032-5EDCB0A4B0B9}"/>
              </a:ext>
            </a:extLst>
          </p:cNvPr>
          <p:cNvSpPr>
            <a:spLocks noChangeShapeType="1"/>
          </p:cNvSpPr>
          <p:nvPr/>
        </p:nvSpPr>
        <p:spPr bwMode="auto">
          <a:xfrm>
            <a:off x="9067800" y="4572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23" name="Line 41">
            <a:extLst>
              <a:ext uri="{FF2B5EF4-FFF2-40B4-BE49-F238E27FC236}">
                <a16:creationId xmlns:a16="http://schemas.microsoft.com/office/drawing/2014/main" id="{608C27E7-7AE1-E8F1-068A-0B5CDD157695}"/>
              </a:ext>
            </a:extLst>
          </p:cNvPr>
          <p:cNvSpPr>
            <a:spLocks noChangeShapeType="1"/>
          </p:cNvSpPr>
          <p:nvPr/>
        </p:nvSpPr>
        <p:spPr bwMode="auto">
          <a:xfrm>
            <a:off x="10058400" y="365760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24" name="Text Box 42">
            <a:extLst>
              <a:ext uri="{FF2B5EF4-FFF2-40B4-BE49-F238E27FC236}">
                <a16:creationId xmlns:a16="http://schemas.microsoft.com/office/drawing/2014/main" id="{48995803-F822-AA37-B524-96EE7C20DF44}"/>
              </a:ext>
            </a:extLst>
          </p:cNvPr>
          <p:cNvSpPr txBox="1">
            <a:spLocks noChangeArrowheads="1"/>
          </p:cNvSpPr>
          <p:nvPr/>
        </p:nvSpPr>
        <p:spPr bwMode="auto">
          <a:xfrm>
            <a:off x="5410200" y="2438401"/>
            <a:ext cx="19050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Tx/>
              <a:buNone/>
            </a:pPr>
            <a:r>
              <a:rPr kumimoji="1" lang="zh-CN" altLang="en-US" b="0">
                <a:latin typeface="Times New Roman" panose="02020603050405020304" pitchFamily="18" charset="0"/>
              </a:rPr>
              <a:t>最左推导</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1181C11-96E3-FE54-D62A-0EB891F1E723}"/>
              </a:ext>
            </a:extLst>
          </p:cNvPr>
          <p:cNvSpPr>
            <a:spLocks noGrp="1"/>
          </p:cNvSpPr>
          <p:nvPr>
            <p:ph type="title"/>
          </p:nvPr>
        </p:nvSpPr>
        <p:spPr/>
        <p:txBody>
          <a:bodyPr/>
          <a:lstStyle/>
          <a:p>
            <a:endParaRPr lang="zh-CN" altLang="en-US"/>
          </a:p>
        </p:txBody>
      </p:sp>
      <p:sp>
        <p:nvSpPr>
          <p:cNvPr id="72707" name="灯片编号占位符 3">
            <a:extLst>
              <a:ext uri="{FF2B5EF4-FFF2-40B4-BE49-F238E27FC236}">
                <a16:creationId xmlns:a16="http://schemas.microsoft.com/office/drawing/2014/main" id="{DFA9E257-214E-7E85-6EDA-05D38880515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494CE38-7535-4425-BC3D-18075292B422}" type="slidenum">
              <a:rPr lang="en-US" altLang="zh-CN" sz="1400" b="0">
                <a:latin typeface="Arial" panose="020B0604020202020204" pitchFamily="34" charset="0"/>
                <a:ea typeface="宋体" panose="02010600030101010101" pitchFamily="2" charset="-122"/>
              </a:rPr>
              <a:pPr>
                <a:spcBef>
                  <a:spcPct val="0"/>
                </a:spcBef>
                <a:buClrTx/>
                <a:buSzTx/>
                <a:buFontTx/>
                <a:buNone/>
              </a:pPr>
              <a:t>67</a:t>
            </a:fld>
            <a:endParaRPr lang="en-US" altLang="zh-CN" sz="1400" b="0">
              <a:latin typeface="Arial" panose="020B0604020202020204" pitchFamily="34" charset="0"/>
              <a:ea typeface="宋体" panose="02010600030101010101" pitchFamily="2" charset="-122"/>
            </a:endParaRPr>
          </a:p>
        </p:txBody>
      </p:sp>
      <p:sp>
        <p:nvSpPr>
          <p:cNvPr id="5" name="文本占位符 4">
            <a:extLst>
              <a:ext uri="{FF2B5EF4-FFF2-40B4-BE49-F238E27FC236}">
                <a16:creationId xmlns:a16="http://schemas.microsoft.com/office/drawing/2014/main" id="{1C3A30BC-606E-0AC9-6BD2-C7087EE98639}"/>
              </a:ext>
            </a:extLst>
          </p:cNvPr>
          <p:cNvSpPr>
            <a:spLocks noGrp="1"/>
          </p:cNvSpPr>
          <p:nvPr>
            <p:ph type="body" sz="quarter" idx="13"/>
          </p:nvPr>
        </p:nvSpPr>
        <p:spPr/>
        <p:txBody>
          <a:bodyPr/>
          <a:lstStyle/>
          <a:p>
            <a:endParaRPr lang="zh-CN" altLang="en-US"/>
          </a:p>
        </p:txBody>
      </p:sp>
      <p:sp>
        <p:nvSpPr>
          <p:cNvPr id="1044482" name="Text Box 2">
            <a:extLst>
              <a:ext uri="{FF2B5EF4-FFF2-40B4-BE49-F238E27FC236}">
                <a16:creationId xmlns:a16="http://schemas.microsoft.com/office/drawing/2014/main" id="{978123B7-E1DC-9869-32A9-D66B859123C3}"/>
              </a:ext>
            </a:extLst>
          </p:cNvPr>
          <p:cNvSpPr txBox="1">
            <a:spLocks noChangeArrowheads="1"/>
          </p:cNvSpPr>
          <p:nvPr/>
        </p:nvSpPr>
        <p:spPr bwMode="auto">
          <a:xfrm>
            <a:off x="2209800" y="246064"/>
            <a:ext cx="3581400" cy="1563687"/>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Tx/>
              <a:buNone/>
            </a:pPr>
            <a:r>
              <a:rPr kumimoji="1" lang="en-US" altLang="zh-CN" b="0">
                <a:latin typeface="Times New Roman" panose="02020603050405020304" pitchFamily="18" charset="0"/>
                <a:ea typeface="宋体" panose="02010600030101010101" pitchFamily="2" charset="-122"/>
              </a:rPr>
              <a:t> </a:t>
            </a:r>
            <a:r>
              <a:rPr kumimoji="1" lang="en-US" altLang="zh-CN" b="0" i="1">
                <a:latin typeface="Times New Roman" panose="02020603050405020304" pitchFamily="18" charset="0"/>
                <a:ea typeface="宋体" panose="02010600030101010101" pitchFamily="2" charset="-122"/>
              </a:rPr>
              <a:t>E</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E</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E</a:t>
            </a:r>
            <a:r>
              <a:rPr kumimoji="1" lang="en-US" altLang="zh-CN" b="0">
                <a:latin typeface="Times New Roman" panose="02020603050405020304" pitchFamily="18" charset="0"/>
                <a:ea typeface="宋体" panose="02010600030101010101" pitchFamily="2" charset="-122"/>
                <a:sym typeface="Symbol" panose="05050102010706020507" pitchFamily="18" charset="2"/>
              </a:rPr>
              <a:t> </a:t>
            </a:r>
            <a:r>
              <a:rPr kumimoji="1" lang="en-US" altLang="zh-CN" b="0" i="1">
                <a:latin typeface="Times New Roman" panose="02020603050405020304" pitchFamily="18" charset="0"/>
                <a:ea typeface="宋体" panose="02010600030101010101" pitchFamily="2" charset="-122"/>
                <a:sym typeface="Symbol" panose="05050102010706020507" pitchFamily="18" charset="2"/>
              </a:rPr>
              <a:t>E</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E</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E</a:t>
            </a:r>
          </a:p>
          <a:p>
            <a:pPr eaLnBrk="1" fontAlgn="ctr" hangingPunct="1">
              <a:spcBef>
                <a:spcPct val="0"/>
              </a:spcBef>
              <a:buClrTx/>
              <a:buSzTx/>
              <a:buFontTx/>
              <a:buNone/>
            </a:pPr>
            <a:r>
              <a:rPr kumimoji="1" lang="en-US" altLang="zh-CN" b="0">
                <a:latin typeface="Times New Roman" panose="02020603050405020304" pitchFamily="18" charset="0"/>
                <a:ea typeface="宋体" panose="02010600030101010101" pitchFamily="2" charset="-122"/>
                <a:sym typeface="Symbol" panose="05050102010706020507" pitchFamily="18" charset="2"/>
              </a:rPr>
              <a:t> </a:t>
            </a:r>
            <a:r>
              <a:rPr kumimoji="1" lang="en-US" altLang="zh-CN" b="0" i="1">
                <a:latin typeface="Times New Roman" panose="02020603050405020304" pitchFamily="18" charset="0"/>
                <a:ea typeface="宋体" panose="02010600030101010101" pitchFamily="2" charset="-122"/>
                <a:sym typeface="Symbol" panose="05050102010706020507" pitchFamily="18" charset="2"/>
              </a:rPr>
              <a:t>E</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E</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a</a:t>
            </a:r>
            <a:r>
              <a:rPr kumimoji="1" lang="en-US" altLang="zh-CN" b="0">
                <a:latin typeface="Times New Roman" panose="02020603050405020304" pitchFamily="18" charset="0"/>
                <a:ea typeface="宋体" panose="02010600030101010101" pitchFamily="2" charset="-122"/>
                <a:sym typeface="Symbol" panose="05050102010706020507" pitchFamily="18" charset="2"/>
              </a:rPr>
              <a:t> </a:t>
            </a:r>
            <a:r>
              <a:rPr kumimoji="1" lang="en-US" altLang="zh-CN" b="0" i="1">
                <a:latin typeface="Times New Roman" panose="02020603050405020304" pitchFamily="18" charset="0"/>
                <a:ea typeface="宋体" panose="02010600030101010101" pitchFamily="2" charset="-122"/>
                <a:sym typeface="Symbol" panose="05050102010706020507" pitchFamily="18" charset="2"/>
              </a:rPr>
              <a:t>E</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a</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a</a:t>
            </a:r>
            <a:r>
              <a:rPr kumimoji="1" lang="en-US" altLang="zh-CN" b="0">
                <a:latin typeface="Times New Roman" panose="02020603050405020304" pitchFamily="18" charset="0"/>
                <a:ea typeface="宋体" panose="02010600030101010101" pitchFamily="2" charset="-122"/>
                <a:sym typeface="Symbol" panose="05050102010706020507" pitchFamily="18" charset="2"/>
              </a:rPr>
              <a:t>    </a:t>
            </a:r>
            <a:r>
              <a:rPr kumimoji="1" lang="en-US" altLang="zh-CN" b="0" i="1">
                <a:latin typeface="Times New Roman" panose="02020603050405020304" pitchFamily="18" charset="0"/>
                <a:ea typeface="宋体" panose="02010600030101010101" pitchFamily="2" charset="-122"/>
                <a:sym typeface="Symbol" panose="05050102010706020507" pitchFamily="18" charset="2"/>
              </a:rPr>
              <a:t>a</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a</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a</a:t>
            </a:r>
          </a:p>
        </p:txBody>
      </p:sp>
      <p:sp>
        <p:nvSpPr>
          <p:cNvPr id="1044483" name="Text Box 3">
            <a:extLst>
              <a:ext uri="{FF2B5EF4-FFF2-40B4-BE49-F238E27FC236}">
                <a16:creationId xmlns:a16="http://schemas.microsoft.com/office/drawing/2014/main" id="{DE7F3F6F-C6B3-D543-A7E3-ED2F64DB8A55}"/>
              </a:ext>
            </a:extLst>
          </p:cNvPr>
          <p:cNvSpPr txBox="1">
            <a:spLocks noChangeArrowheads="1"/>
          </p:cNvSpPr>
          <p:nvPr/>
        </p:nvSpPr>
        <p:spPr bwMode="auto">
          <a:xfrm>
            <a:off x="6477000" y="304800"/>
            <a:ext cx="3581400" cy="1563688"/>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0"/>
              </a:spcBef>
              <a:buClrTx/>
              <a:buSzTx/>
              <a:buFontTx/>
              <a:buNone/>
            </a:pPr>
            <a:r>
              <a:rPr kumimoji="1" lang="zh-CN" altLang="zh-CN" b="0">
                <a:latin typeface="Times New Roman" panose="02020603050405020304" pitchFamily="18" charset="0"/>
                <a:ea typeface="宋体" panose="02010600030101010101" pitchFamily="2" charset="-122"/>
              </a:rPr>
              <a:t> </a:t>
            </a:r>
            <a:r>
              <a:rPr kumimoji="1" lang="en-US" altLang="zh-CN" b="0" i="1">
                <a:latin typeface="Times New Roman" panose="02020603050405020304" pitchFamily="18" charset="0"/>
                <a:ea typeface="宋体" panose="02010600030101010101" pitchFamily="2" charset="-122"/>
              </a:rPr>
              <a:t>E</a:t>
            </a:r>
            <a:r>
              <a:rPr kumimoji="1" lang="en-US" altLang="zh-CN" b="0">
                <a:latin typeface="Times New Roman" panose="02020603050405020304" pitchFamily="18" charset="0"/>
                <a:ea typeface="宋体" panose="02010600030101010101" pitchFamily="2" charset="-122"/>
              </a:rPr>
              <a:t> </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E</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E</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E</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a</a:t>
            </a:r>
            <a:r>
              <a:rPr kumimoji="1" lang="en-US" altLang="zh-CN" b="0">
                <a:latin typeface="Times New Roman" panose="02020603050405020304" pitchFamily="18" charset="0"/>
                <a:ea typeface="宋体" panose="02010600030101010101" pitchFamily="2" charset="-122"/>
                <a:sym typeface="Symbol" panose="05050102010706020507" pitchFamily="18" charset="2"/>
              </a:rPr>
              <a:t>            </a:t>
            </a:r>
            <a:r>
              <a:rPr kumimoji="1" lang="en-US" altLang="zh-CN" b="0" i="1">
                <a:latin typeface="Times New Roman" panose="02020603050405020304" pitchFamily="18" charset="0"/>
                <a:ea typeface="宋体" panose="02010600030101010101" pitchFamily="2" charset="-122"/>
                <a:sym typeface="Symbol" panose="05050102010706020507" pitchFamily="18" charset="2"/>
              </a:rPr>
              <a:t>E</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E</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a</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E</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a</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a</a:t>
            </a:r>
          </a:p>
          <a:p>
            <a:pPr eaLnBrk="1" fontAlgn="ctr" hangingPunct="1">
              <a:spcBef>
                <a:spcPct val="0"/>
              </a:spcBef>
              <a:buClrTx/>
              <a:buSzTx/>
              <a:buFontTx/>
              <a:buNone/>
            </a:pPr>
            <a:r>
              <a:rPr kumimoji="1" lang="en-US" altLang="zh-CN" b="0">
                <a:latin typeface="Times New Roman" panose="02020603050405020304" pitchFamily="18" charset="0"/>
                <a:ea typeface="宋体" panose="02010600030101010101" pitchFamily="2" charset="-122"/>
                <a:sym typeface="Symbol" panose="05050102010706020507" pitchFamily="18" charset="2"/>
              </a:rPr>
              <a:t>   </a:t>
            </a:r>
            <a:r>
              <a:rPr kumimoji="1" lang="en-US" altLang="zh-CN" b="0" i="1">
                <a:latin typeface="Times New Roman" panose="02020603050405020304" pitchFamily="18" charset="0"/>
                <a:ea typeface="宋体" panose="02010600030101010101" pitchFamily="2" charset="-122"/>
                <a:sym typeface="Symbol" panose="05050102010706020507" pitchFamily="18" charset="2"/>
              </a:rPr>
              <a:t>a</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a</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a</a:t>
            </a:r>
          </a:p>
        </p:txBody>
      </p:sp>
      <p:sp>
        <p:nvSpPr>
          <p:cNvPr id="1044484" name="Oval 4">
            <a:extLst>
              <a:ext uri="{FF2B5EF4-FFF2-40B4-BE49-F238E27FC236}">
                <a16:creationId xmlns:a16="http://schemas.microsoft.com/office/drawing/2014/main" id="{3BDD4F9F-1368-769D-6BD4-F773C5C2EDB0}"/>
              </a:ext>
            </a:extLst>
          </p:cNvPr>
          <p:cNvSpPr>
            <a:spLocks noChangeArrowheads="1"/>
          </p:cNvSpPr>
          <p:nvPr/>
        </p:nvSpPr>
        <p:spPr bwMode="auto">
          <a:xfrm>
            <a:off x="3048000" y="21336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E</a:t>
            </a:r>
          </a:p>
        </p:txBody>
      </p:sp>
      <p:sp>
        <p:nvSpPr>
          <p:cNvPr id="1044485" name="Oval 5">
            <a:extLst>
              <a:ext uri="{FF2B5EF4-FFF2-40B4-BE49-F238E27FC236}">
                <a16:creationId xmlns:a16="http://schemas.microsoft.com/office/drawing/2014/main" id="{76C3F30F-E90F-7BC3-E2AA-588D0E3998C7}"/>
              </a:ext>
            </a:extLst>
          </p:cNvPr>
          <p:cNvSpPr>
            <a:spLocks noChangeArrowheads="1"/>
          </p:cNvSpPr>
          <p:nvPr/>
        </p:nvSpPr>
        <p:spPr bwMode="auto">
          <a:xfrm>
            <a:off x="2209800" y="30480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E</a:t>
            </a:r>
          </a:p>
        </p:txBody>
      </p:sp>
      <p:sp>
        <p:nvSpPr>
          <p:cNvPr id="1044486" name="Oval 6">
            <a:extLst>
              <a:ext uri="{FF2B5EF4-FFF2-40B4-BE49-F238E27FC236}">
                <a16:creationId xmlns:a16="http://schemas.microsoft.com/office/drawing/2014/main" id="{FAAE1DEC-D2A3-10DF-623F-E64C4AB33FD4}"/>
              </a:ext>
            </a:extLst>
          </p:cNvPr>
          <p:cNvSpPr>
            <a:spLocks noChangeArrowheads="1"/>
          </p:cNvSpPr>
          <p:nvPr/>
        </p:nvSpPr>
        <p:spPr bwMode="auto">
          <a:xfrm>
            <a:off x="3048000" y="30480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zh-CN" altLang="zh-CN">
                <a:latin typeface="Times New Roman" panose="02020603050405020304" pitchFamily="18" charset="0"/>
                <a:ea typeface="宋体" panose="02010600030101010101" pitchFamily="2" charset="-122"/>
              </a:rPr>
              <a:t>+</a:t>
            </a:r>
          </a:p>
        </p:txBody>
      </p:sp>
      <p:sp>
        <p:nvSpPr>
          <p:cNvPr id="1044487" name="Oval 7">
            <a:extLst>
              <a:ext uri="{FF2B5EF4-FFF2-40B4-BE49-F238E27FC236}">
                <a16:creationId xmlns:a16="http://schemas.microsoft.com/office/drawing/2014/main" id="{87FF9A3E-D17D-9270-153B-2D97E6564BA5}"/>
              </a:ext>
            </a:extLst>
          </p:cNvPr>
          <p:cNvSpPr>
            <a:spLocks noChangeArrowheads="1"/>
          </p:cNvSpPr>
          <p:nvPr/>
        </p:nvSpPr>
        <p:spPr bwMode="auto">
          <a:xfrm>
            <a:off x="4191000" y="30480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E</a:t>
            </a:r>
          </a:p>
        </p:txBody>
      </p:sp>
      <p:sp>
        <p:nvSpPr>
          <p:cNvPr id="1044488" name="Oval 8">
            <a:extLst>
              <a:ext uri="{FF2B5EF4-FFF2-40B4-BE49-F238E27FC236}">
                <a16:creationId xmlns:a16="http://schemas.microsoft.com/office/drawing/2014/main" id="{1A3A6DD5-1880-B2A6-2B28-B5059522B9B4}"/>
              </a:ext>
            </a:extLst>
          </p:cNvPr>
          <p:cNvSpPr>
            <a:spLocks noChangeArrowheads="1"/>
          </p:cNvSpPr>
          <p:nvPr/>
        </p:nvSpPr>
        <p:spPr bwMode="auto">
          <a:xfrm>
            <a:off x="3352800" y="40386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E</a:t>
            </a:r>
          </a:p>
        </p:txBody>
      </p:sp>
      <p:sp>
        <p:nvSpPr>
          <p:cNvPr id="1044489" name="Oval 9">
            <a:extLst>
              <a:ext uri="{FF2B5EF4-FFF2-40B4-BE49-F238E27FC236}">
                <a16:creationId xmlns:a16="http://schemas.microsoft.com/office/drawing/2014/main" id="{08DD9B9D-6F32-8BCF-B9E9-7705FAAAFA54}"/>
              </a:ext>
            </a:extLst>
          </p:cNvPr>
          <p:cNvSpPr>
            <a:spLocks noChangeArrowheads="1"/>
          </p:cNvSpPr>
          <p:nvPr/>
        </p:nvSpPr>
        <p:spPr bwMode="auto">
          <a:xfrm>
            <a:off x="4191000" y="40386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zh-CN" altLang="zh-CN">
                <a:latin typeface="Times New Roman" panose="02020603050405020304" pitchFamily="18" charset="0"/>
                <a:ea typeface="宋体" panose="02010600030101010101" pitchFamily="2" charset="-122"/>
              </a:rPr>
              <a:t>*</a:t>
            </a:r>
          </a:p>
        </p:txBody>
      </p:sp>
      <p:sp>
        <p:nvSpPr>
          <p:cNvPr id="1044490" name="Oval 10">
            <a:extLst>
              <a:ext uri="{FF2B5EF4-FFF2-40B4-BE49-F238E27FC236}">
                <a16:creationId xmlns:a16="http://schemas.microsoft.com/office/drawing/2014/main" id="{EF822263-1994-B774-FDF9-FFBDB53A39A9}"/>
              </a:ext>
            </a:extLst>
          </p:cNvPr>
          <p:cNvSpPr>
            <a:spLocks noChangeArrowheads="1"/>
          </p:cNvSpPr>
          <p:nvPr/>
        </p:nvSpPr>
        <p:spPr bwMode="auto">
          <a:xfrm>
            <a:off x="5105400" y="40386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E</a:t>
            </a:r>
          </a:p>
        </p:txBody>
      </p:sp>
      <p:sp>
        <p:nvSpPr>
          <p:cNvPr id="1044491" name="Oval 11">
            <a:extLst>
              <a:ext uri="{FF2B5EF4-FFF2-40B4-BE49-F238E27FC236}">
                <a16:creationId xmlns:a16="http://schemas.microsoft.com/office/drawing/2014/main" id="{60DD6481-B88F-E53B-F721-3EC96D7321B5}"/>
              </a:ext>
            </a:extLst>
          </p:cNvPr>
          <p:cNvSpPr>
            <a:spLocks noChangeArrowheads="1"/>
          </p:cNvSpPr>
          <p:nvPr/>
        </p:nvSpPr>
        <p:spPr bwMode="auto">
          <a:xfrm>
            <a:off x="2209800" y="50292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a</a:t>
            </a:r>
          </a:p>
        </p:txBody>
      </p:sp>
      <p:sp>
        <p:nvSpPr>
          <p:cNvPr id="1044492" name="Oval 12">
            <a:extLst>
              <a:ext uri="{FF2B5EF4-FFF2-40B4-BE49-F238E27FC236}">
                <a16:creationId xmlns:a16="http://schemas.microsoft.com/office/drawing/2014/main" id="{DAC9651E-129C-63C0-897E-0B7ACB40CC4B}"/>
              </a:ext>
            </a:extLst>
          </p:cNvPr>
          <p:cNvSpPr>
            <a:spLocks noChangeArrowheads="1"/>
          </p:cNvSpPr>
          <p:nvPr/>
        </p:nvSpPr>
        <p:spPr bwMode="auto">
          <a:xfrm>
            <a:off x="3352800" y="50292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a</a:t>
            </a:r>
          </a:p>
        </p:txBody>
      </p:sp>
      <p:sp>
        <p:nvSpPr>
          <p:cNvPr id="1044493" name="Oval 13">
            <a:extLst>
              <a:ext uri="{FF2B5EF4-FFF2-40B4-BE49-F238E27FC236}">
                <a16:creationId xmlns:a16="http://schemas.microsoft.com/office/drawing/2014/main" id="{B8B128BB-BF83-2B91-C45A-017BF031A730}"/>
              </a:ext>
            </a:extLst>
          </p:cNvPr>
          <p:cNvSpPr>
            <a:spLocks noChangeArrowheads="1"/>
          </p:cNvSpPr>
          <p:nvPr/>
        </p:nvSpPr>
        <p:spPr bwMode="auto">
          <a:xfrm>
            <a:off x="5105400" y="51054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a</a:t>
            </a:r>
          </a:p>
        </p:txBody>
      </p:sp>
      <p:sp>
        <p:nvSpPr>
          <p:cNvPr id="1044494" name="Line 14">
            <a:extLst>
              <a:ext uri="{FF2B5EF4-FFF2-40B4-BE49-F238E27FC236}">
                <a16:creationId xmlns:a16="http://schemas.microsoft.com/office/drawing/2014/main" id="{A2261CBE-37FC-E88D-B77B-3B12745EEFB8}"/>
              </a:ext>
            </a:extLst>
          </p:cNvPr>
          <p:cNvSpPr>
            <a:spLocks noChangeShapeType="1"/>
          </p:cNvSpPr>
          <p:nvPr/>
        </p:nvSpPr>
        <p:spPr bwMode="auto">
          <a:xfrm>
            <a:off x="3352800" y="2743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495" name="Line 15">
            <a:extLst>
              <a:ext uri="{FF2B5EF4-FFF2-40B4-BE49-F238E27FC236}">
                <a16:creationId xmlns:a16="http://schemas.microsoft.com/office/drawing/2014/main" id="{B51D85B8-D0D0-FAFC-2B38-EF626B8C718E}"/>
              </a:ext>
            </a:extLst>
          </p:cNvPr>
          <p:cNvSpPr>
            <a:spLocks noChangeShapeType="1"/>
          </p:cNvSpPr>
          <p:nvPr/>
        </p:nvSpPr>
        <p:spPr bwMode="auto">
          <a:xfrm flipH="1">
            <a:off x="2667000" y="2743201"/>
            <a:ext cx="533400" cy="307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496" name="Line 16">
            <a:extLst>
              <a:ext uri="{FF2B5EF4-FFF2-40B4-BE49-F238E27FC236}">
                <a16:creationId xmlns:a16="http://schemas.microsoft.com/office/drawing/2014/main" id="{B2160610-651D-E6D0-0422-3BBDCF8A6481}"/>
              </a:ext>
            </a:extLst>
          </p:cNvPr>
          <p:cNvSpPr>
            <a:spLocks noChangeShapeType="1"/>
          </p:cNvSpPr>
          <p:nvPr/>
        </p:nvSpPr>
        <p:spPr bwMode="auto">
          <a:xfrm>
            <a:off x="3505200" y="2667000"/>
            <a:ext cx="838200" cy="48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497" name="Line 17">
            <a:extLst>
              <a:ext uri="{FF2B5EF4-FFF2-40B4-BE49-F238E27FC236}">
                <a16:creationId xmlns:a16="http://schemas.microsoft.com/office/drawing/2014/main" id="{B729BFC0-76C1-820B-C79A-27AFD7F08FB9}"/>
              </a:ext>
            </a:extLst>
          </p:cNvPr>
          <p:cNvSpPr>
            <a:spLocks noChangeShapeType="1"/>
          </p:cNvSpPr>
          <p:nvPr/>
        </p:nvSpPr>
        <p:spPr bwMode="auto">
          <a:xfrm>
            <a:off x="2514600" y="365760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498" name="Line 18">
            <a:extLst>
              <a:ext uri="{FF2B5EF4-FFF2-40B4-BE49-F238E27FC236}">
                <a16:creationId xmlns:a16="http://schemas.microsoft.com/office/drawing/2014/main" id="{606ADAC6-C0E0-9130-F2C9-24D975344A02}"/>
              </a:ext>
            </a:extLst>
          </p:cNvPr>
          <p:cNvSpPr>
            <a:spLocks noChangeShapeType="1"/>
          </p:cNvSpPr>
          <p:nvPr/>
        </p:nvSpPr>
        <p:spPr bwMode="auto">
          <a:xfrm>
            <a:off x="4495800" y="3657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499" name="Line 19">
            <a:extLst>
              <a:ext uri="{FF2B5EF4-FFF2-40B4-BE49-F238E27FC236}">
                <a16:creationId xmlns:a16="http://schemas.microsoft.com/office/drawing/2014/main" id="{316B0A1A-1752-A557-0A0F-D2517C697684}"/>
              </a:ext>
            </a:extLst>
          </p:cNvPr>
          <p:cNvSpPr>
            <a:spLocks noChangeShapeType="1"/>
          </p:cNvSpPr>
          <p:nvPr/>
        </p:nvSpPr>
        <p:spPr bwMode="auto">
          <a:xfrm flipH="1">
            <a:off x="3810000" y="3581400"/>
            <a:ext cx="457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500" name="Line 20">
            <a:extLst>
              <a:ext uri="{FF2B5EF4-FFF2-40B4-BE49-F238E27FC236}">
                <a16:creationId xmlns:a16="http://schemas.microsoft.com/office/drawing/2014/main" id="{00491B22-5B38-6939-2EF5-EA2352562940}"/>
              </a:ext>
            </a:extLst>
          </p:cNvPr>
          <p:cNvSpPr>
            <a:spLocks noChangeShapeType="1"/>
          </p:cNvSpPr>
          <p:nvPr/>
        </p:nvSpPr>
        <p:spPr bwMode="auto">
          <a:xfrm>
            <a:off x="4648200" y="3581400"/>
            <a:ext cx="762000"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501" name="Line 21">
            <a:extLst>
              <a:ext uri="{FF2B5EF4-FFF2-40B4-BE49-F238E27FC236}">
                <a16:creationId xmlns:a16="http://schemas.microsoft.com/office/drawing/2014/main" id="{029925D9-8F81-8036-39F6-7DE0630ACC2B}"/>
              </a:ext>
            </a:extLst>
          </p:cNvPr>
          <p:cNvSpPr>
            <a:spLocks noChangeShapeType="1"/>
          </p:cNvSpPr>
          <p:nvPr/>
        </p:nvSpPr>
        <p:spPr bwMode="auto">
          <a:xfrm>
            <a:off x="3657600" y="4648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502" name="Line 22">
            <a:extLst>
              <a:ext uri="{FF2B5EF4-FFF2-40B4-BE49-F238E27FC236}">
                <a16:creationId xmlns:a16="http://schemas.microsoft.com/office/drawing/2014/main" id="{94F6A6C2-9433-E835-8FFA-CC87BC93E964}"/>
              </a:ext>
            </a:extLst>
          </p:cNvPr>
          <p:cNvSpPr>
            <a:spLocks noChangeShapeType="1"/>
          </p:cNvSpPr>
          <p:nvPr/>
        </p:nvSpPr>
        <p:spPr bwMode="auto">
          <a:xfrm>
            <a:off x="5410200" y="4648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503" name="Oval 23">
            <a:extLst>
              <a:ext uri="{FF2B5EF4-FFF2-40B4-BE49-F238E27FC236}">
                <a16:creationId xmlns:a16="http://schemas.microsoft.com/office/drawing/2014/main" id="{D295E365-162B-D873-C266-B7FE657C9C51}"/>
              </a:ext>
            </a:extLst>
          </p:cNvPr>
          <p:cNvSpPr>
            <a:spLocks noChangeArrowheads="1"/>
          </p:cNvSpPr>
          <p:nvPr/>
        </p:nvSpPr>
        <p:spPr bwMode="auto">
          <a:xfrm>
            <a:off x="8610600" y="21336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E</a:t>
            </a:r>
          </a:p>
        </p:txBody>
      </p:sp>
      <p:sp>
        <p:nvSpPr>
          <p:cNvPr id="1044504" name="Oval 24">
            <a:extLst>
              <a:ext uri="{FF2B5EF4-FFF2-40B4-BE49-F238E27FC236}">
                <a16:creationId xmlns:a16="http://schemas.microsoft.com/office/drawing/2014/main" id="{B20BDA9B-08FE-CEC0-6D05-52467EBD5800}"/>
              </a:ext>
            </a:extLst>
          </p:cNvPr>
          <p:cNvSpPr>
            <a:spLocks noChangeArrowheads="1"/>
          </p:cNvSpPr>
          <p:nvPr/>
        </p:nvSpPr>
        <p:spPr bwMode="auto">
          <a:xfrm>
            <a:off x="7696200" y="30480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E</a:t>
            </a:r>
          </a:p>
        </p:txBody>
      </p:sp>
      <p:sp>
        <p:nvSpPr>
          <p:cNvPr id="1044505" name="Oval 25">
            <a:extLst>
              <a:ext uri="{FF2B5EF4-FFF2-40B4-BE49-F238E27FC236}">
                <a16:creationId xmlns:a16="http://schemas.microsoft.com/office/drawing/2014/main" id="{1F9177CB-24CF-E60B-E253-CE1AE546170C}"/>
              </a:ext>
            </a:extLst>
          </p:cNvPr>
          <p:cNvSpPr>
            <a:spLocks noChangeArrowheads="1"/>
          </p:cNvSpPr>
          <p:nvPr/>
        </p:nvSpPr>
        <p:spPr bwMode="auto">
          <a:xfrm>
            <a:off x="8610600" y="30480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zh-CN" altLang="zh-CN">
                <a:latin typeface="Times New Roman" panose="02020603050405020304" pitchFamily="18" charset="0"/>
                <a:ea typeface="宋体" panose="02010600030101010101" pitchFamily="2" charset="-122"/>
              </a:rPr>
              <a:t>*</a:t>
            </a:r>
          </a:p>
        </p:txBody>
      </p:sp>
      <p:sp>
        <p:nvSpPr>
          <p:cNvPr id="1044506" name="Oval 26">
            <a:extLst>
              <a:ext uri="{FF2B5EF4-FFF2-40B4-BE49-F238E27FC236}">
                <a16:creationId xmlns:a16="http://schemas.microsoft.com/office/drawing/2014/main" id="{34EE7DB2-6788-4214-8420-ECB7BDDF276F}"/>
              </a:ext>
            </a:extLst>
          </p:cNvPr>
          <p:cNvSpPr>
            <a:spLocks noChangeArrowheads="1"/>
          </p:cNvSpPr>
          <p:nvPr/>
        </p:nvSpPr>
        <p:spPr bwMode="auto">
          <a:xfrm>
            <a:off x="9753600" y="30480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E</a:t>
            </a:r>
          </a:p>
        </p:txBody>
      </p:sp>
      <p:sp>
        <p:nvSpPr>
          <p:cNvPr id="1044507" name="Oval 27">
            <a:extLst>
              <a:ext uri="{FF2B5EF4-FFF2-40B4-BE49-F238E27FC236}">
                <a16:creationId xmlns:a16="http://schemas.microsoft.com/office/drawing/2014/main" id="{22FEAFD8-F250-E550-66B2-36EB04649983}"/>
              </a:ext>
            </a:extLst>
          </p:cNvPr>
          <p:cNvSpPr>
            <a:spLocks noChangeArrowheads="1"/>
          </p:cNvSpPr>
          <p:nvPr/>
        </p:nvSpPr>
        <p:spPr bwMode="auto">
          <a:xfrm>
            <a:off x="7772400" y="39624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zh-CN" altLang="zh-CN">
                <a:latin typeface="Times New Roman" panose="02020603050405020304" pitchFamily="18" charset="0"/>
                <a:ea typeface="宋体" panose="02010600030101010101" pitchFamily="2" charset="-122"/>
              </a:rPr>
              <a:t>+</a:t>
            </a:r>
          </a:p>
        </p:txBody>
      </p:sp>
      <p:sp>
        <p:nvSpPr>
          <p:cNvPr id="1044508" name="Oval 28">
            <a:extLst>
              <a:ext uri="{FF2B5EF4-FFF2-40B4-BE49-F238E27FC236}">
                <a16:creationId xmlns:a16="http://schemas.microsoft.com/office/drawing/2014/main" id="{C07230C5-20CF-54C9-12BE-31D0EC24FC12}"/>
              </a:ext>
            </a:extLst>
          </p:cNvPr>
          <p:cNvSpPr>
            <a:spLocks noChangeArrowheads="1"/>
          </p:cNvSpPr>
          <p:nvPr/>
        </p:nvSpPr>
        <p:spPr bwMode="auto">
          <a:xfrm>
            <a:off x="6705600" y="39624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E</a:t>
            </a:r>
          </a:p>
        </p:txBody>
      </p:sp>
      <p:sp>
        <p:nvSpPr>
          <p:cNvPr id="1044509" name="Oval 29">
            <a:extLst>
              <a:ext uri="{FF2B5EF4-FFF2-40B4-BE49-F238E27FC236}">
                <a16:creationId xmlns:a16="http://schemas.microsoft.com/office/drawing/2014/main" id="{03B52BBA-0EC5-7980-9137-49F72B7DE7B6}"/>
              </a:ext>
            </a:extLst>
          </p:cNvPr>
          <p:cNvSpPr>
            <a:spLocks noChangeArrowheads="1"/>
          </p:cNvSpPr>
          <p:nvPr/>
        </p:nvSpPr>
        <p:spPr bwMode="auto">
          <a:xfrm>
            <a:off x="8763000" y="39624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E</a:t>
            </a:r>
          </a:p>
        </p:txBody>
      </p:sp>
      <p:sp>
        <p:nvSpPr>
          <p:cNvPr id="1044510" name="Oval 30">
            <a:extLst>
              <a:ext uri="{FF2B5EF4-FFF2-40B4-BE49-F238E27FC236}">
                <a16:creationId xmlns:a16="http://schemas.microsoft.com/office/drawing/2014/main" id="{2167EBF1-65D3-ADD7-C685-689C21637AFE}"/>
              </a:ext>
            </a:extLst>
          </p:cNvPr>
          <p:cNvSpPr>
            <a:spLocks noChangeArrowheads="1"/>
          </p:cNvSpPr>
          <p:nvPr/>
        </p:nvSpPr>
        <p:spPr bwMode="auto">
          <a:xfrm>
            <a:off x="8763000" y="51054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a</a:t>
            </a:r>
          </a:p>
        </p:txBody>
      </p:sp>
      <p:sp>
        <p:nvSpPr>
          <p:cNvPr id="1044511" name="Oval 31">
            <a:extLst>
              <a:ext uri="{FF2B5EF4-FFF2-40B4-BE49-F238E27FC236}">
                <a16:creationId xmlns:a16="http://schemas.microsoft.com/office/drawing/2014/main" id="{7E2AE2E3-F75A-D29D-3075-E83DBBB7E265}"/>
              </a:ext>
            </a:extLst>
          </p:cNvPr>
          <p:cNvSpPr>
            <a:spLocks noChangeArrowheads="1"/>
          </p:cNvSpPr>
          <p:nvPr/>
        </p:nvSpPr>
        <p:spPr bwMode="auto">
          <a:xfrm>
            <a:off x="6781800" y="51054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a</a:t>
            </a:r>
          </a:p>
        </p:txBody>
      </p:sp>
      <p:sp>
        <p:nvSpPr>
          <p:cNvPr id="1044512" name="Oval 32">
            <a:extLst>
              <a:ext uri="{FF2B5EF4-FFF2-40B4-BE49-F238E27FC236}">
                <a16:creationId xmlns:a16="http://schemas.microsoft.com/office/drawing/2014/main" id="{FB2972BD-F1E4-E0F8-0C5C-31B8C4C5DF10}"/>
              </a:ext>
            </a:extLst>
          </p:cNvPr>
          <p:cNvSpPr>
            <a:spLocks noChangeArrowheads="1"/>
          </p:cNvSpPr>
          <p:nvPr/>
        </p:nvSpPr>
        <p:spPr bwMode="auto">
          <a:xfrm>
            <a:off x="9753600" y="50292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a</a:t>
            </a:r>
          </a:p>
        </p:txBody>
      </p:sp>
      <p:sp>
        <p:nvSpPr>
          <p:cNvPr id="1044513" name="Line 33">
            <a:extLst>
              <a:ext uri="{FF2B5EF4-FFF2-40B4-BE49-F238E27FC236}">
                <a16:creationId xmlns:a16="http://schemas.microsoft.com/office/drawing/2014/main" id="{A928F661-53E5-E9B7-8572-08BBBC4FAE1D}"/>
              </a:ext>
            </a:extLst>
          </p:cNvPr>
          <p:cNvSpPr>
            <a:spLocks noChangeShapeType="1"/>
          </p:cNvSpPr>
          <p:nvPr/>
        </p:nvSpPr>
        <p:spPr bwMode="auto">
          <a:xfrm>
            <a:off x="8915400" y="2743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514" name="Line 34">
            <a:extLst>
              <a:ext uri="{FF2B5EF4-FFF2-40B4-BE49-F238E27FC236}">
                <a16:creationId xmlns:a16="http://schemas.microsoft.com/office/drawing/2014/main" id="{77474350-964C-19B5-88A5-A9AC00A24812}"/>
              </a:ext>
            </a:extLst>
          </p:cNvPr>
          <p:cNvSpPr>
            <a:spLocks noChangeShapeType="1"/>
          </p:cNvSpPr>
          <p:nvPr/>
        </p:nvSpPr>
        <p:spPr bwMode="auto">
          <a:xfrm flipH="1">
            <a:off x="8229600" y="2743201"/>
            <a:ext cx="533400" cy="307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515" name="Line 35">
            <a:extLst>
              <a:ext uri="{FF2B5EF4-FFF2-40B4-BE49-F238E27FC236}">
                <a16:creationId xmlns:a16="http://schemas.microsoft.com/office/drawing/2014/main" id="{DF1FD3BE-F320-81F5-7945-B1657B87A0FD}"/>
              </a:ext>
            </a:extLst>
          </p:cNvPr>
          <p:cNvSpPr>
            <a:spLocks noChangeShapeType="1"/>
          </p:cNvSpPr>
          <p:nvPr/>
        </p:nvSpPr>
        <p:spPr bwMode="auto">
          <a:xfrm>
            <a:off x="9067800" y="2667000"/>
            <a:ext cx="762000"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516" name="Line 36">
            <a:extLst>
              <a:ext uri="{FF2B5EF4-FFF2-40B4-BE49-F238E27FC236}">
                <a16:creationId xmlns:a16="http://schemas.microsoft.com/office/drawing/2014/main" id="{5998EE70-DDED-DF8C-F790-B27A17B82D1E}"/>
              </a:ext>
            </a:extLst>
          </p:cNvPr>
          <p:cNvSpPr>
            <a:spLocks noChangeShapeType="1"/>
          </p:cNvSpPr>
          <p:nvPr/>
        </p:nvSpPr>
        <p:spPr bwMode="auto">
          <a:xfrm>
            <a:off x="8001000" y="3657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517" name="Line 37">
            <a:extLst>
              <a:ext uri="{FF2B5EF4-FFF2-40B4-BE49-F238E27FC236}">
                <a16:creationId xmlns:a16="http://schemas.microsoft.com/office/drawing/2014/main" id="{B732E178-D779-4150-1041-90438F5D2D74}"/>
              </a:ext>
            </a:extLst>
          </p:cNvPr>
          <p:cNvSpPr>
            <a:spLocks noChangeShapeType="1"/>
          </p:cNvSpPr>
          <p:nvPr/>
        </p:nvSpPr>
        <p:spPr bwMode="auto">
          <a:xfrm flipH="1">
            <a:off x="7239000" y="3657601"/>
            <a:ext cx="609600" cy="352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518" name="Line 38">
            <a:extLst>
              <a:ext uri="{FF2B5EF4-FFF2-40B4-BE49-F238E27FC236}">
                <a16:creationId xmlns:a16="http://schemas.microsoft.com/office/drawing/2014/main" id="{4BB005E3-52EA-D89E-8966-E016114C4436}"/>
              </a:ext>
            </a:extLst>
          </p:cNvPr>
          <p:cNvSpPr>
            <a:spLocks noChangeShapeType="1"/>
          </p:cNvSpPr>
          <p:nvPr/>
        </p:nvSpPr>
        <p:spPr bwMode="auto">
          <a:xfrm>
            <a:off x="8153400" y="3657601"/>
            <a:ext cx="685800" cy="396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519" name="Line 39">
            <a:extLst>
              <a:ext uri="{FF2B5EF4-FFF2-40B4-BE49-F238E27FC236}">
                <a16:creationId xmlns:a16="http://schemas.microsoft.com/office/drawing/2014/main" id="{F88749FC-50FA-3B87-0D99-43C2632CCD79}"/>
              </a:ext>
            </a:extLst>
          </p:cNvPr>
          <p:cNvSpPr>
            <a:spLocks noChangeShapeType="1"/>
          </p:cNvSpPr>
          <p:nvPr/>
        </p:nvSpPr>
        <p:spPr bwMode="auto">
          <a:xfrm>
            <a:off x="7010400" y="4572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520" name="Line 40">
            <a:extLst>
              <a:ext uri="{FF2B5EF4-FFF2-40B4-BE49-F238E27FC236}">
                <a16:creationId xmlns:a16="http://schemas.microsoft.com/office/drawing/2014/main" id="{03602A4B-3EE5-DE86-FE3C-929541B85F4B}"/>
              </a:ext>
            </a:extLst>
          </p:cNvPr>
          <p:cNvSpPr>
            <a:spLocks noChangeShapeType="1"/>
          </p:cNvSpPr>
          <p:nvPr/>
        </p:nvSpPr>
        <p:spPr bwMode="auto">
          <a:xfrm>
            <a:off x="9067800" y="4572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521" name="Line 41">
            <a:extLst>
              <a:ext uri="{FF2B5EF4-FFF2-40B4-BE49-F238E27FC236}">
                <a16:creationId xmlns:a16="http://schemas.microsoft.com/office/drawing/2014/main" id="{79092A62-CDBD-86D7-7A34-6554B1C34C28}"/>
              </a:ext>
            </a:extLst>
          </p:cNvPr>
          <p:cNvSpPr>
            <a:spLocks noChangeShapeType="1"/>
          </p:cNvSpPr>
          <p:nvPr/>
        </p:nvSpPr>
        <p:spPr bwMode="auto">
          <a:xfrm>
            <a:off x="10058400" y="365760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48" name="Text Box 42">
            <a:extLst>
              <a:ext uri="{FF2B5EF4-FFF2-40B4-BE49-F238E27FC236}">
                <a16:creationId xmlns:a16="http://schemas.microsoft.com/office/drawing/2014/main" id="{8375775C-610D-A237-4F15-2A7B2B8D40A6}"/>
              </a:ext>
            </a:extLst>
          </p:cNvPr>
          <p:cNvSpPr txBox="1">
            <a:spLocks noChangeArrowheads="1"/>
          </p:cNvSpPr>
          <p:nvPr/>
        </p:nvSpPr>
        <p:spPr bwMode="auto">
          <a:xfrm>
            <a:off x="5334000" y="2362201"/>
            <a:ext cx="19050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Tx/>
              <a:buNone/>
            </a:pPr>
            <a:r>
              <a:rPr kumimoji="1" lang="zh-CN" altLang="en-US" b="0">
                <a:latin typeface="Times New Roman" panose="02020603050405020304" pitchFamily="18" charset="0"/>
              </a:rPr>
              <a:t>最右推导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4482"/>
                                        </p:tgtEl>
                                        <p:attrNameLst>
                                          <p:attrName>style.visibility</p:attrName>
                                        </p:attrNameLst>
                                      </p:cBhvr>
                                      <p:to>
                                        <p:strVal val="visible"/>
                                      </p:to>
                                    </p:set>
                                    <p:anim calcmode="lin" valueType="num">
                                      <p:cBhvr additive="base">
                                        <p:cTn id="7" dur="500" fill="hold"/>
                                        <p:tgtEl>
                                          <p:spTgt spid="1044482"/>
                                        </p:tgtEl>
                                        <p:attrNameLst>
                                          <p:attrName>ppt_x</p:attrName>
                                        </p:attrNameLst>
                                      </p:cBhvr>
                                      <p:tavLst>
                                        <p:tav tm="0">
                                          <p:val>
                                            <p:strVal val="0-#ppt_w/2"/>
                                          </p:val>
                                        </p:tav>
                                        <p:tav tm="100000">
                                          <p:val>
                                            <p:strVal val="#ppt_x"/>
                                          </p:val>
                                        </p:tav>
                                      </p:tavLst>
                                    </p:anim>
                                    <p:anim calcmode="lin" valueType="num">
                                      <p:cBhvr additive="base">
                                        <p:cTn id="8" dur="500" fill="hold"/>
                                        <p:tgtEl>
                                          <p:spTgt spid="104448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44491"/>
                                        </p:tgtEl>
                                        <p:attrNameLst>
                                          <p:attrName>style.visibility</p:attrName>
                                        </p:attrNameLst>
                                      </p:cBhvr>
                                      <p:to>
                                        <p:strVal val="visible"/>
                                      </p:to>
                                    </p:set>
                                    <p:anim calcmode="lin" valueType="num">
                                      <p:cBhvr additive="base">
                                        <p:cTn id="13" dur="500" fill="hold"/>
                                        <p:tgtEl>
                                          <p:spTgt spid="1044491"/>
                                        </p:tgtEl>
                                        <p:attrNameLst>
                                          <p:attrName>ppt_x</p:attrName>
                                        </p:attrNameLst>
                                      </p:cBhvr>
                                      <p:tavLst>
                                        <p:tav tm="0">
                                          <p:val>
                                            <p:strVal val="0-#ppt_w/2"/>
                                          </p:val>
                                        </p:tav>
                                        <p:tav tm="100000">
                                          <p:val>
                                            <p:strVal val="#ppt_x"/>
                                          </p:val>
                                        </p:tav>
                                      </p:tavLst>
                                    </p:anim>
                                    <p:anim calcmode="lin" valueType="num">
                                      <p:cBhvr additive="base">
                                        <p:cTn id="14" dur="500" fill="hold"/>
                                        <p:tgtEl>
                                          <p:spTgt spid="104449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44486"/>
                                        </p:tgtEl>
                                        <p:attrNameLst>
                                          <p:attrName>style.visibility</p:attrName>
                                        </p:attrNameLst>
                                      </p:cBhvr>
                                      <p:to>
                                        <p:strVal val="visible"/>
                                      </p:to>
                                    </p:set>
                                    <p:anim calcmode="lin" valueType="num">
                                      <p:cBhvr additive="base">
                                        <p:cTn id="19" dur="500" fill="hold"/>
                                        <p:tgtEl>
                                          <p:spTgt spid="1044486"/>
                                        </p:tgtEl>
                                        <p:attrNameLst>
                                          <p:attrName>ppt_x</p:attrName>
                                        </p:attrNameLst>
                                      </p:cBhvr>
                                      <p:tavLst>
                                        <p:tav tm="0">
                                          <p:val>
                                            <p:strVal val="0-#ppt_w/2"/>
                                          </p:val>
                                        </p:tav>
                                        <p:tav tm="100000">
                                          <p:val>
                                            <p:strVal val="#ppt_x"/>
                                          </p:val>
                                        </p:tav>
                                      </p:tavLst>
                                    </p:anim>
                                    <p:anim calcmode="lin" valueType="num">
                                      <p:cBhvr additive="base">
                                        <p:cTn id="20" dur="500" fill="hold"/>
                                        <p:tgtEl>
                                          <p:spTgt spid="104448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44492"/>
                                        </p:tgtEl>
                                        <p:attrNameLst>
                                          <p:attrName>style.visibility</p:attrName>
                                        </p:attrNameLst>
                                      </p:cBhvr>
                                      <p:to>
                                        <p:strVal val="visible"/>
                                      </p:to>
                                    </p:set>
                                    <p:anim calcmode="lin" valueType="num">
                                      <p:cBhvr additive="base">
                                        <p:cTn id="25" dur="500" fill="hold"/>
                                        <p:tgtEl>
                                          <p:spTgt spid="1044492"/>
                                        </p:tgtEl>
                                        <p:attrNameLst>
                                          <p:attrName>ppt_x</p:attrName>
                                        </p:attrNameLst>
                                      </p:cBhvr>
                                      <p:tavLst>
                                        <p:tav tm="0">
                                          <p:val>
                                            <p:strVal val="0-#ppt_w/2"/>
                                          </p:val>
                                        </p:tav>
                                        <p:tav tm="100000">
                                          <p:val>
                                            <p:strVal val="#ppt_x"/>
                                          </p:val>
                                        </p:tav>
                                      </p:tavLst>
                                    </p:anim>
                                    <p:anim calcmode="lin" valueType="num">
                                      <p:cBhvr additive="base">
                                        <p:cTn id="26" dur="500" fill="hold"/>
                                        <p:tgtEl>
                                          <p:spTgt spid="104449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44489"/>
                                        </p:tgtEl>
                                        <p:attrNameLst>
                                          <p:attrName>style.visibility</p:attrName>
                                        </p:attrNameLst>
                                      </p:cBhvr>
                                      <p:to>
                                        <p:strVal val="visible"/>
                                      </p:to>
                                    </p:set>
                                    <p:anim calcmode="lin" valueType="num">
                                      <p:cBhvr additive="base">
                                        <p:cTn id="31" dur="500" fill="hold"/>
                                        <p:tgtEl>
                                          <p:spTgt spid="1044489"/>
                                        </p:tgtEl>
                                        <p:attrNameLst>
                                          <p:attrName>ppt_x</p:attrName>
                                        </p:attrNameLst>
                                      </p:cBhvr>
                                      <p:tavLst>
                                        <p:tav tm="0">
                                          <p:val>
                                            <p:strVal val="0-#ppt_w/2"/>
                                          </p:val>
                                        </p:tav>
                                        <p:tav tm="100000">
                                          <p:val>
                                            <p:strVal val="#ppt_x"/>
                                          </p:val>
                                        </p:tav>
                                      </p:tavLst>
                                    </p:anim>
                                    <p:anim calcmode="lin" valueType="num">
                                      <p:cBhvr additive="base">
                                        <p:cTn id="32" dur="500" fill="hold"/>
                                        <p:tgtEl>
                                          <p:spTgt spid="104448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44493"/>
                                        </p:tgtEl>
                                        <p:attrNameLst>
                                          <p:attrName>style.visibility</p:attrName>
                                        </p:attrNameLst>
                                      </p:cBhvr>
                                      <p:to>
                                        <p:strVal val="visible"/>
                                      </p:to>
                                    </p:set>
                                    <p:anim calcmode="lin" valueType="num">
                                      <p:cBhvr additive="base">
                                        <p:cTn id="37" dur="500" fill="hold"/>
                                        <p:tgtEl>
                                          <p:spTgt spid="1044493"/>
                                        </p:tgtEl>
                                        <p:attrNameLst>
                                          <p:attrName>ppt_x</p:attrName>
                                        </p:attrNameLst>
                                      </p:cBhvr>
                                      <p:tavLst>
                                        <p:tav tm="0">
                                          <p:val>
                                            <p:strVal val="0-#ppt_w/2"/>
                                          </p:val>
                                        </p:tav>
                                        <p:tav tm="100000">
                                          <p:val>
                                            <p:strVal val="#ppt_x"/>
                                          </p:val>
                                        </p:tav>
                                      </p:tavLst>
                                    </p:anim>
                                    <p:anim calcmode="lin" valueType="num">
                                      <p:cBhvr additive="base">
                                        <p:cTn id="38" dur="500" fill="hold"/>
                                        <p:tgtEl>
                                          <p:spTgt spid="104449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044497"/>
                                        </p:tgtEl>
                                        <p:attrNameLst>
                                          <p:attrName>style.visibility</p:attrName>
                                        </p:attrNameLst>
                                      </p:cBhvr>
                                      <p:to>
                                        <p:strVal val="visible"/>
                                      </p:to>
                                    </p:set>
                                    <p:anim calcmode="lin" valueType="num">
                                      <p:cBhvr additive="base">
                                        <p:cTn id="43" dur="500" fill="hold"/>
                                        <p:tgtEl>
                                          <p:spTgt spid="1044497"/>
                                        </p:tgtEl>
                                        <p:attrNameLst>
                                          <p:attrName>ppt_x</p:attrName>
                                        </p:attrNameLst>
                                      </p:cBhvr>
                                      <p:tavLst>
                                        <p:tav tm="0">
                                          <p:val>
                                            <p:strVal val="0-#ppt_w/2"/>
                                          </p:val>
                                        </p:tav>
                                        <p:tav tm="100000">
                                          <p:val>
                                            <p:strVal val="#ppt_x"/>
                                          </p:val>
                                        </p:tav>
                                      </p:tavLst>
                                    </p:anim>
                                    <p:anim calcmode="lin" valueType="num">
                                      <p:cBhvr additive="base">
                                        <p:cTn id="44" dur="500" fill="hold"/>
                                        <p:tgtEl>
                                          <p:spTgt spid="1044497"/>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44485"/>
                                        </p:tgtEl>
                                        <p:attrNameLst>
                                          <p:attrName>style.visibility</p:attrName>
                                        </p:attrNameLst>
                                      </p:cBhvr>
                                      <p:to>
                                        <p:strVal val="visible"/>
                                      </p:to>
                                    </p:set>
                                    <p:anim calcmode="lin" valueType="num">
                                      <p:cBhvr additive="base">
                                        <p:cTn id="49" dur="500" fill="hold"/>
                                        <p:tgtEl>
                                          <p:spTgt spid="1044485"/>
                                        </p:tgtEl>
                                        <p:attrNameLst>
                                          <p:attrName>ppt_x</p:attrName>
                                        </p:attrNameLst>
                                      </p:cBhvr>
                                      <p:tavLst>
                                        <p:tav tm="0">
                                          <p:val>
                                            <p:strVal val="0-#ppt_w/2"/>
                                          </p:val>
                                        </p:tav>
                                        <p:tav tm="100000">
                                          <p:val>
                                            <p:strVal val="#ppt_x"/>
                                          </p:val>
                                        </p:tav>
                                      </p:tavLst>
                                    </p:anim>
                                    <p:anim calcmode="lin" valueType="num">
                                      <p:cBhvr additive="base">
                                        <p:cTn id="50" dur="500" fill="hold"/>
                                        <p:tgtEl>
                                          <p:spTgt spid="1044485"/>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1044501"/>
                                        </p:tgtEl>
                                        <p:attrNameLst>
                                          <p:attrName>style.visibility</p:attrName>
                                        </p:attrNameLst>
                                      </p:cBhvr>
                                      <p:to>
                                        <p:strVal val="visible"/>
                                      </p:to>
                                    </p:set>
                                    <p:anim calcmode="lin" valueType="num">
                                      <p:cBhvr additive="base">
                                        <p:cTn id="55" dur="500" fill="hold"/>
                                        <p:tgtEl>
                                          <p:spTgt spid="1044501"/>
                                        </p:tgtEl>
                                        <p:attrNameLst>
                                          <p:attrName>ppt_x</p:attrName>
                                        </p:attrNameLst>
                                      </p:cBhvr>
                                      <p:tavLst>
                                        <p:tav tm="0">
                                          <p:val>
                                            <p:strVal val="0-#ppt_w/2"/>
                                          </p:val>
                                        </p:tav>
                                        <p:tav tm="100000">
                                          <p:val>
                                            <p:strVal val="#ppt_x"/>
                                          </p:val>
                                        </p:tav>
                                      </p:tavLst>
                                    </p:anim>
                                    <p:anim calcmode="lin" valueType="num">
                                      <p:cBhvr additive="base">
                                        <p:cTn id="56" dur="500" fill="hold"/>
                                        <p:tgtEl>
                                          <p:spTgt spid="1044501"/>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044488"/>
                                        </p:tgtEl>
                                        <p:attrNameLst>
                                          <p:attrName>style.visibility</p:attrName>
                                        </p:attrNameLst>
                                      </p:cBhvr>
                                      <p:to>
                                        <p:strVal val="visible"/>
                                      </p:to>
                                    </p:set>
                                    <p:anim calcmode="lin" valueType="num">
                                      <p:cBhvr additive="base">
                                        <p:cTn id="61" dur="500" fill="hold"/>
                                        <p:tgtEl>
                                          <p:spTgt spid="1044488"/>
                                        </p:tgtEl>
                                        <p:attrNameLst>
                                          <p:attrName>ppt_x</p:attrName>
                                        </p:attrNameLst>
                                      </p:cBhvr>
                                      <p:tavLst>
                                        <p:tav tm="0">
                                          <p:val>
                                            <p:strVal val="0-#ppt_w/2"/>
                                          </p:val>
                                        </p:tav>
                                        <p:tav tm="100000">
                                          <p:val>
                                            <p:strVal val="#ppt_x"/>
                                          </p:val>
                                        </p:tav>
                                      </p:tavLst>
                                    </p:anim>
                                    <p:anim calcmode="lin" valueType="num">
                                      <p:cBhvr additive="base">
                                        <p:cTn id="62" dur="500" fill="hold"/>
                                        <p:tgtEl>
                                          <p:spTgt spid="1044488"/>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1044502"/>
                                        </p:tgtEl>
                                        <p:attrNameLst>
                                          <p:attrName>style.visibility</p:attrName>
                                        </p:attrNameLst>
                                      </p:cBhvr>
                                      <p:to>
                                        <p:strVal val="visible"/>
                                      </p:to>
                                    </p:set>
                                    <p:anim calcmode="lin" valueType="num">
                                      <p:cBhvr additive="base">
                                        <p:cTn id="67" dur="500" fill="hold"/>
                                        <p:tgtEl>
                                          <p:spTgt spid="1044502"/>
                                        </p:tgtEl>
                                        <p:attrNameLst>
                                          <p:attrName>ppt_x</p:attrName>
                                        </p:attrNameLst>
                                      </p:cBhvr>
                                      <p:tavLst>
                                        <p:tav tm="0">
                                          <p:val>
                                            <p:strVal val="0-#ppt_w/2"/>
                                          </p:val>
                                        </p:tav>
                                        <p:tav tm="100000">
                                          <p:val>
                                            <p:strVal val="#ppt_x"/>
                                          </p:val>
                                        </p:tav>
                                      </p:tavLst>
                                    </p:anim>
                                    <p:anim calcmode="lin" valueType="num">
                                      <p:cBhvr additive="base">
                                        <p:cTn id="68" dur="500" fill="hold"/>
                                        <p:tgtEl>
                                          <p:spTgt spid="1044502"/>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044490"/>
                                        </p:tgtEl>
                                        <p:attrNameLst>
                                          <p:attrName>style.visibility</p:attrName>
                                        </p:attrNameLst>
                                      </p:cBhvr>
                                      <p:to>
                                        <p:strVal val="visible"/>
                                      </p:to>
                                    </p:set>
                                    <p:anim calcmode="lin" valueType="num">
                                      <p:cBhvr additive="base">
                                        <p:cTn id="73" dur="500" fill="hold"/>
                                        <p:tgtEl>
                                          <p:spTgt spid="1044490"/>
                                        </p:tgtEl>
                                        <p:attrNameLst>
                                          <p:attrName>ppt_x</p:attrName>
                                        </p:attrNameLst>
                                      </p:cBhvr>
                                      <p:tavLst>
                                        <p:tav tm="0">
                                          <p:val>
                                            <p:strVal val="0-#ppt_w/2"/>
                                          </p:val>
                                        </p:tav>
                                        <p:tav tm="100000">
                                          <p:val>
                                            <p:strVal val="#ppt_x"/>
                                          </p:val>
                                        </p:tav>
                                      </p:tavLst>
                                    </p:anim>
                                    <p:anim calcmode="lin" valueType="num">
                                      <p:cBhvr additive="base">
                                        <p:cTn id="74" dur="500" fill="hold"/>
                                        <p:tgtEl>
                                          <p:spTgt spid="1044490"/>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nodeType="clickEffect">
                                  <p:stCondLst>
                                    <p:cond delay="0"/>
                                  </p:stCondLst>
                                  <p:childTnLst>
                                    <p:set>
                                      <p:cBhvr>
                                        <p:cTn id="78" dur="1" fill="hold">
                                          <p:stCondLst>
                                            <p:cond delay="0"/>
                                          </p:stCondLst>
                                        </p:cTn>
                                        <p:tgtEl>
                                          <p:spTgt spid="1044499"/>
                                        </p:tgtEl>
                                        <p:attrNameLst>
                                          <p:attrName>style.visibility</p:attrName>
                                        </p:attrNameLst>
                                      </p:cBhvr>
                                      <p:to>
                                        <p:strVal val="visible"/>
                                      </p:to>
                                    </p:set>
                                    <p:anim calcmode="lin" valueType="num">
                                      <p:cBhvr additive="base">
                                        <p:cTn id="79" dur="500" fill="hold"/>
                                        <p:tgtEl>
                                          <p:spTgt spid="1044499"/>
                                        </p:tgtEl>
                                        <p:attrNameLst>
                                          <p:attrName>ppt_x</p:attrName>
                                        </p:attrNameLst>
                                      </p:cBhvr>
                                      <p:tavLst>
                                        <p:tav tm="0">
                                          <p:val>
                                            <p:strVal val="0-#ppt_w/2"/>
                                          </p:val>
                                        </p:tav>
                                        <p:tav tm="100000">
                                          <p:val>
                                            <p:strVal val="#ppt_x"/>
                                          </p:val>
                                        </p:tav>
                                      </p:tavLst>
                                    </p:anim>
                                    <p:anim calcmode="lin" valueType="num">
                                      <p:cBhvr additive="base">
                                        <p:cTn id="80" dur="500" fill="hold"/>
                                        <p:tgtEl>
                                          <p:spTgt spid="1044499"/>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nodeType="clickEffect">
                                  <p:stCondLst>
                                    <p:cond delay="0"/>
                                  </p:stCondLst>
                                  <p:childTnLst>
                                    <p:set>
                                      <p:cBhvr>
                                        <p:cTn id="84" dur="1" fill="hold">
                                          <p:stCondLst>
                                            <p:cond delay="0"/>
                                          </p:stCondLst>
                                        </p:cTn>
                                        <p:tgtEl>
                                          <p:spTgt spid="1044498"/>
                                        </p:tgtEl>
                                        <p:attrNameLst>
                                          <p:attrName>style.visibility</p:attrName>
                                        </p:attrNameLst>
                                      </p:cBhvr>
                                      <p:to>
                                        <p:strVal val="visible"/>
                                      </p:to>
                                    </p:set>
                                    <p:anim calcmode="lin" valueType="num">
                                      <p:cBhvr additive="base">
                                        <p:cTn id="85" dur="500" fill="hold"/>
                                        <p:tgtEl>
                                          <p:spTgt spid="1044498"/>
                                        </p:tgtEl>
                                        <p:attrNameLst>
                                          <p:attrName>ppt_x</p:attrName>
                                        </p:attrNameLst>
                                      </p:cBhvr>
                                      <p:tavLst>
                                        <p:tav tm="0">
                                          <p:val>
                                            <p:strVal val="0-#ppt_w/2"/>
                                          </p:val>
                                        </p:tav>
                                        <p:tav tm="100000">
                                          <p:val>
                                            <p:strVal val="#ppt_x"/>
                                          </p:val>
                                        </p:tav>
                                      </p:tavLst>
                                    </p:anim>
                                    <p:anim calcmode="lin" valueType="num">
                                      <p:cBhvr additive="base">
                                        <p:cTn id="86" dur="500" fill="hold"/>
                                        <p:tgtEl>
                                          <p:spTgt spid="1044498"/>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nodeType="clickEffect">
                                  <p:stCondLst>
                                    <p:cond delay="0"/>
                                  </p:stCondLst>
                                  <p:childTnLst>
                                    <p:set>
                                      <p:cBhvr>
                                        <p:cTn id="90" dur="1" fill="hold">
                                          <p:stCondLst>
                                            <p:cond delay="0"/>
                                          </p:stCondLst>
                                        </p:cTn>
                                        <p:tgtEl>
                                          <p:spTgt spid="1044500"/>
                                        </p:tgtEl>
                                        <p:attrNameLst>
                                          <p:attrName>style.visibility</p:attrName>
                                        </p:attrNameLst>
                                      </p:cBhvr>
                                      <p:to>
                                        <p:strVal val="visible"/>
                                      </p:to>
                                    </p:set>
                                    <p:anim calcmode="lin" valueType="num">
                                      <p:cBhvr additive="base">
                                        <p:cTn id="91" dur="500" fill="hold"/>
                                        <p:tgtEl>
                                          <p:spTgt spid="1044500"/>
                                        </p:tgtEl>
                                        <p:attrNameLst>
                                          <p:attrName>ppt_x</p:attrName>
                                        </p:attrNameLst>
                                      </p:cBhvr>
                                      <p:tavLst>
                                        <p:tav tm="0">
                                          <p:val>
                                            <p:strVal val="0-#ppt_w/2"/>
                                          </p:val>
                                        </p:tav>
                                        <p:tav tm="100000">
                                          <p:val>
                                            <p:strVal val="#ppt_x"/>
                                          </p:val>
                                        </p:tav>
                                      </p:tavLst>
                                    </p:anim>
                                    <p:anim calcmode="lin" valueType="num">
                                      <p:cBhvr additive="base">
                                        <p:cTn id="92" dur="500" fill="hold"/>
                                        <p:tgtEl>
                                          <p:spTgt spid="1044500"/>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1044487"/>
                                        </p:tgtEl>
                                        <p:attrNameLst>
                                          <p:attrName>style.visibility</p:attrName>
                                        </p:attrNameLst>
                                      </p:cBhvr>
                                      <p:to>
                                        <p:strVal val="visible"/>
                                      </p:to>
                                    </p:set>
                                    <p:anim calcmode="lin" valueType="num">
                                      <p:cBhvr additive="base">
                                        <p:cTn id="97" dur="500" fill="hold"/>
                                        <p:tgtEl>
                                          <p:spTgt spid="1044487"/>
                                        </p:tgtEl>
                                        <p:attrNameLst>
                                          <p:attrName>ppt_x</p:attrName>
                                        </p:attrNameLst>
                                      </p:cBhvr>
                                      <p:tavLst>
                                        <p:tav tm="0">
                                          <p:val>
                                            <p:strVal val="0-#ppt_w/2"/>
                                          </p:val>
                                        </p:tav>
                                        <p:tav tm="100000">
                                          <p:val>
                                            <p:strVal val="#ppt_x"/>
                                          </p:val>
                                        </p:tav>
                                      </p:tavLst>
                                    </p:anim>
                                    <p:anim calcmode="lin" valueType="num">
                                      <p:cBhvr additive="base">
                                        <p:cTn id="98" dur="500" fill="hold"/>
                                        <p:tgtEl>
                                          <p:spTgt spid="1044487"/>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nodeType="clickEffect">
                                  <p:stCondLst>
                                    <p:cond delay="0"/>
                                  </p:stCondLst>
                                  <p:childTnLst>
                                    <p:set>
                                      <p:cBhvr>
                                        <p:cTn id="102" dur="1" fill="hold">
                                          <p:stCondLst>
                                            <p:cond delay="0"/>
                                          </p:stCondLst>
                                        </p:cTn>
                                        <p:tgtEl>
                                          <p:spTgt spid="1044495"/>
                                        </p:tgtEl>
                                        <p:attrNameLst>
                                          <p:attrName>style.visibility</p:attrName>
                                        </p:attrNameLst>
                                      </p:cBhvr>
                                      <p:to>
                                        <p:strVal val="visible"/>
                                      </p:to>
                                    </p:set>
                                    <p:anim calcmode="lin" valueType="num">
                                      <p:cBhvr additive="base">
                                        <p:cTn id="103" dur="500" fill="hold"/>
                                        <p:tgtEl>
                                          <p:spTgt spid="1044495"/>
                                        </p:tgtEl>
                                        <p:attrNameLst>
                                          <p:attrName>ppt_x</p:attrName>
                                        </p:attrNameLst>
                                      </p:cBhvr>
                                      <p:tavLst>
                                        <p:tav tm="0">
                                          <p:val>
                                            <p:strVal val="0-#ppt_w/2"/>
                                          </p:val>
                                        </p:tav>
                                        <p:tav tm="100000">
                                          <p:val>
                                            <p:strVal val="#ppt_x"/>
                                          </p:val>
                                        </p:tav>
                                      </p:tavLst>
                                    </p:anim>
                                    <p:anim calcmode="lin" valueType="num">
                                      <p:cBhvr additive="base">
                                        <p:cTn id="104" dur="500" fill="hold"/>
                                        <p:tgtEl>
                                          <p:spTgt spid="1044495"/>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nodeType="clickEffect">
                                  <p:stCondLst>
                                    <p:cond delay="0"/>
                                  </p:stCondLst>
                                  <p:childTnLst>
                                    <p:set>
                                      <p:cBhvr>
                                        <p:cTn id="108" dur="1" fill="hold">
                                          <p:stCondLst>
                                            <p:cond delay="0"/>
                                          </p:stCondLst>
                                        </p:cTn>
                                        <p:tgtEl>
                                          <p:spTgt spid="1044494"/>
                                        </p:tgtEl>
                                        <p:attrNameLst>
                                          <p:attrName>style.visibility</p:attrName>
                                        </p:attrNameLst>
                                      </p:cBhvr>
                                      <p:to>
                                        <p:strVal val="visible"/>
                                      </p:to>
                                    </p:set>
                                    <p:anim calcmode="lin" valueType="num">
                                      <p:cBhvr additive="base">
                                        <p:cTn id="109" dur="500" fill="hold"/>
                                        <p:tgtEl>
                                          <p:spTgt spid="1044494"/>
                                        </p:tgtEl>
                                        <p:attrNameLst>
                                          <p:attrName>ppt_x</p:attrName>
                                        </p:attrNameLst>
                                      </p:cBhvr>
                                      <p:tavLst>
                                        <p:tav tm="0">
                                          <p:val>
                                            <p:strVal val="0-#ppt_w/2"/>
                                          </p:val>
                                        </p:tav>
                                        <p:tav tm="100000">
                                          <p:val>
                                            <p:strVal val="#ppt_x"/>
                                          </p:val>
                                        </p:tav>
                                      </p:tavLst>
                                    </p:anim>
                                    <p:anim calcmode="lin" valueType="num">
                                      <p:cBhvr additive="base">
                                        <p:cTn id="110" dur="500" fill="hold"/>
                                        <p:tgtEl>
                                          <p:spTgt spid="1044494"/>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nodeType="clickEffect">
                                  <p:stCondLst>
                                    <p:cond delay="0"/>
                                  </p:stCondLst>
                                  <p:childTnLst>
                                    <p:set>
                                      <p:cBhvr>
                                        <p:cTn id="114" dur="1" fill="hold">
                                          <p:stCondLst>
                                            <p:cond delay="0"/>
                                          </p:stCondLst>
                                        </p:cTn>
                                        <p:tgtEl>
                                          <p:spTgt spid="1044496"/>
                                        </p:tgtEl>
                                        <p:attrNameLst>
                                          <p:attrName>style.visibility</p:attrName>
                                        </p:attrNameLst>
                                      </p:cBhvr>
                                      <p:to>
                                        <p:strVal val="visible"/>
                                      </p:to>
                                    </p:set>
                                    <p:anim calcmode="lin" valueType="num">
                                      <p:cBhvr additive="base">
                                        <p:cTn id="115" dur="500" fill="hold"/>
                                        <p:tgtEl>
                                          <p:spTgt spid="1044496"/>
                                        </p:tgtEl>
                                        <p:attrNameLst>
                                          <p:attrName>ppt_x</p:attrName>
                                        </p:attrNameLst>
                                      </p:cBhvr>
                                      <p:tavLst>
                                        <p:tav tm="0">
                                          <p:val>
                                            <p:strVal val="0-#ppt_w/2"/>
                                          </p:val>
                                        </p:tav>
                                        <p:tav tm="100000">
                                          <p:val>
                                            <p:strVal val="#ppt_x"/>
                                          </p:val>
                                        </p:tav>
                                      </p:tavLst>
                                    </p:anim>
                                    <p:anim calcmode="lin" valueType="num">
                                      <p:cBhvr additive="base">
                                        <p:cTn id="116" dur="500" fill="hold"/>
                                        <p:tgtEl>
                                          <p:spTgt spid="1044496"/>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1044484"/>
                                        </p:tgtEl>
                                        <p:attrNameLst>
                                          <p:attrName>style.visibility</p:attrName>
                                        </p:attrNameLst>
                                      </p:cBhvr>
                                      <p:to>
                                        <p:strVal val="visible"/>
                                      </p:to>
                                    </p:set>
                                    <p:anim calcmode="lin" valueType="num">
                                      <p:cBhvr additive="base">
                                        <p:cTn id="121" dur="500" fill="hold"/>
                                        <p:tgtEl>
                                          <p:spTgt spid="1044484"/>
                                        </p:tgtEl>
                                        <p:attrNameLst>
                                          <p:attrName>ppt_x</p:attrName>
                                        </p:attrNameLst>
                                      </p:cBhvr>
                                      <p:tavLst>
                                        <p:tav tm="0">
                                          <p:val>
                                            <p:strVal val="0-#ppt_w/2"/>
                                          </p:val>
                                        </p:tav>
                                        <p:tav tm="100000">
                                          <p:val>
                                            <p:strVal val="#ppt_x"/>
                                          </p:val>
                                        </p:tav>
                                      </p:tavLst>
                                    </p:anim>
                                    <p:anim calcmode="lin" valueType="num">
                                      <p:cBhvr additive="base">
                                        <p:cTn id="122" dur="500" fill="hold"/>
                                        <p:tgtEl>
                                          <p:spTgt spid="1044484"/>
                                        </p:tgtEl>
                                        <p:attrNameLst>
                                          <p:attrName>ppt_y</p:attrName>
                                        </p:attrNameLst>
                                      </p:cBhvr>
                                      <p:tavLst>
                                        <p:tav tm="0">
                                          <p:val>
                                            <p:strVal val="#ppt_y"/>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1044483"/>
                                        </p:tgtEl>
                                        <p:attrNameLst>
                                          <p:attrName>style.visibility</p:attrName>
                                        </p:attrNameLst>
                                      </p:cBhvr>
                                      <p:to>
                                        <p:strVal val="visible"/>
                                      </p:to>
                                    </p:set>
                                    <p:anim calcmode="lin" valueType="num">
                                      <p:cBhvr additive="base">
                                        <p:cTn id="127" dur="500" fill="hold"/>
                                        <p:tgtEl>
                                          <p:spTgt spid="1044483"/>
                                        </p:tgtEl>
                                        <p:attrNameLst>
                                          <p:attrName>ppt_x</p:attrName>
                                        </p:attrNameLst>
                                      </p:cBhvr>
                                      <p:tavLst>
                                        <p:tav tm="0">
                                          <p:val>
                                            <p:strVal val="0-#ppt_w/2"/>
                                          </p:val>
                                        </p:tav>
                                        <p:tav tm="100000">
                                          <p:val>
                                            <p:strVal val="#ppt_x"/>
                                          </p:val>
                                        </p:tav>
                                      </p:tavLst>
                                    </p:anim>
                                    <p:anim calcmode="lin" valueType="num">
                                      <p:cBhvr additive="base">
                                        <p:cTn id="128" dur="500" fill="hold"/>
                                        <p:tgtEl>
                                          <p:spTgt spid="1044483"/>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1044511"/>
                                        </p:tgtEl>
                                        <p:attrNameLst>
                                          <p:attrName>style.visibility</p:attrName>
                                        </p:attrNameLst>
                                      </p:cBhvr>
                                      <p:to>
                                        <p:strVal val="visible"/>
                                      </p:to>
                                    </p:set>
                                    <p:anim calcmode="lin" valueType="num">
                                      <p:cBhvr additive="base">
                                        <p:cTn id="133" dur="500" fill="hold"/>
                                        <p:tgtEl>
                                          <p:spTgt spid="1044511"/>
                                        </p:tgtEl>
                                        <p:attrNameLst>
                                          <p:attrName>ppt_x</p:attrName>
                                        </p:attrNameLst>
                                      </p:cBhvr>
                                      <p:tavLst>
                                        <p:tav tm="0">
                                          <p:val>
                                            <p:strVal val="0-#ppt_w/2"/>
                                          </p:val>
                                        </p:tav>
                                        <p:tav tm="100000">
                                          <p:val>
                                            <p:strVal val="#ppt_x"/>
                                          </p:val>
                                        </p:tav>
                                      </p:tavLst>
                                    </p:anim>
                                    <p:anim calcmode="lin" valueType="num">
                                      <p:cBhvr additive="base">
                                        <p:cTn id="134" dur="500" fill="hold"/>
                                        <p:tgtEl>
                                          <p:spTgt spid="1044511"/>
                                        </p:tgtEl>
                                        <p:attrNameLst>
                                          <p:attrName>ppt_y</p:attrName>
                                        </p:attrNameLst>
                                      </p:cBhvr>
                                      <p:tavLst>
                                        <p:tav tm="0">
                                          <p:val>
                                            <p:strVal val="#ppt_y"/>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1044507"/>
                                        </p:tgtEl>
                                        <p:attrNameLst>
                                          <p:attrName>style.visibility</p:attrName>
                                        </p:attrNameLst>
                                      </p:cBhvr>
                                      <p:to>
                                        <p:strVal val="visible"/>
                                      </p:to>
                                    </p:set>
                                    <p:anim calcmode="lin" valueType="num">
                                      <p:cBhvr additive="base">
                                        <p:cTn id="139" dur="500" fill="hold"/>
                                        <p:tgtEl>
                                          <p:spTgt spid="1044507"/>
                                        </p:tgtEl>
                                        <p:attrNameLst>
                                          <p:attrName>ppt_x</p:attrName>
                                        </p:attrNameLst>
                                      </p:cBhvr>
                                      <p:tavLst>
                                        <p:tav tm="0">
                                          <p:val>
                                            <p:strVal val="0-#ppt_w/2"/>
                                          </p:val>
                                        </p:tav>
                                        <p:tav tm="100000">
                                          <p:val>
                                            <p:strVal val="#ppt_x"/>
                                          </p:val>
                                        </p:tav>
                                      </p:tavLst>
                                    </p:anim>
                                    <p:anim calcmode="lin" valueType="num">
                                      <p:cBhvr additive="base">
                                        <p:cTn id="140" dur="500" fill="hold"/>
                                        <p:tgtEl>
                                          <p:spTgt spid="1044507"/>
                                        </p:tgtEl>
                                        <p:attrNameLst>
                                          <p:attrName>ppt_y</p:attrName>
                                        </p:attrNameLst>
                                      </p:cBhvr>
                                      <p:tavLst>
                                        <p:tav tm="0">
                                          <p:val>
                                            <p:strVal val="#ppt_y"/>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1044510"/>
                                        </p:tgtEl>
                                        <p:attrNameLst>
                                          <p:attrName>style.visibility</p:attrName>
                                        </p:attrNameLst>
                                      </p:cBhvr>
                                      <p:to>
                                        <p:strVal val="visible"/>
                                      </p:to>
                                    </p:set>
                                    <p:anim calcmode="lin" valueType="num">
                                      <p:cBhvr additive="base">
                                        <p:cTn id="145" dur="500" fill="hold"/>
                                        <p:tgtEl>
                                          <p:spTgt spid="1044510"/>
                                        </p:tgtEl>
                                        <p:attrNameLst>
                                          <p:attrName>ppt_x</p:attrName>
                                        </p:attrNameLst>
                                      </p:cBhvr>
                                      <p:tavLst>
                                        <p:tav tm="0">
                                          <p:val>
                                            <p:strVal val="0-#ppt_w/2"/>
                                          </p:val>
                                        </p:tav>
                                        <p:tav tm="100000">
                                          <p:val>
                                            <p:strVal val="#ppt_x"/>
                                          </p:val>
                                        </p:tav>
                                      </p:tavLst>
                                    </p:anim>
                                    <p:anim calcmode="lin" valueType="num">
                                      <p:cBhvr additive="base">
                                        <p:cTn id="146" dur="500" fill="hold"/>
                                        <p:tgtEl>
                                          <p:spTgt spid="1044510"/>
                                        </p:tgtEl>
                                        <p:attrNameLst>
                                          <p:attrName>ppt_y</p:attrName>
                                        </p:attrNameLst>
                                      </p:cBhvr>
                                      <p:tavLst>
                                        <p:tav tm="0">
                                          <p:val>
                                            <p:strVal val="#ppt_y"/>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1044505"/>
                                        </p:tgtEl>
                                        <p:attrNameLst>
                                          <p:attrName>style.visibility</p:attrName>
                                        </p:attrNameLst>
                                      </p:cBhvr>
                                      <p:to>
                                        <p:strVal val="visible"/>
                                      </p:to>
                                    </p:set>
                                    <p:anim calcmode="lin" valueType="num">
                                      <p:cBhvr additive="base">
                                        <p:cTn id="151" dur="500" fill="hold"/>
                                        <p:tgtEl>
                                          <p:spTgt spid="1044505"/>
                                        </p:tgtEl>
                                        <p:attrNameLst>
                                          <p:attrName>ppt_x</p:attrName>
                                        </p:attrNameLst>
                                      </p:cBhvr>
                                      <p:tavLst>
                                        <p:tav tm="0">
                                          <p:val>
                                            <p:strVal val="0-#ppt_w/2"/>
                                          </p:val>
                                        </p:tav>
                                        <p:tav tm="100000">
                                          <p:val>
                                            <p:strVal val="#ppt_x"/>
                                          </p:val>
                                        </p:tav>
                                      </p:tavLst>
                                    </p:anim>
                                    <p:anim calcmode="lin" valueType="num">
                                      <p:cBhvr additive="base">
                                        <p:cTn id="152" dur="500" fill="hold"/>
                                        <p:tgtEl>
                                          <p:spTgt spid="1044505"/>
                                        </p:tgtEl>
                                        <p:attrNameLst>
                                          <p:attrName>ppt_y</p:attrName>
                                        </p:attrNameLst>
                                      </p:cBhvr>
                                      <p:tavLst>
                                        <p:tav tm="0">
                                          <p:val>
                                            <p:strVal val="#ppt_y"/>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 presetClass="entr" presetSubtype="8" fill="hold" grpId="0" nodeType="clickEffect">
                                  <p:stCondLst>
                                    <p:cond delay="0"/>
                                  </p:stCondLst>
                                  <p:childTnLst>
                                    <p:set>
                                      <p:cBhvr>
                                        <p:cTn id="156" dur="1" fill="hold">
                                          <p:stCondLst>
                                            <p:cond delay="0"/>
                                          </p:stCondLst>
                                        </p:cTn>
                                        <p:tgtEl>
                                          <p:spTgt spid="1044512"/>
                                        </p:tgtEl>
                                        <p:attrNameLst>
                                          <p:attrName>style.visibility</p:attrName>
                                        </p:attrNameLst>
                                      </p:cBhvr>
                                      <p:to>
                                        <p:strVal val="visible"/>
                                      </p:to>
                                    </p:set>
                                    <p:anim calcmode="lin" valueType="num">
                                      <p:cBhvr additive="base">
                                        <p:cTn id="157" dur="500" fill="hold"/>
                                        <p:tgtEl>
                                          <p:spTgt spid="1044512"/>
                                        </p:tgtEl>
                                        <p:attrNameLst>
                                          <p:attrName>ppt_x</p:attrName>
                                        </p:attrNameLst>
                                      </p:cBhvr>
                                      <p:tavLst>
                                        <p:tav tm="0">
                                          <p:val>
                                            <p:strVal val="0-#ppt_w/2"/>
                                          </p:val>
                                        </p:tav>
                                        <p:tav tm="100000">
                                          <p:val>
                                            <p:strVal val="#ppt_x"/>
                                          </p:val>
                                        </p:tav>
                                      </p:tavLst>
                                    </p:anim>
                                    <p:anim calcmode="lin" valueType="num">
                                      <p:cBhvr additive="base">
                                        <p:cTn id="158" dur="500" fill="hold"/>
                                        <p:tgtEl>
                                          <p:spTgt spid="1044512"/>
                                        </p:tgtEl>
                                        <p:attrNameLst>
                                          <p:attrName>ppt_y</p:attrName>
                                        </p:attrNameLst>
                                      </p:cBhvr>
                                      <p:tavLst>
                                        <p:tav tm="0">
                                          <p:val>
                                            <p:strVal val="#ppt_y"/>
                                          </p:val>
                                        </p:tav>
                                        <p:tav tm="100000">
                                          <p:val>
                                            <p:strVal val="#ppt_y"/>
                                          </p:val>
                                        </p:tav>
                                      </p:tavLst>
                                    </p:anim>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 presetClass="entr" presetSubtype="8" fill="hold" nodeType="clickEffect">
                                  <p:stCondLst>
                                    <p:cond delay="0"/>
                                  </p:stCondLst>
                                  <p:childTnLst>
                                    <p:set>
                                      <p:cBhvr>
                                        <p:cTn id="162" dur="1" fill="hold">
                                          <p:stCondLst>
                                            <p:cond delay="0"/>
                                          </p:stCondLst>
                                        </p:cTn>
                                        <p:tgtEl>
                                          <p:spTgt spid="1044519"/>
                                        </p:tgtEl>
                                        <p:attrNameLst>
                                          <p:attrName>style.visibility</p:attrName>
                                        </p:attrNameLst>
                                      </p:cBhvr>
                                      <p:to>
                                        <p:strVal val="visible"/>
                                      </p:to>
                                    </p:set>
                                    <p:anim calcmode="lin" valueType="num">
                                      <p:cBhvr additive="base">
                                        <p:cTn id="163" dur="500" fill="hold"/>
                                        <p:tgtEl>
                                          <p:spTgt spid="1044519"/>
                                        </p:tgtEl>
                                        <p:attrNameLst>
                                          <p:attrName>ppt_x</p:attrName>
                                        </p:attrNameLst>
                                      </p:cBhvr>
                                      <p:tavLst>
                                        <p:tav tm="0">
                                          <p:val>
                                            <p:strVal val="0-#ppt_w/2"/>
                                          </p:val>
                                        </p:tav>
                                        <p:tav tm="100000">
                                          <p:val>
                                            <p:strVal val="#ppt_x"/>
                                          </p:val>
                                        </p:tav>
                                      </p:tavLst>
                                    </p:anim>
                                    <p:anim calcmode="lin" valueType="num">
                                      <p:cBhvr additive="base">
                                        <p:cTn id="164" dur="500" fill="hold"/>
                                        <p:tgtEl>
                                          <p:spTgt spid="1044519"/>
                                        </p:tgtEl>
                                        <p:attrNameLst>
                                          <p:attrName>ppt_y</p:attrName>
                                        </p:attrNameLst>
                                      </p:cBhvr>
                                      <p:tavLst>
                                        <p:tav tm="0">
                                          <p:val>
                                            <p:strVal val="#ppt_y"/>
                                          </p:val>
                                        </p:tav>
                                        <p:tav tm="100000">
                                          <p:val>
                                            <p:strVal val="#ppt_y"/>
                                          </p:val>
                                        </p:tav>
                                      </p:tavLst>
                                    </p:anim>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 presetClass="entr" presetSubtype="8" fill="hold" grpId="0" nodeType="clickEffect">
                                  <p:stCondLst>
                                    <p:cond delay="0"/>
                                  </p:stCondLst>
                                  <p:childTnLst>
                                    <p:set>
                                      <p:cBhvr>
                                        <p:cTn id="168" dur="1" fill="hold">
                                          <p:stCondLst>
                                            <p:cond delay="0"/>
                                          </p:stCondLst>
                                        </p:cTn>
                                        <p:tgtEl>
                                          <p:spTgt spid="1044508"/>
                                        </p:tgtEl>
                                        <p:attrNameLst>
                                          <p:attrName>style.visibility</p:attrName>
                                        </p:attrNameLst>
                                      </p:cBhvr>
                                      <p:to>
                                        <p:strVal val="visible"/>
                                      </p:to>
                                    </p:set>
                                    <p:anim calcmode="lin" valueType="num">
                                      <p:cBhvr additive="base">
                                        <p:cTn id="169" dur="500" fill="hold"/>
                                        <p:tgtEl>
                                          <p:spTgt spid="1044508"/>
                                        </p:tgtEl>
                                        <p:attrNameLst>
                                          <p:attrName>ppt_x</p:attrName>
                                        </p:attrNameLst>
                                      </p:cBhvr>
                                      <p:tavLst>
                                        <p:tav tm="0">
                                          <p:val>
                                            <p:strVal val="0-#ppt_w/2"/>
                                          </p:val>
                                        </p:tav>
                                        <p:tav tm="100000">
                                          <p:val>
                                            <p:strVal val="#ppt_x"/>
                                          </p:val>
                                        </p:tav>
                                      </p:tavLst>
                                    </p:anim>
                                    <p:anim calcmode="lin" valueType="num">
                                      <p:cBhvr additive="base">
                                        <p:cTn id="170" dur="500" fill="hold"/>
                                        <p:tgtEl>
                                          <p:spTgt spid="1044508"/>
                                        </p:tgtEl>
                                        <p:attrNameLst>
                                          <p:attrName>ppt_y</p:attrName>
                                        </p:attrNameLst>
                                      </p:cBhvr>
                                      <p:tavLst>
                                        <p:tav tm="0">
                                          <p:val>
                                            <p:strVal val="#ppt_y"/>
                                          </p:val>
                                        </p:tav>
                                        <p:tav tm="100000">
                                          <p:val>
                                            <p:strVal val="#ppt_y"/>
                                          </p:val>
                                        </p:tav>
                                      </p:tavLst>
                                    </p:anim>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 presetClass="entr" presetSubtype="8" fill="hold" nodeType="clickEffect">
                                  <p:stCondLst>
                                    <p:cond delay="0"/>
                                  </p:stCondLst>
                                  <p:childTnLst>
                                    <p:set>
                                      <p:cBhvr>
                                        <p:cTn id="174" dur="1" fill="hold">
                                          <p:stCondLst>
                                            <p:cond delay="0"/>
                                          </p:stCondLst>
                                        </p:cTn>
                                        <p:tgtEl>
                                          <p:spTgt spid="1044520"/>
                                        </p:tgtEl>
                                        <p:attrNameLst>
                                          <p:attrName>style.visibility</p:attrName>
                                        </p:attrNameLst>
                                      </p:cBhvr>
                                      <p:to>
                                        <p:strVal val="visible"/>
                                      </p:to>
                                    </p:set>
                                    <p:anim calcmode="lin" valueType="num">
                                      <p:cBhvr additive="base">
                                        <p:cTn id="175" dur="500" fill="hold"/>
                                        <p:tgtEl>
                                          <p:spTgt spid="1044520"/>
                                        </p:tgtEl>
                                        <p:attrNameLst>
                                          <p:attrName>ppt_x</p:attrName>
                                        </p:attrNameLst>
                                      </p:cBhvr>
                                      <p:tavLst>
                                        <p:tav tm="0">
                                          <p:val>
                                            <p:strVal val="0-#ppt_w/2"/>
                                          </p:val>
                                        </p:tav>
                                        <p:tav tm="100000">
                                          <p:val>
                                            <p:strVal val="#ppt_x"/>
                                          </p:val>
                                        </p:tav>
                                      </p:tavLst>
                                    </p:anim>
                                    <p:anim calcmode="lin" valueType="num">
                                      <p:cBhvr additive="base">
                                        <p:cTn id="176" dur="500" fill="hold"/>
                                        <p:tgtEl>
                                          <p:spTgt spid="1044520"/>
                                        </p:tgtEl>
                                        <p:attrNameLst>
                                          <p:attrName>ppt_y</p:attrName>
                                        </p:attrNameLst>
                                      </p:cBhvr>
                                      <p:tavLst>
                                        <p:tav tm="0">
                                          <p:val>
                                            <p:strVal val="#ppt_y"/>
                                          </p:val>
                                        </p:tav>
                                        <p:tav tm="100000">
                                          <p:val>
                                            <p:strVal val="#ppt_y"/>
                                          </p:val>
                                        </p:tav>
                                      </p:tavLst>
                                    </p:anim>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 presetClass="entr" presetSubtype="8" fill="hold" grpId="0" nodeType="clickEffect">
                                  <p:stCondLst>
                                    <p:cond delay="0"/>
                                  </p:stCondLst>
                                  <p:childTnLst>
                                    <p:set>
                                      <p:cBhvr>
                                        <p:cTn id="180" dur="1" fill="hold">
                                          <p:stCondLst>
                                            <p:cond delay="0"/>
                                          </p:stCondLst>
                                        </p:cTn>
                                        <p:tgtEl>
                                          <p:spTgt spid="1044509"/>
                                        </p:tgtEl>
                                        <p:attrNameLst>
                                          <p:attrName>style.visibility</p:attrName>
                                        </p:attrNameLst>
                                      </p:cBhvr>
                                      <p:to>
                                        <p:strVal val="visible"/>
                                      </p:to>
                                    </p:set>
                                    <p:anim calcmode="lin" valueType="num">
                                      <p:cBhvr additive="base">
                                        <p:cTn id="181" dur="500" fill="hold"/>
                                        <p:tgtEl>
                                          <p:spTgt spid="1044509"/>
                                        </p:tgtEl>
                                        <p:attrNameLst>
                                          <p:attrName>ppt_x</p:attrName>
                                        </p:attrNameLst>
                                      </p:cBhvr>
                                      <p:tavLst>
                                        <p:tav tm="0">
                                          <p:val>
                                            <p:strVal val="0-#ppt_w/2"/>
                                          </p:val>
                                        </p:tav>
                                        <p:tav tm="100000">
                                          <p:val>
                                            <p:strVal val="#ppt_x"/>
                                          </p:val>
                                        </p:tav>
                                      </p:tavLst>
                                    </p:anim>
                                    <p:anim calcmode="lin" valueType="num">
                                      <p:cBhvr additive="base">
                                        <p:cTn id="182" dur="500" fill="hold"/>
                                        <p:tgtEl>
                                          <p:spTgt spid="1044509"/>
                                        </p:tgtEl>
                                        <p:attrNameLst>
                                          <p:attrName>ppt_y</p:attrName>
                                        </p:attrNameLst>
                                      </p:cBhvr>
                                      <p:tavLst>
                                        <p:tav tm="0">
                                          <p:val>
                                            <p:strVal val="#ppt_y"/>
                                          </p:val>
                                        </p:tav>
                                        <p:tav tm="100000">
                                          <p:val>
                                            <p:strVal val="#ppt_y"/>
                                          </p:val>
                                        </p:tav>
                                      </p:tavLst>
                                    </p:anim>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 presetClass="entr" presetSubtype="8" fill="hold" nodeType="clickEffect">
                                  <p:stCondLst>
                                    <p:cond delay="0"/>
                                  </p:stCondLst>
                                  <p:childTnLst>
                                    <p:set>
                                      <p:cBhvr>
                                        <p:cTn id="186" dur="1" fill="hold">
                                          <p:stCondLst>
                                            <p:cond delay="0"/>
                                          </p:stCondLst>
                                        </p:cTn>
                                        <p:tgtEl>
                                          <p:spTgt spid="1044517"/>
                                        </p:tgtEl>
                                        <p:attrNameLst>
                                          <p:attrName>style.visibility</p:attrName>
                                        </p:attrNameLst>
                                      </p:cBhvr>
                                      <p:to>
                                        <p:strVal val="visible"/>
                                      </p:to>
                                    </p:set>
                                    <p:anim calcmode="lin" valueType="num">
                                      <p:cBhvr additive="base">
                                        <p:cTn id="187" dur="500" fill="hold"/>
                                        <p:tgtEl>
                                          <p:spTgt spid="1044517"/>
                                        </p:tgtEl>
                                        <p:attrNameLst>
                                          <p:attrName>ppt_x</p:attrName>
                                        </p:attrNameLst>
                                      </p:cBhvr>
                                      <p:tavLst>
                                        <p:tav tm="0">
                                          <p:val>
                                            <p:strVal val="0-#ppt_w/2"/>
                                          </p:val>
                                        </p:tav>
                                        <p:tav tm="100000">
                                          <p:val>
                                            <p:strVal val="#ppt_x"/>
                                          </p:val>
                                        </p:tav>
                                      </p:tavLst>
                                    </p:anim>
                                    <p:anim calcmode="lin" valueType="num">
                                      <p:cBhvr additive="base">
                                        <p:cTn id="188" dur="500" fill="hold"/>
                                        <p:tgtEl>
                                          <p:spTgt spid="1044517"/>
                                        </p:tgtEl>
                                        <p:attrNameLst>
                                          <p:attrName>ppt_y</p:attrName>
                                        </p:attrNameLst>
                                      </p:cBhvr>
                                      <p:tavLst>
                                        <p:tav tm="0">
                                          <p:val>
                                            <p:strVal val="#ppt_y"/>
                                          </p:val>
                                        </p:tav>
                                        <p:tav tm="100000">
                                          <p:val>
                                            <p:strVal val="#ppt_y"/>
                                          </p:val>
                                        </p:tav>
                                      </p:tavLst>
                                    </p:anim>
                                  </p:childTnLst>
                                </p:cTn>
                              </p:par>
                            </p:childTnLst>
                          </p:cTn>
                        </p:par>
                      </p:childTnLst>
                    </p:cTn>
                  </p:par>
                  <p:par>
                    <p:cTn id="189" fill="hold" nodeType="clickPar">
                      <p:stCondLst>
                        <p:cond delay="indefinite"/>
                      </p:stCondLst>
                      <p:childTnLst>
                        <p:par>
                          <p:cTn id="190" fill="hold" nodeType="withGroup">
                            <p:stCondLst>
                              <p:cond delay="0"/>
                            </p:stCondLst>
                            <p:childTnLst>
                              <p:par>
                                <p:cTn id="191" presetID="2" presetClass="entr" presetSubtype="8" fill="hold" nodeType="clickEffect">
                                  <p:stCondLst>
                                    <p:cond delay="0"/>
                                  </p:stCondLst>
                                  <p:childTnLst>
                                    <p:set>
                                      <p:cBhvr>
                                        <p:cTn id="192" dur="1" fill="hold">
                                          <p:stCondLst>
                                            <p:cond delay="0"/>
                                          </p:stCondLst>
                                        </p:cTn>
                                        <p:tgtEl>
                                          <p:spTgt spid="1044516"/>
                                        </p:tgtEl>
                                        <p:attrNameLst>
                                          <p:attrName>style.visibility</p:attrName>
                                        </p:attrNameLst>
                                      </p:cBhvr>
                                      <p:to>
                                        <p:strVal val="visible"/>
                                      </p:to>
                                    </p:set>
                                    <p:anim calcmode="lin" valueType="num">
                                      <p:cBhvr additive="base">
                                        <p:cTn id="193" dur="500" fill="hold"/>
                                        <p:tgtEl>
                                          <p:spTgt spid="1044516"/>
                                        </p:tgtEl>
                                        <p:attrNameLst>
                                          <p:attrName>ppt_x</p:attrName>
                                        </p:attrNameLst>
                                      </p:cBhvr>
                                      <p:tavLst>
                                        <p:tav tm="0">
                                          <p:val>
                                            <p:strVal val="0-#ppt_w/2"/>
                                          </p:val>
                                        </p:tav>
                                        <p:tav tm="100000">
                                          <p:val>
                                            <p:strVal val="#ppt_x"/>
                                          </p:val>
                                        </p:tav>
                                      </p:tavLst>
                                    </p:anim>
                                    <p:anim calcmode="lin" valueType="num">
                                      <p:cBhvr additive="base">
                                        <p:cTn id="194" dur="500" fill="hold"/>
                                        <p:tgtEl>
                                          <p:spTgt spid="1044516"/>
                                        </p:tgtEl>
                                        <p:attrNameLst>
                                          <p:attrName>ppt_y</p:attrName>
                                        </p:attrNameLst>
                                      </p:cBhvr>
                                      <p:tavLst>
                                        <p:tav tm="0">
                                          <p:val>
                                            <p:strVal val="#ppt_y"/>
                                          </p:val>
                                        </p:tav>
                                        <p:tav tm="100000">
                                          <p:val>
                                            <p:strVal val="#ppt_y"/>
                                          </p:val>
                                        </p:tav>
                                      </p:tavLst>
                                    </p:anim>
                                  </p:childTnLst>
                                </p:cTn>
                              </p:par>
                            </p:childTnLst>
                          </p:cTn>
                        </p:par>
                      </p:childTnLst>
                    </p:cTn>
                  </p:par>
                  <p:par>
                    <p:cTn id="195" fill="hold" nodeType="clickPar">
                      <p:stCondLst>
                        <p:cond delay="indefinite"/>
                      </p:stCondLst>
                      <p:childTnLst>
                        <p:par>
                          <p:cTn id="196" fill="hold" nodeType="withGroup">
                            <p:stCondLst>
                              <p:cond delay="0"/>
                            </p:stCondLst>
                            <p:childTnLst>
                              <p:par>
                                <p:cTn id="197" presetID="2" presetClass="entr" presetSubtype="8" fill="hold" nodeType="clickEffect">
                                  <p:stCondLst>
                                    <p:cond delay="0"/>
                                  </p:stCondLst>
                                  <p:childTnLst>
                                    <p:set>
                                      <p:cBhvr>
                                        <p:cTn id="198" dur="1" fill="hold">
                                          <p:stCondLst>
                                            <p:cond delay="0"/>
                                          </p:stCondLst>
                                        </p:cTn>
                                        <p:tgtEl>
                                          <p:spTgt spid="1044518"/>
                                        </p:tgtEl>
                                        <p:attrNameLst>
                                          <p:attrName>style.visibility</p:attrName>
                                        </p:attrNameLst>
                                      </p:cBhvr>
                                      <p:to>
                                        <p:strVal val="visible"/>
                                      </p:to>
                                    </p:set>
                                    <p:anim calcmode="lin" valueType="num">
                                      <p:cBhvr additive="base">
                                        <p:cTn id="199" dur="500" fill="hold"/>
                                        <p:tgtEl>
                                          <p:spTgt spid="1044518"/>
                                        </p:tgtEl>
                                        <p:attrNameLst>
                                          <p:attrName>ppt_x</p:attrName>
                                        </p:attrNameLst>
                                      </p:cBhvr>
                                      <p:tavLst>
                                        <p:tav tm="0">
                                          <p:val>
                                            <p:strVal val="0-#ppt_w/2"/>
                                          </p:val>
                                        </p:tav>
                                        <p:tav tm="100000">
                                          <p:val>
                                            <p:strVal val="#ppt_x"/>
                                          </p:val>
                                        </p:tav>
                                      </p:tavLst>
                                    </p:anim>
                                    <p:anim calcmode="lin" valueType="num">
                                      <p:cBhvr additive="base">
                                        <p:cTn id="200" dur="500" fill="hold"/>
                                        <p:tgtEl>
                                          <p:spTgt spid="1044518"/>
                                        </p:tgtEl>
                                        <p:attrNameLst>
                                          <p:attrName>ppt_y</p:attrName>
                                        </p:attrNameLst>
                                      </p:cBhvr>
                                      <p:tavLst>
                                        <p:tav tm="0">
                                          <p:val>
                                            <p:strVal val="#ppt_y"/>
                                          </p:val>
                                        </p:tav>
                                        <p:tav tm="100000">
                                          <p:val>
                                            <p:strVal val="#ppt_y"/>
                                          </p:val>
                                        </p:tav>
                                      </p:tavLst>
                                    </p:anim>
                                  </p:childTnLst>
                                </p:cTn>
                              </p:par>
                            </p:childTnLst>
                          </p:cTn>
                        </p:par>
                      </p:childTnLst>
                    </p:cTn>
                  </p:par>
                  <p:par>
                    <p:cTn id="201" fill="hold" nodeType="clickPar">
                      <p:stCondLst>
                        <p:cond delay="indefinite"/>
                      </p:stCondLst>
                      <p:childTnLst>
                        <p:par>
                          <p:cTn id="202" fill="hold" nodeType="withGroup">
                            <p:stCondLst>
                              <p:cond delay="0"/>
                            </p:stCondLst>
                            <p:childTnLst>
                              <p:par>
                                <p:cTn id="203" presetID="2" presetClass="entr" presetSubtype="8" fill="hold" grpId="0" nodeType="clickEffect">
                                  <p:stCondLst>
                                    <p:cond delay="0"/>
                                  </p:stCondLst>
                                  <p:childTnLst>
                                    <p:set>
                                      <p:cBhvr>
                                        <p:cTn id="204" dur="1" fill="hold">
                                          <p:stCondLst>
                                            <p:cond delay="0"/>
                                          </p:stCondLst>
                                        </p:cTn>
                                        <p:tgtEl>
                                          <p:spTgt spid="1044504"/>
                                        </p:tgtEl>
                                        <p:attrNameLst>
                                          <p:attrName>style.visibility</p:attrName>
                                        </p:attrNameLst>
                                      </p:cBhvr>
                                      <p:to>
                                        <p:strVal val="visible"/>
                                      </p:to>
                                    </p:set>
                                    <p:anim calcmode="lin" valueType="num">
                                      <p:cBhvr additive="base">
                                        <p:cTn id="205" dur="500" fill="hold"/>
                                        <p:tgtEl>
                                          <p:spTgt spid="1044504"/>
                                        </p:tgtEl>
                                        <p:attrNameLst>
                                          <p:attrName>ppt_x</p:attrName>
                                        </p:attrNameLst>
                                      </p:cBhvr>
                                      <p:tavLst>
                                        <p:tav tm="0">
                                          <p:val>
                                            <p:strVal val="0-#ppt_w/2"/>
                                          </p:val>
                                        </p:tav>
                                        <p:tav tm="100000">
                                          <p:val>
                                            <p:strVal val="#ppt_x"/>
                                          </p:val>
                                        </p:tav>
                                      </p:tavLst>
                                    </p:anim>
                                    <p:anim calcmode="lin" valueType="num">
                                      <p:cBhvr additive="base">
                                        <p:cTn id="206" dur="500" fill="hold"/>
                                        <p:tgtEl>
                                          <p:spTgt spid="1044504"/>
                                        </p:tgtEl>
                                        <p:attrNameLst>
                                          <p:attrName>ppt_y</p:attrName>
                                        </p:attrNameLst>
                                      </p:cBhvr>
                                      <p:tavLst>
                                        <p:tav tm="0">
                                          <p:val>
                                            <p:strVal val="#ppt_y"/>
                                          </p:val>
                                        </p:tav>
                                        <p:tav tm="100000">
                                          <p:val>
                                            <p:strVal val="#ppt_y"/>
                                          </p:val>
                                        </p:tav>
                                      </p:tavLst>
                                    </p:anim>
                                  </p:childTnLst>
                                </p:cTn>
                              </p:par>
                            </p:childTnLst>
                          </p:cTn>
                        </p:par>
                      </p:childTnLst>
                    </p:cTn>
                  </p:par>
                  <p:par>
                    <p:cTn id="207" fill="hold" nodeType="clickPar">
                      <p:stCondLst>
                        <p:cond delay="indefinite"/>
                      </p:stCondLst>
                      <p:childTnLst>
                        <p:par>
                          <p:cTn id="208" fill="hold" nodeType="withGroup">
                            <p:stCondLst>
                              <p:cond delay="0"/>
                            </p:stCondLst>
                            <p:childTnLst>
                              <p:par>
                                <p:cTn id="209" presetID="2" presetClass="entr" presetSubtype="8" fill="hold" nodeType="clickEffect">
                                  <p:stCondLst>
                                    <p:cond delay="0"/>
                                  </p:stCondLst>
                                  <p:childTnLst>
                                    <p:set>
                                      <p:cBhvr>
                                        <p:cTn id="210" dur="1" fill="hold">
                                          <p:stCondLst>
                                            <p:cond delay="0"/>
                                          </p:stCondLst>
                                        </p:cTn>
                                        <p:tgtEl>
                                          <p:spTgt spid="1044521"/>
                                        </p:tgtEl>
                                        <p:attrNameLst>
                                          <p:attrName>style.visibility</p:attrName>
                                        </p:attrNameLst>
                                      </p:cBhvr>
                                      <p:to>
                                        <p:strVal val="visible"/>
                                      </p:to>
                                    </p:set>
                                    <p:anim calcmode="lin" valueType="num">
                                      <p:cBhvr additive="base">
                                        <p:cTn id="211" dur="500" fill="hold"/>
                                        <p:tgtEl>
                                          <p:spTgt spid="1044521"/>
                                        </p:tgtEl>
                                        <p:attrNameLst>
                                          <p:attrName>ppt_x</p:attrName>
                                        </p:attrNameLst>
                                      </p:cBhvr>
                                      <p:tavLst>
                                        <p:tav tm="0">
                                          <p:val>
                                            <p:strVal val="0-#ppt_w/2"/>
                                          </p:val>
                                        </p:tav>
                                        <p:tav tm="100000">
                                          <p:val>
                                            <p:strVal val="#ppt_x"/>
                                          </p:val>
                                        </p:tav>
                                      </p:tavLst>
                                    </p:anim>
                                    <p:anim calcmode="lin" valueType="num">
                                      <p:cBhvr additive="base">
                                        <p:cTn id="212" dur="500" fill="hold"/>
                                        <p:tgtEl>
                                          <p:spTgt spid="1044521"/>
                                        </p:tgtEl>
                                        <p:attrNameLst>
                                          <p:attrName>ppt_y</p:attrName>
                                        </p:attrNameLst>
                                      </p:cBhvr>
                                      <p:tavLst>
                                        <p:tav tm="0">
                                          <p:val>
                                            <p:strVal val="#ppt_y"/>
                                          </p:val>
                                        </p:tav>
                                        <p:tav tm="100000">
                                          <p:val>
                                            <p:strVal val="#ppt_y"/>
                                          </p:val>
                                        </p:tav>
                                      </p:tavLst>
                                    </p:anim>
                                  </p:childTnLst>
                                </p:cTn>
                              </p:par>
                            </p:childTnLst>
                          </p:cTn>
                        </p:par>
                      </p:childTnLst>
                    </p:cTn>
                  </p:par>
                  <p:par>
                    <p:cTn id="213" fill="hold" nodeType="clickPar">
                      <p:stCondLst>
                        <p:cond delay="indefinite"/>
                      </p:stCondLst>
                      <p:childTnLst>
                        <p:par>
                          <p:cTn id="214" fill="hold" nodeType="withGroup">
                            <p:stCondLst>
                              <p:cond delay="0"/>
                            </p:stCondLst>
                            <p:childTnLst>
                              <p:par>
                                <p:cTn id="215" presetID="2" presetClass="entr" presetSubtype="8" fill="hold" grpId="0" nodeType="clickEffect">
                                  <p:stCondLst>
                                    <p:cond delay="0"/>
                                  </p:stCondLst>
                                  <p:childTnLst>
                                    <p:set>
                                      <p:cBhvr>
                                        <p:cTn id="216" dur="1" fill="hold">
                                          <p:stCondLst>
                                            <p:cond delay="0"/>
                                          </p:stCondLst>
                                        </p:cTn>
                                        <p:tgtEl>
                                          <p:spTgt spid="1044506"/>
                                        </p:tgtEl>
                                        <p:attrNameLst>
                                          <p:attrName>style.visibility</p:attrName>
                                        </p:attrNameLst>
                                      </p:cBhvr>
                                      <p:to>
                                        <p:strVal val="visible"/>
                                      </p:to>
                                    </p:set>
                                    <p:anim calcmode="lin" valueType="num">
                                      <p:cBhvr additive="base">
                                        <p:cTn id="217" dur="500" fill="hold"/>
                                        <p:tgtEl>
                                          <p:spTgt spid="1044506"/>
                                        </p:tgtEl>
                                        <p:attrNameLst>
                                          <p:attrName>ppt_x</p:attrName>
                                        </p:attrNameLst>
                                      </p:cBhvr>
                                      <p:tavLst>
                                        <p:tav tm="0">
                                          <p:val>
                                            <p:strVal val="0-#ppt_w/2"/>
                                          </p:val>
                                        </p:tav>
                                        <p:tav tm="100000">
                                          <p:val>
                                            <p:strVal val="#ppt_x"/>
                                          </p:val>
                                        </p:tav>
                                      </p:tavLst>
                                    </p:anim>
                                    <p:anim calcmode="lin" valueType="num">
                                      <p:cBhvr additive="base">
                                        <p:cTn id="218" dur="500" fill="hold"/>
                                        <p:tgtEl>
                                          <p:spTgt spid="1044506"/>
                                        </p:tgtEl>
                                        <p:attrNameLst>
                                          <p:attrName>ppt_y</p:attrName>
                                        </p:attrNameLst>
                                      </p:cBhvr>
                                      <p:tavLst>
                                        <p:tav tm="0">
                                          <p:val>
                                            <p:strVal val="#ppt_y"/>
                                          </p:val>
                                        </p:tav>
                                        <p:tav tm="100000">
                                          <p:val>
                                            <p:strVal val="#ppt_y"/>
                                          </p:val>
                                        </p:tav>
                                      </p:tavLst>
                                    </p:anim>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 presetClass="entr" presetSubtype="8" fill="hold" nodeType="clickEffect">
                                  <p:stCondLst>
                                    <p:cond delay="0"/>
                                  </p:stCondLst>
                                  <p:childTnLst>
                                    <p:set>
                                      <p:cBhvr>
                                        <p:cTn id="222" dur="1" fill="hold">
                                          <p:stCondLst>
                                            <p:cond delay="0"/>
                                          </p:stCondLst>
                                        </p:cTn>
                                        <p:tgtEl>
                                          <p:spTgt spid="1044514"/>
                                        </p:tgtEl>
                                        <p:attrNameLst>
                                          <p:attrName>style.visibility</p:attrName>
                                        </p:attrNameLst>
                                      </p:cBhvr>
                                      <p:to>
                                        <p:strVal val="visible"/>
                                      </p:to>
                                    </p:set>
                                    <p:anim calcmode="lin" valueType="num">
                                      <p:cBhvr additive="base">
                                        <p:cTn id="223" dur="500" fill="hold"/>
                                        <p:tgtEl>
                                          <p:spTgt spid="1044514"/>
                                        </p:tgtEl>
                                        <p:attrNameLst>
                                          <p:attrName>ppt_x</p:attrName>
                                        </p:attrNameLst>
                                      </p:cBhvr>
                                      <p:tavLst>
                                        <p:tav tm="0">
                                          <p:val>
                                            <p:strVal val="0-#ppt_w/2"/>
                                          </p:val>
                                        </p:tav>
                                        <p:tav tm="100000">
                                          <p:val>
                                            <p:strVal val="#ppt_x"/>
                                          </p:val>
                                        </p:tav>
                                      </p:tavLst>
                                    </p:anim>
                                    <p:anim calcmode="lin" valueType="num">
                                      <p:cBhvr additive="base">
                                        <p:cTn id="224" dur="500" fill="hold"/>
                                        <p:tgtEl>
                                          <p:spTgt spid="1044514"/>
                                        </p:tgtEl>
                                        <p:attrNameLst>
                                          <p:attrName>ppt_y</p:attrName>
                                        </p:attrNameLst>
                                      </p:cBhvr>
                                      <p:tavLst>
                                        <p:tav tm="0">
                                          <p:val>
                                            <p:strVal val="#ppt_y"/>
                                          </p:val>
                                        </p:tav>
                                        <p:tav tm="100000">
                                          <p:val>
                                            <p:strVal val="#ppt_y"/>
                                          </p:val>
                                        </p:tav>
                                      </p:tavLst>
                                    </p:anim>
                                  </p:childTnLst>
                                </p:cTn>
                              </p:par>
                            </p:childTnLst>
                          </p:cTn>
                        </p:par>
                      </p:childTnLst>
                    </p:cTn>
                  </p:par>
                  <p:par>
                    <p:cTn id="225" fill="hold" nodeType="clickPar">
                      <p:stCondLst>
                        <p:cond delay="indefinite"/>
                      </p:stCondLst>
                      <p:childTnLst>
                        <p:par>
                          <p:cTn id="226" fill="hold" nodeType="withGroup">
                            <p:stCondLst>
                              <p:cond delay="0"/>
                            </p:stCondLst>
                            <p:childTnLst>
                              <p:par>
                                <p:cTn id="227" presetID="2" presetClass="entr" presetSubtype="8" fill="hold" nodeType="clickEffect">
                                  <p:stCondLst>
                                    <p:cond delay="0"/>
                                  </p:stCondLst>
                                  <p:childTnLst>
                                    <p:set>
                                      <p:cBhvr>
                                        <p:cTn id="228" dur="1" fill="hold">
                                          <p:stCondLst>
                                            <p:cond delay="0"/>
                                          </p:stCondLst>
                                        </p:cTn>
                                        <p:tgtEl>
                                          <p:spTgt spid="1044513"/>
                                        </p:tgtEl>
                                        <p:attrNameLst>
                                          <p:attrName>style.visibility</p:attrName>
                                        </p:attrNameLst>
                                      </p:cBhvr>
                                      <p:to>
                                        <p:strVal val="visible"/>
                                      </p:to>
                                    </p:set>
                                    <p:anim calcmode="lin" valueType="num">
                                      <p:cBhvr additive="base">
                                        <p:cTn id="229" dur="500" fill="hold"/>
                                        <p:tgtEl>
                                          <p:spTgt spid="1044513"/>
                                        </p:tgtEl>
                                        <p:attrNameLst>
                                          <p:attrName>ppt_x</p:attrName>
                                        </p:attrNameLst>
                                      </p:cBhvr>
                                      <p:tavLst>
                                        <p:tav tm="0">
                                          <p:val>
                                            <p:strVal val="0-#ppt_w/2"/>
                                          </p:val>
                                        </p:tav>
                                        <p:tav tm="100000">
                                          <p:val>
                                            <p:strVal val="#ppt_x"/>
                                          </p:val>
                                        </p:tav>
                                      </p:tavLst>
                                    </p:anim>
                                    <p:anim calcmode="lin" valueType="num">
                                      <p:cBhvr additive="base">
                                        <p:cTn id="230" dur="500" fill="hold"/>
                                        <p:tgtEl>
                                          <p:spTgt spid="1044513"/>
                                        </p:tgtEl>
                                        <p:attrNameLst>
                                          <p:attrName>ppt_y</p:attrName>
                                        </p:attrNameLst>
                                      </p:cBhvr>
                                      <p:tavLst>
                                        <p:tav tm="0">
                                          <p:val>
                                            <p:strVal val="#ppt_y"/>
                                          </p:val>
                                        </p:tav>
                                        <p:tav tm="100000">
                                          <p:val>
                                            <p:strVal val="#ppt_y"/>
                                          </p:val>
                                        </p:tav>
                                      </p:tavLst>
                                    </p:anim>
                                  </p:childTnLst>
                                </p:cTn>
                              </p:par>
                            </p:childTnLst>
                          </p:cTn>
                        </p:par>
                      </p:childTnLst>
                    </p:cTn>
                  </p:par>
                  <p:par>
                    <p:cTn id="231" fill="hold" nodeType="clickPar">
                      <p:stCondLst>
                        <p:cond delay="indefinite"/>
                      </p:stCondLst>
                      <p:childTnLst>
                        <p:par>
                          <p:cTn id="232" fill="hold" nodeType="withGroup">
                            <p:stCondLst>
                              <p:cond delay="0"/>
                            </p:stCondLst>
                            <p:childTnLst>
                              <p:par>
                                <p:cTn id="233" presetID="2" presetClass="entr" presetSubtype="8" fill="hold" nodeType="clickEffect">
                                  <p:stCondLst>
                                    <p:cond delay="0"/>
                                  </p:stCondLst>
                                  <p:childTnLst>
                                    <p:set>
                                      <p:cBhvr>
                                        <p:cTn id="234" dur="1" fill="hold">
                                          <p:stCondLst>
                                            <p:cond delay="0"/>
                                          </p:stCondLst>
                                        </p:cTn>
                                        <p:tgtEl>
                                          <p:spTgt spid="1044515"/>
                                        </p:tgtEl>
                                        <p:attrNameLst>
                                          <p:attrName>style.visibility</p:attrName>
                                        </p:attrNameLst>
                                      </p:cBhvr>
                                      <p:to>
                                        <p:strVal val="visible"/>
                                      </p:to>
                                    </p:set>
                                    <p:anim calcmode="lin" valueType="num">
                                      <p:cBhvr additive="base">
                                        <p:cTn id="235" dur="500" fill="hold"/>
                                        <p:tgtEl>
                                          <p:spTgt spid="1044515"/>
                                        </p:tgtEl>
                                        <p:attrNameLst>
                                          <p:attrName>ppt_x</p:attrName>
                                        </p:attrNameLst>
                                      </p:cBhvr>
                                      <p:tavLst>
                                        <p:tav tm="0">
                                          <p:val>
                                            <p:strVal val="0-#ppt_w/2"/>
                                          </p:val>
                                        </p:tav>
                                        <p:tav tm="100000">
                                          <p:val>
                                            <p:strVal val="#ppt_x"/>
                                          </p:val>
                                        </p:tav>
                                      </p:tavLst>
                                    </p:anim>
                                    <p:anim calcmode="lin" valueType="num">
                                      <p:cBhvr additive="base">
                                        <p:cTn id="236" dur="500" fill="hold"/>
                                        <p:tgtEl>
                                          <p:spTgt spid="1044515"/>
                                        </p:tgtEl>
                                        <p:attrNameLst>
                                          <p:attrName>ppt_y</p:attrName>
                                        </p:attrNameLst>
                                      </p:cBhvr>
                                      <p:tavLst>
                                        <p:tav tm="0">
                                          <p:val>
                                            <p:strVal val="#ppt_y"/>
                                          </p:val>
                                        </p:tav>
                                        <p:tav tm="100000">
                                          <p:val>
                                            <p:strVal val="#ppt_y"/>
                                          </p:val>
                                        </p:tav>
                                      </p:tavLst>
                                    </p:anim>
                                  </p:childTnLst>
                                </p:cTn>
                              </p:par>
                            </p:childTnLst>
                          </p:cTn>
                        </p:par>
                      </p:childTnLst>
                    </p:cTn>
                  </p:par>
                  <p:par>
                    <p:cTn id="237" fill="hold" nodeType="clickPar">
                      <p:stCondLst>
                        <p:cond delay="indefinite"/>
                      </p:stCondLst>
                      <p:childTnLst>
                        <p:par>
                          <p:cTn id="238" fill="hold" nodeType="withGroup">
                            <p:stCondLst>
                              <p:cond delay="0"/>
                            </p:stCondLst>
                            <p:childTnLst>
                              <p:par>
                                <p:cTn id="239" presetID="2" presetClass="entr" presetSubtype="8" fill="hold" grpId="0" nodeType="clickEffect">
                                  <p:stCondLst>
                                    <p:cond delay="0"/>
                                  </p:stCondLst>
                                  <p:childTnLst>
                                    <p:set>
                                      <p:cBhvr>
                                        <p:cTn id="240" dur="1" fill="hold">
                                          <p:stCondLst>
                                            <p:cond delay="0"/>
                                          </p:stCondLst>
                                        </p:cTn>
                                        <p:tgtEl>
                                          <p:spTgt spid="1044503"/>
                                        </p:tgtEl>
                                        <p:attrNameLst>
                                          <p:attrName>style.visibility</p:attrName>
                                        </p:attrNameLst>
                                      </p:cBhvr>
                                      <p:to>
                                        <p:strVal val="visible"/>
                                      </p:to>
                                    </p:set>
                                    <p:anim calcmode="lin" valueType="num">
                                      <p:cBhvr additive="base">
                                        <p:cTn id="241" dur="500" fill="hold"/>
                                        <p:tgtEl>
                                          <p:spTgt spid="1044503"/>
                                        </p:tgtEl>
                                        <p:attrNameLst>
                                          <p:attrName>ppt_x</p:attrName>
                                        </p:attrNameLst>
                                      </p:cBhvr>
                                      <p:tavLst>
                                        <p:tav tm="0">
                                          <p:val>
                                            <p:strVal val="0-#ppt_w/2"/>
                                          </p:val>
                                        </p:tav>
                                        <p:tav tm="100000">
                                          <p:val>
                                            <p:strVal val="#ppt_x"/>
                                          </p:val>
                                        </p:tav>
                                      </p:tavLst>
                                    </p:anim>
                                    <p:anim calcmode="lin" valueType="num">
                                      <p:cBhvr additive="base">
                                        <p:cTn id="242" dur="500" fill="hold"/>
                                        <p:tgtEl>
                                          <p:spTgt spid="10445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482" grpId="0" animBg="1" autoUpdateAnimBg="0"/>
      <p:bldP spid="1044483" grpId="0" animBg="1" autoUpdateAnimBg="0"/>
      <p:bldP spid="1044484" grpId="0" animBg="1" autoUpdateAnimBg="0"/>
      <p:bldP spid="1044485" grpId="0" animBg="1" autoUpdateAnimBg="0"/>
      <p:bldP spid="1044486" grpId="0" animBg="1" autoUpdateAnimBg="0"/>
      <p:bldP spid="1044487" grpId="0" animBg="1" autoUpdateAnimBg="0"/>
      <p:bldP spid="1044488" grpId="0" animBg="1" autoUpdateAnimBg="0"/>
      <p:bldP spid="1044489" grpId="0" animBg="1" autoUpdateAnimBg="0"/>
      <p:bldP spid="1044490" grpId="0" animBg="1" autoUpdateAnimBg="0"/>
      <p:bldP spid="1044491" grpId="0" animBg="1" autoUpdateAnimBg="0"/>
      <p:bldP spid="1044492" grpId="0" animBg="1" autoUpdateAnimBg="0"/>
      <p:bldP spid="1044493" grpId="0" animBg="1" autoUpdateAnimBg="0"/>
      <p:bldP spid="1044503" grpId="0" animBg="1" autoUpdateAnimBg="0"/>
      <p:bldP spid="1044504" grpId="0" animBg="1" autoUpdateAnimBg="0"/>
      <p:bldP spid="1044505" grpId="0" animBg="1" autoUpdateAnimBg="0"/>
      <p:bldP spid="1044506" grpId="0" animBg="1" autoUpdateAnimBg="0"/>
      <p:bldP spid="1044507" grpId="0" animBg="1" autoUpdateAnimBg="0"/>
      <p:bldP spid="1044508" grpId="0" animBg="1" autoUpdateAnimBg="0"/>
      <p:bldP spid="1044509" grpId="0" animBg="1" autoUpdateAnimBg="0"/>
      <p:bldP spid="1044510" grpId="0" animBg="1" autoUpdateAnimBg="0"/>
      <p:bldP spid="1044511" grpId="0" animBg="1" autoUpdateAnimBg="0"/>
      <p:bldP spid="1044512"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a:extLst>
              <a:ext uri="{FF2B5EF4-FFF2-40B4-BE49-F238E27FC236}">
                <a16:creationId xmlns:a16="http://schemas.microsoft.com/office/drawing/2014/main" id="{7B3DA571-FCCB-8F53-4149-47EB7EA32A37}"/>
              </a:ext>
            </a:extLst>
          </p:cNvPr>
          <p:cNvSpPr>
            <a:spLocks noGrp="1" noChangeArrowheads="1"/>
          </p:cNvSpPr>
          <p:nvPr>
            <p:ph type="title"/>
          </p:nvPr>
        </p:nvSpPr>
        <p:spPr/>
        <p:txBody>
          <a:bodyPr anchor="ctr"/>
          <a:lstStyle/>
          <a:p>
            <a:pPr eaLnBrk="1" hangingPunct="1"/>
            <a:r>
              <a:rPr lang="zh-CN" altLang="en-US">
                <a:latin typeface="微软雅黑" panose="020B0503020204020204" pitchFamily="34" charset="-122"/>
                <a:ea typeface="微软雅黑" panose="020B0503020204020204" pitchFamily="34" charset="-122"/>
              </a:rPr>
              <a:t>二义性</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ambiguity)</a:t>
            </a:r>
            <a:r>
              <a:rPr lang="zh-CN" altLang="en-US">
                <a:latin typeface="微软雅黑" panose="020B0503020204020204" pitchFamily="34" charset="-122"/>
                <a:ea typeface="微软雅黑" panose="020B0503020204020204" pitchFamily="34" charset="-122"/>
              </a:rPr>
              <a:t>的定义</a:t>
            </a:r>
          </a:p>
        </p:txBody>
      </p:sp>
      <p:sp>
        <p:nvSpPr>
          <p:cNvPr id="73731" name="灯片编号占位符 5">
            <a:extLst>
              <a:ext uri="{FF2B5EF4-FFF2-40B4-BE49-F238E27FC236}">
                <a16:creationId xmlns:a16="http://schemas.microsoft.com/office/drawing/2014/main" id="{88B19E05-A501-04F2-CEDA-0D47ECB670D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10CF557-1334-42F3-86D2-EDDCB628209C}" type="slidenum">
              <a:rPr lang="en-US" altLang="zh-CN" sz="1400" b="0">
                <a:latin typeface="Arial" panose="020B0604020202020204" pitchFamily="34" charset="0"/>
                <a:ea typeface="宋体" panose="02010600030101010101" pitchFamily="2" charset="-122"/>
              </a:rPr>
              <a:pPr>
                <a:spcBef>
                  <a:spcPct val="0"/>
                </a:spcBef>
                <a:buClrTx/>
                <a:buSzTx/>
                <a:buFontTx/>
                <a:buNone/>
              </a:pPr>
              <a:t>68</a:t>
            </a:fld>
            <a:endParaRPr lang="en-US" altLang="zh-CN" sz="1400" b="0">
              <a:latin typeface="Arial" panose="020B0604020202020204" pitchFamily="34" charset="0"/>
              <a:ea typeface="宋体" panose="02010600030101010101" pitchFamily="2" charset="-122"/>
            </a:endParaRPr>
          </a:p>
        </p:txBody>
      </p:sp>
      <p:sp>
        <p:nvSpPr>
          <p:cNvPr id="73733" name="Rectangle 3">
            <a:extLst>
              <a:ext uri="{FF2B5EF4-FFF2-40B4-BE49-F238E27FC236}">
                <a16:creationId xmlns:a16="http://schemas.microsoft.com/office/drawing/2014/main" id="{197815B8-A840-81C4-9DFF-B72B5E4561CE}"/>
              </a:ext>
            </a:extLst>
          </p:cNvPr>
          <p:cNvSpPr>
            <a:spLocks noGrp="1" noChangeArrowheads="1"/>
          </p:cNvSpPr>
          <p:nvPr>
            <p:ph type="body" sz="quarter" idx="13"/>
          </p:nvPr>
        </p:nvSpPr>
        <p:spPr/>
        <p:txBody>
          <a:bodyPr>
            <a:normAutofit fontScale="85000" lnSpcReduction="10000"/>
          </a:bodyPr>
          <a:lstStyle/>
          <a:p>
            <a:pPr eaLnBrk="1" hangingPunct="1"/>
            <a:r>
              <a:rPr kumimoji="1" lang="zh-CN" altLang="en-US" sz="2400">
                <a:latin typeface="Times New Roman" panose="02020603050405020304" pitchFamily="18" charset="0"/>
              </a:rPr>
              <a:t>如果一个文法的句子存在两棵分析树</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那么</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该句子是二义性的。如果一个文法包含二义性的句子</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则称这个文法是二义性的</a:t>
            </a:r>
            <a:r>
              <a:rPr kumimoji="1" lang="en-US" altLang="zh-CN" sz="2400">
                <a:latin typeface="Times New Roman" panose="02020603050405020304" pitchFamily="18" charset="0"/>
              </a:rPr>
              <a:t>;</a:t>
            </a:r>
            <a:r>
              <a:rPr kumimoji="1" lang="zh-CN" altLang="zh-CN" sz="2400">
                <a:latin typeface="Times New Roman" panose="02020603050405020304" pitchFamily="18" charset="0"/>
              </a:rPr>
              <a:t> 否则，该</a:t>
            </a:r>
            <a:r>
              <a:rPr kumimoji="1" lang="zh-CN" altLang="en-US" sz="2400">
                <a:latin typeface="Times New Roman" panose="02020603050405020304" pitchFamily="18" charset="0"/>
              </a:rPr>
              <a:t>文法是无二义性的。几点说明：</a:t>
            </a:r>
          </a:p>
          <a:p>
            <a:pPr eaLnBrk="1" hangingPunct="1"/>
            <a:r>
              <a:rPr kumimoji="1" lang="en-US" altLang="zh-CN" sz="2400">
                <a:latin typeface="Times New Roman" panose="02020603050405020304" pitchFamily="18" charset="0"/>
              </a:rPr>
              <a:t>1 . </a:t>
            </a:r>
            <a:r>
              <a:rPr kumimoji="1" lang="zh-CN" altLang="en-US" sz="2400">
                <a:latin typeface="Times New Roman" panose="02020603050405020304" pitchFamily="18" charset="0"/>
              </a:rPr>
              <a:t>一般来说，程序语言存在无二义性文法， 对于表达式来说，文法（</a:t>
            </a:r>
            <a:r>
              <a:rPr kumimoji="1" lang="en-US" altLang="zh-CN" sz="2400">
                <a:latin typeface="Times New Roman" panose="02020603050405020304" pitchFamily="18" charset="0"/>
              </a:rPr>
              <a:t>2 .1</a:t>
            </a:r>
            <a:r>
              <a:rPr kumimoji="1" lang="zh-CN" altLang="en-US" sz="2400">
                <a:latin typeface="Times New Roman" panose="02020603050405020304" pitchFamily="18" charset="0"/>
              </a:rPr>
              <a:t>）是二义性的。对于条件语句，经常使用二义性文法描述它：</a:t>
            </a:r>
          </a:p>
          <a:p>
            <a:pPr eaLnBrk="1" hangingPunct="1"/>
            <a:r>
              <a:rPr kumimoji="1" lang="en-US" altLang="en-US" sz="2400" i="1">
                <a:latin typeface="Times New Roman" panose="02020603050405020304" pitchFamily="18" charset="0"/>
              </a:rPr>
              <a:t>S</a:t>
            </a:r>
            <a:r>
              <a:rPr kumimoji="1" lang="en-US" altLang="en-US" sz="2400">
                <a:latin typeface="Times New Roman" panose="02020603050405020304" pitchFamily="18" charset="0"/>
                <a:sym typeface="Symbol" panose="05050102010706020507" pitchFamily="18" charset="2"/>
              </a:rPr>
              <a:t>  if  </a:t>
            </a:r>
            <a:r>
              <a:rPr kumimoji="1" lang="en-US" altLang="en-US" sz="2400" i="1">
                <a:latin typeface="Times New Roman" panose="02020603050405020304" pitchFamily="18" charset="0"/>
                <a:sym typeface="Symbol" panose="05050102010706020507" pitchFamily="18" charset="2"/>
              </a:rPr>
              <a:t>expr</a:t>
            </a:r>
            <a:r>
              <a:rPr kumimoji="1" lang="en-US" altLang="en-US" sz="2400">
                <a:latin typeface="Times New Roman" panose="02020603050405020304" pitchFamily="18" charset="0"/>
                <a:sym typeface="Symbol" panose="05050102010706020507" pitchFamily="18" charset="2"/>
              </a:rPr>
              <a:t>   then    </a:t>
            </a:r>
            <a:r>
              <a:rPr kumimoji="1" lang="en-US" altLang="en-US" sz="2400" i="1">
                <a:latin typeface="Times New Roman" panose="02020603050405020304" pitchFamily="18" charset="0"/>
                <a:sym typeface="Symbol" panose="05050102010706020507" pitchFamily="18" charset="2"/>
              </a:rPr>
              <a:t>S</a:t>
            </a:r>
            <a:endParaRPr kumimoji="1" lang="en-US" altLang="zh-CN" sz="2400" i="1">
              <a:latin typeface="Times New Roman" panose="02020603050405020304" pitchFamily="18" charset="0"/>
              <a:sym typeface="Symbol" panose="05050102010706020507" pitchFamily="18" charset="2"/>
            </a:endParaRPr>
          </a:p>
          <a:p>
            <a:pPr eaLnBrk="1" hangingPunct="1">
              <a:buFont typeface="Wingdings" panose="05000000000000000000" pitchFamily="2" charset="2"/>
              <a:buNone/>
            </a:pPr>
            <a:r>
              <a:rPr kumimoji="1" lang="en-US" altLang="en-US" sz="2400">
                <a:latin typeface="Times New Roman" panose="02020603050405020304" pitchFamily="18" charset="0"/>
                <a:sym typeface="Symbol" panose="05050102010706020507" pitchFamily="18" charset="2"/>
              </a:rPr>
              <a:t>                  </a:t>
            </a:r>
            <a:r>
              <a:rPr kumimoji="1" lang="en-US" altLang="zh-CN" sz="2400">
                <a:latin typeface="Times New Roman" panose="02020603050405020304" pitchFamily="18" charset="0"/>
                <a:sym typeface="Symbol" panose="05050102010706020507" pitchFamily="18" charset="2"/>
              </a:rPr>
              <a:t>  </a:t>
            </a:r>
            <a:r>
              <a:rPr kumimoji="1" lang="en-US" altLang="en-US" sz="2400">
                <a:latin typeface="Times New Roman" panose="02020603050405020304" pitchFamily="18" charset="0"/>
                <a:sym typeface="Symbol" panose="05050102010706020507" pitchFamily="18" charset="2"/>
              </a:rPr>
              <a:t>if  </a:t>
            </a:r>
            <a:r>
              <a:rPr kumimoji="1" lang="en-US" altLang="en-US" sz="2400" i="1">
                <a:latin typeface="Times New Roman" panose="02020603050405020304" pitchFamily="18" charset="0"/>
                <a:sym typeface="Symbol" panose="05050102010706020507" pitchFamily="18" charset="2"/>
              </a:rPr>
              <a:t>expr</a:t>
            </a:r>
            <a:r>
              <a:rPr kumimoji="1" lang="en-US" altLang="en-US" sz="2400">
                <a:latin typeface="Times New Roman" panose="02020603050405020304" pitchFamily="18" charset="0"/>
                <a:sym typeface="Symbol" panose="05050102010706020507" pitchFamily="18" charset="2"/>
              </a:rPr>
              <a:t>   then   </a:t>
            </a:r>
            <a:r>
              <a:rPr kumimoji="1" lang="en-US" altLang="en-US" sz="2400" i="1">
                <a:latin typeface="Times New Roman" panose="02020603050405020304" pitchFamily="18" charset="0"/>
                <a:sym typeface="Symbol" panose="05050102010706020507" pitchFamily="18" charset="2"/>
              </a:rPr>
              <a:t>S</a:t>
            </a:r>
            <a:r>
              <a:rPr kumimoji="1" lang="en-US" altLang="en-US" sz="2400">
                <a:latin typeface="Times New Roman" panose="02020603050405020304" pitchFamily="18" charset="0"/>
                <a:sym typeface="Symbol" panose="05050102010706020507" pitchFamily="18" charset="2"/>
              </a:rPr>
              <a:t>   else   </a:t>
            </a:r>
            <a:r>
              <a:rPr kumimoji="1" lang="en-US" altLang="en-US" sz="2400" i="1">
                <a:latin typeface="Times New Roman" panose="02020603050405020304" pitchFamily="18" charset="0"/>
                <a:sym typeface="Symbol" panose="05050102010706020507" pitchFamily="18" charset="2"/>
              </a:rPr>
              <a:t>S</a:t>
            </a:r>
          </a:p>
          <a:p>
            <a:pPr eaLnBrk="1" hangingPunct="1">
              <a:buFont typeface="Wingdings" panose="05000000000000000000" pitchFamily="2" charset="2"/>
              <a:buNone/>
            </a:pPr>
            <a:r>
              <a:rPr kumimoji="1" lang="en-US" altLang="en-US" sz="2400">
                <a:latin typeface="Times New Roman" panose="02020603050405020304" pitchFamily="18" charset="0"/>
                <a:sym typeface="Symbol" panose="05050102010706020507" pitchFamily="18" charset="2"/>
              </a:rPr>
              <a:t>                   other</a:t>
            </a:r>
          </a:p>
          <a:p>
            <a:pPr eaLnBrk="1" hangingPunct="1"/>
            <a:r>
              <a:rPr kumimoji="1" lang="zh-CN" altLang="en-US" sz="2400">
                <a:latin typeface="Times New Roman" panose="02020603050405020304" pitchFamily="18" charset="0"/>
              </a:rPr>
              <a:t>二义性的句子</a:t>
            </a:r>
            <a:r>
              <a:rPr kumimoji="1" lang="en-US" altLang="zh-CN" sz="2400">
                <a:latin typeface="Times New Roman" panose="02020603050405020304" pitchFamily="18" charset="0"/>
              </a:rPr>
              <a:t>: if e</a:t>
            </a:r>
            <a:r>
              <a:rPr kumimoji="1" lang="en-US" altLang="zh-CN" sz="2400" baseline="-25000">
                <a:latin typeface="Times New Roman" panose="02020603050405020304" pitchFamily="18" charset="0"/>
              </a:rPr>
              <a:t>1 </a:t>
            </a:r>
            <a:r>
              <a:rPr kumimoji="1" lang="en-US" altLang="zh-CN" sz="2400">
                <a:latin typeface="Times New Roman" panose="02020603050405020304" pitchFamily="18" charset="0"/>
              </a:rPr>
              <a:t> then  if  e</a:t>
            </a:r>
            <a:r>
              <a:rPr kumimoji="1" lang="en-US" altLang="zh-CN" sz="2400" baseline="-25000">
                <a:latin typeface="Times New Roman" panose="02020603050405020304" pitchFamily="18" charset="0"/>
              </a:rPr>
              <a:t>2</a:t>
            </a:r>
            <a:r>
              <a:rPr kumimoji="1" lang="en-US" altLang="zh-CN" sz="2400">
                <a:latin typeface="Times New Roman" panose="02020603050405020304" pitchFamily="18" charset="0"/>
              </a:rPr>
              <a:t>  then   s</a:t>
            </a:r>
            <a:r>
              <a:rPr kumimoji="1" lang="en-US" altLang="zh-CN" sz="2400" baseline="-25000">
                <a:latin typeface="Times New Roman" panose="02020603050405020304" pitchFamily="18" charset="0"/>
              </a:rPr>
              <a:t>1 </a:t>
            </a:r>
            <a:r>
              <a:rPr kumimoji="1" lang="en-US" altLang="zh-CN" sz="2400">
                <a:latin typeface="Times New Roman" panose="02020603050405020304" pitchFamily="18" charset="0"/>
              </a:rPr>
              <a:t>else s</a:t>
            </a:r>
            <a:r>
              <a:rPr kumimoji="1" lang="en-US" altLang="zh-CN" sz="2400" baseline="-25000">
                <a:latin typeface="Times New Roman" panose="02020603050405020304" pitchFamily="18" charset="0"/>
              </a:rPr>
              <a:t>2</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a:extLst>
              <a:ext uri="{FF2B5EF4-FFF2-40B4-BE49-F238E27FC236}">
                <a16:creationId xmlns:a16="http://schemas.microsoft.com/office/drawing/2014/main" id="{27531283-8F37-6BC3-1D63-60EAF194F202}"/>
              </a:ext>
            </a:extLst>
          </p:cNvPr>
          <p:cNvSpPr>
            <a:spLocks noGrp="1" noChangeArrowheads="1"/>
          </p:cNvSpPr>
          <p:nvPr>
            <p:ph type="title"/>
          </p:nvPr>
        </p:nvSpPr>
        <p:spPr/>
        <p:txBody>
          <a:bodyPr anchor="ctr"/>
          <a:lstStyle/>
          <a:p>
            <a:pPr eaLnBrk="1" hangingPunct="1"/>
            <a:r>
              <a:rPr lang="zh-CN" altLang="en-US" sz="3600">
                <a:latin typeface="微软雅黑" panose="020B0503020204020204" pitchFamily="34" charset="-122"/>
                <a:ea typeface="微软雅黑" panose="020B0503020204020204" pitchFamily="34" charset="-122"/>
              </a:rPr>
              <a:t>描述</a:t>
            </a:r>
            <a:r>
              <a:rPr lang="en-US" altLang="zh-CN" sz="3600">
                <a:latin typeface="微软雅黑" panose="020B0503020204020204" pitchFamily="34" charset="-122"/>
                <a:ea typeface="微软雅黑" panose="020B0503020204020204" pitchFamily="34" charset="-122"/>
              </a:rPr>
              <a:t>if</a:t>
            </a:r>
            <a:r>
              <a:rPr lang="zh-CN" altLang="en-US" sz="3600">
                <a:latin typeface="微软雅黑" panose="020B0503020204020204" pitchFamily="34" charset="-122"/>
                <a:ea typeface="微软雅黑" panose="020B0503020204020204" pitchFamily="34" charset="-122"/>
              </a:rPr>
              <a:t>语句的无二义性文法的产生式</a:t>
            </a:r>
          </a:p>
        </p:txBody>
      </p:sp>
      <p:sp>
        <p:nvSpPr>
          <p:cNvPr id="74755" name="灯片编号占位符 5">
            <a:extLst>
              <a:ext uri="{FF2B5EF4-FFF2-40B4-BE49-F238E27FC236}">
                <a16:creationId xmlns:a16="http://schemas.microsoft.com/office/drawing/2014/main" id="{AF50EA90-8D71-6E56-E446-D6420E01615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9181605-7FFA-4585-955F-2F914BD1C1E9}" type="slidenum">
              <a:rPr lang="en-US" altLang="zh-CN" sz="1400" b="0">
                <a:latin typeface="Arial" panose="020B0604020202020204" pitchFamily="34" charset="0"/>
                <a:ea typeface="宋体" panose="02010600030101010101" pitchFamily="2" charset="-122"/>
              </a:rPr>
              <a:pPr>
                <a:spcBef>
                  <a:spcPct val="0"/>
                </a:spcBef>
                <a:buClrTx/>
                <a:buSzTx/>
                <a:buFontTx/>
                <a:buNone/>
              </a:pPr>
              <a:t>69</a:t>
            </a:fld>
            <a:endParaRPr lang="en-US" altLang="zh-CN" sz="1400" b="0">
              <a:latin typeface="Arial" panose="020B0604020202020204" pitchFamily="34" charset="0"/>
              <a:ea typeface="宋体" panose="02010600030101010101" pitchFamily="2" charset="-122"/>
            </a:endParaRPr>
          </a:p>
        </p:txBody>
      </p:sp>
      <p:sp>
        <p:nvSpPr>
          <p:cNvPr id="74757" name="Rectangle 3">
            <a:extLst>
              <a:ext uri="{FF2B5EF4-FFF2-40B4-BE49-F238E27FC236}">
                <a16:creationId xmlns:a16="http://schemas.microsoft.com/office/drawing/2014/main" id="{BE695BD1-978E-DF95-AB97-9C53BDFE395E}"/>
              </a:ext>
            </a:extLst>
          </p:cNvPr>
          <p:cNvSpPr>
            <a:spLocks noGrp="1" noChangeArrowheads="1"/>
          </p:cNvSpPr>
          <p:nvPr>
            <p:ph type="body" sz="quarter" idx="13"/>
          </p:nvPr>
        </p:nvSpPr>
        <p:spPr/>
        <p:txBody>
          <a:bodyPr>
            <a:normAutofit/>
          </a:bodyPr>
          <a:lstStyle/>
          <a:p>
            <a:pPr eaLnBrk="1" hangingPunct="1">
              <a:lnSpc>
                <a:spcPct val="90000"/>
              </a:lnSpc>
              <a:buFont typeface="Wingdings" panose="05000000000000000000" pitchFamily="2" charset="2"/>
              <a:buNone/>
            </a:pPr>
            <a:r>
              <a:rPr kumimoji="1" lang="zh-CN" altLang="en-US" sz="2400">
                <a:latin typeface="Times New Roman" panose="02020603050405020304" pitchFamily="18" charset="0"/>
              </a:rPr>
              <a:t>下面是</a:t>
            </a:r>
          </a:p>
          <a:p>
            <a:pPr eaLnBrk="1" hangingPunct="1">
              <a:lnSpc>
                <a:spcPct val="90000"/>
              </a:lnSpc>
              <a:buFont typeface="Wingdings" panose="05000000000000000000" pitchFamily="2" charset="2"/>
              <a:buNone/>
            </a:pPr>
            <a:r>
              <a:rPr kumimoji="1" lang="zh-CN" altLang="zh-CN" sz="2400">
                <a:latin typeface="Times New Roman" panose="02020603050405020304" pitchFamily="18" charset="0"/>
              </a:rPr>
              <a:t>                 </a:t>
            </a:r>
            <a:r>
              <a:rPr kumimoji="1" lang="en-US" altLang="zh-CN" sz="2400" i="1">
                <a:latin typeface="Times New Roman" panose="02020603050405020304" pitchFamily="18" charset="0"/>
              </a:rPr>
              <a:t>S</a:t>
            </a:r>
            <a:r>
              <a:rPr kumimoji="1" lang="en-US" altLang="zh-CN" sz="2400">
                <a:latin typeface="Times New Roman" panose="02020603050405020304" pitchFamily="18" charset="0"/>
                <a:sym typeface="Symbol" panose="05050102010706020507" pitchFamily="18" charset="2"/>
              </a:rPr>
              <a:t></a:t>
            </a:r>
            <a:r>
              <a:rPr kumimoji="1" lang="en-US" altLang="zh-CN" sz="2400" i="1">
                <a:latin typeface="Times New Roman" panose="02020603050405020304" pitchFamily="18" charset="0"/>
                <a:sym typeface="Symbol" panose="05050102010706020507" pitchFamily="18" charset="2"/>
              </a:rPr>
              <a:t>matched</a:t>
            </a:r>
            <a:r>
              <a:rPr kumimoji="1" lang="en-US" altLang="zh-CN" sz="2400">
                <a:latin typeface="Times New Roman" panose="02020603050405020304" pitchFamily="18" charset="0"/>
                <a:sym typeface="Symbol" panose="05050102010706020507" pitchFamily="18" charset="2"/>
              </a:rPr>
              <a:t>_</a:t>
            </a:r>
            <a:r>
              <a:rPr kumimoji="1" lang="en-US" altLang="zh-CN" sz="2400" i="1">
                <a:latin typeface="Times New Roman" panose="02020603050405020304" pitchFamily="18" charset="0"/>
                <a:sym typeface="Symbol" panose="05050102010706020507" pitchFamily="18" charset="2"/>
              </a:rPr>
              <a:t>s</a:t>
            </a:r>
            <a:r>
              <a:rPr kumimoji="1" lang="en-US" altLang="zh-CN" sz="2400">
                <a:latin typeface="Times New Roman" panose="02020603050405020304" pitchFamily="18" charset="0"/>
                <a:sym typeface="Symbol" panose="05050102010706020507" pitchFamily="18" charset="2"/>
              </a:rPr>
              <a:t>  </a:t>
            </a:r>
            <a:r>
              <a:rPr kumimoji="1" lang="en-US" altLang="zh-CN" sz="2400" i="1">
                <a:latin typeface="Times New Roman" panose="02020603050405020304" pitchFamily="18" charset="0"/>
                <a:sym typeface="Symbol" panose="05050102010706020507" pitchFamily="18" charset="2"/>
              </a:rPr>
              <a:t>unmatched</a:t>
            </a:r>
            <a:r>
              <a:rPr kumimoji="1" lang="en-US" altLang="zh-CN" sz="2400">
                <a:latin typeface="Times New Roman" panose="02020603050405020304" pitchFamily="18" charset="0"/>
                <a:sym typeface="Symbol" panose="05050102010706020507" pitchFamily="18" charset="2"/>
              </a:rPr>
              <a:t>_</a:t>
            </a:r>
            <a:r>
              <a:rPr kumimoji="1" lang="en-US" altLang="zh-CN" sz="2400" i="1">
                <a:latin typeface="Times New Roman" panose="02020603050405020304" pitchFamily="18" charset="0"/>
                <a:sym typeface="Symbol" panose="05050102010706020507" pitchFamily="18" charset="2"/>
              </a:rPr>
              <a:t>s</a:t>
            </a:r>
          </a:p>
          <a:p>
            <a:pPr eaLnBrk="1" hangingPunct="1">
              <a:lnSpc>
                <a:spcPct val="90000"/>
              </a:lnSpc>
              <a:buFont typeface="Wingdings" panose="05000000000000000000" pitchFamily="2" charset="2"/>
              <a:buNone/>
            </a:pPr>
            <a:r>
              <a:rPr kumimoji="1" lang="en-US" altLang="zh-CN" sz="2400">
                <a:latin typeface="Times New Roman" panose="02020603050405020304" pitchFamily="18" charset="0"/>
                <a:sym typeface="Symbol" panose="05050102010706020507" pitchFamily="18" charset="2"/>
              </a:rPr>
              <a:t>   </a:t>
            </a:r>
            <a:r>
              <a:rPr kumimoji="1" lang="en-US" altLang="zh-CN" sz="2400" i="1">
                <a:latin typeface="Times New Roman" panose="02020603050405020304" pitchFamily="18" charset="0"/>
                <a:sym typeface="Symbol" panose="05050102010706020507" pitchFamily="18" charset="2"/>
              </a:rPr>
              <a:t>matched</a:t>
            </a:r>
            <a:r>
              <a:rPr kumimoji="1" lang="en-US" altLang="zh-CN" sz="2400">
                <a:latin typeface="Times New Roman" panose="02020603050405020304" pitchFamily="18" charset="0"/>
                <a:sym typeface="Symbol" panose="05050102010706020507" pitchFamily="18" charset="2"/>
              </a:rPr>
              <a:t>_</a:t>
            </a:r>
            <a:r>
              <a:rPr kumimoji="1" lang="en-US" altLang="zh-CN" sz="2400" i="1">
                <a:latin typeface="Times New Roman" panose="02020603050405020304" pitchFamily="18" charset="0"/>
                <a:sym typeface="Symbol" panose="05050102010706020507" pitchFamily="18" charset="2"/>
              </a:rPr>
              <a:t>s</a:t>
            </a:r>
            <a:r>
              <a:rPr kumimoji="1" lang="en-US" altLang="zh-CN" sz="2400">
                <a:latin typeface="Times New Roman" panose="02020603050405020304" pitchFamily="18" charset="0"/>
                <a:sym typeface="Symbol" panose="05050102010706020507" pitchFamily="18" charset="2"/>
              </a:rPr>
              <a:t> if </a:t>
            </a:r>
            <a:r>
              <a:rPr kumimoji="1" lang="en-US" altLang="zh-CN" sz="2400" i="1">
                <a:latin typeface="Times New Roman" panose="02020603050405020304" pitchFamily="18" charset="0"/>
                <a:sym typeface="Symbol" panose="05050102010706020507" pitchFamily="18" charset="2"/>
              </a:rPr>
              <a:t>expr</a:t>
            </a:r>
            <a:r>
              <a:rPr kumimoji="1" lang="en-US" altLang="zh-CN" sz="2400">
                <a:latin typeface="Times New Roman" panose="02020603050405020304" pitchFamily="18" charset="0"/>
                <a:sym typeface="Symbol" panose="05050102010706020507" pitchFamily="18" charset="2"/>
              </a:rPr>
              <a:t> then </a:t>
            </a:r>
            <a:r>
              <a:rPr kumimoji="1" lang="en-US" altLang="zh-CN" sz="2400" i="1">
                <a:latin typeface="Times New Roman" panose="02020603050405020304" pitchFamily="18" charset="0"/>
                <a:sym typeface="Symbol" panose="05050102010706020507" pitchFamily="18" charset="2"/>
              </a:rPr>
              <a:t>matched</a:t>
            </a:r>
            <a:r>
              <a:rPr kumimoji="1" lang="en-US" altLang="zh-CN" sz="2400">
                <a:latin typeface="Times New Roman" panose="02020603050405020304" pitchFamily="18" charset="0"/>
                <a:sym typeface="Symbol" panose="05050102010706020507" pitchFamily="18" charset="2"/>
              </a:rPr>
              <a:t>_</a:t>
            </a:r>
            <a:r>
              <a:rPr kumimoji="1" lang="en-US" altLang="zh-CN" sz="2400" i="1">
                <a:latin typeface="Times New Roman" panose="02020603050405020304" pitchFamily="18" charset="0"/>
                <a:sym typeface="Symbol" panose="05050102010706020507" pitchFamily="18" charset="2"/>
              </a:rPr>
              <a:t>s</a:t>
            </a:r>
            <a:r>
              <a:rPr kumimoji="1" lang="en-US" altLang="zh-CN" sz="2400">
                <a:latin typeface="Times New Roman" panose="02020603050405020304" pitchFamily="18" charset="0"/>
                <a:sym typeface="Symbol" panose="05050102010706020507" pitchFamily="18" charset="2"/>
              </a:rPr>
              <a:t> </a:t>
            </a:r>
          </a:p>
          <a:p>
            <a:pPr eaLnBrk="1" hangingPunct="1">
              <a:lnSpc>
                <a:spcPct val="90000"/>
              </a:lnSpc>
              <a:buFont typeface="Wingdings" panose="05000000000000000000" pitchFamily="2" charset="2"/>
              <a:buNone/>
            </a:pPr>
            <a:r>
              <a:rPr kumimoji="1" lang="en-US" altLang="zh-CN" sz="2400">
                <a:latin typeface="Times New Roman" panose="02020603050405020304" pitchFamily="18" charset="0"/>
                <a:sym typeface="Symbol" panose="05050102010706020507" pitchFamily="18" charset="2"/>
              </a:rPr>
              <a:t>                                    else </a:t>
            </a:r>
            <a:r>
              <a:rPr kumimoji="1" lang="en-US" altLang="zh-CN" sz="2400" i="1">
                <a:latin typeface="Times New Roman" panose="02020603050405020304" pitchFamily="18" charset="0"/>
                <a:sym typeface="Symbol" panose="05050102010706020507" pitchFamily="18" charset="2"/>
              </a:rPr>
              <a:t>matched</a:t>
            </a:r>
            <a:r>
              <a:rPr kumimoji="1" lang="en-US" altLang="zh-CN" sz="2400">
                <a:latin typeface="Times New Roman" panose="02020603050405020304" pitchFamily="18" charset="0"/>
                <a:sym typeface="Symbol" panose="05050102010706020507" pitchFamily="18" charset="2"/>
              </a:rPr>
              <a:t>_</a:t>
            </a:r>
            <a:r>
              <a:rPr kumimoji="1" lang="en-US" altLang="zh-CN" sz="2400" i="1">
                <a:latin typeface="Times New Roman" panose="02020603050405020304" pitchFamily="18" charset="0"/>
                <a:sym typeface="Symbol" panose="05050102010706020507" pitchFamily="18" charset="2"/>
              </a:rPr>
              <a:t>s</a:t>
            </a:r>
            <a:r>
              <a:rPr kumimoji="1" lang="en-US" altLang="zh-CN" sz="2400">
                <a:latin typeface="Times New Roman" panose="02020603050405020304" pitchFamily="18" charset="0"/>
                <a:sym typeface="Symbol" panose="05050102010706020507" pitchFamily="18" charset="2"/>
              </a:rPr>
              <a:t> other</a:t>
            </a:r>
          </a:p>
          <a:p>
            <a:pPr eaLnBrk="1" hangingPunct="1">
              <a:lnSpc>
                <a:spcPct val="90000"/>
              </a:lnSpc>
              <a:buFont typeface="Wingdings" panose="05000000000000000000" pitchFamily="2" charset="2"/>
              <a:buNone/>
            </a:pPr>
            <a:r>
              <a:rPr kumimoji="1" lang="en-US" altLang="zh-CN" sz="2400">
                <a:latin typeface="Times New Roman" panose="02020603050405020304" pitchFamily="18" charset="0"/>
                <a:sym typeface="Symbol" panose="05050102010706020507" pitchFamily="18" charset="2"/>
              </a:rPr>
              <a:t>   </a:t>
            </a:r>
            <a:r>
              <a:rPr kumimoji="1" lang="en-US" altLang="zh-CN" sz="2400" i="1">
                <a:latin typeface="Times New Roman" panose="02020603050405020304" pitchFamily="18" charset="0"/>
                <a:sym typeface="Symbol" panose="05050102010706020507" pitchFamily="18" charset="2"/>
              </a:rPr>
              <a:t>unmatched</a:t>
            </a:r>
            <a:r>
              <a:rPr kumimoji="1" lang="en-US" altLang="zh-CN" sz="2400">
                <a:latin typeface="Times New Roman" panose="02020603050405020304" pitchFamily="18" charset="0"/>
                <a:sym typeface="Symbol" panose="05050102010706020507" pitchFamily="18" charset="2"/>
              </a:rPr>
              <a:t>_</a:t>
            </a:r>
            <a:r>
              <a:rPr kumimoji="1" lang="en-US" altLang="zh-CN" sz="2400" i="1">
                <a:latin typeface="Times New Roman" panose="02020603050405020304" pitchFamily="18" charset="0"/>
                <a:sym typeface="Symbol" panose="05050102010706020507" pitchFamily="18" charset="2"/>
              </a:rPr>
              <a:t>s</a:t>
            </a:r>
            <a:r>
              <a:rPr kumimoji="1" lang="en-US" altLang="zh-CN" sz="2400">
                <a:latin typeface="Times New Roman" panose="02020603050405020304" pitchFamily="18" charset="0"/>
                <a:sym typeface="Symbol" panose="05050102010706020507" pitchFamily="18" charset="2"/>
              </a:rPr>
              <a:t> if </a:t>
            </a:r>
            <a:r>
              <a:rPr kumimoji="1" lang="en-US" altLang="zh-CN" sz="2400" i="1">
                <a:latin typeface="Times New Roman" panose="02020603050405020304" pitchFamily="18" charset="0"/>
                <a:sym typeface="Symbol" panose="05050102010706020507" pitchFamily="18" charset="2"/>
              </a:rPr>
              <a:t>expr</a:t>
            </a:r>
            <a:r>
              <a:rPr kumimoji="1" lang="en-US" altLang="zh-CN" sz="2400">
                <a:latin typeface="Times New Roman" panose="02020603050405020304" pitchFamily="18" charset="0"/>
                <a:sym typeface="Symbol" panose="05050102010706020507" pitchFamily="18" charset="2"/>
              </a:rPr>
              <a:t> then  </a:t>
            </a:r>
            <a:r>
              <a:rPr kumimoji="1" lang="en-US" altLang="zh-CN" sz="2400" i="1">
                <a:latin typeface="Times New Roman" panose="02020603050405020304" pitchFamily="18" charset="0"/>
                <a:sym typeface="Symbol" panose="05050102010706020507" pitchFamily="18" charset="2"/>
              </a:rPr>
              <a:t>S</a:t>
            </a:r>
          </a:p>
          <a:p>
            <a:pPr eaLnBrk="1" hangingPunct="1">
              <a:lnSpc>
                <a:spcPct val="90000"/>
              </a:lnSpc>
              <a:buFont typeface="Wingdings" panose="05000000000000000000" pitchFamily="2" charset="2"/>
              <a:buNone/>
            </a:pPr>
            <a:r>
              <a:rPr kumimoji="1" lang="en-US" altLang="zh-CN" sz="2400">
                <a:latin typeface="Times New Roman" panose="02020603050405020304" pitchFamily="18" charset="0"/>
                <a:sym typeface="Symbol" panose="05050102010706020507" pitchFamily="18" charset="2"/>
              </a:rPr>
              <a:t>                           if </a:t>
            </a:r>
            <a:r>
              <a:rPr kumimoji="1" lang="en-US" altLang="zh-CN" sz="2400" i="1">
                <a:latin typeface="Times New Roman" panose="02020603050405020304" pitchFamily="18" charset="0"/>
                <a:sym typeface="Symbol" panose="05050102010706020507" pitchFamily="18" charset="2"/>
              </a:rPr>
              <a:t>expr</a:t>
            </a:r>
            <a:r>
              <a:rPr kumimoji="1" lang="en-US" altLang="zh-CN" sz="2400">
                <a:latin typeface="Times New Roman" panose="02020603050405020304" pitchFamily="18" charset="0"/>
                <a:sym typeface="Symbol" panose="05050102010706020507" pitchFamily="18" charset="2"/>
              </a:rPr>
              <a:t> then  </a:t>
            </a:r>
            <a:r>
              <a:rPr kumimoji="1" lang="en-US" altLang="zh-CN" sz="2400" i="1">
                <a:latin typeface="Times New Roman" panose="02020603050405020304" pitchFamily="18" charset="0"/>
                <a:sym typeface="Symbol" panose="05050102010706020507" pitchFamily="18" charset="2"/>
              </a:rPr>
              <a:t>matched</a:t>
            </a:r>
            <a:r>
              <a:rPr kumimoji="1" lang="en-US" altLang="zh-CN" sz="2400">
                <a:latin typeface="Times New Roman" panose="02020603050405020304" pitchFamily="18" charset="0"/>
                <a:sym typeface="Symbol" panose="05050102010706020507" pitchFamily="18" charset="2"/>
              </a:rPr>
              <a:t>_</a:t>
            </a:r>
            <a:r>
              <a:rPr kumimoji="1" lang="en-US" altLang="zh-CN" sz="2400" i="1">
                <a:latin typeface="Times New Roman" panose="02020603050405020304" pitchFamily="18" charset="0"/>
                <a:sym typeface="Symbol" panose="05050102010706020507" pitchFamily="18" charset="2"/>
              </a:rPr>
              <a:t>s</a:t>
            </a:r>
            <a:r>
              <a:rPr kumimoji="1" lang="en-US" altLang="zh-CN" sz="2400">
                <a:latin typeface="Times New Roman" panose="02020603050405020304" pitchFamily="18" charset="0"/>
                <a:sym typeface="Symbol" panose="05050102010706020507" pitchFamily="18" charset="2"/>
              </a:rPr>
              <a:t> </a:t>
            </a:r>
          </a:p>
          <a:p>
            <a:pPr eaLnBrk="1" hangingPunct="1">
              <a:lnSpc>
                <a:spcPct val="90000"/>
              </a:lnSpc>
              <a:buFont typeface="Wingdings" panose="05000000000000000000" pitchFamily="2" charset="2"/>
              <a:buNone/>
            </a:pPr>
            <a:r>
              <a:rPr kumimoji="1" lang="en-US" altLang="zh-CN" sz="2400">
                <a:latin typeface="Times New Roman" panose="02020603050405020304" pitchFamily="18" charset="0"/>
                <a:sym typeface="Symbol" panose="05050102010706020507" pitchFamily="18" charset="2"/>
              </a:rPr>
              <a:t>                                      else   </a:t>
            </a:r>
            <a:r>
              <a:rPr kumimoji="1" lang="en-US" altLang="zh-CN" sz="2400" i="1">
                <a:latin typeface="Times New Roman" panose="02020603050405020304" pitchFamily="18" charset="0"/>
                <a:sym typeface="Symbol" panose="05050102010706020507" pitchFamily="18" charset="2"/>
              </a:rPr>
              <a:t>unmatched</a:t>
            </a:r>
            <a:r>
              <a:rPr kumimoji="1" lang="en-US" altLang="zh-CN" sz="2400">
                <a:latin typeface="Times New Roman" panose="02020603050405020304" pitchFamily="18" charset="0"/>
                <a:sym typeface="Symbol" panose="05050102010706020507" pitchFamily="18" charset="2"/>
              </a:rPr>
              <a:t>_</a:t>
            </a:r>
            <a:r>
              <a:rPr kumimoji="1" lang="en-US" altLang="zh-CN" sz="2400" i="1">
                <a:latin typeface="Times New Roman" panose="02020603050405020304" pitchFamily="18" charset="0"/>
                <a:sym typeface="Symbol" panose="05050102010706020507" pitchFamily="18" charset="2"/>
              </a:rPr>
              <a:t>s</a:t>
            </a:r>
            <a:r>
              <a:rPr kumimoji="1" lang="en-US" altLang="zh-CN" sz="2400">
                <a:latin typeface="Times New Roman" panose="02020603050405020304" pitchFamily="18" charset="0"/>
                <a:sym typeface="Symbol" panose="05050102010706020507" pitchFamily="18" charset="2"/>
              </a:rPr>
              <a:t> </a:t>
            </a:r>
          </a:p>
          <a:p>
            <a:pPr eaLnBrk="1" hangingPunct="1">
              <a:lnSpc>
                <a:spcPct val="90000"/>
              </a:lnSpc>
              <a:buFont typeface="Wingdings" panose="05000000000000000000" pitchFamily="2" charset="2"/>
              <a:buNone/>
            </a:pPr>
            <a:r>
              <a:rPr kumimoji="1" lang="zh-CN" altLang="zh-CN" sz="2400">
                <a:latin typeface="Times New Roman" panose="02020603050405020304" pitchFamily="18" charset="0"/>
                <a:sym typeface="Symbol" panose="05050102010706020507" pitchFamily="18" charset="2"/>
              </a:rPr>
              <a:t>它显然比较复杂，因此：</a:t>
            </a:r>
          </a:p>
          <a:p>
            <a:pPr eaLnBrk="1" hangingPunct="1">
              <a:lnSpc>
                <a:spcPct val="90000"/>
              </a:lnSpc>
              <a:buFont typeface="Wingdings" panose="05000000000000000000" pitchFamily="2" charset="2"/>
              <a:buNone/>
            </a:pPr>
            <a:r>
              <a:rPr kumimoji="1" lang="zh-CN" altLang="zh-CN" sz="2400">
                <a:latin typeface="Times New Roman" panose="02020603050405020304" pitchFamily="18" charset="0"/>
                <a:sym typeface="Symbol" panose="05050102010706020507" pitchFamily="18" charset="2"/>
              </a:rPr>
              <a:t>2. 在能驾驭的情况下，使用</a:t>
            </a:r>
            <a:r>
              <a:rPr kumimoji="1" lang="zh-CN" altLang="en-US" sz="2400">
                <a:latin typeface="Times New Roman" panose="02020603050405020304" pitchFamily="18" charset="0"/>
              </a:rPr>
              <a:t>二义性文法。</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Rectangle 2">
            <a:extLst>
              <a:ext uri="{FF2B5EF4-FFF2-40B4-BE49-F238E27FC236}">
                <a16:creationId xmlns:a16="http://schemas.microsoft.com/office/drawing/2014/main" id="{1B994700-4B28-D7F1-7654-37D03C84AAE1}"/>
              </a:ext>
            </a:extLst>
          </p:cNvPr>
          <p:cNvSpPr>
            <a:spLocks noGrp="1" noChangeArrowheads="1"/>
          </p:cNvSpPr>
          <p:nvPr>
            <p:ph type="title"/>
          </p:nvPr>
        </p:nvSpPr>
        <p:spPr/>
        <p:txBody>
          <a:bodyPr anchor="ctr">
            <a:normAutofit fontScale="90000"/>
          </a:bodyPr>
          <a:lstStyle/>
          <a:p>
            <a:pPr eaLnBrk="1" hangingPunct="1">
              <a:lnSpc>
                <a:spcPct val="120000"/>
              </a:lnSpc>
            </a:pPr>
            <a:r>
              <a:rPr lang="en-US" altLang="zh-CN">
                <a:latin typeface="微软雅黑" panose="020B0503020204020204" pitchFamily="34" charset="-122"/>
                <a:ea typeface="微软雅黑" panose="020B0503020204020204" pitchFamily="34" charset="-122"/>
              </a:rPr>
              <a:t>2.1 </a:t>
            </a:r>
            <a:r>
              <a:rPr lang="zh-CN" altLang="en-US">
                <a:latin typeface="微软雅黑" panose="020B0503020204020204" pitchFamily="34" charset="-122"/>
                <a:ea typeface="微软雅黑" panose="020B0503020204020204" pitchFamily="34" charset="-122"/>
              </a:rPr>
              <a:t>语言概述</a:t>
            </a:r>
          </a:p>
        </p:txBody>
      </p:sp>
      <p:sp>
        <p:nvSpPr>
          <p:cNvPr id="10243" name="灯片编号占位符 5">
            <a:extLst>
              <a:ext uri="{FF2B5EF4-FFF2-40B4-BE49-F238E27FC236}">
                <a16:creationId xmlns:a16="http://schemas.microsoft.com/office/drawing/2014/main" id="{ACFBDB12-750E-7254-AD39-D56313D5227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715CF74-6884-4389-A17D-B1555F7AC5D1}" type="slidenum">
              <a:rPr lang="en-US" altLang="zh-CN" sz="1400" b="0">
                <a:latin typeface="微软雅黑" panose="020B0503020204020204" pitchFamily="34" charset="-122"/>
                <a:ea typeface="微软雅黑" panose="020B0503020204020204" pitchFamily="34" charset="-122"/>
              </a:rPr>
              <a:pPr>
                <a:spcBef>
                  <a:spcPct val="0"/>
                </a:spcBef>
                <a:buClrTx/>
                <a:buSzTx/>
                <a:buFontTx/>
                <a:buNone/>
              </a:pPr>
              <a:t>7</a:t>
            </a:fld>
            <a:endParaRPr lang="en-US" altLang="zh-CN" sz="1400" b="0">
              <a:latin typeface="微软雅黑" panose="020B0503020204020204" pitchFamily="34" charset="-122"/>
              <a:ea typeface="微软雅黑" panose="020B0503020204020204" pitchFamily="34" charset="-122"/>
            </a:endParaRPr>
          </a:p>
        </p:txBody>
      </p:sp>
      <p:sp>
        <p:nvSpPr>
          <p:cNvPr id="10245" name="Rectangle 3">
            <a:extLst>
              <a:ext uri="{FF2B5EF4-FFF2-40B4-BE49-F238E27FC236}">
                <a16:creationId xmlns:a16="http://schemas.microsoft.com/office/drawing/2014/main" id="{C73DB714-BA3C-9297-D39C-216B7090A061}"/>
              </a:ext>
            </a:extLst>
          </p:cNvPr>
          <p:cNvSpPr>
            <a:spLocks noGrp="1" noChangeArrowheads="1"/>
          </p:cNvSpPr>
          <p:nvPr>
            <p:ph type="body" sz="quarter" idx="13"/>
          </p:nvPr>
        </p:nvSpPr>
        <p:spPr>
          <a:xfrm>
            <a:off x="1064596" y="1443018"/>
            <a:ext cx="9783916" cy="4584920"/>
          </a:xfrm>
        </p:spPr>
        <p:txBody>
          <a:bodyPr>
            <a:normAutofit fontScale="92500" lnSpcReduction="10000"/>
          </a:bodyPr>
          <a:lstStyle/>
          <a:p>
            <a:pPr algn="just" eaLnBrk="1" hangingPunct="1"/>
            <a:r>
              <a:rPr lang="zh-CN" altLang="en-US" b="0" dirty="0">
                <a:latin typeface="微软雅黑" panose="020B0503020204020204" pitchFamily="34" charset="-122"/>
                <a:ea typeface="微软雅黑" panose="020B0503020204020204" pitchFamily="34" charset="-122"/>
              </a:rPr>
              <a:t>语言</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形式化的内容提取</a:t>
            </a:r>
          </a:p>
          <a:p>
            <a:pPr lvl="1" eaLnBrk="1" hangingPunct="1"/>
            <a:r>
              <a:rPr lang="zh-CN" altLang="en-US" b="0" dirty="0">
                <a:latin typeface="微软雅黑" panose="020B0503020204020204" pitchFamily="34" charset="-122"/>
                <a:ea typeface="微软雅黑" panose="020B0503020204020204" pitchFamily="34" charset="-122"/>
              </a:rPr>
              <a:t>语言</a:t>
            </a:r>
            <a:r>
              <a:rPr lang="en-US" altLang="zh-CN" b="0" dirty="0">
                <a:latin typeface="微软雅黑" panose="020B0503020204020204" pitchFamily="34" charset="-122"/>
                <a:ea typeface="微软雅黑" panose="020B0503020204020204" pitchFamily="34" charset="-122"/>
              </a:rPr>
              <a:t>(Language)</a:t>
            </a:r>
            <a:r>
              <a:rPr lang="zh-CN" altLang="en-US" b="0" dirty="0">
                <a:latin typeface="微软雅黑" panose="020B0503020204020204" pitchFamily="34" charset="-122"/>
                <a:ea typeface="微软雅黑" panose="020B0503020204020204" pitchFamily="34" charset="-122"/>
              </a:rPr>
              <a:t>：满足一定条件的句子集合</a:t>
            </a:r>
          </a:p>
          <a:p>
            <a:pPr lvl="1" eaLnBrk="1" hangingPunct="1"/>
            <a:r>
              <a:rPr lang="zh-CN" altLang="en-US" b="0" dirty="0">
                <a:latin typeface="微软雅黑" panose="020B0503020204020204" pitchFamily="34" charset="-122"/>
                <a:ea typeface="微软雅黑" panose="020B0503020204020204" pitchFamily="34" charset="-122"/>
              </a:rPr>
              <a:t>句子</a:t>
            </a:r>
            <a:r>
              <a:rPr lang="en-US" altLang="zh-CN" b="0" dirty="0">
                <a:latin typeface="微软雅黑" panose="020B0503020204020204" pitchFamily="34" charset="-122"/>
                <a:ea typeface="微软雅黑" panose="020B0503020204020204" pitchFamily="34" charset="-122"/>
              </a:rPr>
              <a:t>(Sentence)</a:t>
            </a:r>
            <a:r>
              <a:rPr lang="zh-CN" altLang="en-US" b="0" dirty="0">
                <a:latin typeface="微软雅黑" panose="020B0503020204020204" pitchFamily="34" charset="-122"/>
                <a:ea typeface="微软雅黑" panose="020B0503020204020204" pitchFamily="34" charset="-122"/>
              </a:rPr>
              <a:t>：满足一定规则的单词序列</a:t>
            </a:r>
          </a:p>
          <a:p>
            <a:pPr lvl="1" eaLnBrk="1" hangingPunct="1"/>
            <a:r>
              <a:rPr lang="zh-CN" altLang="en-US" b="0" dirty="0">
                <a:latin typeface="微软雅黑" panose="020B0503020204020204" pitchFamily="34" charset="-122"/>
                <a:ea typeface="微软雅黑" panose="020B0503020204020204" pitchFamily="34" charset="-122"/>
              </a:rPr>
              <a:t>单词</a:t>
            </a:r>
            <a:r>
              <a:rPr lang="en-US" altLang="zh-CN" b="0" dirty="0">
                <a:latin typeface="微软雅黑" panose="020B0503020204020204" pitchFamily="34" charset="-122"/>
                <a:ea typeface="微软雅黑" panose="020B0503020204020204" pitchFamily="34" charset="-122"/>
              </a:rPr>
              <a:t>(Token)</a:t>
            </a:r>
            <a:r>
              <a:rPr lang="zh-CN" altLang="en-US" b="0" dirty="0">
                <a:latin typeface="微软雅黑" panose="020B0503020204020204" pitchFamily="34" charset="-122"/>
                <a:ea typeface="微软雅黑" panose="020B0503020204020204" pitchFamily="34" charset="-122"/>
              </a:rPr>
              <a:t>：满足一定规则的字符</a:t>
            </a:r>
            <a:r>
              <a:rPr lang="en-US" altLang="zh-CN" b="0" dirty="0">
                <a:latin typeface="微软雅黑" panose="020B0503020204020204" pitchFamily="34" charset="-122"/>
                <a:ea typeface="微软雅黑" panose="020B0503020204020204" pitchFamily="34" charset="-122"/>
              </a:rPr>
              <a:t>(Character)</a:t>
            </a:r>
            <a:r>
              <a:rPr lang="zh-CN" altLang="en-US" b="0" dirty="0">
                <a:latin typeface="微软雅黑" panose="020B0503020204020204" pitchFamily="34" charset="-122"/>
                <a:ea typeface="微软雅黑" panose="020B0503020204020204" pitchFamily="34" charset="-122"/>
              </a:rPr>
              <a:t>串</a:t>
            </a:r>
            <a:endParaRPr lang="en-US" altLang="zh-CN" b="0" dirty="0">
              <a:latin typeface="微软雅黑" panose="020B0503020204020204" pitchFamily="34" charset="-122"/>
              <a:ea typeface="微软雅黑" panose="020B0503020204020204" pitchFamily="34" charset="-122"/>
            </a:endParaRPr>
          </a:p>
          <a:p>
            <a:pPr lvl="1" eaLnBrk="1" hangingPunct="1"/>
            <a:endParaRPr lang="zh-CN" altLang="en-US" b="0" dirty="0">
              <a:latin typeface="微软雅黑" panose="020B0503020204020204" pitchFamily="34" charset="-122"/>
              <a:ea typeface="微软雅黑" panose="020B0503020204020204" pitchFamily="34" charset="-122"/>
            </a:endParaRPr>
          </a:p>
          <a:p>
            <a:pPr algn="just" eaLnBrk="1" hangingPunct="1"/>
            <a:r>
              <a:rPr lang="zh-CN" altLang="en-US" b="0" dirty="0">
                <a:latin typeface="微软雅黑" panose="020B0503020204020204" pitchFamily="34" charset="-122"/>
                <a:ea typeface="微软雅黑" panose="020B0503020204020204" pitchFamily="34" charset="-122"/>
              </a:rPr>
              <a:t>语言是字和组合字的规则</a:t>
            </a:r>
          </a:p>
          <a:p>
            <a:pPr lvl="1" algn="just" eaLnBrk="1" hangingPunct="1"/>
            <a:r>
              <a:rPr lang="zh-CN" altLang="en-US" b="0" dirty="0">
                <a:latin typeface="微软雅黑" panose="020B0503020204020204" pitchFamily="34" charset="-122"/>
                <a:ea typeface="微软雅黑" panose="020B0503020204020204" pitchFamily="34" charset="-122"/>
              </a:rPr>
              <a:t>例（自然语言：第译始二天课今开编上节）</a:t>
            </a:r>
          </a:p>
          <a:p>
            <a:pPr lvl="1" algn="just" eaLnBrk="1" hangingPunct="1"/>
            <a:r>
              <a:rPr lang="zh-CN" altLang="en-US" b="0" dirty="0">
                <a:latin typeface="微软雅黑" panose="020B0503020204020204" pitchFamily="34" charset="-122"/>
                <a:ea typeface="微软雅黑" panose="020B0503020204020204" pitchFamily="34" charset="-122"/>
              </a:rPr>
              <a:t>今天开始上第二节编译课</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8578" name="Rectangle 2">
            <a:extLst>
              <a:ext uri="{FF2B5EF4-FFF2-40B4-BE49-F238E27FC236}">
                <a16:creationId xmlns:a16="http://schemas.microsoft.com/office/drawing/2014/main" id="{715F05C9-778A-516F-DAED-420F9115FD6A}"/>
              </a:ext>
            </a:extLst>
          </p:cNvPr>
          <p:cNvSpPr>
            <a:spLocks noGrp="1" noChangeArrowheads="1"/>
          </p:cNvSpPr>
          <p:nvPr>
            <p:ph type="title"/>
          </p:nvPr>
        </p:nvSpPr>
        <p:spPr/>
        <p:txBody>
          <a:bodyPr anchor="ctr"/>
          <a:lstStyle/>
          <a:p>
            <a:pPr eaLnBrk="1" hangingPunct="1"/>
            <a:r>
              <a:rPr lang="zh-CN" altLang="en-US">
                <a:latin typeface="微软雅黑" panose="020B0503020204020204" pitchFamily="34" charset="-122"/>
                <a:ea typeface="微软雅黑" panose="020B0503020204020204" pitchFamily="34" charset="-122"/>
              </a:rPr>
              <a:t>分析树与</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抽象</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语法树不同</a:t>
            </a:r>
          </a:p>
        </p:txBody>
      </p:sp>
      <p:sp>
        <p:nvSpPr>
          <p:cNvPr id="75779" name="灯片编号占位符 5">
            <a:extLst>
              <a:ext uri="{FF2B5EF4-FFF2-40B4-BE49-F238E27FC236}">
                <a16:creationId xmlns:a16="http://schemas.microsoft.com/office/drawing/2014/main" id="{9F741AB3-23C2-33DE-C2AA-336A1BDFC98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4CDCF79-015E-4484-83EF-9446E1CFCEDE}" type="slidenum">
              <a:rPr lang="en-US" altLang="zh-CN" sz="1400">
                <a:latin typeface="Arial" panose="020B0604020202020204" pitchFamily="34" charset="0"/>
                <a:ea typeface="宋体" panose="02010600030101010101" pitchFamily="2" charset="-122"/>
              </a:rPr>
              <a:pPr>
                <a:spcBef>
                  <a:spcPct val="0"/>
                </a:spcBef>
                <a:buClrTx/>
                <a:buSzTx/>
                <a:buFontTx/>
                <a:buNone/>
              </a:pPr>
              <a:t>70</a:t>
            </a:fld>
            <a:endParaRPr lang="en-US" altLang="zh-CN" sz="1400">
              <a:latin typeface="Arial" panose="020B0604020202020204" pitchFamily="34" charset="0"/>
              <a:ea typeface="宋体" panose="02010600030101010101" pitchFamily="2" charset="-122"/>
            </a:endParaRPr>
          </a:p>
        </p:txBody>
      </p:sp>
      <p:sp>
        <p:nvSpPr>
          <p:cNvPr id="4" name="文本占位符 3">
            <a:extLst>
              <a:ext uri="{FF2B5EF4-FFF2-40B4-BE49-F238E27FC236}">
                <a16:creationId xmlns:a16="http://schemas.microsoft.com/office/drawing/2014/main" id="{B4CE78BA-14E9-E46A-4A1F-DB3789CF3D85}"/>
              </a:ext>
            </a:extLst>
          </p:cNvPr>
          <p:cNvSpPr>
            <a:spLocks noGrp="1"/>
          </p:cNvSpPr>
          <p:nvPr>
            <p:ph type="body" sz="quarter" idx="13"/>
          </p:nvPr>
        </p:nvSpPr>
        <p:spPr/>
        <p:txBody>
          <a:bodyPr/>
          <a:lstStyle/>
          <a:p>
            <a:endParaRPr lang="zh-CN" altLang="en-US"/>
          </a:p>
        </p:txBody>
      </p:sp>
      <p:grpSp>
        <p:nvGrpSpPr>
          <p:cNvPr id="2" name="Group 3">
            <a:extLst>
              <a:ext uri="{FF2B5EF4-FFF2-40B4-BE49-F238E27FC236}">
                <a16:creationId xmlns:a16="http://schemas.microsoft.com/office/drawing/2014/main" id="{9C09DF3B-418A-217D-091C-53B4157291EE}"/>
              </a:ext>
            </a:extLst>
          </p:cNvPr>
          <p:cNvGrpSpPr>
            <a:grpSpLocks/>
          </p:cNvGrpSpPr>
          <p:nvPr/>
        </p:nvGrpSpPr>
        <p:grpSpPr bwMode="auto">
          <a:xfrm>
            <a:off x="1884363" y="1341438"/>
            <a:ext cx="4572000" cy="4724401"/>
            <a:chOff x="2880" y="1008"/>
            <a:chExt cx="2880" cy="2976"/>
          </a:xfrm>
        </p:grpSpPr>
        <p:sp>
          <p:nvSpPr>
            <p:cNvPr id="1048580" name="Text Box 4">
              <a:extLst>
                <a:ext uri="{FF2B5EF4-FFF2-40B4-BE49-F238E27FC236}">
                  <a16:creationId xmlns:a16="http://schemas.microsoft.com/office/drawing/2014/main" id="{E3E342DA-FE64-F872-1EAC-6A8881880B53}"/>
                </a:ext>
              </a:extLst>
            </p:cNvPr>
            <p:cNvSpPr txBox="1">
              <a:spLocks noChangeArrowheads="1"/>
            </p:cNvSpPr>
            <p:nvPr/>
          </p:nvSpPr>
          <p:spPr bwMode="auto">
            <a:xfrm>
              <a:off x="4224" y="3648"/>
              <a:ext cx="1536" cy="336"/>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b="1" dirty="0">
                  <a:solidFill>
                    <a:srgbClr val="FF0000"/>
                  </a:solidFill>
                  <a:latin typeface="微软雅黑" panose="020B0503020204020204" pitchFamily="34" charset="-122"/>
                  <a:ea typeface="微软雅黑" panose="020B0503020204020204" pitchFamily="34" charset="-122"/>
                </a:rPr>
                <a:t>(</a:t>
              </a:r>
              <a:r>
                <a:rPr kumimoji="1" lang="zh-CN" altLang="en-US" sz="2800" b="1" dirty="0">
                  <a:solidFill>
                    <a:srgbClr val="FF0000"/>
                  </a:solidFill>
                  <a:latin typeface="微软雅黑" panose="020B0503020204020204" pitchFamily="34" charset="-122"/>
                  <a:ea typeface="微软雅黑" panose="020B0503020204020204" pitchFamily="34" charset="-122"/>
                </a:rPr>
                <a:t>语法</a:t>
              </a:r>
              <a:r>
                <a:rPr kumimoji="1" lang="en-US" altLang="zh-CN" sz="2800" b="1" dirty="0">
                  <a:solidFill>
                    <a:srgbClr val="FF0000"/>
                  </a:solidFill>
                  <a:latin typeface="微软雅黑" panose="020B0503020204020204" pitchFamily="34" charset="-122"/>
                  <a:ea typeface="微软雅黑" panose="020B0503020204020204" pitchFamily="34" charset="-122"/>
                </a:rPr>
                <a:t>)</a:t>
              </a:r>
              <a:r>
                <a:rPr kumimoji="1" lang="zh-CN" altLang="en-US" sz="2800" b="1" dirty="0">
                  <a:solidFill>
                    <a:srgbClr val="FF0000"/>
                  </a:solidFill>
                  <a:latin typeface="微软雅黑" panose="020B0503020204020204" pitchFamily="34" charset="-122"/>
                  <a:ea typeface="微软雅黑" panose="020B0503020204020204" pitchFamily="34" charset="-122"/>
                </a:rPr>
                <a:t>分析树</a:t>
              </a:r>
            </a:p>
          </p:txBody>
        </p:sp>
        <p:grpSp>
          <p:nvGrpSpPr>
            <p:cNvPr id="75796" name="Group 5">
              <a:extLst>
                <a:ext uri="{FF2B5EF4-FFF2-40B4-BE49-F238E27FC236}">
                  <a16:creationId xmlns:a16="http://schemas.microsoft.com/office/drawing/2014/main" id="{65D995FF-AD15-B5E4-C016-465BEBF41092}"/>
                </a:ext>
              </a:extLst>
            </p:cNvPr>
            <p:cNvGrpSpPr>
              <a:grpSpLocks/>
            </p:cNvGrpSpPr>
            <p:nvPr/>
          </p:nvGrpSpPr>
          <p:grpSpPr bwMode="auto">
            <a:xfrm>
              <a:off x="2880" y="1008"/>
              <a:ext cx="2640" cy="2736"/>
              <a:chOff x="2496" y="1152"/>
              <a:chExt cx="2640" cy="2736"/>
            </a:xfrm>
          </p:grpSpPr>
          <p:grpSp>
            <p:nvGrpSpPr>
              <p:cNvPr id="75797" name="Group 6">
                <a:extLst>
                  <a:ext uri="{FF2B5EF4-FFF2-40B4-BE49-F238E27FC236}">
                    <a16:creationId xmlns:a16="http://schemas.microsoft.com/office/drawing/2014/main" id="{C5496CC3-8A54-016E-9E37-FC22087DB2E1}"/>
                  </a:ext>
                </a:extLst>
              </p:cNvPr>
              <p:cNvGrpSpPr>
                <a:grpSpLocks/>
              </p:cNvGrpSpPr>
              <p:nvPr/>
            </p:nvGrpSpPr>
            <p:grpSpPr bwMode="auto">
              <a:xfrm>
                <a:off x="2496" y="1152"/>
                <a:ext cx="2640" cy="2736"/>
                <a:chOff x="2448" y="1152"/>
                <a:chExt cx="2640" cy="2736"/>
              </a:xfrm>
            </p:grpSpPr>
            <p:grpSp>
              <p:nvGrpSpPr>
                <p:cNvPr id="75799" name="Group 7">
                  <a:extLst>
                    <a:ext uri="{FF2B5EF4-FFF2-40B4-BE49-F238E27FC236}">
                      <a16:creationId xmlns:a16="http://schemas.microsoft.com/office/drawing/2014/main" id="{F9BE7F3A-AB38-EFDF-5FB1-8F90AA551461}"/>
                    </a:ext>
                  </a:extLst>
                </p:cNvPr>
                <p:cNvGrpSpPr>
                  <a:grpSpLocks/>
                </p:cNvGrpSpPr>
                <p:nvPr/>
              </p:nvGrpSpPr>
              <p:grpSpPr bwMode="auto">
                <a:xfrm>
                  <a:off x="2496" y="1440"/>
                  <a:ext cx="2256" cy="2016"/>
                  <a:chOff x="2544" y="1440"/>
                  <a:chExt cx="2256" cy="2016"/>
                </a:xfrm>
              </p:grpSpPr>
              <p:sp>
                <p:nvSpPr>
                  <p:cNvPr id="75811" name="Line 8">
                    <a:extLst>
                      <a:ext uri="{FF2B5EF4-FFF2-40B4-BE49-F238E27FC236}">
                        <a16:creationId xmlns:a16="http://schemas.microsoft.com/office/drawing/2014/main" id="{4779C827-CE24-5DF4-EB5E-DC575AFF390F}"/>
                      </a:ext>
                    </a:extLst>
                  </p:cNvPr>
                  <p:cNvSpPr>
                    <a:spLocks noChangeShapeType="1"/>
                  </p:cNvSpPr>
                  <p:nvPr/>
                </p:nvSpPr>
                <p:spPr bwMode="auto">
                  <a:xfrm flipH="1">
                    <a:off x="3360" y="1488"/>
                    <a:ext cx="48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75812" name="Line 9">
                    <a:extLst>
                      <a:ext uri="{FF2B5EF4-FFF2-40B4-BE49-F238E27FC236}">
                        <a16:creationId xmlns:a16="http://schemas.microsoft.com/office/drawing/2014/main" id="{CFD30E7C-A322-7F71-9734-B69CC7B04725}"/>
                      </a:ext>
                    </a:extLst>
                  </p:cNvPr>
                  <p:cNvSpPr>
                    <a:spLocks noChangeShapeType="1"/>
                  </p:cNvSpPr>
                  <p:nvPr/>
                </p:nvSpPr>
                <p:spPr bwMode="auto">
                  <a:xfrm>
                    <a:off x="3984" y="1536"/>
                    <a:ext cx="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75813" name="Line 10">
                    <a:extLst>
                      <a:ext uri="{FF2B5EF4-FFF2-40B4-BE49-F238E27FC236}">
                        <a16:creationId xmlns:a16="http://schemas.microsoft.com/office/drawing/2014/main" id="{196D823D-AD74-D245-542F-845FD7336752}"/>
                      </a:ext>
                    </a:extLst>
                  </p:cNvPr>
                  <p:cNvSpPr>
                    <a:spLocks noChangeShapeType="1"/>
                  </p:cNvSpPr>
                  <p:nvPr/>
                </p:nvSpPr>
                <p:spPr bwMode="auto">
                  <a:xfrm>
                    <a:off x="4128" y="1440"/>
                    <a:ext cx="576"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75814" name="Line 11">
                    <a:extLst>
                      <a:ext uri="{FF2B5EF4-FFF2-40B4-BE49-F238E27FC236}">
                        <a16:creationId xmlns:a16="http://schemas.microsoft.com/office/drawing/2014/main" id="{8AF89DE1-AD3C-E9FF-11C4-29F4613CF733}"/>
                      </a:ext>
                    </a:extLst>
                  </p:cNvPr>
                  <p:cNvSpPr>
                    <a:spLocks noChangeShapeType="1"/>
                  </p:cNvSpPr>
                  <p:nvPr/>
                </p:nvSpPr>
                <p:spPr bwMode="auto">
                  <a:xfrm flipH="1">
                    <a:off x="2544" y="2256"/>
                    <a:ext cx="624"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75815" name="Line 12">
                    <a:extLst>
                      <a:ext uri="{FF2B5EF4-FFF2-40B4-BE49-F238E27FC236}">
                        <a16:creationId xmlns:a16="http://schemas.microsoft.com/office/drawing/2014/main" id="{1C090BCF-0C99-B6CD-F9A0-CD72671BAFC1}"/>
                      </a:ext>
                    </a:extLst>
                  </p:cNvPr>
                  <p:cNvSpPr>
                    <a:spLocks noChangeShapeType="1"/>
                  </p:cNvSpPr>
                  <p:nvPr/>
                </p:nvSpPr>
                <p:spPr bwMode="auto">
                  <a:xfrm>
                    <a:off x="3312" y="2256"/>
                    <a:ext cx="0"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75816" name="Line 13">
                    <a:extLst>
                      <a:ext uri="{FF2B5EF4-FFF2-40B4-BE49-F238E27FC236}">
                        <a16:creationId xmlns:a16="http://schemas.microsoft.com/office/drawing/2014/main" id="{67F7D39C-ECF9-0C8D-6A88-2E96C84C262D}"/>
                      </a:ext>
                    </a:extLst>
                  </p:cNvPr>
                  <p:cNvSpPr>
                    <a:spLocks noChangeShapeType="1"/>
                  </p:cNvSpPr>
                  <p:nvPr/>
                </p:nvSpPr>
                <p:spPr bwMode="auto">
                  <a:xfrm>
                    <a:off x="3456" y="2256"/>
                    <a:ext cx="624"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75817" name="Line 14">
                    <a:extLst>
                      <a:ext uri="{FF2B5EF4-FFF2-40B4-BE49-F238E27FC236}">
                        <a16:creationId xmlns:a16="http://schemas.microsoft.com/office/drawing/2014/main" id="{E34824A1-06F9-D4FA-F260-EAC17E72E709}"/>
                      </a:ext>
                    </a:extLst>
                  </p:cNvPr>
                  <p:cNvSpPr>
                    <a:spLocks noChangeShapeType="1"/>
                  </p:cNvSpPr>
                  <p:nvPr/>
                </p:nvSpPr>
                <p:spPr bwMode="auto">
                  <a:xfrm>
                    <a:off x="2544" y="30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75818" name="Line 15">
                    <a:extLst>
                      <a:ext uri="{FF2B5EF4-FFF2-40B4-BE49-F238E27FC236}">
                        <a16:creationId xmlns:a16="http://schemas.microsoft.com/office/drawing/2014/main" id="{99CAE501-5FC8-4AC1-4137-F967937837ED}"/>
                      </a:ext>
                    </a:extLst>
                  </p:cNvPr>
                  <p:cNvSpPr>
                    <a:spLocks noChangeShapeType="1"/>
                  </p:cNvSpPr>
                  <p:nvPr/>
                </p:nvSpPr>
                <p:spPr bwMode="auto">
                  <a:xfrm>
                    <a:off x="4800" y="2256"/>
                    <a:ext cx="0"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grpSp>
            <p:grpSp>
              <p:nvGrpSpPr>
                <p:cNvPr id="75800" name="Group 16">
                  <a:extLst>
                    <a:ext uri="{FF2B5EF4-FFF2-40B4-BE49-F238E27FC236}">
                      <a16:creationId xmlns:a16="http://schemas.microsoft.com/office/drawing/2014/main" id="{867C1D6C-3ADF-8243-4797-731606D909B6}"/>
                    </a:ext>
                  </a:extLst>
                </p:cNvPr>
                <p:cNvGrpSpPr>
                  <a:grpSpLocks/>
                </p:cNvGrpSpPr>
                <p:nvPr/>
              </p:nvGrpSpPr>
              <p:grpSpPr bwMode="auto">
                <a:xfrm>
                  <a:off x="2448" y="1152"/>
                  <a:ext cx="2640" cy="2736"/>
                  <a:chOff x="2448" y="1152"/>
                  <a:chExt cx="2640" cy="2736"/>
                </a:xfrm>
              </p:grpSpPr>
              <p:sp>
                <p:nvSpPr>
                  <p:cNvPr id="1048593" name="Rectangle 17">
                    <a:extLst>
                      <a:ext uri="{FF2B5EF4-FFF2-40B4-BE49-F238E27FC236}">
                        <a16:creationId xmlns:a16="http://schemas.microsoft.com/office/drawing/2014/main" id="{DC624311-A901-2E0A-FDE0-27BD8C9ED35C}"/>
                      </a:ext>
                    </a:extLst>
                  </p:cNvPr>
                  <p:cNvSpPr>
                    <a:spLocks noChangeArrowheads="1"/>
                  </p:cNvSpPr>
                  <p:nvPr/>
                </p:nvSpPr>
                <p:spPr bwMode="auto">
                  <a:xfrm>
                    <a:off x="2448" y="2688"/>
                    <a:ext cx="288" cy="384"/>
                  </a:xfrm>
                  <a:prstGeom prst="rect">
                    <a:avLst/>
                  </a:prstGeom>
                  <a:noFill/>
                  <a:ln w="9525">
                    <a:noFill/>
                    <a:miter lim="800000"/>
                    <a:headEnd/>
                    <a:tailEnd/>
                  </a:ln>
                  <a:effectLst/>
                </p:spPr>
                <p:txBody>
                  <a:bodyPr lIns="92075" tIns="46038" rIns="92075" bIns="46038"/>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tx2"/>
                      </a:buClr>
                      <a:buSzPct val="75000"/>
                      <a:buFont typeface="Monotype Sorts" pitchFamily="2" charset="2"/>
                      <a:buNone/>
                      <a:defRPr/>
                    </a:pPr>
                    <a:r>
                      <a:rPr kumimoji="1" lang="en-US" altLang="zh-CN" sz="3200" b="1" i="1">
                        <a:effectLst>
                          <a:outerShdw blurRad="38100" dist="38100" dir="2700000" algn="tl">
                            <a:srgbClr val="C0C0C0"/>
                          </a:outerShdw>
                        </a:effectLst>
                      </a:rPr>
                      <a:t>E</a:t>
                    </a:r>
                  </a:p>
                </p:txBody>
              </p:sp>
              <p:sp>
                <p:nvSpPr>
                  <p:cNvPr id="1048594" name="Rectangle 18">
                    <a:extLst>
                      <a:ext uri="{FF2B5EF4-FFF2-40B4-BE49-F238E27FC236}">
                        <a16:creationId xmlns:a16="http://schemas.microsoft.com/office/drawing/2014/main" id="{FF7595A5-2DEB-7D89-240E-D57E9586B3DB}"/>
                      </a:ext>
                    </a:extLst>
                  </p:cNvPr>
                  <p:cNvSpPr>
                    <a:spLocks noChangeArrowheads="1"/>
                  </p:cNvSpPr>
                  <p:nvPr/>
                </p:nvSpPr>
                <p:spPr bwMode="auto">
                  <a:xfrm>
                    <a:off x="3840" y="2688"/>
                    <a:ext cx="288" cy="384"/>
                  </a:xfrm>
                  <a:prstGeom prst="rect">
                    <a:avLst/>
                  </a:prstGeom>
                  <a:noFill/>
                  <a:ln w="9525">
                    <a:noFill/>
                    <a:miter lim="800000"/>
                    <a:headEnd/>
                    <a:tailEnd/>
                  </a:ln>
                  <a:effectLst/>
                </p:spPr>
                <p:txBody>
                  <a:bodyPr lIns="92075" tIns="46038" rIns="92075" bIns="46038"/>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tx2"/>
                      </a:buClr>
                      <a:buSzPct val="75000"/>
                      <a:buFont typeface="Monotype Sorts" pitchFamily="2" charset="2"/>
                      <a:buNone/>
                      <a:defRPr/>
                    </a:pPr>
                    <a:r>
                      <a:rPr kumimoji="1" lang="en-US" altLang="zh-CN" sz="3200" b="1" i="1">
                        <a:effectLst>
                          <a:outerShdw blurRad="38100" dist="38100" dir="2700000" algn="tl">
                            <a:srgbClr val="C0C0C0"/>
                          </a:outerShdw>
                        </a:effectLst>
                      </a:rPr>
                      <a:t>E</a:t>
                    </a:r>
                  </a:p>
                </p:txBody>
              </p:sp>
              <p:sp>
                <p:nvSpPr>
                  <p:cNvPr id="1048595" name="Rectangle 19">
                    <a:extLst>
                      <a:ext uri="{FF2B5EF4-FFF2-40B4-BE49-F238E27FC236}">
                        <a16:creationId xmlns:a16="http://schemas.microsoft.com/office/drawing/2014/main" id="{E5D7C2C6-9452-F9D1-687B-A4FE93EAA017}"/>
                      </a:ext>
                    </a:extLst>
                  </p:cNvPr>
                  <p:cNvSpPr>
                    <a:spLocks noChangeArrowheads="1"/>
                  </p:cNvSpPr>
                  <p:nvPr/>
                </p:nvSpPr>
                <p:spPr bwMode="auto">
                  <a:xfrm>
                    <a:off x="3168" y="2688"/>
                    <a:ext cx="288" cy="384"/>
                  </a:xfrm>
                  <a:prstGeom prst="rect">
                    <a:avLst/>
                  </a:prstGeom>
                  <a:noFill/>
                  <a:ln w="9525">
                    <a:noFill/>
                    <a:miter lim="800000"/>
                    <a:headEnd/>
                    <a:tailEnd/>
                  </a:ln>
                  <a:effectLst/>
                </p:spPr>
                <p:txBody>
                  <a:bodyPr lIns="92075" tIns="46038" rIns="92075" bIns="46038"/>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tx2"/>
                      </a:buClr>
                      <a:buSzPct val="75000"/>
                      <a:buFont typeface="Monotype Sorts" pitchFamily="2" charset="2"/>
                      <a:buNone/>
                      <a:defRPr/>
                    </a:pPr>
                    <a:r>
                      <a:rPr kumimoji="1" lang="en-US" altLang="zh-CN" sz="3200" b="1">
                        <a:effectLst>
                          <a:outerShdw blurRad="38100" dist="38100" dir="2700000" algn="tl">
                            <a:srgbClr val="C0C0C0"/>
                          </a:outerShdw>
                        </a:effectLst>
                      </a:rPr>
                      <a:t>+</a:t>
                    </a:r>
                  </a:p>
                </p:txBody>
              </p:sp>
              <p:sp>
                <p:nvSpPr>
                  <p:cNvPr id="1048596" name="Rectangle 20">
                    <a:extLst>
                      <a:ext uri="{FF2B5EF4-FFF2-40B4-BE49-F238E27FC236}">
                        <a16:creationId xmlns:a16="http://schemas.microsoft.com/office/drawing/2014/main" id="{0458B76C-BFAD-2556-2809-096C4659B482}"/>
                      </a:ext>
                    </a:extLst>
                  </p:cNvPr>
                  <p:cNvSpPr>
                    <a:spLocks noChangeArrowheads="1"/>
                  </p:cNvSpPr>
                  <p:nvPr/>
                </p:nvSpPr>
                <p:spPr bwMode="auto">
                  <a:xfrm>
                    <a:off x="4656" y="2688"/>
                    <a:ext cx="432" cy="384"/>
                  </a:xfrm>
                  <a:prstGeom prst="rect">
                    <a:avLst/>
                  </a:prstGeom>
                  <a:noFill/>
                  <a:ln w="9525">
                    <a:noFill/>
                    <a:miter lim="800000"/>
                    <a:headEnd/>
                    <a:tailEnd/>
                  </a:ln>
                  <a:effectLst/>
                </p:spPr>
                <p:txBody>
                  <a:bodyPr lIns="92075" tIns="46038" rIns="92075" bIns="46038"/>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tx2"/>
                      </a:buClr>
                      <a:buSzPct val="75000"/>
                      <a:buFont typeface="Monotype Sorts" pitchFamily="2" charset="2"/>
                      <a:buNone/>
                      <a:defRPr/>
                    </a:pPr>
                    <a:r>
                      <a:rPr kumimoji="1" lang="en-US" altLang="zh-CN" sz="3200" b="1">
                        <a:effectLst>
                          <a:outerShdw blurRad="38100" dist="38100" dir="2700000" algn="tl">
                            <a:srgbClr val="C0C0C0"/>
                          </a:outerShdw>
                        </a:effectLst>
                      </a:rPr>
                      <a:t>id</a:t>
                    </a:r>
                  </a:p>
                </p:txBody>
              </p:sp>
              <p:sp>
                <p:nvSpPr>
                  <p:cNvPr id="1048597" name="Rectangle 21">
                    <a:extLst>
                      <a:ext uri="{FF2B5EF4-FFF2-40B4-BE49-F238E27FC236}">
                        <a16:creationId xmlns:a16="http://schemas.microsoft.com/office/drawing/2014/main" id="{68C02D56-C16B-EF37-A1B5-CE2F888A7A88}"/>
                      </a:ext>
                    </a:extLst>
                  </p:cNvPr>
                  <p:cNvSpPr>
                    <a:spLocks noChangeArrowheads="1"/>
                  </p:cNvSpPr>
                  <p:nvPr/>
                </p:nvSpPr>
                <p:spPr bwMode="auto">
                  <a:xfrm>
                    <a:off x="4656" y="1872"/>
                    <a:ext cx="288" cy="384"/>
                  </a:xfrm>
                  <a:prstGeom prst="rect">
                    <a:avLst/>
                  </a:prstGeom>
                  <a:noFill/>
                  <a:ln w="9525">
                    <a:noFill/>
                    <a:miter lim="800000"/>
                    <a:headEnd/>
                    <a:tailEnd/>
                  </a:ln>
                  <a:effectLst/>
                </p:spPr>
                <p:txBody>
                  <a:bodyPr lIns="92075" tIns="46038" rIns="92075" bIns="46038"/>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tx2"/>
                      </a:buClr>
                      <a:buSzPct val="75000"/>
                      <a:buFont typeface="Monotype Sorts" pitchFamily="2" charset="2"/>
                      <a:buNone/>
                      <a:defRPr/>
                    </a:pPr>
                    <a:r>
                      <a:rPr kumimoji="1" lang="en-US" altLang="zh-CN" sz="3200" b="1" i="1">
                        <a:effectLst>
                          <a:outerShdw blurRad="38100" dist="38100" dir="2700000" algn="tl">
                            <a:srgbClr val="C0C0C0"/>
                          </a:outerShdw>
                        </a:effectLst>
                      </a:rPr>
                      <a:t>E</a:t>
                    </a:r>
                  </a:p>
                </p:txBody>
              </p:sp>
              <p:sp>
                <p:nvSpPr>
                  <p:cNvPr id="1048598" name="Rectangle 22">
                    <a:extLst>
                      <a:ext uri="{FF2B5EF4-FFF2-40B4-BE49-F238E27FC236}">
                        <a16:creationId xmlns:a16="http://schemas.microsoft.com/office/drawing/2014/main" id="{CED7CCFF-73FA-0762-A2F3-DA5707A2BFA8}"/>
                      </a:ext>
                    </a:extLst>
                  </p:cNvPr>
                  <p:cNvSpPr>
                    <a:spLocks noChangeArrowheads="1"/>
                  </p:cNvSpPr>
                  <p:nvPr/>
                </p:nvSpPr>
                <p:spPr bwMode="auto">
                  <a:xfrm>
                    <a:off x="3840" y="1872"/>
                    <a:ext cx="288" cy="384"/>
                  </a:xfrm>
                  <a:prstGeom prst="rect">
                    <a:avLst/>
                  </a:prstGeom>
                  <a:noFill/>
                  <a:ln w="9525">
                    <a:noFill/>
                    <a:miter lim="800000"/>
                    <a:headEnd/>
                    <a:tailEnd/>
                  </a:ln>
                  <a:effectLst/>
                </p:spPr>
                <p:txBody>
                  <a:bodyPr lIns="92075" tIns="46038" rIns="92075" bIns="46038"/>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tx2"/>
                      </a:buClr>
                      <a:buSzPct val="75000"/>
                      <a:buFont typeface="Monotype Sorts" pitchFamily="2" charset="2"/>
                      <a:buNone/>
                      <a:defRPr/>
                    </a:pPr>
                    <a:r>
                      <a:rPr kumimoji="1" lang="en-US" altLang="zh-CN" sz="3200" b="1">
                        <a:effectLst>
                          <a:outerShdw blurRad="38100" dist="38100" dir="2700000" algn="tl">
                            <a:srgbClr val="C0C0C0"/>
                          </a:outerShdw>
                        </a:effectLst>
                      </a:rPr>
                      <a:t>+</a:t>
                    </a:r>
                  </a:p>
                </p:txBody>
              </p:sp>
              <p:sp>
                <p:nvSpPr>
                  <p:cNvPr id="1048599" name="Rectangle 23">
                    <a:extLst>
                      <a:ext uri="{FF2B5EF4-FFF2-40B4-BE49-F238E27FC236}">
                        <a16:creationId xmlns:a16="http://schemas.microsoft.com/office/drawing/2014/main" id="{952CA6BD-34E6-77AE-B05A-7CFB5534FCDC}"/>
                      </a:ext>
                    </a:extLst>
                  </p:cNvPr>
                  <p:cNvSpPr>
                    <a:spLocks noChangeArrowheads="1"/>
                  </p:cNvSpPr>
                  <p:nvPr/>
                </p:nvSpPr>
                <p:spPr bwMode="auto">
                  <a:xfrm>
                    <a:off x="3168" y="1872"/>
                    <a:ext cx="288" cy="384"/>
                  </a:xfrm>
                  <a:prstGeom prst="rect">
                    <a:avLst/>
                  </a:prstGeom>
                  <a:noFill/>
                  <a:ln w="9525">
                    <a:noFill/>
                    <a:miter lim="800000"/>
                    <a:headEnd/>
                    <a:tailEnd/>
                  </a:ln>
                  <a:effectLst/>
                </p:spPr>
                <p:txBody>
                  <a:bodyPr lIns="92075" tIns="46038" rIns="92075" bIns="46038"/>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tx2"/>
                      </a:buClr>
                      <a:buSzPct val="75000"/>
                      <a:buFont typeface="Monotype Sorts" pitchFamily="2" charset="2"/>
                      <a:buNone/>
                      <a:defRPr/>
                    </a:pPr>
                    <a:r>
                      <a:rPr kumimoji="1" lang="en-US" altLang="zh-CN" sz="3200" b="1" i="1">
                        <a:effectLst>
                          <a:outerShdw blurRad="38100" dist="38100" dir="2700000" algn="tl">
                            <a:srgbClr val="C0C0C0"/>
                          </a:outerShdw>
                        </a:effectLst>
                      </a:rPr>
                      <a:t>E</a:t>
                    </a:r>
                  </a:p>
                </p:txBody>
              </p:sp>
              <p:sp>
                <p:nvSpPr>
                  <p:cNvPr id="1048600" name="Rectangle 24">
                    <a:extLst>
                      <a:ext uri="{FF2B5EF4-FFF2-40B4-BE49-F238E27FC236}">
                        <a16:creationId xmlns:a16="http://schemas.microsoft.com/office/drawing/2014/main" id="{4110469C-32DF-8475-8495-9CA0CB5BC7B2}"/>
                      </a:ext>
                    </a:extLst>
                  </p:cNvPr>
                  <p:cNvSpPr>
                    <a:spLocks noChangeArrowheads="1"/>
                  </p:cNvSpPr>
                  <p:nvPr/>
                </p:nvSpPr>
                <p:spPr bwMode="auto">
                  <a:xfrm>
                    <a:off x="3840" y="1152"/>
                    <a:ext cx="288" cy="384"/>
                  </a:xfrm>
                  <a:prstGeom prst="rect">
                    <a:avLst/>
                  </a:prstGeom>
                  <a:noFill/>
                  <a:ln w="9525">
                    <a:noFill/>
                    <a:miter lim="800000"/>
                    <a:headEnd/>
                    <a:tailEnd/>
                  </a:ln>
                  <a:effectLst/>
                </p:spPr>
                <p:txBody>
                  <a:bodyPr lIns="92075" tIns="46038" rIns="92075" bIns="46038"/>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tx2"/>
                      </a:buClr>
                      <a:buSzPct val="75000"/>
                      <a:buFont typeface="Monotype Sorts" pitchFamily="2" charset="2"/>
                      <a:buNone/>
                      <a:defRPr/>
                    </a:pPr>
                    <a:r>
                      <a:rPr kumimoji="1" lang="en-US" altLang="zh-CN" sz="3200" b="1" i="1">
                        <a:effectLst>
                          <a:outerShdw blurRad="38100" dist="38100" dir="2700000" algn="tl">
                            <a:srgbClr val="C0C0C0"/>
                          </a:outerShdw>
                        </a:effectLst>
                      </a:rPr>
                      <a:t>E</a:t>
                    </a:r>
                  </a:p>
                </p:txBody>
              </p:sp>
              <p:sp>
                <p:nvSpPr>
                  <p:cNvPr id="1048601" name="Rectangle 25">
                    <a:extLst>
                      <a:ext uri="{FF2B5EF4-FFF2-40B4-BE49-F238E27FC236}">
                        <a16:creationId xmlns:a16="http://schemas.microsoft.com/office/drawing/2014/main" id="{06BD0900-C961-8C0A-00CD-11C9806CB37F}"/>
                      </a:ext>
                    </a:extLst>
                  </p:cNvPr>
                  <p:cNvSpPr>
                    <a:spLocks noChangeArrowheads="1"/>
                  </p:cNvSpPr>
                  <p:nvPr/>
                </p:nvSpPr>
                <p:spPr bwMode="auto">
                  <a:xfrm>
                    <a:off x="2448" y="3456"/>
                    <a:ext cx="480" cy="384"/>
                  </a:xfrm>
                  <a:prstGeom prst="rect">
                    <a:avLst/>
                  </a:prstGeom>
                  <a:noFill/>
                  <a:ln w="9525">
                    <a:noFill/>
                    <a:miter lim="800000"/>
                    <a:headEnd/>
                    <a:tailEnd/>
                  </a:ln>
                  <a:effectLst/>
                </p:spPr>
                <p:txBody>
                  <a:bodyPr lIns="92075" tIns="46038" rIns="92075" bIns="46038"/>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tx2"/>
                      </a:buClr>
                      <a:buSzPct val="75000"/>
                      <a:buFont typeface="Monotype Sorts" pitchFamily="2" charset="2"/>
                      <a:buNone/>
                      <a:defRPr/>
                    </a:pPr>
                    <a:r>
                      <a:rPr kumimoji="1" lang="en-US" altLang="zh-CN" sz="3200" b="1">
                        <a:effectLst>
                          <a:outerShdw blurRad="38100" dist="38100" dir="2700000" algn="tl">
                            <a:srgbClr val="C0C0C0"/>
                          </a:outerShdw>
                        </a:effectLst>
                      </a:rPr>
                      <a:t>id</a:t>
                    </a:r>
                  </a:p>
                </p:txBody>
              </p:sp>
              <p:sp>
                <p:nvSpPr>
                  <p:cNvPr id="1048602" name="Rectangle 26">
                    <a:extLst>
                      <a:ext uri="{FF2B5EF4-FFF2-40B4-BE49-F238E27FC236}">
                        <a16:creationId xmlns:a16="http://schemas.microsoft.com/office/drawing/2014/main" id="{572ACD05-BF5A-B819-75EC-E7F6D5DCC444}"/>
                      </a:ext>
                    </a:extLst>
                  </p:cNvPr>
                  <p:cNvSpPr>
                    <a:spLocks noChangeArrowheads="1"/>
                  </p:cNvSpPr>
                  <p:nvPr/>
                </p:nvSpPr>
                <p:spPr bwMode="auto">
                  <a:xfrm>
                    <a:off x="3744" y="3504"/>
                    <a:ext cx="480" cy="384"/>
                  </a:xfrm>
                  <a:prstGeom prst="rect">
                    <a:avLst/>
                  </a:prstGeom>
                  <a:noFill/>
                  <a:ln w="9525">
                    <a:noFill/>
                    <a:miter lim="800000"/>
                    <a:headEnd/>
                    <a:tailEnd/>
                  </a:ln>
                  <a:effectLst/>
                </p:spPr>
                <p:txBody>
                  <a:bodyPr lIns="92075" tIns="46038" rIns="92075" bIns="46038"/>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tx2"/>
                      </a:buClr>
                      <a:buSzPct val="75000"/>
                      <a:buFont typeface="Monotype Sorts" pitchFamily="2" charset="2"/>
                      <a:buNone/>
                      <a:defRPr/>
                    </a:pPr>
                    <a:r>
                      <a:rPr kumimoji="1" lang="en-US" altLang="zh-CN" sz="3200" b="1">
                        <a:effectLst>
                          <a:outerShdw blurRad="38100" dist="38100" dir="2700000" algn="tl">
                            <a:srgbClr val="C0C0C0"/>
                          </a:outerShdw>
                        </a:effectLst>
                      </a:rPr>
                      <a:t>id</a:t>
                    </a:r>
                  </a:p>
                </p:txBody>
              </p:sp>
            </p:grpSp>
          </p:grpSp>
          <p:sp>
            <p:nvSpPr>
              <p:cNvPr id="75798" name="Line 27">
                <a:extLst>
                  <a:ext uri="{FF2B5EF4-FFF2-40B4-BE49-F238E27FC236}">
                    <a16:creationId xmlns:a16="http://schemas.microsoft.com/office/drawing/2014/main" id="{B399791F-9463-1DD9-EB8D-49B3C236A5BB}"/>
                  </a:ext>
                </a:extLst>
              </p:cNvPr>
              <p:cNvSpPr>
                <a:spLocks noChangeShapeType="1"/>
              </p:cNvSpPr>
              <p:nvPr/>
            </p:nvSpPr>
            <p:spPr bwMode="auto">
              <a:xfrm>
                <a:off x="4032" y="3072"/>
                <a:ext cx="0"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grpSp>
      </p:grpSp>
      <p:grpSp>
        <p:nvGrpSpPr>
          <p:cNvPr id="7" name="Group 41">
            <a:extLst>
              <a:ext uri="{FF2B5EF4-FFF2-40B4-BE49-F238E27FC236}">
                <a16:creationId xmlns:a16="http://schemas.microsoft.com/office/drawing/2014/main" id="{DA2E61AE-9C64-5808-3355-DEDB808FD712}"/>
              </a:ext>
            </a:extLst>
          </p:cNvPr>
          <p:cNvGrpSpPr>
            <a:grpSpLocks/>
          </p:cNvGrpSpPr>
          <p:nvPr/>
        </p:nvGrpSpPr>
        <p:grpSpPr bwMode="auto">
          <a:xfrm>
            <a:off x="6456363" y="1557338"/>
            <a:ext cx="4191000" cy="3962401"/>
            <a:chOff x="384" y="1392"/>
            <a:chExt cx="2640" cy="2496"/>
          </a:xfrm>
        </p:grpSpPr>
        <p:sp>
          <p:nvSpPr>
            <p:cNvPr id="1048618" name="Text Box 42">
              <a:extLst>
                <a:ext uri="{FF2B5EF4-FFF2-40B4-BE49-F238E27FC236}">
                  <a16:creationId xmlns:a16="http://schemas.microsoft.com/office/drawing/2014/main" id="{66A3DE82-1128-445C-D06B-CD56DAE22C9C}"/>
                </a:ext>
              </a:extLst>
            </p:cNvPr>
            <p:cNvSpPr txBox="1">
              <a:spLocks noChangeArrowheads="1"/>
            </p:cNvSpPr>
            <p:nvPr/>
          </p:nvSpPr>
          <p:spPr bwMode="auto">
            <a:xfrm>
              <a:off x="384" y="3552"/>
              <a:ext cx="1776" cy="336"/>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b="1" dirty="0">
                  <a:solidFill>
                    <a:srgbClr val="FF0000"/>
                  </a:solidFill>
                  <a:latin typeface="微软雅黑" panose="020B0503020204020204" pitchFamily="34" charset="-122"/>
                  <a:ea typeface="微软雅黑" panose="020B0503020204020204" pitchFamily="34" charset="-122"/>
                </a:rPr>
                <a:t>(</a:t>
              </a:r>
              <a:r>
                <a:rPr kumimoji="1" lang="zh-CN" altLang="en-US" sz="2800" b="1" dirty="0">
                  <a:solidFill>
                    <a:srgbClr val="FF0000"/>
                  </a:solidFill>
                  <a:latin typeface="微软雅黑" panose="020B0503020204020204" pitchFamily="34" charset="-122"/>
                  <a:ea typeface="微软雅黑" panose="020B0503020204020204" pitchFamily="34" charset="-122"/>
                </a:rPr>
                <a:t>抽象</a:t>
              </a:r>
              <a:r>
                <a:rPr kumimoji="1" lang="en-US" altLang="zh-CN" sz="2800" b="1" dirty="0">
                  <a:solidFill>
                    <a:srgbClr val="FF0000"/>
                  </a:solidFill>
                  <a:latin typeface="微软雅黑" panose="020B0503020204020204" pitchFamily="34" charset="-122"/>
                  <a:ea typeface="微软雅黑" panose="020B0503020204020204" pitchFamily="34" charset="-122"/>
                </a:rPr>
                <a:t>)</a:t>
              </a:r>
              <a:r>
                <a:rPr kumimoji="1" lang="zh-CN" altLang="en-US" sz="2800" b="1" dirty="0">
                  <a:solidFill>
                    <a:srgbClr val="FF0000"/>
                  </a:solidFill>
                  <a:latin typeface="微软雅黑" panose="020B0503020204020204" pitchFamily="34" charset="-122"/>
                  <a:ea typeface="微软雅黑" panose="020B0503020204020204" pitchFamily="34" charset="-122"/>
                </a:rPr>
                <a:t>语法树</a:t>
              </a:r>
            </a:p>
          </p:txBody>
        </p:sp>
        <p:grpSp>
          <p:nvGrpSpPr>
            <p:cNvPr id="75784" name="Group 43">
              <a:extLst>
                <a:ext uri="{FF2B5EF4-FFF2-40B4-BE49-F238E27FC236}">
                  <a16:creationId xmlns:a16="http://schemas.microsoft.com/office/drawing/2014/main" id="{0B29B4E9-C525-664F-5ADC-C46A58C827D4}"/>
                </a:ext>
              </a:extLst>
            </p:cNvPr>
            <p:cNvGrpSpPr>
              <a:grpSpLocks/>
            </p:cNvGrpSpPr>
            <p:nvPr/>
          </p:nvGrpSpPr>
          <p:grpSpPr bwMode="auto">
            <a:xfrm>
              <a:off x="1152" y="1680"/>
              <a:ext cx="1248" cy="1248"/>
              <a:chOff x="1008" y="1824"/>
              <a:chExt cx="2256" cy="1248"/>
            </a:xfrm>
          </p:grpSpPr>
          <p:sp>
            <p:nvSpPr>
              <p:cNvPr id="75791" name="Line 44">
                <a:extLst>
                  <a:ext uri="{FF2B5EF4-FFF2-40B4-BE49-F238E27FC236}">
                    <a16:creationId xmlns:a16="http://schemas.microsoft.com/office/drawing/2014/main" id="{66C4D6B2-AC60-FDA9-78B6-B5419873B53B}"/>
                  </a:ext>
                </a:extLst>
              </p:cNvPr>
              <p:cNvSpPr>
                <a:spLocks noChangeShapeType="1"/>
              </p:cNvSpPr>
              <p:nvPr/>
            </p:nvSpPr>
            <p:spPr bwMode="auto">
              <a:xfrm flipH="1">
                <a:off x="1776" y="1824"/>
                <a:ext cx="720"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75792" name="Line 45">
                <a:extLst>
                  <a:ext uri="{FF2B5EF4-FFF2-40B4-BE49-F238E27FC236}">
                    <a16:creationId xmlns:a16="http://schemas.microsoft.com/office/drawing/2014/main" id="{5455EA98-9D64-F10D-50C0-6EEAE13767D8}"/>
                  </a:ext>
                </a:extLst>
              </p:cNvPr>
              <p:cNvSpPr>
                <a:spLocks noChangeShapeType="1"/>
              </p:cNvSpPr>
              <p:nvPr/>
            </p:nvSpPr>
            <p:spPr bwMode="auto">
              <a:xfrm>
                <a:off x="2784" y="1824"/>
                <a:ext cx="480"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75793" name="Line 46">
                <a:extLst>
                  <a:ext uri="{FF2B5EF4-FFF2-40B4-BE49-F238E27FC236}">
                    <a16:creationId xmlns:a16="http://schemas.microsoft.com/office/drawing/2014/main" id="{60AB37FE-B743-0FC9-AF77-0B1A62AFE920}"/>
                  </a:ext>
                </a:extLst>
              </p:cNvPr>
              <p:cNvSpPr>
                <a:spLocks noChangeShapeType="1"/>
              </p:cNvSpPr>
              <p:nvPr/>
            </p:nvSpPr>
            <p:spPr bwMode="auto">
              <a:xfrm flipH="1">
                <a:off x="1008" y="2544"/>
                <a:ext cx="480" cy="5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75794" name="Line 47">
                <a:extLst>
                  <a:ext uri="{FF2B5EF4-FFF2-40B4-BE49-F238E27FC236}">
                    <a16:creationId xmlns:a16="http://schemas.microsoft.com/office/drawing/2014/main" id="{6498E01E-7EAE-4645-A75F-47E0EDB97F61}"/>
                  </a:ext>
                </a:extLst>
              </p:cNvPr>
              <p:cNvSpPr>
                <a:spLocks noChangeShapeType="1"/>
              </p:cNvSpPr>
              <p:nvPr/>
            </p:nvSpPr>
            <p:spPr bwMode="auto">
              <a:xfrm>
                <a:off x="1776" y="2544"/>
                <a:ext cx="432" cy="5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grpSp>
        <p:grpSp>
          <p:nvGrpSpPr>
            <p:cNvPr id="75785" name="Group 48">
              <a:extLst>
                <a:ext uri="{FF2B5EF4-FFF2-40B4-BE49-F238E27FC236}">
                  <a16:creationId xmlns:a16="http://schemas.microsoft.com/office/drawing/2014/main" id="{0AFF2A44-A529-264E-3998-1D24A420C9A6}"/>
                </a:ext>
              </a:extLst>
            </p:cNvPr>
            <p:cNvGrpSpPr>
              <a:grpSpLocks/>
            </p:cNvGrpSpPr>
            <p:nvPr/>
          </p:nvGrpSpPr>
          <p:grpSpPr bwMode="auto">
            <a:xfrm>
              <a:off x="1008" y="1392"/>
              <a:ext cx="2016" cy="1884"/>
              <a:chOff x="-96" y="1392"/>
              <a:chExt cx="2016" cy="1884"/>
            </a:xfrm>
          </p:grpSpPr>
          <p:sp>
            <p:nvSpPr>
              <p:cNvPr id="1048625" name="Text Box 49">
                <a:extLst>
                  <a:ext uri="{FF2B5EF4-FFF2-40B4-BE49-F238E27FC236}">
                    <a16:creationId xmlns:a16="http://schemas.microsoft.com/office/drawing/2014/main" id="{6CE72D8A-8508-C7E2-6F7F-6B69E8BF9B92}"/>
                  </a:ext>
                </a:extLst>
              </p:cNvPr>
              <p:cNvSpPr txBox="1">
                <a:spLocks noChangeArrowheads="1"/>
              </p:cNvSpPr>
              <p:nvPr/>
            </p:nvSpPr>
            <p:spPr bwMode="auto">
              <a:xfrm>
                <a:off x="816" y="1392"/>
                <a:ext cx="720" cy="396"/>
              </a:xfrm>
              <a:prstGeom prst="rect">
                <a:avLst/>
              </a:prstGeom>
              <a:noFill/>
              <a:ln w="9525">
                <a:noFill/>
                <a:miter lim="800000"/>
                <a:headEnd/>
                <a:tailEnd/>
              </a:ln>
              <a:effectLst/>
            </p:spPr>
            <p:txBody>
              <a:bodyPr lIns="92075" tIns="46038" rIns="92075" bIns="46038"/>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tx2"/>
                  </a:buClr>
                  <a:buSzPct val="75000"/>
                  <a:buFont typeface="Monotype Sorts" pitchFamily="2" charset="2"/>
                  <a:buNone/>
                  <a:defRPr/>
                </a:pPr>
                <a:r>
                  <a:rPr kumimoji="1" lang="en-US" altLang="zh-CN" sz="3200" b="1">
                    <a:effectLst>
                      <a:outerShdw blurRad="38100" dist="38100" dir="2700000" algn="tl">
                        <a:srgbClr val="C0C0C0"/>
                      </a:outerShdw>
                    </a:effectLst>
                  </a:rPr>
                  <a:t>+</a:t>
                </a:r>
              </a:p>
            </p:txBody>
          </p:sp>
          <p:sp>
            <p:nvSpPr>
              <p:cNvPr id="1048626" name="Text Box 50">
                <a:extLst>
                  <a:ext uri="{FF2B5EF4-FFF2-40B4-BE49-F238E27FC236}">
                    <a16:creationId xmlns:a16="http://schemas.microsoft.com/office/drawing/2014/main" id="{3664057F-98D4-99B4-67B7-1F94732AC60C}"/>
                  </a:ext>
                </a:extLst>
              </p:cNvPr>
              <p:cNvSpPr txBox="1">
                <a:spLocks noChangeArrowheads="1"/>
              </p:cNvSpPr>
              <p:nvPr/>
            </p:nvSpPr>
            <p:spPr bwMode="auto">
              <a:xfrm>
                <a:off x="1200" y="2064"/>
                <a:ext cx="720" cy="396"/>
              </a:xfrm>
              <a:prstGeom prst="rect">
                <a:avLst/>
              </a:prstGeom>
              <a:noFill/>
              <a:ln w="9525">
                <a:noFill/>
                <a:miter lim="800000"/>
                <a:headEnd/>
                <a:tailEnd/>
              </a:ln>
              <a:effectLst/>
            </p:spPr>
            <p:txBody>
              <a:bodyPr lIns="92075" tIns="46038" rIns="92075" bIns="46038"/>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tx2"/>
                  </a:buClr>
                  <a:buSzPct val="75000"/>
                  <a:buFont typeface="Monotype Sorts" pitchFamily="2" charset="2"/>
                  <a:buNone/>
                  <a:defRPr/>
                </a:pPr>
                <a:r>
                  <a:rPr kumimoji="1" lang="en-US" altLang="zh-CN" sz="3200" b="1">
                    <a:effectLst>
                      <a:outerShdw blurRad="38100" dist="38100" dir="2700000" algn="tl">
                        <a:srgbClr val="C0C0C0"/>
                      </a:outerShdw>
                    </a:effectLst>
                  </a:rPr>
                  <a:t>id</a:t>
                </a:r>
              </a:p>
            </p:txBody>
          </p:sp>
          <p:sp>
            <p:nvSpPr>
              <p:cNvPr id="1048627" name="Text Box 51">
                <a:extLst>
                  <a:ext uri="{FF2B5EF4-FFF2-40B4-BE49-F238E27FC236}">
                    <a16:creationId xmlns:a16="http://schemas.microsoft.com/office/drawing/2014/main" id="{7653A0F9-EBA9-EFEE-354B-53A99D1407E0}"/>
                  </a:ext>
                </a:extLst>
              </p:cNvPr>
              <p:cNvSpPr txBox="1">
                <a:spLocks noChangeArrowheads="1"/>
              </p:cNvSpPr>
              <p:nvPr/>
            </p:nvSpPr>
            <p:spPr bwMode="auto">
              <a:xfrm>
                <a:off x="288" y="2100"/>
                <a:ext cx="720" cy="396"/>
              </a:xfrm>
              <a:prstGeom prst="rect">
                <a:avLst/>
              </a:prstGeom>
              <a:noFill/>
              <a:ln w="9525">
                <a:noFill/>
                <a:miter lim="800000"/>
                <a:headEnd/>
                <a:tailEnd/>
              </a:ln>
              <a:effectLst/>
            </p:spPr>
            <p:txBody>
              <a:bodyPr lIns="92075" tIns="46038" rIns="92075" bIns="46038"/>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tx2"/>
                  </a:buClr>
                  <a:buSzPct val="75000"/>
                  <a:buFont typeface="Monotype Sorts" pitchFamily="2" charset="2"/>
                  <a:buNone/>
                  <a:defRPr/>
                </a:pPr>
                <a:r>
                  <a:rPr kumimoji="1" lang="en-US" altLang="zh-CN" sz="3200" b="1">
                    <a:effectLst>
                      <a:outerShdw blurRad="38100" dist="38100" dir="2700000" algn="tl">
                        <a:srgbClr val="C0C0C0"/>
                      </a:outerShdw>
                    </a:effectLst>
                  </a:rPr>
                  <a:t>+</a:t>
                </a:r>
              </a:p>
            </p:txBody>
          </p:sp>
          <p:sp>
            <p:nvSpPr>
              <p:cNvPr id="1048628" name="Text Box 52">
                <a:extLst>
                  <a:ext uri="{FF2B5EF4-FFF2-40B4-BE49-F238E27FC236}">
                    <a16:creationId xmlns:a16="http://schemas.microsoft.com/office/drawing/2014/main" id="{DEDF66AE-0BC6-E2E4-E3CF-2FFFCFD9E079}"/>
                  </a:ext>
                </a:extLst>
              </p:cNvPr>
              <p:cNvSpPr txBox="1">
                <a:spLocks noChangeArrowheads="1"/>
              </p:cNvSpPr>
              <p:nvPr/>
            </p:nvSpPr>
            <p:spPr bwMode="auto">
              <a:xfrm>
                <a:off x="-96" y="2880"/>
                <a:ext cx="720" cy="396"/>
              </a:xfrm>
              <a:prstGeom prst="rect">
                <a:avLst/>
              </a:prstGeom>
              <a:noFill/>
              <a:ln w="9525">
                <a:noFill/>
                <a:miter lim="800000"/>
                <a:headEnd/>
                <a:tailEnd/>
              </a:ln>
              <a:effectLst/>
            </p:spPr>
            <p:txBody>
              <a:bodyPr lIns="92075" tIns="46038" rIns="92075" bIns="46038"/>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tx2"/>
                  </a:buClr>
                  <a:buSzPct val="75000"/>
                  <a:buFont typeface="Monotype Sorts" pitchFamily="2" charset="2"/>
                  <a:buNone/>
                  <a:defRPr/>
                </a:pPr>
                <a:r>
                  <a:rPr kumimoji="1" lang="en-US" altLang="zh-CN" sz="3200" b="1">
                    <a:effectLst>
                      <a:outerShdw blurRad="38100" dist="38100" dir="2700000" algn="tl">
                        <a:srgbClr val="C0C0C0"/>
                      </a:outerShdw>
                    </a:effectLst>
                  </a:rPr>
                  <a:t>id</a:t>
                </a:r>
              </a:p>
            </p:txBody>
          </p:sp>
          <p:sp>
            <p:nvSpPr>
              <p:cNvPr id="1048629" name="Text Box 53">
                <a:extLst>
                  <a:ext uri="{FF2B5EF4-FFF2-40B4-BE49-F238E27FC236}">
                    <a16:creationId xmlns:a16="http://schemas.microsoft.com/office/drawing/2014/main" id="{D3316F10-96A3-C50D-DCBE-7A688EDCF0BE}"/>
                  </a:ext>
                </a:extLst>
              </p:cNvPr>
              <p:cNvSpPr txBox="1">
                <a:spLocks noChangeArrowheads="1"/>
              </p:cNvSpPr>
              <p:nvPr/>
            </p:nvSpPr>
            <p:spPr bwMode="auto">
              <a:xfrm>
                <a:off x="576" y="2880"/>
                <a:ext cx="720" cy="396"/>
              </a:xfrm>
              <a:prstGeom prst="rect">
                <a:avLst/>
              </a:prstGeom>
              <a:noFill/>
              <a:ln w="9525">
                <a:noFill/>
                <a:miter lim="800000"/>
                <a:headEnd/>
                <a:tailEnd/>
              </a:ln>
              <a:effectLst/>
            </p:spPr>
            <p:txBody>
              <a:bodyPr lIns="92075" tIns="46038" rIns="92075" bIns="46038"/>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tx2"/>
                  </a:buClr>
                  <a:buSzPct val="75000"/>
                  <a:buFont typeface="Monotype Sorts" pitchFamily="2" charset="2"/>
                  <a:buNone/>
                  <a:defRPr/>
                </a:pPr>
                <a:r>
                  <a:rPr kumimoji="1" lang="en-US" altLang="zh-CN" sz="3200" b="1">
                    <a:effectLst>
                      <a:outerShdw blurRad="38100" dist="38100" dir="2700000" algn="tl">
                        <a:srgbClr val="C0C0C0"/>
                      </a:outerShdw>
                    </a:effectLst>
                  </a:rPr>
                  <a:t>id</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48578"/>
                                        </p:tgtEl>
                                        <p:attrNameLst>
                                          <p:attrName>style.visibility</p:attrName>
                                        </p:attrNameLst>
                                      </p:cBhvr>
                                      <p:to>
                                        <p:strVal val="visible"/>
                                      </p:to>
                                    </p:set>
                                    <p:animEffect transition="in" filter="blinds(horizontal)">
                                      <p:cBhvr>
                                        <p:cTn id="15" dur="500"/>
                                        <p:tgtEl>
                                          <p:spTgt spid="104857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ppt_h/2"/>
                                          </p:val>
                                        </p:tav>
                                        <p:tav tm="100000">
                                          <p:val>
                                            <p:strVal val="#ppt_y"/>
                                          </p:val>
                                        </p:tav>
                                      </p:tavLst>
                                    </p:anim>
                                    <p:anim calcmode="lin" valueType="num">
                                      <p:cBhvr>
                                        <p:cTn id="22" dur="500" fill="hold"/>
                                        <p:tgtEl>
                                          <p:spTgt spid="7"/>
                                        </p:tgtEl>
                                        <p:attrNameLst>
                                          <p:attrName>ppt_w</p:attrName>
                                        </p:attrNameLst>
                                      </p:cBhvr>
                                      <p:tavLst>
                                        <p:tav tm="0">
                                          <p:val>
                                            <p:strVal val="#ppt_w"/>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78"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a:extLst>
              <a:ext uri="{FF2B5EF4-FFF2-40B4-BE49-F238E27FC236}">
                <a16:creationId xmlns:a16="http://schemas.microsoft.com/office/drawing/2014/main" id="{3423A296-B87B-6C1A-3CD6-24ED22460DD9}"/>
              </a:ext>
            </a:extLst>
          </p:cNvPr>
          <p:cNvSpPr>
            <a:spLocks noGrp="1" noChangeArrowheads="1"/>
          </p:cNvSpPr>
          <p:nvPr>
            <p:ph type="title"/>
          </p:nvPr>
        </p:nvSpPr>
        <p:spPr/>
        <p:txBody>
          <a:bodyPr anchor="ctr">
            <a:normAutofit/>
          </a:bodyPr>
          <a:lstStyle/>
          <a:p>
            <a:pPr eaLnBrk="1" hangingPunct="1"/>
            <a:r>
              <a:rPr lang="en-US" altLang="zh-CN">
                <a:latin typeface="微软雅黑" panose="020B0503020204020204" pitchFamily="34" charset="-122"/>
                <a:ea typeface="微软雅黑" panose="020B0503020204020204" pitchFamily="34" charset="-122"/>
              </a:rPr>
              <a:t>2.7 </a:t>
            </a:r>
            <a:r>
              <a:rPr lang="zh-CN" altLang="en-US">
                <a:latin typeface="微软雅黑" panose="020B0503020204020204" pitchFamily="34" charset="-122"/>
                <a:ea typeface="微软雅黑" panose="020B0503020204020204" pitchFamily="34" charset="-122"/>
              </a:rPr>
              <a:t>本章小结</a:t>
            </a:r>
          </a:p>
        </p:txBody>
      </p:sp>
      <p:sp>
        <p:nvSpPr>
          <p:cNvPr id="2097155" name="Rectangle 3">
            <a:extLst>
              <a:ext uri="{FF2B5EF4-FFF2-40B4-BE49-F238E27FC236}">
                <a16:creationId xmlns:a16="http://schemas.microsoft.com/office/drawing/2014/main" id="{74DC9891-0223-05CD-8BF1-A0F860E96F89}"/>
              </a:ext>
            </a:extLst>
          </p:cNvPr>
          <p:cNvSpPr>
            <a:spLocks noGrp="1" noChangeArrowheads="1"/>
          </p:cNvSpPr>
          <p:nvPr>
            <p:ph idx="1"/>
          </p:nvPr>
        </p:nvSpPr>
        <p:spPr/>
        <p:txBody>
          <a:bodyPr>
            <a:normAutofit fontScale="92500" lnSpcReduction="20000"/>
          </a:bodyPr>
          <a:lstStyle/>
          <a:p>
            <a:pPr eaLnBrk="1" hangingPunct="1"/>
            <a:r>
              <a:rPr lang="zh-CN" altLang="en-US" b="0">
                <a:latin typeface="微软雅黑" panose="020B0503020204020204" pitchFamily="34" charset="-122"/>
                <a:ea typeface="微软雅黑" panose="020B0503020204020204" pitchFamily="34" charset="-122"/>
              </a:rPr>
              <a:t>语言及其描述</a:t>
            </a:r>
          </a:p>
          <a:p>
            <a:pPr eaLnBrk="1" hangingPunct="1"/>
            <a:r>
              <a:rPr lang="zh-CN" altLang="en-US" b="0">
                <a:latin typeface="微软雅黑" panose="020B0503020204020204" pitchFamily="34" charset="-122"/>
                <a:ea typeface="微软雅黑" panose="020B0503020204020204" pitchFamily="34" charset="-122"/>
              </a:rPr>
              <a:t>文法的基本概念</a:t>
            </a:r>
          </a:p>
          <a:p>
            <a:pPr eaLnBrk="1" hangingPunct="1"/>
            <a:r>
              <a:rPr lang="en-US" altLang="zh-CN" b="0">
                <a:latin typeface="微软雅黑" panose="020B0503020204020204" pitchFamily="34" charset="-122"/>
                <a:ea typeface="微软雅黑" panose="020B0503020204020204" pitchFamily="34" charset="-122"/>
              </a:rPr>
              <a:t>Chomsky</a:t>
            </a:r>
            <a:r>
              <a:rPr lang="zh-CN" altLang="en-US" b="0">
                <a:latin typeface="微软雅黑" panose="020B0503020204020204" pitchFamily="34" charset="-122"/>
                <a:ea typeface="微软雅黑" panose="020B0503020204020204" pitchFamily="34" charset="-122"/>
              </a:rPr>
              <a:t>体系</a:t>
            </a:r>
          </a:p>
          <a:p>
            <a:pPr eaLnBrk="1" hangingPunct="1"/>
            <a:r>
              <a:rPr lang="en-US" altLang="zh-CN" b="0">
                <a:latin typeface="微软雅黑" panose="020B0503020204020204" pitchFamily="34" charset="-122"/>
                <a:ea typeface="微软雅黑" panose="020B0503020204020204" pitchFamily="34" charset="-122"/>
              </a:rPr>
              <a:t>CFG</a:t>
            </a:r>
            <a:r>
              <a:rPr lang="zh-CN" altLang="en-US" b="0">
                <a:latin typeface="微软雅黑" panose="020B0503020204020204" pitchFamily="34" charset="-122"/>
                <a:ea typeface="微软雅黑" panose="020B0503020204020204" pitchFamily="34" charset="-122"/>
              </a:rPr>
              <a:t>的语法树</a:t>
            </a:r>
          </a:p>
          <a:p>
            <a:pPr eaLnBrk="1" hangingPunct="1"/>
            <a:r>
              <a:rPr lang="zh-CN" altLang="en-US" b="0">
                <a:latin typeface="微软雅黑" panose="020B0503020204020204" pitchFamily="34" charset="-122"/>
                <a:ea typeface="微软雅黑" panose="020B0503020204020204" pitchFamily="34" charset="-122"/>
              </a:rPr>
              <a:t>文法的二义性</a:t>
            </a:r>
          </a:p>
          <a:p>
            <a:pPr eaLnBrk="1" hangingPunct="1"/>
            <a:r>
              <a:rPr lang="zh-CN" altLang="en-US" b="0">
                <a:latin typeface="微软雅黑" panose="020B0503020204020204" pitchFamily="34" charset="-122"/>
                <a:ea typeface="微软雅黑" panose="020B0503020204020204" pitchFamily="34" charset="-122"/>
              </a:rPr>
              <a:t>语言的固有二义性</a:t>
            </a:r>
          </a:p>
        </p:txBody>
      </p:sp>
      <p:sp>
        <p:nvSpPr>
          <p:cNvPr id="76803" name="灯片编号占位符 5">
            <a:extLst>
              <a:ext uri="{FF2B5EF4-FFF2-40B4-BE49-F238E27FC236}">
                <a16:creationId xmlns:a16="http://schemas.microsoft.com/office/drawing/2014/main" id="{91D5C42F-BBD1-A943-AC33-845F5E75095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0587FE6-B077-4AEA-9D9D-383F091BB0FF}" type="slidenum">
              <a:rPr lang="en-US" altLang="zh-CN" sz="1400" b="0">
                <a:latin typeface="Arial" panose="020B0604020202020204" pitchFamily="34" charset="0"/>
                <a:ea typeface="宋体" panose="02010600030101010101" pitchFamily="2" charset="-122"/>
              </a:rPr>
              <a:pPr>
                <a:spcBef>
                  <a:spcPct val="0"/>
                </a:spcBef>
                <a:buClrTx/>
                <a:buSzTx/>
                <a:buFontTx/>
                <a:buNone/>
              </a:pPr>
              <a:t>71</a:t>
            </a:fld>
            <a:endParaRPr lang="en-US" altLang="zh-CN" sz="1400" b="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97155">
                                            <p:txEl>
                                              <p:pRg st="0" end="0"/>
                                            </p:txEl>
                                          </p:spTgt>
                                        </p:tgtEl>
                                        <p:attrNameLst>
                                          <p:attrName>style.visibility</p:attrName>
                                        </p:attrNameLst>
                                      </p:cBhvr>
                                      <p:to>
                                        <p:strVal val="visible"/>
                                      </p:to>
                                    </p:set>
                                    <p:animEffect transition="in" filter="blinds(horizontal)">
                                      <p:cBhvr>
                                        <p:cTn id="7" dur="500"/>
                                        <p:tgtEl>
                                          <p:spTgt spid="2097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97155">
                                            <p:txEl>
                                              <p:pRg st="1" end="1"/>
                                            </p:txEl>
                                          </p:spTgt>
                                        </p:tgtEl>
                                        <p:attrNameLst>
                                          <p:attrName>style.visibility</p:attrName>
                                        </p:attrNameLst>
                                      </p:cBhvr>
                                      <p:to>
                                        <p:strVal val="visible"/>
                                      </p:to>
                                    </p:set>
                                    <p:animEffect transition="in" filter="blinds(horizontal)">
                                      <p:cBhvr>
                                        <p:cTn id="12" dur="500"/>
                                        <p:tgtEl>
                                          <p:spTgt spid="2097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97155">
                                            <p:txEl>
                                              <p:pRg st="2" end="2"/>
                                            </p:txEl>
                                          </p:spTgt>
                                        </p:tgtEl>
                                        <p:attrNameLst>
                                          <p:attrName>style.visibility</p:attrName>
                                        </p:attrNameLst>
                                      </p:cBhvr>
                                      <p:to>
                                        <p:strVal val="visible"/>
                                      </p:to>
                                    </p:set>
                                    <p:animEffect transition="in" filter="blinds(horizontal)">
                                      <p:cBhvr>
                                        <p:cTn id="17" dur="500"/>
                                        <p:tgtEl>
                                          <p:spTgt spid="20971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97155">
                                            <p:txEl>
                                              <p:pRg st="3" end="3"/>
                                            </p:txEl>
                                          </p:spTgt>
                                        </p:tgtEl>
                                        <p:attrNameLst>
                                          <p:attrName>style.visibility</p:attrName>
                                        </p:attrNameLst>
                                      </p:cBhvr>
                                      <p:to>
                                        <p:strVal val="visible"/>
                                      </p:to>
                                    </p:set>
                                    <p:animEffect transition="in" filter="blinds(horizontal)">
                                      <p:cBhvr>
                                        <p:cTn id="22" dur="500"/>
                                        <p:tgtEl>
                                          <p:spTgt spid="20971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97155">
                                            <p:txEl>
                                              <p:pRg st="4" end="4"/>
                                            </p:txEl>
                                          </p:spTgt>
                                        </p:tgtEl>
                                        <p:attrNameLst>
                                          <p:attrName>style.visibility</p:attrName>
                                        </p:attrNameLst>
                                      </p:cBhvr>
                                      <p:to>
                                        <p:strVal val="visible"/>
                                      </p:to>
                                    </p:set>
                                    <p:animEffect transition="in" filter="blinds(horizontal)">
                                      <p:cBhvr>
                                        <p:cTn id="27" dur="500"/>
                                        <p:tgtEl>
                                          <p:spTgt spid="20971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97155">
                                            <p:txEl>
                                              <p:pRg st="5" end="5"/>
                                            </p:txEl>
                                          </p:spTgt>
                                        </p:tgtEl>
                                        <p:attrNameLst>
                                          <p:attrName>style.visibility</p:attrName>
                                        </p:attrNameLst>
                                      </p:cBhvr>
                                      <p:to>
                                        <p:strVal val="visible"/>
                                      </p:to>
                                    </p:set>
                                    <p:animEffect transition="in" filter="blinds(horizontal)">
                                      <p:cBhvr>
                                        <p:cTn id="32" dur="500"/>
                                        <p:tgtEl>
                                          <p:spTgt spid="2097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7155"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075C16F0-51AD-C9B5-98E3-E388755824E0}"/>
              </a:ext>
            </a:extLst>
          </p:cNvPr>
          <p:cNvSpPr>
            <a:spLocks noGrp="1" noChangeArrowheads="1"/>
          </p:cNvSpPr>
          <p:nvPr>
            <p:ph type="title"/>
          </p:nvPr>
        </p:nvSpPr>
        <p:spPr/>
        <p:txBody>
          <a:bodyPr anchor="ctr"/>
          <a:lstStyle/>
          <a:p>
            <a:pPr eaLnBrk="1" hangingPunct="1">
              <a:lnSpc>
                <a:spcPct val="120000"/>
              </a:lnSpc>
            </a:pPr>
            <a:r>
              <a:rPr lang="en-US" altLang="zh-CN">
                <a:latin typeface="微软雅黑" panose="020B0503020204020204" pitchFamily="34" charset="-122"/>
                <a:ea typeface="微软雅黑" panose="020B0503020204020204" pitchFamily="34" charset="-122"/>
              </a:rPr>
              <a:t>2.1 </a:t>
            </a:r>
            <a:r>
              <a:rPr lang="zh-CN" altLang="en-US">
                <a:latin typeface="微软雅黑" panose="020B0503020204020204" pitchFamily="34" charset="-122"/>
                <a:ea typeface="微软雅黑" panose="020B0503020204020204" pitchFamily="34" charset="-122"/>
              </a:rPr>
              <a:t>语言概述</a:t>
            </a:r>
          </a:p>
        </p:txBody>
      </p:sp>
      <p:sp>
        <p:nvSpPr>
          <p:cNvPr id="11267" name="灯片编号占位符 5">
            <a:extLst>
              <a:ext uri="{FF2B5EF4-FFF2-40B4-BE49-F238E27FC236}">
                <a16:creationId xmlns:a16="http://schemas.microsoft.com/office/drawing/2014/main" id="{484B01DF-0EA2-E01F-83E2-BF4485ED0B3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442C8EC-6FB2-4D63-B18F-6C06D63648BA}" type="slidenum">
              <a:rPr lang="en-US" altLang="zh-CN" sz="1400" b="0">
                <a:latin typeface="微软雅黑" panose="020B0503020204020204" pitchFamily="34" charset="-122"/>
                <a:ea typeface="微软雅黑" panose="020B0503020204020204" pitchFamily="34" charset="-122"/>
              </a:rPr>
              <a:pPr>
                <a:spcBef>
                  <a:spcPct val="0"/>
                </a:spcBef>
                <a:buClrTx/>
                <a:buSzTx/>
                <a:buFontTx/>
                <a:buNone/>
              </a:pPr>
              <a:t>8</a:t>
            </a:fld>
            <a:endParaRPr lang="en-US" altLang="zh-CN" sz="1400" b="0">
              <a:latin typeface="微软雅黑" panose="020B0503020204020204" pitchFamily="34" charset="-122"/>
              <a:ea typeface="微软雅黑" panose="020B0503020204020204" pitchFamily="34" charset="-122"/>
            </a:endParaRPr>
          </a:p>
        </p:txBody>
      </p:sp>
      <p:pic>
        <p:nvPicPr>
          <p:cNvPr id="11269" name="Picture 3" descr="xs5">
            <a:extLst>
              <a:ext uri="{FF2B5EF4-FFF2-40B4-BE49-F238E27FC236}">
                <a16:creationId xmlns:a16="http://schemas.microsoft.com/office/drawing/2014/main" id="{F876C56B-C35C-6807-423F-6364EAB5B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888" y="1531939"/>
            <a:ext cx="6913562" cy="4370387"/>
          </a:xfrm>
          <a:prstGeom prst="rect">
            <a:avLst/>
          </a:prstGeom>
          <a:solidFill>
            <a:srgbClr val="CCECFF"/>
          </a:solidFill>
          <a:ln w="9525">
            <a:solidFill>
              <a:srgbClr val="CCECFF"/>
            </a:solidFill>
            <a:miter lim="800000"/>
            <a:headEnd/>
            <a:tailEnd/>
          </a:ln>
        </p:spPr>
      </p:pic>
      <p:sp>
        <p:nvSpPr>
          <p:cNvPr id="979972" name="Text Box 4">
            <a:extLst>
              <a:ext uri="{FF2B5EF4-FFF2-40B4-BE49-F238E27FC236}">
                <a16:creationId xmlns:a16="http://schemas.microsoft.com/office/drawing/2014/main" id="{01FBE126-51B1-FD5D-264A-21EE7BB433FB}"/>
              </a:ext>
            </a:extLst>
          </p:cNvPr>
          <p:cNvSpPr txBox="1">
            <a:spLocks noChangeArrowheads="1"/>
          </p:cNvSpPr>
          <p:nvPr/>
        </p:nvSpPr>
        <p:spPr bwMode="auto">
          <a:xfrm>
            <a:off x="3863975" y="6140450"/>
            <a:ext cx="4751388" cy="457200"/>
          </a:xfrm>
          <a:prstGeom prst="rect">
            <a:avLst/>
          </a:prstGeom>
          <a:noFill/>
          <a:ln w="9525">
            <a:noFill/>
            <a:miter lim="800000"/>
            <a:headEnd/>
            <a:tailEnd/>
          </a:ln>
          <a:effectLst/>
        </p:spPr>
        <p:txBody>
          <a:bodyPr>
            <a:spAutoFit/>
          </a:bodyPr>
          <a:lstStyle/>
          <a:p>
            <a:pPr eaLnBrk="1" hangingPunct="1">
              <a:spcBef>
                <a:spcPct val="50000"/>
              </a:spcBef>
              <a:defRPr/>
            </a:pPr>
            <a:r>
              <a:rPr lang="zh-CN" altLang="en-US" sz="2400" b="1">
                <a:solidFill>
                  <a:srgbClr val="FF0000"/>
                </a:solidFill>
                <a:latin typeface="微软雅黑" panose="020B0503020204020204" pitchFamily="34" charset="-122"/>
                <a:ea typeface="微软雅黑" panose="020B0503020204020204" pitchFamily="34" charset="-122"/>
              </a:rPr>
              <a:t>语言是字及其组合规则的统一体</a:t>
            </a:r>
          </a:p>
        </p:txBody>
      </p:sp>
      <p:sp>
        <p:nvSpPr>
          <p:cNvPr id="11271" name="矩形 5">
            <a:extLst>
              <a:ext uri="{FF2B5EF4-FFF2-40B4-BE49-F238E27FC236}">
                <a16:creationId xmlns:a16="http://schemas.microsoft.com/office/drawing/2014/main" id="{D9659E29-C04C-DAC5-8BBE-B0DF42BB5654}"/>
              </a:ext>
            </a:extLst>
          </p:cNvPr>
          <p:cNvSpPr>
            <a:spLocks noChangeArrowheads="1"/>
          </p:cNvSpPr>
          <p:nvPr/>
        </p:nvSpPr>
        <p:spPr bwMode="auto">
          <a:xfrm>
            <a:off x="6527800" y="3284539"/>
            <a:ext cx="3519488"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lnSpc>
                <a:spcPct val="120000"/>
              </a:lnSpc>
              <a:spcBef>
                <a:spcPct val="0"/>
              </a:spcBef>
              <a:buClrTx/>
              <a:buSzTx/>
              <a:buFont typeface="Wingdings" panose="05000000000000000000" pitchFamily="2" charset="2"/>
              <a:buNone/>
            </a:pPr>
            <a:r>
              <a:rPr lang="zh-CN" altLang="en-US" sz="2800" b="0" i="1">
                <a:latin typeface="微软雅黑" panose="020B0503020204020204" pitchFamily="34" charset="-122"/>
                <a:ea typeface="微软雅黑" panose="020B0503020204020204" pitchFamily="34" charset="-122"/>
              </a:rPr>
              <a:t>Ｇ</a:t>
            </a:r>
            <a:r>
              <a:rPr lang="zh-CN" altLang="en-US" sz="2800" b="0">
                <a:latin typeface="微软雅黑" panose="020B0503020204020204" pitchFamily="34" charset="-122"/>
                <a:ea typeface="微软雅黑" panose="020B0503020204020204" pitchFamily="34" charset="-122"/>
              </a:rPr>
              <a:t> </a:t>
            </a:r>
            <a:r>
              <a:rPr lang="en-US" altLang="zh-CN" sz="2800" b="0">
                <a:latin typeface="微软雅黑" panose="020B0503020204020204" pitchFamily="34" charset="-122"/>
                <a:ea typeface="微软雅黑" panose="020B0503020204020204" pitchFamily="34" charset="-122"/>
              </a:rPr>
              <a:t>= (</a:t>
            </a:r>
            <a:r>
              <a:rPr lang="zh-CN" altLang="en-US" sz="2800" b="0" i="1">
                <a:latin typeface="微软雅黑" panose="020B0503020204020204" pitchFamily="34" charset="-122"/>
                <a:ea typeface="微软雅黑" panose="020B0503020204020204" pitchFamily="34" charset="-122"/>
              </a:rPr>
              <a:t>Ｖ</a:t>
            </a:r>
            <a:r>
              <a:rPr lang="zh-CN" altLang="en-US" sz="2800" b="0">
                <a:latin typeface="微软雅黑" panose="020B0503020204020204" pitchFamily="34" charset="-122"/>
                <a:ea typeface="微软雅黑" panose="020B0503020204020204" pitchFamily="34" charset="-122"/>
              </a:rPr>
              <a:t>，</a:t>
            </a:r>
            <a:r>
              <a:rPr lang="en-US" altLang="zh-CN" sz="2800" b="0" i="1">
                <a:latin typeface="微软雅黑" panose="020B0503020204020204" pitchFamily="34" charset="-122"/>
                <a:ea typeface="微软雅黑" panose="020B0503020204020204" pitchFamily="34" charset="-122"/>
              </a:rPr>
              <a:t>T</a:t>
            </a:r>
            <a:r>
              <a:rPr lang="zh-CN" altLang="en-US" sz="2800" b="0">
                <a:latin typeface="微软雅黑" panose="020B0503020204020204" pitchFamily="34" charset="-122"/>
                <a:ea typeface="微软雅黑" panose="020B0503020204020204" pitchFamily="34" charset="-122"/>
              </a:rPr>
              <a:t>，</a:t>
            </a:r>
            <a:r>
              <a:rPr lang="zh-CN" altLang="en-US" sz="2800" b="0" i="1">
                <a:latin typeface="微软雅黑" panose="020B0503020204020204" pitchFamily="34" charset="-122"/>
                <a:ea typeface="微软雅黑" panose="020B0503020204020204" pitchFamily="34" charset="-122"/>
              </a:rPr>
              <a:t>Ｐ</a:t>
            </a:r>
            <a:r>
              <a:rPr lang="zh-CN" altLang="en-US" sz="2800" b="0">
                <a:latin typeface="微软雅黑" panose="020B0503020204020204" pitchFamily="34" charset="-122"/>
                <a:ea typeface="微软雅黑" panose="020B0503020204020204" pitchFamily="34" charset="-122"/>
              </a:rPr>
              <a:t>，</a:t>
            </a:r>
            <a:r>
              <a:rPr lang="zh-CN" altLang="en-US" sz="2800" b="0" i="1">
                <a:latin typeface="微软雅黑" panose="020B0503020204020204" pitchFamily="34" charset="-122"/>
                <a:ea typeface="微软雅黑" panose="020B0503020204020204" pitchFamily="34" charset="-122"/>
              </a:rPr>
              <a:t>Ｓ</a:t>
            </a:r>
            <a:r>
              <a:rPr lang="en-US" altLang="zh-CN" sz="2800" b="0">
                <a:latin typeface="微软雅黑" panose="020B0503020204020204" pitchFamily="34" charset="-122"/>
                <a:ea typeface="微软雅黑" panose="020B0503020204020204" pitchFamily="34" charset="-122"/>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FDB41C06-7E5F-E120-0C83-47A070C90FFC}"/>
              </a:ext>
            </a:extLst>
          </p:cNvPr>
          <p:cNvSpPr>
            <a:spLocks noGrp="1" noChangeArrowheads="1"/>
          </p:cNvSpPr>
          <p:nvPr>
            <p:ph type="title"/>
          </p:nvPr>
        </p:nvSpPr>
        <p:spPr/>
        <p:txBody>
          <a:bodyPr anchor="ctr">
            <a:normAutofit/>
          </a:bodyPr>
          <a:lstStyle/>
          <a:p>
            <a:pPr eaLnBrk="1" hangingPunct="1"/>
            <a:r>
              <a:rPr lang="en-US" altLang="zh-CN">
                <a:latin typeface="微软雅黑" panose="020B0503020204020204" pitchFamily="34" charset="-122"/>
                <a:ea typeface="微软雅黑" panose="020B0503020204020204" pitchFamily="34" charset="-122"/>
              </a:rPr>
              <a:t>2.1 </a:t>
            </a:r>
            <a:r>
              <a:rPr lang="zh-CN" altLang="en-US">
                <a:latin typeface="微软雅黑" panose="020B0503020204020204" pitchFamily="34" charset="-122"/>
                <a:ea typeface="微软雅黑" panose="020B0503020204020204" pitchFamily="34" charset="-122"/>
              </a:rPr>
              <a:t>语言概述</a:t>
            </a:r>
          </a:p>
        </p:txBody>
      </p:sp>
      <p:sp>
        <p:nvSpPr>
          <p:cNvPr id="12291" name="灯片编号占位符 5">
            <a:extLst>
              <a:ext uri="{FF2B5EF4-FFF2-40B4-BE49-F238E27FC236}">
                <a16:creationId xmlns:a16="http://schemas.microsoft.com/office/drawing/2014/main" id="{39D04B47-9841-8E2B-9ACE-A5AD004C997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00B2923-F577-4765-BBC1-EA65F7D4E9DA}" type="slidenum">
              <a:rPr lang="en-US" altLang="zh-CN" sz="1400" b="0">
                <a:latin typeface="Arial" panose="020B0604020202020204" pitchFamily="34" charset="0"/>
                <a:ea typeface="宋体" panose="02010600030101010101" pitchFamily="2" charset="-122"/>
              </a:rPr>
              <a:pPr>
                <a:spcBef>
                  <a:spcPct val="0"/>
                </a:spcBef>
                <a:buClrTx/>
                <a:buSzTx/>
                <a:buFontTx/>
                <a:buNone/>
              </a:pPr>
              <a:t>9</a:t>
            </a:fld>
            <a:endParaRPr lang="en-US" altLang="zh-CN" sz="1400" b="0">
              <a:latin typeface="Arial" panose="020B0604020202020204" pitchFamily="34" charset="0"/>
              <a:ea typeface="宋体" panose="02010600030101010101" pitchFamily="2" charset="-122"/>
            </a:endParaRPr>
          </a:p>
        </p:txBody>
      </p:sp>
      <p:sp>
        <p:nvSpPr>
          <p:cNvPr id="980995" name="Rectangle 3">
            <a:extLst>
              <a:ext uri="{FF2B5EF4-FFF2-40B4-BE49-F238E27FC236}">
                <a16:creationId xmlns:a16="http://schemas.microsoft.com/office/drawing/2014/main" id="{AE871883-26E2-0E8B-914D-8ACE67965298}"/>
              </a:ext>
            </a:extLst>
          </p:cNvPr>
          <p:cNvSpPr>
            <a:spLocks noGrp="1" noChangeArrowheads="1"/>
          </p:cNvSpPr>
          <p:nvPr>
            <p:ph type="body" sz="quarter" idx="13"/>
          </p:nvPr>
        </p:nvSpPr>
        <p:spPr>
          <a:xfrm>
            <a:off x="1064596" y="1061278"/>
            <a:ext cx="9783916" cy="5197479"/>
          </a:xfrm>
        </p:spPr>
        <p:txBody>
          <a:bodyPr>
            <a:normAutofit fontScale="85000" lnSpcReduction="10000"/>
          </a:bodyPr>
          <a:lstStyle/>
          <a:p>
            <a:pPr algn="just" eaLnBrk="1" hangingPunct="1"/>
            <a:r>
              <a:rPr lang="zh-CN" altLang="en-US" dirty="0">
                <a:latin typeface="微软雅黑" panose="020B0503020204020204" pitchFamily="34" charset="-122"/>
                <a:ea typeface="微软雅黑" panose="020B0503020204020204" pitchFamily="34" charset="-122"/>
              </a:rPr>
              <a:t>程序设计语言</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形式化的内容提取</a:t>
            </a:r>
          </a:p>
          <a:p>
            <a:pPr lvl="1" eaLnBrk="1" hangingPunct="1"/>
            <a:r>
              <a:rPr lang="zh-CN" altLang="en-US" dirty="0">
                <a:latin typeface="微软雅黑" panose="020B0503020204020204" pitchFamily="34" charset="-122"/>
                <a:ea typeface="微软雅黑" panose="020B0503020204020204" pitchFamily="34" charset="-122"/>
              </a:rPr>
              <a:t>程序设计语言</a:t>
            </a:r>
            <a:r>
              <a:rPr lang="en-US" altLang="zh-CN" dirty="0">
                <a:latin typeface="微软雅黑" panose="020B0503020204020204" pitchFamily="34" charset="-122"/>
                <a:ea typeface="微软雅黑" panose="020B0503020204020204" pitchFamily="34" charset="-122"/>
              </a:rPr>
              <a:t>(Programming Language)</a:t>
            </a:r>
            <a:r>
              <a:rPr lang="zh-CN" altLang="en-US" dirty="0">
                <a:latin typeface="微软雅黑" panose="020B0503020204020204" pitchFamily="34" charset="-122"/>
                <a:ea typeface="微软雅黑" panose="020B0503020204020204" pitchFamily="34" charset="-122"/>
              </a:rPr>
              <a:t>：组成程序的所有语句的集合。</a:t>
            </a:r>
          </a:p>
          <a:p>
            <a:pPr lvl="1" eaLnBrk="1" hangingPunct="1"/>
            <a:r>
              <a:rPr lang="zh-CN" altLang="en-US" dirty="0">
                <a:latin typeface="微软雅黑" panose="020B0503020204020204" pitchFamily="34" charset="-122"/>
                <a:ea typeface="微软雅黑" panose="020B0503020204020204" pitchFamily="34" charset="-122"/>
              </a:rPr>
              <a:t>程序</a:t>
            </a:r>
            <a:r>
              <a:rPr lang="en-US" altLang="zh-CN" dirty="0">
                <a:latin typeface="微软雅黑" panose="020B0503020204020204" pitchFamily="34" charset="-122"/>
                <a:ea typeface="微软雅黑" panose="020B0503020204020204" pitchFamily="34" charset="-122"/>
              </a:rPr>
              <a:t>(Program)</a:t>
            </a:r>
            <a:r>
              <a:rPr lang="zh-CN" altLang="en-US" dirty="0">
                <a:latin typeface="微软雅黑" panose="020B0503020204020204" pitchFamily="34" charset="-122"/>
                <a:ea typeface="微软雅黑" panose="020B0503020204020204" pitchFamily="34" charset="-122"/>
              </a:rPr>
              <a:t>：满足语法规则的语句序列。</a:t>
            </a:r>
          </a:p>
          <a:p>
            <a:pPr lvl="1" eaLnBrk="1" hangingPunct="1"/>
            <a:r>
              <a:rPr lang="zh-CN" altLang="en-US" dirty="0">
                <a:latin typeface="微软雅黑" panose="020B0503020204020204" pitchFamily="34" charset="-122"/>
                <a:ea typeface="微软雅黑" panose="020B0503020204020204" pitchFamily="34" charset="-122"/>
              </a:rPr>
              <a:t>语句</a:t>
            </a:r>
            <a:r>
              <a:rPr lang="en-US" altLang="zh-CN" dirty="0">
                <a:latin typeface="微软雅黑" panose="020B0503020204020204" pitchFamily="34" charset="-122"/>
                <a:ea typeface="微软雅黑" panose="020B0503020204020204" pitchFamily="34" charset="-122"/>
              </a:rPr>
              <a:t>(Sentence) </a:t>
            </a:r>
            <a:r>
              <a:rPr lang="zh-CN" altLang="en-US" dirty="0">
                <a:latin typeface="微软雅黑" panose="020B0503020204020204" pitchFamily="34" charset="-122"/>
                <a:ea typeface="微软雅黑" panose="020B0503020204020204" pitchFamily="34" charset="-122"/>
              </a:rPr>
              <a:t>：满足语法规则的单词序列。</a:t>
            </a:r>
          </a:p>
          <a:p>
            <a:pPr lvl="1" eaLnBrk="1" hangingPunct="1"/>
            <a:r>
              <a:rPr lang="zh-CN" altLang="en-US" dirty="0">
                <a:latin typeface="微软雅黑" panose="020B0503020204020204" pitchFamily="34" charset="-122"/>
                <a:ea typeface="微软雅黑" panose="020B0503020204020204" pitchFamily="34" charset="-122"/>
              </a:rPr>
              <a:t>单词</a:t>
            </a:r>
            <a:r>
              <a:rPr lang="en-US" altLang="zh-CN" dirty="0">
                <a:latin typeface="微软雅黑" panose="020B0503020204020204" pitchFamily="34" charset="-122"/>
                <a:ea typeface="微软雅黑" panose="020B0503020204020204" pitchFamily="34" charset="-122"/>
              </a:rPr>
              <a:t>(Token) </a:t>
            </a:r>
            <a:r>
              <a:rPr lang="zh-CN" altLang="en-US" dirty="0">
                <a:latin typeface="微软雅黑" panose="020B0503020204020204" pitchFamily="34" charset="-122"/>
                <a:ea typeface="微软雅黑" panose="020B0503020204020204" pitchFamily="34" charset="-122"/>
              </a:rPr>
              <a:t>：满足词法规则的字符串。</a:t>
            </a:r>
            <a:endParaRPr lang="en-US" altLang="zh-CN" dirty="0">
              <a:latin typeface="微软雅黑" panose="020B0503020204020204" pitchFamily="34" charset="-122"/>
              <a:ea typeface="微软雅黑" panose="020B0503020204020204" pitchFamily="34" charset="-122"/>
            </a:endParaRPr>
          </a:p>
          <a:p>
            <a:pPr lvl="1" eaLnBrk="1" hangingPunct="1"/>
            <a:endParaRPr lang="zh-CN" altLang="en-US" dirty="0">
              <a:latin typeface="微软雅黑" panose="020B0503020204020204" pitchFamily="34" charset="-122"/>
              <a:ea typeface="微软雅黑" panose="020B0503020204020204" pitchFamily="34" charset="-122"/>
            </a:endParaRPr>
          </a:p>
          <a:p>
            <a:pPr eaLnBrk="1" hangingPunct="1"/>
            <a:r>
              <a:rPr lang="zh-CN" altLang="en-US" dirty="0">
                <a:latin typeface="微软雅黑" panose="020B0503020204020204" pitchFamily="34" charset="-122"/>
                <a:ea typeface="微软雅黑" panose="020B0503020204020204" pitchFamily="34" charset="-122"/>
              </a:rPr>
              <a:t>例：变量</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表达式</a:t>
            </a:r>
          </a:p>
          <a:p>
            <a:pPr lvl="1" eaLnBrk="1" hangingPunct="1"/>
            <a:r>
              <a:rPr lang="en-US" altLang="zh-CN" dirty="0">
                <a:latin typeface="微软雅黑" panose="020B0503020204020204" pitchFamily="34" charset="-122"/>
                <a:ea typeface="微软雅黑" panose="020B0503020204020204" pitchFamily="34" charset="-122"/>
              </a:rPr>
              <a:t>if </a:t>
            </a:r>
            <a:r>
              <a:rPr lang="zh-CN" altLang="en-US" dirty="0">
                <a:latin typeface="微软雅黑" panose="020B0503020204020204" pitchFamily="34" charset="-122"/>
                <a:ea typeface="微软雅黑" panose="020B0503020204020204" pitchFamily="34" charset="-122"/>
              </a:rPr>
              <a:t>条件表达式 </a:t>
            </a:r>
            <a:r>
              <a:rPr lang="en-US" altLang="zh-CN" dirty="0">
                <a:latin typeface="微软雅黑" panose="020B0503020204020204" pitchFamily="34" charset="-122"/>
                <a:ea typeface="微软雅黑" panose="020B0503020204020204" pitchFamily="34" charset="-122"/>
              </a:rPr>
              <a:t>then </a:t>
            </a:r>
            <a:r>
              <a:rPr lang="zh-CN" altLang="en-US" dirty="0">
                <a:latin typeface="微软雅黑" panose="020B0503020204020204" pitchFamily="34" charset="-122"/>
                <a:ea typeface="微软雅黑" panose="020B0503020204020204" pitchFamily="34" charset="-122"/>
              </a:rPr>
              <a:t>语句</a:t>
            </a:r>
          </a:p>
          <a:p>
            <a:pPr lvl="1" eaLnBrk="1" hangingPunct="1"/>
            <a:r>
              <a:rPr lang="en-US" altLang="zh-CN" dirty="0">
                <a:latin typeface="微软雅黑" panose="020B0503020204020204" pitchFamily="34" charset="-122"/>
                <a:ea typeface="微软雅黑" panose="020B0503020204020204" pitchFamily="34" charset="-122"/>
              </a:rPr>
              <a:t>while </a:t>
            </a:r>
            <a:r>
              <a:rPr lang="zh-CN" altLang="en-US" dirty="0">
                <a:latin typeface="微软雅黑" panose="020B0503020204020204" pitchFamily="34" charset="-122"/>
                <a:ea typeface="微软雅黑" panose="020B0503020204020204" pitchFamily="34" charset="-122"/>
              </a:rPr>
              <a:t>条件表达式 </a:t>
            </a:r>
            <a:r>
              <a:rPr lang="en-US" altLang="zh-CN" dirty="0">
                <a:latin typeface="微软雅黑" panose="020B0503020204020204" pitchFamily="34" charset="-122"/>
                <a:ea typeface="微软雅黑" panose="020B0503020204020204" pitchFamily="34" charset="-122"/>
              </a:rPr>
              <a:t>do </a:t>
            </a:r>
            <a:r>
              <a:rPr lang="zh-CN" altLang="en-US" dirty="0">
                <a:latin typeface="微软雅黑" panose="020B0503020204020204" pitchFamily="34" charset="-122"/>
                <a:ea typeface="微软雅黑" panose="020B0503020204020204" pitchFamily="34" charset="-122"/>
              </a:rPr>
              <a:t>语句</a:t>
            </a:r>
          </a:p>
          <a:p>
            <a:pPr lvl="1" eaLnBrk="1" hangingPunct="1"/>
            <a:r>
              <a:rPr lang="en-US" altLang="zh-CN" dirty="0">
                <a:latin typeface="微软雅黑" panose="020B0503020204020204" pitchFamily="34" charset="-122"/>
                <a:ea typeface="微软雅黑" panose="020B0503020204020204" pitchFamily="34" charset="-122"/>
              </a:rPr>
              <a:t>call </a:t>
            </a:r>
            <a:r>
              <a:rPr lang="zh-CN" altLang="en-US" dirty="0">
                <a:latin typeface="微软雅黑" panose="020B0503020204020204" pitchFamily="34" charset="-122"/>
                <a:ea typeface="微软雅黑" panose="020B0503020204020204" pitchFamily="34" charset="-122"/>
              </a:rPr>
              <a:t>过程名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参数表</a:t>
            </a:r>
            <a:r>
              <a:rPr lang="en-US" altLang="zh-CN" dirty="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0995">
                                            <p:txEl>
                                              <p:pRg st="6" end="6"/>
                                            </p:txEl>
                                          </p:spTgt>
                                        </p:tgtEl>
                                        <p:attrNameLst>
                                          <p:attrName>style.visibility</p:attrName>
                                        </p:attrNameLst>
                                      </p:cBhvr>
                                      <p:to>
                                        <p:strVal val="visible"/>
                                      </p:to>
                                    </p:set>
                                    <p:anim calcmode="lin" valueType="num">
                                      <p:cBhvr additive="base">
                                        <p:cTn id="7" dur="500" fill="hold"/>
                                        <p:tgtEl>
                                          <p:spTgt spid="980995">
                                            <p:txEl>
                                              <p:pRg st="6" end="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0995">
                                            <p:txEl>
                                              <p:pRg st="6" end="6"/>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80995">
                                            <p:txEl>
                                              <p:pRg st="7" end="7"/>
                                            </p:txEl>
                                          </p:spTgt>
                                        </p:tgtEl>
                                        <p:attrNameLst>
                                          <p:attrName>style.visibility</p:attrName>
                                        </p:attrNameLst>
                                      </p:cBhvr>
                                      <p:to>
                                        <p:strVal val="visible"/>
                                      </p:to>
                                    </p:set>
                                    <p:anim calcmode="lin" valueType="num">
                                      <p:cBhvr additive="base">
                                        <p:cTn id="11" dur="500" fill="hold"/>
                                        <p:tgtEl>
                                          <p:spTgt spid="980995">
                                            <p:txEl>
                                              <p:pRg st="7" end="7"/>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980995">
                                            <p:txEl>
                                              <p:pRg st="7" end="7"/>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80995">
                                            <p:txEl>
                                              <p:pRg st="8" end="8"/>
                                            </p:txEl>
                                          </p:spTgt>
                                        </p:tgtEl>
                                        <p:attrNameLst>
                                          <p:attrName>style.visibility</p:attrName>
                                        </p:attrNameLst>
                                      </p:cBhvr>
                                      <p:to>
                                        <p:strVal val="visible"/>
                                      </p:to>
                                    </p:set>
                                    <p:anim calcmode="lin" valueType="num">
                                      <p:cBhvr additive="base">
                                        <p:cTn id="15" dur="500" fill="hold"/>
                                        <p:tgtEl>
                                          <p:spTgt spid="980995">
                                            <p:txEl>
                                              <p:pRg st="8" end="8"/>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980995">
                                            <p:txEl>
                                              <p:pRg st="8" end="8"/>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980995">
                                            <p:txEl>
                                              <p:pRg st="9" end="9"/>
                                            </p:txEl>
                                          </p:spTgt>
                                        </p:tgtEl>
                                        <p:attrNameLst>
                                          <p:attrName>style.visibility</p:attrName>
                                        </p:attrNameLst>
                                      </p:cBhvr>
                                      <p:to>
                                        <p:strVal val="visible"/>
                                      </p:to>
                                    </p:set>
                                    <p:anim calcmode="lin" valueType="num">
                                      <p:cBhvr additive="base">
                                        <p:cTn id="19" dur="500" fill="hold"/>
                                        <p:tgtEl>
                                          <p:spTgt spid="980995">
                                            <p:txEl>
                                              <p:pRg st="9" end="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80995">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0995" grpId="0" build="p"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6534</Words>
  <Application>Microsoft Office PowerPoint</Application>
  <PresentationFormat>宽屏</PresentationFormat>
  <Paragraphs>721</Paragraphs>
  <Slides>71</Slides>
  <Notes>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71</vt:i4>
      </vt:variant>
    </vt:vector>
  </HeadingPairs>
  <TitlesOfParts>
    <vt:vector size="84" baseType="lpstr">
      <vt:lpstr>等线</vt:lpstr>
      <vt:lpstr>楷体_GB2312</vt:lpstr>
      <vt:lpstr>宋体</vt:lpstr>
      <vt:lpstr>微软雅黑</vt:lpstr>
      <vt:lpstr>Arial</vt:lpstr>
      <vt:lpstr>Calibri</vt:lpstr>
      <vt:lpstr>Monotype Sorts</vt:lpstr>
      <vt:lpstr>Symbol</vt:lpstr>
      <vt:lpstr>Tahoma</vt:lpstr>
      <vt:lpstr>Times New Roman</vt:lpstr>
      <vt:lpstr>Wingdings</vt:lpstr>
      <vt:lpstr>Office 主题​​</vt:lpstr>
      <vt:lpstr>MathType 5.0 Equation</vt:lpstr>
      <vt:lpstr>第二章 高级语言及其文法</vt:lpstr>
      <vt:lpstr>第2章 高级语言及其文法</vt:lpstr>
      <vt:lpstr>2.1 语言概述</vt:lpstr>
      <vt:lpstr>2.1 语言概述</vt:lpstr>
      <vt:lpstr>2.1 语言概述</vt:lpstr>
      <vt:lpstr>2.1 语言概述</vt:lpstr>
      <vt:lpstr>2.1 语言概述</vt:lpstr>
      <vt:lpstr>2.1 语言概述</vt:lpstr>
      <vt:lpstr>2.1 语言概述</vt:lpstr>
      <vt:lpstr>2.1 语言概述</vt:lpstr>
      <vt:lpstr>形式语言与自动机理论的产生与作用</vt:lpstr>
      <vt:lpstr>形式语言与自动机理论的产生与作用</vt:lpstr>
      <vt:lpstr>形式语言与自动机理论的产生与作用</vt:lpstr>
      <vt:lpstr>形式语言与自动机理论的产生与作用</vt:lpstr>
      <vt:lpstr>2.2 基本定义</vt:lpstr>
      <vt:lpstr>2.2 基本定义</vt:lpstr>
      <vt:lpstr>2.2 基本定义</vt:lpstr>
      <vt:lpstr>2.2 基本定义</vt:lpstr>
      <vt:lpstr>2.2 基本定义</vt:lpstr>
      <vt:lpstr>2.2 基本定义</vt:lpstr>
      <vt:lpstr>2.2 基本定义</vt:lpstr>
      <vt:lpstr>2.2 基本定义</vt:lpstr>
      <vt:lpstr>2.2 基本定义</vt:lpstr>
      <vt:lpstr>2.2 基本定义</vt:lpstr>
      <vt:lpstr>2.2 基本定义</vt:lpstr>
      <vt:lpstr>2.2 基本定义</vt:lpstr>
      <vt:lpstr>2.2 基本定义</vt:lpstr>
      <vt:lpstr>2.3 文法的定义</vt:lpstr>
      <vt:lpstr>句子的组成规则</vt:lpstr>
      <vt:lpstr>定义句子的规则的语法组成 ——终结符号集，非终结符号集，语法规则，开始符号</vt:lpstr>
      <vt:lpstr>文法G的形式定义</vt:lpstr>
      <vt:lpstr>文法G的形式定义</vt:lpstr>
      <vt:lpstr>例  赋值语句的文法</vt:lpstr>
      <vt:lpstr>例  赋值语句的文法（续）</vt:lpstr>
      <vt:lpstr>产生式的简写</vt:lpstr>
      <vt:lpstr>句子的派生(推导)——从产生语言的角度</vt:lpstr>
      <vt:lpstr>句子的识别(归约)——从识别语言的角度</vt:lpstr>
      <vt:lpstr>基于产生式的变换——推导或归约</vt:lpstr>
      <vt:lpstr>(多步)推导</vt:lpstr>
      <vt:lpstr>文法G产生的语言</vt:lpstr>
      <vt:lpstr>文法G产生的语言(续)</vt:lpstr>
      <vt:lpstr>推导/归约举例</vt:lpstr>
      <vt:lpstr>句型与句子</vt:lpstr>
      <vt:lpstr>句型与句子</vt:lpstr>
      <vt:lpstr>2.4 文法的分类(Chomsky体系)</vt:lpstr>
      <vt:lpstr>（1）上下文有关文法(CSG)</vt:lpstr>
      <vt:lpstr>（2）上下文无关文法(CFG)</vt:lpstr>
      <vt:lpstr>(2) 正规文法(RG)</vt:lpstr>
      <vt:lpstr>例  标识符的文法</vt:lpstr>
      <vt:lpstr>非上下文无关的语言结构</vt:lpstr>
      <vt:lpstr>非上下文无关的语言结构</vt:lpstr>
      <vt:lpstr>Chomsky体系——总结</vt:lpstr>
      <vt:lpstr>文法的类型</vt:lpstr>
      <vt:lpstr>2.5 CFG的语法树</vt:lpstr>
      <vt:lpstr>例 句子结构的表示  (文法E→E+E|E*E|(E)|id ）</vt:lpstr>
      <vt:lpstr>短语(Phrase)</vt:lpstr>
      <vt:lpstr> 例：(直接)短语</vt:lpstr>
      <vt:lpstr>句柄(Handle)：最左直接短语</vt:lpstr>
      <vt:lpstr>用子树解释短语，直接短语，句柄</vt:lpstr>
      <vt:lpstr>PowerPoint 演示文稿</vt:lpstr>
      <vt:lpstr>例 短语与分析树   (文法E→E+E|E*E|(E)|id ）</vt:lpstr>
      <vt:lpstr>id+id*id的不同推导E→E+E|E*E|(E)|id</vt:lpstr>
      <vt:lpstr>最左推导与最右推导</vt:lpstr>
      <vt:lpstr>2.6 CFG的二义性</vt:lpstr>
      <vt:lpstr>文法的二义性</vt:lpstr>
      <vt:lpstr>PowerPoint 演示文稿</vt:lpstr>
      <vt:lpstr>PowerPoint 演示文稿</vt:lpstr>
      <vt:lpstr>二义性（ambiguity)的定义</vt:lpstr>
      <vt:lpstr>描述if语句的无二义性文法的产生式</vt:lpstr>
      <vt:lpstr>分析树与(抽象)语法树不同</vt:lpstr>
      <vt:lpstr>2.7 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dc:creator>
  <cp:lastModifiedBy>Ashley</cp:lastModifiedBy>
  <cp:revision>39</cp:revision>
  <dcterms:created xsi:type="dcterms:W3CDTF">2022-01-05T10:21:38Z</dcterms:created>
  <dcterms:modified xsi:type="dcterms:W3CDTF">2022-07-05T12:51:14Z</dcterms:modified>
</cp:coreProperties>
</file>